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93" r:id="rId3"/>
    <p:sldId id="294" r:id="rId4"/>
    <p:sldId id="274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301" r:id="rId15"/>
    <p:sldId id="262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95" r:id="rId29"/>
    <p:sldId id="296" r:id="rId30"/>
    <p:sldId id="297" r:id="rId31"/>
    <p:sldId id="298" r:id="rId32"/>
    <p:sldId id="299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59" y="30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1BA48D-E423-F43B-5970-498EF71F94B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0C0ED00-F378-D034-A639-6B3A19CA30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8334522-9E2D-807F-06FA-21B64FC744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5F3C0D-A869-4FC9-AC37-D05C1B7009E8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58939D-FF9F-6CCD-E9E1-39E12539AF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71985F-E71E-0AB6-0049-E07B4C4420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D55ABC-8A76-4F8E-88E9-1F121D9F37B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60951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78C071-640E-9FBE-E2F6-D54455B33D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41280E-9642-B995-B19A-A5F46F18B37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B93B81-5C93-DED6-9623-7962FBE5A4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11D0AA-0B61-4CB9-9359-5421E8B5CD50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78EB05-6BC3-592A-6C7A-6528D99D81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7A0004-0B39-A453-248C-BDCD3D4D98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C0BA0C-B869-474F-A259-65BB918F942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94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B106021-D676-DDC8-CEB4-2F90AC8CE29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4AF11B1-BBF2-3B67-9246-BE5433F82DC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E89242-9073-2CC3-9A15-88054E2DC5C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12E101-C9CD-4D49-AE10-708958B2223B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669B645-2CB0-EB90-1E9D-75C4B2EBFD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DB15B2-8405-0618-5A62-DD37BA0B6F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0BD76B-8744-47D9-9093-EC6E99A4DD2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88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48C628-8935-75F9-31A8-D4BBACF4D81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BD7969-36E6-5B74-9980-F28433447BB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6D7BF8-089A-7AE3-1B33-74951F7AD35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646798-A27D-4605-BC8E-851315B92B14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6ABC0E-4A8D-38FB-2F28-0714B3A3CC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2A3F1B-47F4-0811-1B6D-53B47B3BBD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0E547F-AE7F-4BEA-87E3-69C13A766D6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50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A97CAE-2143-34C6-B43B-3421166E76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FF99F17-1BB0-4B1A-8594-4119B7181A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8911EA-A8BD-0772-DD30-FEC30DEB52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2EBF5A-E22D-4E44-B12D-2278344CBCAD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AAD019-EDD3-1384-72DA-6FD9AB180E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CB410B-0FEC-1E5D-AE2C-E0CF6B2235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56DB03-1913-4597-A966-AFAD3B9B338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7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405569-9E95-1856-2A16-C5293B83A41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490111-2B96-50DB-F6FD-420B467635F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E039051-FFD5-ED6F-EC1B-8D32960307D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CAF335-4AA5-E90F-61DD-BC410ECA8C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191587-9F04-4608-B5DD-2E3F8F82A82C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E1829D-DE02-BD10-F5CC-F0238A777BE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8C57EAA-97D0-C7B3-8EFF-FE4BAF21F5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E1373A-01D4-4409-B406-FAFA7BF673E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75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0F90CB-3DD2-24B1-F2B3-67D8A39E9C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4CA90E-1835-7422-C8ED-41BDD09858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224DA2-4C18-8B79-3866-885D0E1B3B8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EE6798F-1CFE-EAFD-BB94-08B7A2F30EB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EA19334-99A7-4620-3AF0-85261DFA68C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8F47590-6720-FE22-8E7A-B1B3719035B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292E2-4177-4551-ADC5-390250A8F5F1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D71DBFF-4D8B-239E-E11F-E79112297C7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59E6E52-1A99-D608-8A34-B63FAF297F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0B2B2D-DFBB-4DA7-B321-72FC16B8666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89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1A72A8-5CA3-7610-7ED3-0E76E5ED3D8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BFB1157-3AFB-64DA-7D0A-A0740929DAD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FE7048-4ACA-414C-93D4-F54E8258FF02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D529D84-87C6-5FB1-F6C5-FF11C9E6068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3FEED68-2696-A1BB-5ACF-4E590420A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EF3241-89B3-490D-9FAF-0E02C6C2F9D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353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521DAB8-5A11-1EF5-F22A-9B20E47C005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4E8A4E-9FFC-4357-8346-C292C2D007E7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FABCA68-3D4B-8FAF-74D2-C61F939455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C761EC-9049-C19F-0DA6-6B1F3CD057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CFEA1E-E2E6-487A-91A8-B0E22F09DE3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85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67ABCA-0D9B-FC05-2BED-7FED1EEF725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9EF6E8C-9E5A-AD80-DAC2-E95DA7CCA6E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CD3FD58-919D-78A9-BE38-15A6A3E303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A31C64B-6769-4836-7199-119B56FC5B1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AEED51-2AD3-4914-87BA-6B9932CE4E52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35D4B2-E11A-44A7-36E3-A10E614B73B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E64B83-2F16-6C23-33D3-8C81FD834D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3D7C1B-7B97-41E2-ABAA-CADE3EE335C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268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1BA35C-0F15-8DA8-7C94-204CEE58D1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89D0CBD-A550-1CAF-3557-3AB1D027E55F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2BFBD1-B50B-50E8-330C-FEF4159B791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5C9D2C-7F7A-B55C-159C-2D32E957F4D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79FC03-CC7D-488D-BC22-0C1EE8B2061D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5DF068B-3E9E-B465-3850-4DCFC1B817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3020A96-B9F1-CFF6-DF43-D104261C5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F48A91-29BC-47EB-AFD3-4B2E3699AEC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391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D8677CC-01DB-8BAB-96A8-623B82D1F0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03BB327-9BDC-FA10-6CE8-BFB738AA0F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7595C2-4A3D-3ECD-F4A9-095AE160E1C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0D07567-C23D-4890-B8DE-21E1D7285650}" type="datetime1">
              <a:rPr lang="cs-CZ"/>
              <a:pPr lvl="0"/>
              <a:t>07.12.2024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218A2F-D7F8-4F18-24D9-7FEBB0C78E1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AD9597-27BA-973F-BC8B-ACDF186EC6E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3616436-996B-445A-A1BB-E9DB83EB206C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cs-CZ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D7250359-5A83-6EFD-B5F1-C763FF8C27B8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8694F6-8CBB-255D-4A93-33FF4263A30F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0E6B4ECE-81AB-0044-1D5B-18FE9187F91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B39EEF17-7D9B-13C7-4352-15021FA323B5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C53CF730-403A-5AFD-8CA8-851DC22465D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CC5E7D93-EFEB-E21F-1E8E-381C8698521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12D8188A-DCD6-59EF-9E32-15D3B6E4104A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7468B1B9-A592-7134-163C-13A43E017090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86BB4247-AD33-465C-4AD5-F986612F7420}"/>
              </a:ext>
            </a:extLst>
          </p:cNvPr>
          <p:cNvGrpSpPr/>
          <p:nvPr/>
        </p:nvGrpSpPr>
        <p:grpSpPr>
          <a:xfrm>
            <a:off x="7055063" y="539706"/>
            <a:ext cx="1440710" cy="1982007"/>
            <a:chOff x="7054513" y="539706"/>
            <a:chExt cx="1440710" cy="1982007"/>
          </a:xfrm>
        </p:grpSpPr>
        <p:grpSp>
          <p:nvGrpSpPr>
            <p:cNvPr id="10" name="Skupina 5">
              <a:extLst>
                <a:ext uri="{FF2B5EF4-FFF2-40B4-BE49-F238E27FC236}">
                  <a16:creationId xmlns:a16="http://schemas.microsoft.com/office/drawing/2014/main" id="{2D609810-71FB-0EC9-33BA-56A61DEC5AF9}"/>
                </a:ext>
              </a:extLst>
            </p:cNvPr>
            <p:cNvGrpSpPr/>
            <p:nvPr/>
          </p:nvGrpSpPr>
          <p:grpSpPr>
            <a:xfrm>
              <a:off x="7054513" y="909041"/>
              <a:ext cx="1440710" cy="1612672"/>
              <a:chOff x="7054513" y="909041"/>
              <a:chExt cx="1440710" cy="1612672"/>
            </a:xfrm>
          </p:grpSpPr>
          <p:sp>
            <p:nvSpPr>
              <p:cNvPr id="11" name="Obdélník 1">
                <a:extLst>
                  <a:ext uri="{FF2B5EF4-FFF2-40B4-BE49-F238E27FC236}">
                    <a16:creationId xmlns:a16="http://schemas.microsoft.com/office/drawing/2014/main" id="{4C45EB52-B8CD-1E05-AC90-5966C9AFC3E1}"/>
                  </a:ext>
                </a:extLst>
              </p:cNvPr>
              <p:cNvSpPr/>
              <p:nvPr/>
            </p:nvSpPr>
            <p:spPr>
              <a:xfrm>
                <a:off x="7054513" y="1269031"/>
                <a:ext cx="1440161" cy="1252682"/>
              </a:xfrm>
              <a:prstGeom prst="rect">
                <a:avLst/>
              </a:prstGeom>
              <a:solidFill>
                <a:srgbClr val="B4C7E7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VA</a:t>
                </a:r>
              </a:p>
            </p:txBody>
          </p:sp>
          <p:sp>
            <p:nvSpPr>
              <p:cNvPr id="12" name="Obdélník 17">
                <a:extLst>
                  <a:ext uri="{FF2B5EF4-FFF2-40B4-BE49-F238E27FC236}">
                    <a16:creationId xmlns:a16="http://schemas.microsoft.com/office/drawing/2014/main" id="{9E0B103A-C39A-8153-DFD1-98EC8E2ACE3C}"/>
                  </a:ext>
                </a:extLst>
              </p:cNvPr>
              <p:cNvSpPr/>
              <p:nvPr/>
            </p:nvSpPr>
            <p:spPr>
              <a:xfrm>
                <a:off x="7055062" y="909041"/>
                <a:ext cx="1440161" cy="366418"/>
              </a:xfrm>
              <a:prstGeom prst="rect">
                <a:avLst/>
              </a:prstGeom>
              <a:solidFill>
                <a:srgbClr val="F8CBAD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VD</a:t>
                </a:r>
              </a:p>
            </p:txBody>
          </p:sp>
        </p:grpSp>
        <p:sp>
          <p:nvSpPr>
            <p:cNvPr id="13" name="TextovéPole 18">
              <a:extLst>
                <a:ext uri="{FF2B5EF4-FFF2-40B4-BE49-F238E27FC236}">
                  <a16:creationId xmlns:a16="http://schemas.microsoft.com/office/drawing/2014/main" id="{2CF1C56C-F060-FE40-3EBB-139B36250FDE}"/>
                </a:ext>
              </a:extLst>
            </p:cNvPr>
            <p:cNvSpPr txBox="1"/>
            <p:nvPr/>
          </p:nvSpPr>
          <p:spPr>
            <a:xfrm>
              <a:off x="7505312" y="539706"/>
              <a:ext cx="629911" cy="36933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 dirty="0" err="1">
                  <a:solidFill>
                    <a:srgbClr val="000000"/>
                  </a:solidFill>
                  <a:uFillTx/>
                  <a:latin typeface="Calibri"/>
                </a:rPr>
                <a:t>VT</a:t>
              </a:r>
              <a:r>
                <a:rPr lang="cs-CZ" sz="1800" b="0" i="0" u="none" strike="noStrike" kern="1200" cap="none" spc="0" baseline="-25000" dirty="0" err="1">
                  <a:solidFill>
                    <a:srgbClr val="000000"/>
                  </a:solidFill>
                  <a:uFillTx/>
                  <a:latin typeface="Calibri"/>
                </a:rPr>
                <a:t>exp</a:t>
              </a:r>
              <a:endParaRPr lang="cs-CZ" sz="1800" b="0" i="0" u="none" strike="noStrike" kern="1200" cap="none" spc="0" baseline="-2500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14" name="Obdélník 9">
            <a:extLst>
              <a:ext uri="{FF2B5EF4-FFF2-40B4-BE49-F238E27FC236}">
                <a16:creationId xmlns:a16="http://schemas.microsoft.com/office/drawing/2014/main" id="{55CD1D34-5490-9FFC-2617-56DCEFF38A46}"/>
              </a:ext>
            </a:extLst>
          </p:cNvPr>
          <p:cNvSpPr/>
          <p:nvPr/>
        </p:nvSpPr>
        <p:spPr>
          <a:xfrm>
            <a:off x="3696778" y="909169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19">
            <a:extLst>
              <a:ext uri="{FF2B5EF4-FFF2-40B4-BE49-F238E27FC236}">
                <a16:creationId xmlns:a16="http://schemas.microsoft.com/office/drawing/2014/main" id="{009073D0-2F91-46CF-8EF1-E8408228958B}"/>
              </a:ext>
            </a:extLst>
          </p:cNvPr>
          <p:cNvSpPr txBox="1"/>
          <p:nvPr/>
        </p:nvSpPr>
        <p:spPr>
          <a:xfrm>
            <a:off x="4100974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  <p:extLst>
      <p:ext uri="{BB962C8B-B14F-4D97-AF65-F5344CB8AC3E}">
        <p14:creationId xmlns:p14="http://schemas.microsoft.com/office/powerpoint/2010/main" val="994711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C69A63F9-C4C9-C479-D5FD-29257EB84D85}"/>
              </a:ext>
            </a:extLst>
          </p:cNvPr>
          <p:cNvSpPr/>
          <p:nvPr/>
        </p:nvSpPr>
        <p:spPr>
          <a:xfrm>
            <a:off x="5376562" y="4275917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353C5291-2267-E627-5017-1DC751CA1F6A}"/>
              </a:ext>
            </a:extLst>
          </p:cNvPr>
          <p:cNvSpPr/>
          <p:nvPr/>
        </p:nvSpPr>
        <p:spPr>
          <a:xfrm>
            <a:off x="5375830" y="3909498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7CC086C5-557A-7D7A-447E-F543F7C9DB1E}"/>
              </a:ext>
            </a:extLst>
          </p:cNvPr>
          <p:cNvSpPr/>
          <p:nvPr/>
        </p:nvSpPr>
        <p:spPr>
          <a:xfrm>
            <a:off x="5376013" y="2282589"/>
            <a:ext cx="1440161" cy="1626900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B8051F9-760D-D945-9492-A5187C10F0FA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BF5F6993-C573-BBEB-C7F5-2362B7654DE4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3E8F94E9-458A-6F77-DA7E-6C042ED47A2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E7C5C5E2-751B-18AF-3297-E1B3524202A9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1BB43B17-C78B-DD65-88A0-C1608222D16D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99ADE35C-CDF8-7A02-8CA8-27A084CA9CED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D4AA1D4E-DF47-2954-95BD-07E8468F0826}"/>
              </a:ext>
            </a:extLst>
          </p:cNvPr>
          <p:cNvCxnSpPr/>
          <p:nvPr/>
        </p:nvCxnSpPr>
        <p:spPr>
          <a:xfrm>
            <a:off x="3926561" y="6375772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183A7B06-D893-B3CE-E397-BD869E9339C3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6">
            <a:extLst>
              <a:ext uri="{FF2B5EF4-FFF2-40B4-BE49-F238E27FC236}">
                <a16:creationId xmlns:a16="http://schemas.microsoft.com/office/drawing/2014/main" id="{31F5A1AB-F686-698D-89A1-3E02A1113D68}"/>
              </a:ext>
            </a:extLst>
          </p:cNvPr>
          <p:cNvSpPr/>
          <p:nvPr/>
        </p:nvSpPr>
        <p:spPr>
          <a:xfrm>
            <a:off x="4861727" y="5165226"/>
            <a:ext cx="179999" cy="1203725"/>
          </a:xfrm>
          <a:custGeom>
            <a:avLst>
              <a:gd name="f0" fmla="val 1998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1">
            <a:extLst>
              <a:ext uri="{FF2B5EF4-FFF2-40B4-BE49-F238E27FC236}">
                <a16:creationId xmlns:a16="http://schemas.microsoft.com/office/drawing/2014/main" id="{223D3949-DE95-180B-8567-DFDEA22CC8BE}"/>
              </a:ext>
            </a:extLst>
          </p:cNvPr>
          <p:cNvSpPr txBox="1"/>
          <p:nvPr/>
        </p:nvSpPr>
        <p:spPr>
          <a:xfrm>
            <a:off x="5771189" y="1919691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6" name="Přímá spojnice 8">
            <a:extLst>
              <a:ext uri="{FF2B5EF4-FFF2-40B4-BE49-F238E27FC236}">
                <a16:creationId xmlns:a16="http://schemas.microsoft.com/office/drawing/2014/main" id="{DE891437-13D7-DAA3-2789-4E4C551FD8FE}"/>
              </a:ext>
            </a:extLst>
          </p:cNvPr>
          <p:cNvCxnSpPr>
            <a:cxnSpLocks/>
          </p:cNvCxnSpPr>
          <p:nvPr/>
        </p:nvCxnSpPr>
        <p:spPr>
          <a:xfrm>
            <a:off x="6834651" y="637918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F7E1C06E-284D-B1A7-73A4-E83B31AB4F34}"/>
              </a:ext>
            </a:extLst>
          </p:cNvPr>
          <p:cNvCxnSpPr>
            <a:cxnSpLocks/>
          </p:cNvCxnSpPr>
          <p:nvPr/>
        </p:nvCxnSpPr>
        <p:spPr>
          <a:xfrm>
            <a:off x="6814441" y="6004413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0" name="TextovéPole 14">
            <a:extLst>
              <a:ext uri="{FF2B5EF4-FFF2-40B4-BE49-F238E27FC236}">
                <a16:creationId xmlns:a16="http://schemas.microsoft.com/office/drawing/2014/main" id="{C568DC3E-D998-1D9D-C791-6FC4AFE1BE68}"/>
              </a:ext>
            </a:extLst>
          </p:cNvPr>
          <p:cNvSpPr txBox="1"/>
          <p:nvPr/>
        </p:nvSpPr>
        <p:spPr>
          <a:xfrm>
            <a:off x="7619419" y="6007519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49AE3AF6-77FC-BB30-AED2-20983CA1388D}"/>
              </a:ext>
            </a:extLst>
          </p:cNvPr>
          <p:cNvCxnSpPr/>
          <p:nvPr/>
        </p:nvCxnSpPr>
        <p:spPr>
          <a:xfrm>
            <a:off x="8140959" y="6004981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E36D316F-24FD-93E8-9871-090B8A375C9E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28" name="Šipka: dolů 16">
            <a:extLst>
              <a:ext uri="{FF2B5EF4-FFF2-40B4-BE49-F238E27FC236}">
                <a16:creationId xmlns:a16="http://schemas.microsoft.com/office/drawing/2014/main" id="{A46F7621-2123-6292-8EB4-5A621102A646}"/>
              </a:ext>
            </a:extLst>
          </p:cNvPr>
          <p:cNvSpPr/>
          <p:nvPr/>
        </p:nvSpPr>
        <p:spPr>
          <a:xfrm>
            <a:off x="7427168" y="5165226"/>
            <a:ext cx="192252" cy="839187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27B6A3CB-BC43-996E-5076-5F984760F508}"/>
              </a:ext>
            </a:extLst>
          </p:cNvPr>
          <p:cNvSpPr/>
          <p:nvPr/>
        </p:nvSpPr>
        <p:spPr>
          <a:xfrm>
            <a:off x="5376562" y="4455916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535C8460-9C65-C23B-01B9-74DD81BC9DF6}"/>
              </a:ext>
            </a:extLst>
          </p:cNvPr>
          <p:cNvSpPr/>
          <p:nvPr/>
        </p:nvSpPr>
        <p:spPr>
          <a:xfrm>
            <a:off x="5375830" y="4089489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4D57E51B-50A3-681A-6092-A85899A99090}"/>
              </a:ext>
            </a:extLst>
          </p:cNvPr>
          <p:cNvSpPr/>
          <p:nvPr/>
        </p:nvSpPr>
        <p:spPr>
          <a:xfrm>
            <a:off x="5380649" y="2476314"/>
            <a:ext cx="1440161" cy="1613175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1D6C7399-B7B1-8692-697F-00937BA58938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E8AA60C1-672E-D090-CA92-C2EE47FE3F60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28D3CB1A-3642-3BB2-DF9D-2A374AE2BABF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C7955B57-6175-D9C4-5D64-2FA51C3D364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70AD0C2C-D077-7219-FA0A-E8007884DC29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FD4182FB-6FA2-C14D-53A4-92157CE1AEF4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CCAED7DE-1DDA-75BD-034A-B81F64D28315}"/>
              </a:ext>
            </a:extLst>
          </p:cNvPr>
          <p:cNvCxnSpPr/>
          <p:nvPr/>
        </p:nvCxnSpPr>
        <p:spPr>
          <a:xfrm>
            <a:off x="3926561" y="6546399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680DDF33-0D8F-63B4-213F-D78E3776BD9D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6">
            <a:extLst>
              <a:ext uri="{FF2B5EF4-FFF2-40B4-BE49-F238E27FC236}">
                <a16:creationId xmlns:a16="http://schemas.microsoft.com/office/drawing/2014/main" id="{DDE49F0D-EF9B-CE79-5727-541BFDE54FDA}"/>
              </a:ext>
            </a:extLst>
          </p:cNvPr>
          <p:cNvSpPr/>
          <p:nvPr/>
        </p:nvSpPr>
        <p:spPr>
          <a:xfrm>
            <a:off x="4861727" y="5165226"/>
            <a:ext cx="179999" cy="1383724"/>
          </a:xfrm>
          <a:custGeom>
            <a:avLst>
              <a:gd name="f0" fmla="val 2019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1">
            <a:extLst>
              <a:ext uri="{FF2B5EF4-FFF2-40B4-BE49-F238E27FC236}">
                <a16:creationId xmlns:a16="http://schemas.microsoft.com/office/drawing/2014/main" id="{A154C379-DA1D-9E46-E964-84E7619F9B2A}"/>
              </a:ext>
            </a:extLst>
          </p:cNvPr>
          <p:cNvSpPr txBox="1"/>
          <p:nvPr/>
        </p:nvSpPr>
        <p:spPr>
          <a:xfrm>
            <a:off x="5771189" y="2099681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6" name="Přímá spojnice 8">
            <a:extLst>
              <a:ext uri="{FF2B5EF4-FFF2-40B4-BE49-F238E27FC236}">
                <a16:creationId xmlns:a16="http://schemas.microsoft.com/office/drawing/2014/main" id="{59BB79F2-05E5-969D-40D2-110806BE1614}"/>
              </a:ext>
            </a:extLst>
          </p:cNvPr>
          <p:cNvCxnSpPr>
            <a:cxnSpLocks/>
          </p:cNvCxnSpPr>
          <p:nvPr/>
        </p:nvCxnSpPr>
        <p:spPr>
          <a:xfrm>
            <a:off x="6834651" y="6547149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9663F110-679C-B858-6ACD-B38AE04B6970}"/>
              </a:ext>
            </a:extLst>
          </p:cNvPr>
          <p:cNvCxnSpPr>
            <a:cxnSpLocks/>
          </p:cNvCxnSpPr>
          <p:nvPr/>
        </p:nvCxnSpPr>
        <p:spPr>
          <a:xfrm>
            <a:off x="6814441" y="6177037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0" name="TextovéPole 14">
            <a:extLst>
              <a:ext uri="{FF2B5EF4-FFF2-40B4-BE49-F238E27FC236}">
                <a16:creationId xmlns:a16="http://schemas.microsoft.com/office/drawing/2014/main" id="{82E06EFA-775B-1702-9445-CE16CB35D478}"/>
              </a:ext>
            </a:extLst>
          </p:cNvPr>
          <p:cNvSpPr txBox="1"/>
          <p:nvPr/>
        </p:nvSpPr>
        <p:spPr>
          <a:xfrm>
            <a:off x="7619419" y="6180143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959D5B82-4B28-EA90-EEE6-0E31FC48476F}"/>
              </a:ext>
            </a:extLst>
          </p:cNvPr>
          <p:cNvCxnSpPr/>
          <p:nvPr/>
        </p:nvCxnSpPr>
        <p:spPr>
          <a:xfrm>
            <a:off x="8140959" y="6177605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1C92482C-B88F-E198-53F3-D0EA83509B33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24" name="Šipka: dolů 16">
            <a:extLst>
              <a:ext uri="{FF2B5EF4-FFF2-40B4-BE49-F238E27FC236}">
                <a16:creationId xmlns:a16="http://schemas.microsoft.com/office/drawing/2014/main" id="{7513DC57-D0D1-FE19-42F2-F2BDEC4E241D}"/>
              </a:ext>
            </a:extLst>
          </p:cNvPr>
          <p:cNvSpPr/>
          <p:nvPr/>
        </p:nvSpPr>
        <p:spPr>
          <a:xfrm>
            <a:off x="7417839" y="5165226"/>
            <a:ext cx="201581" cy="1008704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99CF90DF-F9FA-76FF-1693-4FA13F4F3CFC}"/>
              </a:ext>
            </a:extLst>
          </p:cNvPr>
          <p:cNvSpPr/>
          <p:nvPr/>
        </p:nvSpPr>
        <p:spPr>
          <a:xfrm>
            <a:off x="5376562" y="4575913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5902E0C7-95C9-5890-BE0F-F07990C01832}"/>
              </a:ext>
            </a:extLst>
          </p:cNvPr>
          <p:cNvSpPr/>
          <p:nvPr/>
        </p:nvSpPr>
        <p:spPr>
          <a:xfrm>
            <a:off x="5375830" y="4209495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2AB415C5-46BE-1543-ADA4-DD14235016E3}"/>
              </a:ext>
            </a:extLst>
          </p:cNvPr>
          <p:cNvSpPr/>
          <p:nvPr/>
        </p:nvSpPr>
        <p:spPr>
          <a:xfrm>
            <a:off x="5380649" y="2596310"/>
            <a:ext cx="1440161" cy="1619603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A505DBB7-E316-027B-EF0C-52F0099CCC15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B1E64BB8-DBE2-04C7-6B34-2A19DBE36791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FA9B1822-86CF-3D65-257E-A22C8381AE0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5C1BA7F1-7A89-E297-7940-9D357CF78C87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EE212F7B-F8A1-463C-9A28-07AF2EC6996E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6">
            <a:extLst>
              <a:ext uri="{FF2B5EF4-FFF2-40B4-BE49-F238E27FC236}">
                <a16:creationId xmlns:a16="http://schemas.microsoft.com/office/drawing/2014/main" id="{A84C21F4-E432-45D4-C4FA-48018F621799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17">
            <a:extLst>
              <a:ext uri="{FF2B5EF4-FFF2-40B4-BE49-F238E27FC236}">
                <a16:creationId xmlns:a16="http://schemas.microsoft.com/office/drawing/2014/main" id="{75B34490-0ACB-669A-44EF-5117BB3C6E26}"/>
              </a:ext>
            </a:extLst>
          </p:cNvPr>
          <p:cNvCxnSpPr/>
          <p:nvPr/>
        </p:nvCxnSpPr>
        <p:spPr>
          <a:xfrm>
            <a:off x="3926561" y="6668902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9">
            <a:extLst>
              <a:ext uri="{FF2B5EF4-FFF2-40B4-BE49-F238E27FC236}">
                <a16:creationId xmlns:a16="http://schemas.microsoft.com/office/drawing/2014/main" id="{13E3582A-F9D7-5D88-BF16-00220D220BF4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20">
            <a:extLst>
              <a:ext uri="{FF2B5EF4-FFF2-40B4-BE49-F238E27FC236}">
                <a16:creationId xmlns:a16="http://schemas.microsoft.com/office/drawing/2014/main" id="{87362809-BA09-8868-36AF-4704EC928C8F}"/>
              </a:ext>
            </a:extLst>
          </p:cNvPr>
          <p:cNvSpPr/>
          <p:nvPr/>
        </p:nvSpPr>
        <p:spPr>
          <a:xfrm>
            <a:off x="4861727" y="5165226"/>
            <a:ext cx="179999" cy="1503721"/>
          </a:xfrm>
          <a:custGeom>
            <a:avLst>
              <a:gd name="f0" fmla="val 2030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7">
            <a:extLst>
              <a:ext uri="{FF2B5EF4-FFF2-40B4-BE49-F238E27FC236}">
                <a16:creationId xmlns:a16="http://schemas.microsoft.com/office/drawing/2014/main" id="{8BD7CC20-A283-9FE3-F5DB-CCD9EFA092BB}"/>
              </a:ext>
            </a:extLst>
          </p:cNvPr>
          <p:cNvSpPr txBox="1"/>
          <p:nvPr/>
        </p:nvSpPr>
        <p:spPr>
          <a:xfrm>
            <a:off x="5771189" y="2219678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21" name="Přímá spojnice 8">
            <a:extLst>
              <a:ext uri="{FF2B5EF4-FFF2-40B4-BE49-F238E27FC236}">
                <a16:creationId xmlns:a16="http://schemas.microsoft.com/office/drawing/2014/main" id="{CD1F9EA7-7748-6B41-436B-63666207073F}"/>
              </a:ext>
            </a:extLst>
          </p:cNvPr>
          <p:cNvCxnSpPr>
            <a:cxnSpLocks/>
          </p:cNvCxnSpPr>
          <p:nvPr/>
        </p:nvCxnSpPr>
        <p:spPr>
          <a:xfrm>
            <a:off x="6834651" y="6668443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2" name="Přímá spojnice 8">
            <a:extLst>
              <a:ext uri="{FF2B5EF4-FFF2-40B4-BE49-F238E27FC236}">
                <a16:creationId xmlns:a16="http://schemas.microsoft.com/office/drawing/2014/main" id="{B21251E6-86FC-26A0-CAF0-0A7E3D752E97}"/>
              </a:ext>
            </a:extLst>
          </p:cNvPr>
          <p:cNvCxnSpPr>
            <a:cxnSpLocks/>
          </p:cNvCxnSpPr>
          <p:nvPr/>
        </p:nvCxnSpPr>
        <p:spPr>
          <a:xfrm>
            <a:off x="6814441" y="629833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3" name="TextovéPole 14">
            <a:extLst>
              <a:ext uri="{FF2B5EF4-FFF2-40B4-BE49-F238E27FC236}">
                <a16:creationId xmlns:a16="http://schemas.microsoft.com/office/drawing/2014/main" id="{95960940-E987-91D1-BFA3-2B9D772EE5C3}"/>
              </a:ext>
            </a:extLst>
          </p:cNvPr>
          <p:cNvSpPr txBox="1"/>
          <p:nvPr/>
        </p:nvSpPr>
        <p:spPr>
          <a:xfrm>
            <a:off x="7619419" y="6301437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493111BD-01E5-2B75-197C-D1CCC3824047}"/>
              </a:ext>
            </a:extLst>
          </p:cNvPr>
          <p:cNvCxnSpPr/>
          <p:nvPr/>
        </p:nvCxnSpPr>
        <p:spPr>
          <a:xfrm>
            <a:off x="8140959" y="6298899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Šipka: dolů 16">
            <a:extLst>
              <a:ext uri="{FF2B5EF4-FFF2-40B4-BE49-F238E27FC236}">
                <a16:creationId xmlns:a16="http://schemas.microsoft.com/office/drawing/2014/main" id="{3BBFE255-8E48-B42F-2591-684913E04016}"/>
              </a:ext>
            </a:extLst>
          </p:cNvPr>
          <p:cNvSpPr/>
          <p:nvPr/>
        </p:nvSpPr>
        <p:spPr>
          <a:xfrm>
            <a:off x="7399179" y="5165225"/>
            <a:ext cx="220242" cy="1129999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443E087E-FEE2-4912-1729-35B643F0497D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5">
            <a:extLst>
              <a:ext uri="{FF2B5EF4-FFF2-40B4-BE49-F238E27FC236}">
                <a16:creationId xmlns:a16="http://schemas.microsoft.com/office/drawing/2014/main" id="{022797F2-C366-46DF-9498-C14923256BCA}"/>
              </a:ext>
            </a:extLst>
          </p:cNvPr>
          <p:cNvSpPr/>
          <p:nvPr/>
        </p:nvSpPr>
        <p:spPr>
          <a:xfrm>
            <a:off x="5375830" y="4323237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3" name="Obdélník 29">
            <a:extLst>
              <a:ext uri="{FF2B5EF4-FFF2-40B4-BE49-F238E27FC236}">
                <a16:creationId xmlns:a16="http://schemas.microsoft.com/office/drawing/2014/main" id="{31DB0810-B4F5-3F3B-F022-A0219FF4E593}"/>
              </a:ext>
            </a:extLst>
          </p:cNvPr>
          <p:cNvSpPr/>
          <p:nvPr/>
        </p:nvSpPr>
        <p:spPr>
          <a:xfrm>
            <a:off x="5380649" y="2710062"/>
            <a:ext cx="1440161" cy="1619603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1E06FC66-0091-881A-0D75-263DB8571C37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0A5278ED-9294-4B2F-67BB-D5930E6D75FC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4D662451-F293-BD8A-BC3B-09F66B1460C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FA80BFFC-33B6-2654-F7A9-40F8209D6D8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5F6F47C9-D869-BACD-F4C1-C66B3774E8A5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6">
            <a:extLst>
              <a:ext uri="{FF2B5EF4-FFF2-40B4-BE49-F238E27FC236}">
                <a16:creationId xmlns:a16="http://schemas.microsoft.com/office/drawing/2014/main" id="{9D803176-0CC9-16B7-BB2C-D041356D11EB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0" name="Obdélník 13">
            <a:extLst>
              <a:ext uri="{FF2B5EF4-FFF2-40B4-BE49-F238E27FC236}">
                <a16:creationId xmlns:a16="http://schemas.microsoft.com/office/drawing/2014/main" id="{2171AA8E-5DC4-767D-1FE1-9FF4D24208D5}"/>
              </a:ext>
            </a:extLst>
          </p:cNvPr>
          <p:cNvSpPr/>
          <p:nvPr/>
        </p:nvSpPr>
        <p:spPr>
          <a:xfrm>
            <a:off x="5376013" y="469591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cxnSp>
        <p:nvCxnSpPr>
          <p:cNvPr id="11" name="Přímá spojnice 14">
            <a:extLst>
              <a:ext uri="{FF2B5EF4-FFF2-40B4-BE49-F238E27FC236}">
                <a16:creationId xmlns:a16="http://schemas.microsoft.com/office/drawing/2014/main" id="{4543E7B4-2BB9-967D-3BB6-8959479CDE81}"/>
              </a:ext>
            </a:extLst>
          </p:cNvPr>
          <p:cNvCxnSpPr/>
          <p:nvPr/>
        </p:nvCxnSpPr>
        <p:spPr>
          <a:xfrm>
            <a:off x="3926561" y="678702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7">
            <a:extLst>
              <a:ext uri="{FF2B5EF4-FFF2-40B4-BE49-F238E27FC236}">
                <a16:creationId xmlns:a16="http://schemas.microsoft.com/office/drawing/2014/main" id="{3BCC3F13-8950-39D8-7557-E7BAD0A65581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8">
            <a:extLst>
              <a:ext uri="{FF2B5EF4-FFF2-40B4-BE49-F238E27FC236}">
                <a16:creationId xmlns:a16="http://schemas.microsoft.com/office/drawing/2014/main" id="{A2970FCF-2AB9-7C2A-9AA5-13EE7BCA9680}"/>
              </a:ext>
            </a:extLst>
          </p:cNvPr>
          <p:cNvSpPr/>
          <p:nvPr/>
        </p:nvSpPr>
        <p:spPr>
          <a:xfrm>
            <a:off x="4861727" y="5165226"/>
            <a:ext cx="179999" cy="1621798"/>
          </a:xfrm>
          <a:custGeom>
            <a:avLst>
              <a:gd name="f0" fmla="val 204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4">
            <a:extLst>
              <a:ext uri="{FF2B5EF4-FFF2-40B4-BE49-F238E27FC236}">
                <a16:creationId xmlns:a16="http://schemas.microsoft.com/office/drawing/2014/main" id="{39201F58-6287-12CE-0B35-B7A6FFF035F6}"/>
              </a:ext>
            </a:extLst>
          </p:cNvPr>
          <p:cNvSpPr txBox="1"/>
          <p:nvPr/>
        </p:nvSpPr>
        <p:spPr>
          <a:xfrm>
            <a:off x="5771189" y="2339684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0E8D7280-09A1-1136-2159-0D5E4A852B5E}"/>
              </a:ext>
            </a:extLst>
          </p:cNvPr>
          <p:cNvCxnSpPr>
            <a:cxnSpLocks/>
          </p:cNvCxnSpPr>
          <p:nvPr/>
        </p:nvCxnSpPr>
        <p:spPr>
          <a:xfrm>
            <a:off x="6834651" y="6789740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2E563DB4-02E0-B6A9-83A8-0A02590B10BA}"/>
              </a:ext>
            </a:extLst>
          </p:cNvPr>
          <p:cNvCxnSpPr>
            <a:cxnSpLocks/>
          </p:cNvCxnSpPr>
          <p:nvPr/>
        </p:nvCxnSpPr>
        <p:spPr>
          <a:xfrm>
            <a:off x="6814441" y="641962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E6A82834-7C7F-4693-CC71-AE1B789E80FC}"/>
              </a:ext>
            </a:extLst>
          </p:cNvPr>
          <p:cNvSpPr txBox="1"/>
          <p:nvPr/>
        </p:nvSpPr>
        <p:spPr>
          <a:xfrm>
            <a:off x="7619419" y="6422734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E4004118-DCF8-203D-2E65-DA97E2B57E7B}"/>
              </a:ext>
            </a:extLst>
          </p:cNvPr>
          <p:cNvCxnSpPr/>
          <p:nvPr/>
        </p:nvCxnSpPr>
        <p:spPr>
          <a:xfrm>
            <a:off x="8140959" y="6420196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Šipka: dolů 16">
            <a:extLst>
              <a:ext uri="{FF2B5EF4-FFF2-40B4-BE49-F238E27FC236}">
                <a16:creationId xmlns:a16="http://schemas.microsoft.com/office/drawing/2014/main" id="{49CE0A52-6B81-D866-2F32-C3AF3D59C0C4}"/>
              </a:ext>
            </a:extLst>
          </p:cNvPr>
          <p:cNvSpPr/>
          <p:nvPr/>
        </p:nvSpPr>
        <p:spPr>
          <a:xfrm>
            <a:off x="7393137" y="5165225"/>
            <a:ext cx="226284" cy="1238080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242091E1-C490-B2DC-ACCE-9B99198FAF51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D49CD-358F-D23E-0E91-89008E6A6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5">
            <a:extLst>
              <a:ext uri="{FF2B5EF4-FFF2-40B4-BE49-F238E27FC236}">
                <a16:creationId xmlns:a16="http://schemas.microsoft.com/office/drawing/2014/main" id="{1B5C7898-093C-B200-B962-7571B9D503D1}"/>
              </a:ext>
            </a:extLst>
          </p:cNvPr>
          <p:cNvSpPr/>
          <p:nvPr/>
        </p:nvSpPr>
        <p:spPr>
          <a:xfrm>
            <a:off x="5375830" y="4323237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3" name="Obdélník 29">
            <a:extLst>
              <a:ext uri="{FF2B5EF4-FFF2-40B4-BE49-F238E27FC236}">
                <a16:creationId xmlns:a16="http://schemas.microsoft.com/office/drawing/2014/main" id="{6CB31F20-474A-69F2-742D-B64DDF5BF992}"/>
              </a:ext>
            </a:extLst>
          </p:cNvPr>
          <p:cNvSpPr/>
          <p:nvPr/>
        </p:nvSpPr>
        <p:spPr>
          <a:xfrm>
            <a:off x="5380649" y="2710062"/>
            <a:ext cx="1440161" cy="1619603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2136BBC7-1DFD-8CFB-C5FA-D50C73C1A597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3673E2CD-0414-27D9-800B-9D73B23D7266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080D1349-EE60-61BF-5A63-F2951C60C8FD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BE573E54-4291-91BC-4476-7D5B07CA81E5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283970BE-D8CC-A5C8-DB28-D9993AB7D0E8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6">
            <a:extLst>
              <a:ext uri="{FF2B5EF4-FFF2-40B4-BE49-F238E27FC236}">
                <a16:creationId xmlns:a16="http://schemas.microsoft.com/office/drawing/2014/main" id="{BD7EBE12-6971-5D1C-AD33-B854883A0730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0" name="Obdélník 13">
            <a:extLst>
              <a:ext uri="{FF2B5EF4-FFF2-40B4-BE49-F238E27FC236}">
                <a16:creationId xmlns:a16="http://schemas.microsoft.com/office/drawing/2014/main" id="{0FCF62D9-549D-F1D7-DA43-E708C89B2E14}"/>
              </a:ext>
            </a:extLst>
          </p:cNvPr>
          <p:cNvSpPr/>
          <p:nvPr/>
        </p:nvSpPr>
        <p:spPr>
          <a:xfrm>
            <a:off x="5376013" y="469591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cxnSp>
        <p:nvCxnSpPr>
          <p:cNvPr id="11" name="Přímá spojnice 14">
            <a:extLst>
              <a:ext uri="{FF2B5EF4-FFF2-40B4-BE49-F238E27FC236}">
                <a16:creationId xmlns:a16="http://schemas.microsoft.com/office/drawing/2014/main" id="{A351C467-015B-2077-6CA0-33456CC8EF6B}"/>
              </a:ext>
            </a:extLst>
          </p:cNvPr>
          <p:cNvCxnSpPr/>
          <p:nvPr/>
        </p:nvCxnSpPr>
        <p:spPr>
          <a:xfrm>
            <a:off x="3926561" y="678702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4" name="TextovéPole 24">
            <a:extLst>
              <a:ext uri="{FF2B5EF4-FFF2-40B4-BE49-F238E27FC236}">
                <a16:creationId xmlns:a16="http://schemas.microsoft.com/office/drawing/2014/main" id="{A0717362-1B6F-DB60-0074-4B91AEA28B54}"/>
              </a:ext>
            </a:extLst>
          </p:cNvPr>
          <p:cNvSpPr txBox="1"/>
          <p:nvPr/>
        </p:nvSpPr>
        <p:spPr>
          <a:xfrm>
            <a:off x="5771189" y="2339684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7D5345B9-5A42-02B6-6F36-67CEF92EB47B}"/>
              </a:ext>
            </a:extLst>
          </p:cNvPr>
          <p:cNvCxnSpPr>
            <a:cxnSpLocks/>
          </p:cNvCxnSpPr>
          <p:nvPr/>
        </p:nvCxnSpPr>
        <p:spPr>
          <a:xfrm>
            <a:off x="6834651" y="6789740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1C4A9732-09DF-FE73-0771-8F0BDD8B3DEA}"/>
              </a:ext>
            </a:extLst>
          </p:cNvPr>
          <p:cNvCxnSpPr>
            <a:cxnSpLocks/>
          </p:cNvCxnSpPr>
          <p:nvPr/>
        </p:nvCxnSpPr>
        <p:spPr>
          <a:xfrm>
            <a:off x="6814441" y="641962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6C17ECF2-B69A-3402-DFE1-185AF55645B8}"/>
              </a:ext>
            </a:extLst>
          </p:cNvPr>
          <p:cNvSpPr txBox="1"/>
          <p:nvPr/>
        </p:nvSpPr>
        <p:spPr>
          <a:xfrm>
            <a:off x="7619419" y="6422734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F23905B3-A219-6361-A071-34989C579464}"/>
              </a:ext>
            </a:extLst>
          </p:cNvPr>
          <p:cNvCxnSpPr/>
          <p:nvPr/>
        </p:nvCxnSpPr>
        <p:spPr>
          <a:xfrm>
            <a:off x="8140959" y="6420196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1">
            <a:extLst>
              <a:ext uri="{FF2B5EF4-FFF2-40B4-BE49-F238E27FC236}">
                <a16:creationId xmlns:a16="http://schemas.microsoft.com/office/drawing/2014/main" id="{E6E6E956-5AD3-4BE3-67ED-82AF2060FC6C}"/>
              </a:ext>
            </a:extLst>
          </p:cNvPr>
          <p:cNvSpPr txBox="1"/>
          <p:nvPr/>
        </p:nvSpPr>
        <p:spPr>
          <a:xfrm>
            <a:off x="7501406" y="569395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cxnSp>
        <p:nvCxnSpPr>
          <p:cNvPr id="15" name="Přímá spojnice se šipkou 14">
            <a:extLst>
              <a:ext uri="{FF2B5EF4-FFF2-40B4-BE49-F238E27FC236}">
                <a16:creationId xmlns:a16="http://schemas.microsoft.com/office/drawing/2014/main" id="{36BF0E51-C800-E441-25C7-3B2EAD6AFAAB}"/>
              </a:ext>
            </a:extLst>
          </p:cNvPr>
          <p:cNvCxnSpPr>
            <a:cxnSpLocks/>
          </p:cNvCxnSpPr>
          <p:nvPr/>
        </p:nvCxnSpPr>
        <p:spPr>
          <a:xfrm>
            <a:off x="8142352" y="5168975"/>
            <a:ext cx="5214" cy="12669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5887741F-7151-B973-5659-029EF2008A5C}"/>
              </a:ext>
            </a:extLst>
          </p:cNvPr>
          <p:cNvCxnSpPr>
            <a:cxnSpLocks/>
          </p:cNvCxnSpPr>
          <p:nvPr/>
        </p:nvCxnSpPr>
        <p:spPr>
          <a:xfrm>
            <a:off x="5177045" y="5201296"/>
            <a:ext cx="2607" cy="1615334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ovéPole 17">
            <a:extLst>
              <a:ext uri="{FF2B5EF4-FFF2-40B4-BE49-F238E27FC236}">
                <a16:creationId xmlns:a16="http://schemas.microsoft.com/office/drawing/2014/main" id="{3F7B8C5B-EC99-56A5-95E2-E29C6EE2BEFC}"/>
              </a:ext>
            </a:extLst>
          </p:cNvPr>
          <p:cNvSpPr txBox="1"/>
          <p:nvPr/>
        </p:nvSpPr>
        <p:spPr>
          <a:xfrm>
            <a:off x="4491813" y="5742427"/>
            <a:ext cx="6864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jnsp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9583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2E17769A-9293-8222-3484-82CFD9F09053}"/>
              </a:ext>
            </a:extLst>
          </p:cNvPr>
          <p:cNvSpPr/>
          <p:nvPr/>
        </p:nvSpPr>
        <p:spPr>
          <a:xfrm>
            <a:off x="5376013" y="3076306"/>
            <a:ext cx="1440161" cy="1252682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VA</a:t>
            </a:r>
          </a:p>
        </p:txBody>
      </p:sp>
      <p:sp>
        <p:nvSpPr>
          <p:cNvPr id="3" name="Obdélník 13">
            <a:extLst>
              <a:ext uri="{FF2B5EF4-FFF2-40B4-BE49-F238E27FC236}">
                <a16:creationId xmlns:a16="http://schemas.microsoft.com/office/drawing/2014/main" id="{F4EF92D7-8361-0670-0357-D606D7582F74}"/>
              </a:ext>
            </a:extLst>
          </p:cNvPr>
          <p:cNvSpPr/>
          <p:nvPr/>
        </p:nvSpPr>
        <p:spPr>
          <a:xfrm>
            <a:off x="5376013" y="469591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4" name="Obdélník 25">
            <a:extLst>
              <a:ext uri="{FF2B5EF4-FFF2-40B4-BE49-F238E27FC236}">
                <a16:creationId xmlns:a16="http://schemas.microsoft.com/office/drawing/2014/main" id="{391D1ED3-7F4C-7D0B-D0A4-6C90735E4ED9}"/>
              </a:ext>
            </a:extLst>
          </p:cNvPr>
          <p:cNvSpPr/>
          <p:nvPr/>
        </p:nvSpPr>
        <p:spPr>
          <a:xfrm>
            <a:off x="5375830" y="2708279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B5C7E21F-17BC-B48D-5DFE-C2718A49E722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20E1D5F0-36E2-113D-6E50-E65D64815F6E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A39F53DB-A651-B918-282A-7E13B4D7CB6D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F5E4F0BA-ECCD-C1D4-A394-B3C788D5F87D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9B032676-0CAB-1631-6EEE-940D47590CC1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sp>
        <p:nvSpPr>
          <p:cNvPr id="10" name="Obdélník 2">
            <a:extLst>
              <a:ext uri="{FF2B5EF4-FFF2-40B4-BE49-F238E27FC236}">
                <a16:creationId xmlns:a16="http://schemas.microsoft.com/office/drawing/2014/main" id="{F86126E8-079F-A326-3061-DEBB1D2F694B}"/>
              </a:ext>
            </a:extLst>
          </p:cNvPr>
          <p:cNvSpPr/>
          <p:nvPr/>
        </p:nvSpPr>
        <p:spPr>
          <a:xfrm>
            <a:off x="5375236" y="4328989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11" name="Přímá spojnice 16">
            <a:extLst>
              <a:ext uri="{FF2B5EF4-FFF2-40B4-BE49-F238E27FC236}">
                <a16:creationId xmlns:a16="http://schemas.microsoft.com/office/drawing/2014/main" id="{4AA0254C-2CC4-F825-4077-BEA27E3C9125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17">
            <a:extLst>
              <a:ext uri="{FF2B5EF4-FFF2-40B4-BE49-F238E27FC236}">
                <a16:creationId xmlns:a16="http://schemas.microsoft.com/office/drawing/2014/main" id="{E20842F3-F5C0-287C-98F1-815052FC3E4B}"/>
              </a:ext>
            </a:extLst>
          </p:cNvPr>
          <p:cNvCxnSpPr/>
          <p:nvPr/>
        </p:nvCxnSpPr>
        <p:spPr>
          <a:xfrm>
            <a:off x="3926561" y="678702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31A8FF96-8672-289E-140A-30FCA3A4416C}"/>
              </a:ext>
            </a:extLst>
          </p:cNvPr>
          <p:cNvCxnSpPr>
            <a:cxnSpLocks/>
          </p:cNvCxnSpPr>
          <p:nvPr/>
        </p:nvCxnSpPr>
        <p:spPr>
          <a:xfrm>
            <a:off x="6834651" y="6789740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1" name="Přímá spojnice 8">
            <a:extLst>
              <a:ext uri="{FF2B5EF4-FFF2-40B4-BE49-F238E27FC236}">
                <a16:creationId xmlns:a16="http://schemas.microsoft.com/office/drawing/2014/main" id="{C7920169-C696-3E39-EEFE-9CB0A1B95F64}"/>
              </a:ext>
            </a:extLst>
          </p:cNvPr>
          <p:cNvCxnSpPr>
            <a:cxnSpLocks/>
          </p:cNvCxnSpPr>
          <p:nvPr/>
        </p:nvCxnSpPr>
        <p:spPr>
          <a:xfrm>
            <a:off x="6814441" y="641962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2" name="TextovéPole 14">
            <a:extLst>
              <a:ext uri="{FF2B5EF4-FFF2-40B4-BE49-F238E27FC236}">
                <a16:creationId xmlns:a16="http://schemas.microsoft.com/office/drawing/2014/main" id="{33B25380-3358-E0C6-9284-194CC5E3C8C5}"/>
              </a:ext>
            </a:extLst>
          </p:cNvPr>
          <p:cNvSpPr txBox="1"/>
          <p:nvPr/>
        </p:nvSpPr>
        <p:spPr>
          <a:xfrm>
            <a:off x="7619419" y="6422734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6D0035E7-DF7A-BF9A-E33A-3BDFF0DE05A8}"/>
              </a:ext>
            </a:extLst>
          </p:cNvPr>
          <p:cNvCxnSpPr/>
          <p:nvPr/>
        </p:nvCxnSpPr>
        <p:spPr>
          <a:xfrm>
            <a:off x="8140959" y="6420196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1">
            <a:extLst>
              <a:ext uri="{FF2B5EF4-FFF2-40B4-BE49-F238E27FC236}">
                <a16:creationId xmlns:a16="http://schemas.microsoft.com/office/drawing/2014/main" id="{3AFA3046-6F41-B73D-4658-961FBFD56AD4}"/>
              </a:ext>
            </a:extLst>
          </p:cNvPr>
          <p:cNvSpPr txBox="1"/>
          <p:nvPr/>
        </p:nvSpPr>
        <p:spPr>
          <a:xfrm>
            <a:off x="7501406" y="5693953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C583D109-F820-6552-2987-EAC96B54957E}"/>
              </a:ext>
            </a:extLst>
          </p:cNvPr>
          <p:cNvCxnSpPr>
            <a:cxnSpLocks/>
          </p:cNvCxnSpPr>
          <p:nvPr/>
        </p:nvCxnSpPr>
        <p:spPr>
          <a:xfrm>
            <a:off x="8134193" y="5168975"/>
            <a:ext cx="5214" cy="12669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FEF781CF-39C0-5429-CBE9-93A60989577F}"/>
              </a:ext>
            </a:extLst>
          </p:cNvPr>
          <p:cNvCxnSpPr>
            <a:cxnSpLocks/>
          </p:cNvCxnSpPr>
          <p:nvPr/>
        </p:nvCxnSpPr>
        <p:spPr>
          <a:xfrm>
            <a:off x="5177045" y="5201296"/>
            <a:ext cx="2607" cy="1615334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17">
            <a:extLst>
              <a:ext uri="{FF2B5EF4-FFF2-40B4-BE49-F238E27FC236}">
                <a16:creationId xmlns:a16="http://schemas.microsoft.com/office/drawing/2014/main" id="{FA541D50-A479-802B-8F13-856F8F315E1C}"/>
              </a:ext>
            </a:extLst>
          </p:cNvPr>
          <p:cNvSpPr txBox="1"/>
          <p:nvPr/>
        </p:nvSpPr>
        <p:spPr>
          <a:xfrm>
            <a:off x="4491813" y="5742427"/>
            <a:ext cx="652743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baseline="-25000" dirty="0" err="1">
                <a:solidFill>
                  <a:schemeClr val="accent1"/>
                </a:solidFill>
                <a:latin typeface="Calibri"/>
              </a:rPr>
              <a:t>ex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4498B79F-E0C3-9F22-EF1F-5E880850AAA1}"/>
              </a:ext>
            </a:extLst>
          </p:cNvPr>
          <p:cNvSpPr/>
          <p:nvPr/>
        </p:nvSpPr>
        <p:spPr>
          <a:xfrm>
            <a:off x="5376013" y="3076306"/>
            <a:ext cx="1440161" cy="1252682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VA</a:t>
            </a:r>
          </a:p>
        </p:txBody>
      </p:sp>
      <p:sp>
        <p:nvSpPr>
          <p:cNvPr id="3" name="Obdélník 13">
            <a:extLst>
              <a:ext uri="{FF2B5EF4-FFF2-40B4-BE49-F238E27FC236}">
                <a16:creationId xmlns:a16="http://schemas.microsoft.com/office/drawing/2014/main" id="{9C5B29F8-34ED-800C-6206-1B6F6133DEEB}"/>
              </a:ext>
            </a:extLst>
          </p:cNvPr>
          <p:cNvSpPr/>
          <p:nvPr/>
        </p:nvSpPr>
        <p:spPr>
          <a:xfrm>
            <a:off x="5376013" y="469591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4" name="Obdélník 25">
            <a:extLst>
              <a:ext uri="{FF2B5EF4-FFF2-40B4-BE49-F238E27FC236}">
                <a16:creationId xmlns:a16="http://schemas.microsoft.com/office/drawing/2014/main" id="{2900AE23-5B47-85CE-1890-2D72D8A3676A}"/>
              </a:ext>
            </a:extLst>
          </p:cNvPr>
          <p:cNvSpPr/>
          <p:nvPr/>
        </p:nvSpPr>
        <p:spPr>
          <a:xfrm>
            <a:off x="5375830" y="2708279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530EE0EE-AE25-FFC9-62B7-63C2CAFC8696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18E575C2-73FA-D2C5-706B-F3ED95CFCF5E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CE7BBB7B-A774-862E-599E-CE6E0E312CAE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09EE3777-CF29-F8F9-106E-109D6A0C5131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0144AFA4-9E7E-10C0-86A9-8A078F75B3B7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sp>
        <p:nvSpPr>
          <p:cNvPr id="10" name="Obdélník 2">
            <a:extLst>
              <a:ext uri="{FF2B5EF4-FFF2-40B4-BE49-F238E27FC236}">
                <a16:creationId xmlns:a16="http://schemas.microsoft.com/office/drawing/2014/main" id="{FBFE1196-C5C1-AA36-D2D0-4B71169FA3F2}"/>
              </a:ext>
            </a:extLst>
          </p:cNvPr>
          <p:cNvSpPr/>
          <p:nvPr/>
        </p:nvSpPr>
        <p:spPr>
          <a:xfrm>
            <a:off x="5375236" y="4328989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3851D692-7CE2-3C66-D998-9BE0DB90EAA1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5">
            <a:extLst>
              <a:ext uri="{FF2B5EF4-FFF2-40B4-BE49-F238E27FC236}">
                <a16:creationId xmlns:a16="http://schemas.microsoft.com/office/drawing/2014/main" id="{98DAAAA0-B3DB-B70F-48BA-BEDFBBF30CEC}"/>
              </a:ext>
            </a:extLst>
          </p:cNvPr>
          <p:cNvCxnSpPr/>
          <p:nvPr/>
        </p:nvCxnSpPr>
        <p:spPr>
          <a:xfrm>
            <a:off x="3926561" y="678702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Šipka: dolů 9">
            <a:extLst>
              <a:ext uri="{FF2B5EF4-FFF2-40B4-BE49-F238E27FC236}">
                <a16:creationId xmlns:a16="http://schemas.microsoft.com/office/drawing/2014/main" id="{424A6721-1095-DCD5-A618-7A495A6984BE}"/>
              </a:ext>
            </a:extLst>
          </p:cNvPr>
          <p:cNvSpPr/>
          <p:nvPr/>
        </p:nvSpPr>
        <p:spPr>
          <a:xfrm rot="10800000">
            <a:off x="4861727" y="5165226"/>
            <a:ext cx="179999" cy="1621798"/>
          </a:xfrm>
          <a:custGeom>
            <a:avLst>
              <a:gd name="f0" fmla="val 204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16">
            <a:extLst>
              <a:ext uri="{FF2B5EF4-FFF2-40B4-BE49-F238E27FC236}">
                <a16:creationId xmlns:a16="http://schemas.microsoft.com/office/drawing/2014/main" id="{6FE7BED3-6BC6-2587-02DF-59B0DD23B827}"/>
              </a:ext>
            </a:extLst>
          </p:cNvPr>
          <p:cNvSpPr txBox="1"/>
          <p:nvPr/>
        </p:nvSpPr>
        <p:spPr>
          <a:xfrm>
            <a:off x="4691155" y="4726122"/>
            <a:ext cx="652743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baseline="-25000" dirty="0" err="1">
                <a:solidFill>
                  <a:schemeClr val="accent1"/>
                </a:solidFill>
                <a:latin typeface="Calibri"/>
              </a:rPr>
              <a:t>ex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  <p:cxnSp>
        <p:nvCxnSpPr>
          <p:cNvPr id="21" name="Přímá spojnice 8">
            <a:extLst>
              <a:ext uri="{FF2B5EF4-FFF2-40B4-BE49-F238E27FC236}">
                <a16:creationId xmlns:a16="http://schemas.microsoft.com/office/drawing/2014/main" id="{96998D31-EE08-BA29-7DB0-3869F3CEB3B8}"/>
              </a:ext>
            </a:extLst>
          </p:cNvPr>
          <p:cNvCxnSpPr>
            <a:cxnSpLocks/>
          </p:cNvCxnSpPr>
          <p:nvPr/>
        </p:nvCxnSpPr>
        <p:spPr>
          <a:xfrm>
            <a:off x="6834651" y="6789740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2" name="Přímá spojnice 8">
            <a:extLst>
              <a:ext uri="{FF2B5EF4-FFF2-40B4-BE49-F238E27FC236}">
                <a16:creationId xmlns:a16="http://schemas.microsoft.com/office/drawing/2014/main" id="{917741DE-55B2-D5E3-B9D2-2880663A9BB7}"/>
              </a:ext>
            </a:extLst>
          </p:cNvPr>
          <p:cNvCxnSpPr>
            <a:cxnSpLocks/>
          </p:cNvCxnSpPr>
          <p:nvPr/>
        </p:nvCxnSpPr>
        <p:spPr>
          <a:xfrm>
            <a:off x="6814441" y="641962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3" name="TextovéPole 14">
            <a:extLst>
              <a:ext uri="{FF2B5EF4-FFF2-40B4-BE49-F238E27FC236}">
                <a16:creationId xmlns:a16="http://schemas.microsoft.com/office/drawing/2014/main" id="{AEF4FC67-00DB-0261-1038-51A0794DF104}"/>
              </a:ext>
            </a:extLst>
          </p:cNvPr>
          <p:cNvSpPr txBox="1"/>
          <p:nvPr/>
        </p:nvSpPr>
        <p:spPr>
          <a:xfrm>
            <a:off x="7619419" y="6422734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DEABD881-B4FC-0688-A482-E1E4775FEF44}"/>
              </a:ext>
            </a:extLst>
          </p:cNvPr>
          <p:cNvCxnSpPr/>
          <p:nvPr/>
        </p:nvCxnSpPr>
        <p:spPr>
          <a:xfrm>
            <a:off x="8140959" y="6420196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1">
            <a:extLst>
              <a:ext uri="{FF2B5EF4-FFF2-40B4-BE49-F238E27FC236}">
                <a16:creationId xmlns:a16="http://schemas.microsoft.com/office/drawing/2014/main" id="{44DEE995-C75E-348D-67D2-6EB03E6ABD63}"/>
              </a:ext>
            </a:extLst>
          </p:cNvPr>
          <p:cNvSpPr txBox="1"/>
          <p:nvPr/>
        </p:nvSpPr>
        <p:spPr>
          <a:xfrm>
            <a:off x="7501406" y="5693953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000000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6" name="Přímá spojnice se šipkou 25">
            <a:extLst>
              <a:ext uri="{FF2B5EF4-FFF2-40B4-BE49-F238E27FC236}">
                <a16:creationId xmlns:a16="http://schemas.microsoft.com/office/drawing/2014/main" id="{01F2E746-450B-6844-DC4C-BB7F09A904D7}"/>
              </a:ext>
            </a:extLst>
          </p:cNvPr>
          <p:cNvCxnSpPr>
            <a:cxnSpLocks/>
          </p:cNvCxnSpPr>
          <p:nvPr/>
        </p:nvCxnSpPr>
        <p:spPr>
          <a:xfrm>
            <a:off x="8134193" y="5168975"/>
            <a:ext cx="5214" cy="12669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Šipka: dolů 9">
            <a:extLst>
              <a:ext uri="{FF2B5EF4-FFF2-40B4-BE49-F238E27FC236}">
                <a16:creationId xmlns:a16="http://schemas.microsoft.com/office/drawing/2014/main" id="{3F3D8E5A-FB6C-0D7F-62FD-72FD029BEF4E}"/>
              </a:ext>
            </a:extLst>
          </p:cNvPr>
          <p:cNvSpPr/>
          <p:nvPr/>
        </p:nvSpPr>
        <p:spPr>
          <a:xfrm rot="10800000">
            <a:off x="7422227" y="5168338"/>
            <a:ext cx="188526" cy="1248185"/>
          </a:xfrm>
          <a:custGeom>
            <a:avLst>
              <a:gd name="f0" fmla="val 204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7">
            <a:extLst>
              <a:ext uri="{FF2B5EF4-FFF2-40B4-BE49-F238E27FC236}">
                <a16:creationId xmlns:a16="http://schemas.microsoft.com/office/drawing/2014/main" id="{019B9F43-C863-32B9-E6A5-218594F3F0EC}"/>
              </a:ext>
            </a:extLst>
          </p:cNvPr>
          <p:cNvGrpSpPr/>
          <p:nvPr/>
        </p:nvGrpSpPr>
        <p:grpSpPr>
          <a:xfrm>
            <a:off x="5375236" y="2529010"/>
            <a:ext cx="1440938" cy="4080675"/>
            <a:chOff x="5375236" y="2529010"/>
            <a:chExt cx="1440938" cy="4080675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6F14CF52-6254-6371-190F-594CBA86A119}"/>
                </a:ext>
              </a:extLst>
            </p:cNvPr>
            <p:cNvSpPr/>
            <p:nvPr/>
          </p:nvSpPr>
          <p:spPr>
            <a:xfrm>
              <a:off x="5376013" y="2897047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20E755B9-DE89-3439-6A3C-5012BFD8277D}"/>
                </a:ext>
              </a:extLst>
            </p:cNvPr>
            <p:cNvSpPr/>
            <p:nvPr/>
          </p:nvSpPr>
          <p:spPr>
            <a:xfrm>
              <a:off x="5376013" y="4516651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5">
              <a:extLst>
                <a:ext uri="{FF2B5EF4-FFF2-40B4-BE49-F238E27FC236}">
                  <a16:creationId xmlns:a16="http://schemas.microsoft.com/office/drawing/2014/main" id="{E86DF56B-3AAD-46BC-AA27-DBF82A5C62DB}"/>
                </a:ext>
              </a:extLst>
            </p:cNvPr>
            <p:cNvSpPr/>
            <p:nvPr/>
          </p:nvSpPr>
          <p:spPr>
            <a:xfrm>
              <a:off x="5375830" y="2529010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  <p:sp>
          <p:nvSpPr>
            <p:cNvPr id="6" name="Obdélník 2">
              <a:extLst>
                <a:ext uri="{FF2B5EF4-FFF2-40B4-BE49-F238E27FC236}">
                  <a16:creationId xmlns:a16="http://schemas.microsoft.com/office/drawing/2014/main" id="{A28CB665-2359-A8D1-8D05-5A661ED13538}"/>
                </a:ext>
              </a:extLst>
            </p:cNvPr>
            <p:cNvSpPr/>
            <p:nvPr/>
          </p:nvSpPr>
          <p:spPr>
            <a:xfrm>
              <a:off x="5375236" y="4149720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7" name="Přímá spojnice 4">
            <a:extLst>
              <a:ext uri="{FF2B5EF4-FFF2-40B4-BE49-F238E27FC236}">
                <a16:creationId xmlns:a16="http://schemas.microsoft.com/office/drawing/2014/main" id="{59C089CA-1B41-2223-C8DD-48DAE6AC4A06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43E4B143-80DE-625A-3A62-C6B52C9DA1CC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0">
            <a:extLst>
              <a:ext uri="{FF2B5EF4-FFF2-40B4-BE49-F238E27FC236}">
                <a16:creationId xmlns:a16="http://schemas.microsoft.com/office/drawing/2014/main" id="{5F314A4E-6630-847B-1D2D-35F45ABB3254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1">
            <a:extLst>
              <a:ext uri="{FF2B5EF4-FFF2-40B4-BE49-F238E27FC236}">
                <a16:creationId xmlns:a16="http://schemas.microsoft.com/office/drawing/2014/main" id="{E298A353-B236-4986-DBBB-425413C198D1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1" name="Přímá spojnice 23">
            <a:extLst>
              <a:ext uri="{FF2B5EF4-FFF2-40B4-BE49-F238E27FC236}">
                <a16:creationId xmlns:a16="http://schemas.microsoft.com/office/drawing/2014/main" id="{9F0FD127-7190-1CD9-2813-0C6E0A4CF86C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2" name="Přímá spojnice 3">
            <a:extLst>
              <a:ext uri="{FF2B5EF4-FFF2-40B4-BE49-F238E27FC236}">
                <a16:creationId xmlns:a16="http://schemas.microsoft.com/office/drawing/2014/main" id="{75A685B0-C790-A3CA-6C54-E760141BB058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3" name="Přímá spojnice 5">
            <a:extLst>
              <a:ext uri="{FF2B5EF4-FFF2-40B4-BE49-F238E27FC236}">
                <a16:creationId xmlns:a16="http://schemas.microsoft.com/office/drawing/2014/main" id="{262125D8-5CB9-4D43-C7BC-03B6E606E1AC}"/>
              </a:ext>
            </a:extLst>
          </p:cNvPr>
          <p:cNvCxnSpPr/>
          <p:nvPr/>
        </p:nvCxnSpPr>
        <p:spPr>
          <a:xfrm>
            <a:off x="3926561" y="660894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4" name="Šipka: dolů 9">
            <a:extLst>
              <a:ext uri="{FF2B5EF4-FFF2-40B4-BE49-F238E27FC236}">
                <a16:creationId xmlns:a16="http://schemas.microsoft.com/office/drawing/2014/main" id="{1EBCE69E-8BCC-89C7-84C8-A5B532CD6F8E}"/>
              </a:ext>
            </a:extLst>
          </p:cNvPr>
          <p:cNvSpPr/>
          <p:nvPr/>
        </p:nvSpPr>
        <p:spPr>
          <a:xfrm rot="10799991">
            <a:off x="4866172" y="5168893"/>
            <a:ext cx="179999" cy="1439311"/>
          </a:xfrm>
          <a:custGeom>
            <a:avLst>
              <a:gd name="f0" fmla="val 2024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extovéPole 16">
            <a:extLst>
              <a:ext uri="{FF2B5EF4-FFF2-40B4-BE49-F238E27FC236}">
                <a16:creationId xmlns:a16="http://schemas.microsoft.com/office/drawing/2014/main" id="{76389E3A-5D6E-CB26-D6BA-420EEEBFF673}"/>
              </a:ext>
            </a:extLst>
          </p:cNvPr>
          <p:cNvSpPr txBox="1"/>
          <p:nvPr/>
        </p:nvSpPr>
        <p:spPr>
          <a:xfrm>
            <a:off x="4691155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D3A9A42B-6304-101D-1BD4-BE6A8F1E8788}"/>
              </a:ext>
            </a:extLst>
          </p:cNvPr>
          <p:cNvCxnSpPr>
            <a:cxnSpLocks/>
          </p:cNvCxnSpPr>
          <p:nvPr/>
        </p:nvCxnSpPr>
        <p:spPr>
          <a:xfrm>
            <a:off x="6834651" y="661246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35B70AC9-5581-B6BA-64A5-44E86A89CF3F}"/>
              </a:ext>
            </a:extLst>
          </p:cNvPr>
          <p:cNvCxnSpPr>
            <a:cxnSpLocks/>
          </p:cNvCxnSpPr>
          <p:nvPr/>
        </p:nvCxnSpPr>
        <p:spPr>
          <a:xfrm>
            <a:off x="6814441" y="6242349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43A6BC3B-26A7-0862-A784-CD4E7CFCFC90}"/>
              </a:ext>
            </a:extLst>
          </p:cNvPr>
          <p:cNvSpPr txBox="1"/>
          <p:nvPr/>
        </p:nvSpPr>
        <p:spPr>
          <a:xfrm>
            <a:off x="7619419" y="6245455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E5D47D1A-A8C7-E50A-8829-2D58A8CEDA73}"/>
              </a:ext>
            </a:extLst>
          </p:cNvPr>
          <p:cNvCxnSpPr/>
          <p:nvPr/>
        </p:nvCxnSpPr>
        <p:spPr>
          <a:xfrm>
            <a:off x="8140959" y="6242917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Šipka: dolů 9">
            <a:extLst>
              <a:ext uri="{FF2B5EF4-FFF2-40B4-BE49-F238E27FC236}">
                <a16:creationId xmlns:a16="http://schemas.microsoft.com/office/drawing/2014/main" id="{C26FB3ED-7213-70A5-F3CC-C76FF6C88246}"/>
              </a:ext>
            </a:extLst>
          </p:cNvPr>
          <p:cNvSpPr/>
          <p:nvPr/>
        </p:nvSpPr>
        <p:spPr>
          <a:xfrm rot="10800000">
            <a:off x="7417860" y="5168891"/>
            <a:ext cx="192893" cy="1075009"/>
          </a:xfrm>
          <a:custGeom>
            <a:avLst>
              <a:gd name="f0" fmla="val 204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TextovéPole 21">
            <a:extLst>
              <a:ext uri="{FF2B5EF4-FFF2-40B4-BE49-F238E27FC236}">
                <a16:creationId xmlns:a16="http://schemas.microsoft.com/office/drawing/2014/main" id="{5637B49C-9847-E91E-FD69-52B3C85B1A17}"/>
              </a:ext>
            </a:extLst>
          </p:cNvPr>
          <p:cNvSpPr txBox="1"/>
          <p:nvPr/>
        </p:nvSpPr>
        <p:spPr>
          <a:xfrm>
            <a:off x="7210493" y="4806109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7">
            <a:extLst>
              <a:ext uri="{FF2B5EF4-FFF2-40B4-BE49-F238E27FC236}">
                <a16:creationId xmlns:a16="http://schemas.microsoft.com/office/drawing/2014/main" id="{4234C7D6-D92D-9D23-E2F2-DF539CB652E7}"/>
              </a:ext>
            </a:extLst>
          </p:cNvPr>
          <p:cNvGrpSpPr/>
          <p:nvPr/>
        </p:nvGrpSpPr>
        <p:grpSpPr>
          <a:xfrm>
            <a:off x="5375236" y="2349020"/>
            <a:ext cx="1440938" cy="4080665"/>
            <a:chOff x="5375236" y="2349020"/>
            <a:chExt cx="1440938" cy="4080665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4437E46A-BB77-A656-2926-346E216B230A}"/>
                </a:ext>
              </a:extLst>
            </p:cNvPr>
            <p:cNvSpPr/>
            <p:nvPr/>
          </p:nvSpPr>
          <p:spPr>
            <a:xfrm>
              <a:off x="5376013" y="2717048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F577215A-BB7E-1ACE-AABF-ADCB3BE739E7}"/>
                </a:ext>
              </a:extLst>
            </p:cNvPr>
            <p:cNvSpPr/>
            <p:nvPr/>
          </p:nvSpPr>
          <p:spPr>
            <a:xfrm>
              <a:off x="5376013" y="4336651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5">
              <a:extLst>
                <a:ext uri="{FF2B5EF4-FFF2-40B4-BE49-F238E27FC236}">
                  <a16:creationId xmlns:a16="http://schemas.microsoft.com/office/drawing/2014/main" id="{100A53A5-48D0-120B-6442-634ADB9D5F32}"/>
                </a:ext>
              </a:extLst>
            </p:cNvPr>
            <p:cNvSpPr/>
            <p:nvPr/>
          </p:nvSpPr>
          <p:spPr>
            <a:xfrm>
              <a:off x="5375830" y="2349020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  <p:sp>
          <p:nvSpPr>
            <p:cNvPr id="6" name="Obdélník 2">
              <a:extLst>
                <a:ext uri="{FF2B5EF4-FFF2-40B4-BE49-F238E27FC236}">
                  <a16:creationId xmlns:a16="http://schemas.microsoft.com/office/drawing/2014/main" id="{A3333E94-3488-D1C1-6D1C-3654459450F0}"/>
                </a:ext>
              </a:extLst>
            </p:cNvPr>
            <p:cNvSpPr/>
            <p:nvPr/>
          </p:nvSpPr>
          <p:spPr>
            <a:xfrm>
              <a:off x="5375236" y="3969730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7" name="Přímá spojnice 4">
            <a:extLst>
              <a:ext uri="{FF2B5EF4-FFF2-40B4-BE49-F238E27FC236}">
                <a16:creationId xmlns:a16="http://schemas.microsoft.com/office/drawing/2014/main" id="{71D8F366-689A-A088-602E-AE075628FC4F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A0EEF80C-31E6-E30A-FC2F-3ACB660F1E33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0">
            <a:extLst>
              <a:ext uri="{FF2B5EF4-FFF2-40B4-BE49-F238E27FC236}">
                <a16:creationId xmlns:a16="http://schemas.microsoft.com/office/drawing/2014/main" id="{51459B2F-A513-8AC6-C1D3-6006B2BA0EE0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1">
            <a:extLst>
              <a:ext uri="{FF2B5EF4-FFF2-40B4-BE49-F238E27FC236}">
                <a16:creationId xmlns:a16="http://schemas.microsoft.com/office/drawing/2014/main" id="{92EB3359-69A9-2BB2-C1EA-6B9C630AD923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1" name="Přímá spojnice 23">
            <a:extLst>
              <a:ext uri="{FF2B5EF4-FFF2-40B4-BE49-F238E27FC236}">
                <a16:creationId xmlns:a16="http://schemas.microsoft.com/office/drawing/2014/main" id="{D85682D8-95B8-3ECD-CA89-ADC7EFEB8120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2" name="Přímá spojnice 3">
            <a:extLst>
              <a:ext uri="{FF2B5EF4-FFF2-40B4-BE49-F238E27FC236}">
                <a16:creationId xmlns:a16="http://schemas.microsoft.com/office/drawing/2014/main" id="{4A10C287-6F24-FBFA-0E18-D058CF4E69AC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3" name="Přímá spojnice 5">
            <a:extLst>
              <a:ext uri="{FF2B5EF4-FFF2-40B4-BE49-F238E27FC236}">
                <a16:creationId xmlns:a16="http://schemas.microsoft.com/office/drawing/2014/main" id="{C0EEF231-69D3-E601-B8A0-7202B3F08624}"/>
              </a:ext>
            </a:extLst>
          </p:cNvPr>
          <p:cNvCxnSpPr/>
          <p:nvPr/>
        </p:nvCxnSpPr>
        <p:spPr>
          <a:xfrm>
            <a:off x="3926561" y="642895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4" name="Šipka: dolů 9">
            <a:extLst>
              <a:ext uri="{FF2B5EF4-FFF2-40B4-BE49-F238E27FC236}">
                <a16:creationId xmlns:a16="http://schemas.microsoft.com/office/drawing/2014/main" id="{DE1E69FB-EB70-6376-AB62-8F5793122869}"/>
              </a:ext>
            </a:extLst>
          </p:cNvPr>
          <p:cNvSpPr/>
          <p:nvPr/>
        </p:nvSpPr>
        <p:spPr>
          <a:xfrm rot="10799991">
            <a:off x="4866172" y="5158358"/>
            <a:ext cx="179999" cy="1270595"/>
          </a:xfrm>
          <a:custGeom>
            <a:avLst>
              <a:gd name="f0" fmla="val 2007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extovéPole 16">
            <a:extLst>
              <a:ext uri="{FF2B5EF4-FFF2-40B4-BE49-F238E27FC236}">
                <a16:creationId xmlns:a16="http://schemas.microsoft.com/office/drawing/2014/main" id="{B09003A4-186C-272B-AB56-FEBD4DFE9D64}"/>
              </a:ext>
            </a:extLst>
          </p:cNvPr>
          <p:cNvSpPr txBox="1"/>
          <p:nvPr/>
        </p:nvSpPr>
        <p:spPr>
          <a:xfrm>
            <a:off x="4691155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chemeClr val="accent1"/>
                </a:solidFill>
                <a:uFillTx/>
                <a:latin typeface="Calibri"/>
              </a:rPr>
              <a:t>exp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49D3ED39-089C-0349-BD9B-BE34934E4166}"/>
              </a:ext>
            </a:extLst>
          </p:cNvPr>
          <p:cNvCxnSpPr>
            <a:cxnSpLocks/>
          </p:cNvCxnSpPr>
          <p:nvPr/>
        </p:nvCxnSpPr>
        <p:spPr>
          <a:xfrm>
            <a:off x="6834651" y="643050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7FDAC461-C9EB-D97E-FE1D-E93E4F26B0FE}"/>
              </a:ext>
            </a:extLst>
          </p:cNvPr>
          <p:cNvCxnSpPr>
            <a:cxnSpLocks/>
          </p:cNvCxnSpPr>
          <p:nvPr/>
        </p:nvCxnSpPr>
        <p:spPr>
          <a:xfrm>
            <a:off x="6814441" y="6060396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AB4D2182-4295-AE20-EC7C-15BB5734ED12}"/>
              </a:ext>
            </a:extLst>
          </p:cNvPr>
          <p:cNvSpPr txBox="1"/>
          <p:nvPr/>
        </p:nvSpPr>
        <p:spPr>
          <a:xfrm>
            <a:off x="7619419" y="6063502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9119C169-EFB0-6937-A6F9-B990B606A48B}"/>
              </a:ext>
            </a:extLst>
          </p:cNvPr>
          <p:cNvCxnSpPr/>
          <p:nvPr/>
        </p:nvCxnSpPr>
        <p:spPr>
          <a:xfrm>
            <a:off x="8140959" y="6060964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Šipka: dolů 9">
            <a:extLst>
              <a:ext uri="{FF2B5EF4-FFF2-40B4-BE49-F238E27FC236}">
                <a16:creationId xmlns:a16="http://schemas.microsoft.com/office/drawing/2014/main" id="{0E1D0759-16B1-39B6-C0C0-2AF20179A393}"/>
              </a:ext>
            </a:extLst>
          </p:cNvPr>
          <p:cNvSpPr/>
          <p:nvPr/>
        </p:nvSpPr>
        <p:spPr>
          <a:xfrm rot="10800000">
            <a:off x="7413171" y="5168891"/>
            <a:ext cx="197582" cy="888400"/>
          </a:xfrm>
          <a:custGeom>
            <a:avLst>
              <a:gd name="f0" fmla="val 204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TextovéPole 21">
            <a:extLst>
              <a:ext uri="{FF2B5EF4-FFF2-40B4-BE49-F238E27FC236}">
                <a16:creationId xmlns:a16="http://schemas.microsoft.com/office/drawing/2014/main" id="{914C48DA-251B-E49F-301F-64E0610FD5AB}"/>
              </a:ext>
            </a:extLst>
          </p:cNvPr>
          <p:cNvSpPr txBox="1"/>
          <p:nvPr/>
        </p:nvSpPr>
        <p:spPr>
          <a:xfrm>
            <a:off x="7210493" y="4806109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5">
            <a:extLst>
              <a:ext uri="{FF2B5EF4-FFF2-40B4-BE49-F238E27FC236}">
                <a16:creationId xmlns:a16="http://schemas.microsoft.com/office/drawing/2014/main" id="{07F88E60-9787-6FDC-3450-19F681F4D35E}"/>
              </a:ext>
            </a:extLst>
          </p:cNvPr>
          <p:cNvSpPr/>
          <p:nvPr/>
        </p:nvSpPr>
        <p:spPr>
          <a:xfrm>
            <a:off x="5375830" y="198902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grpSp>
        <p:nvGrpSpPr>
          <p:cNvPr id="3" name="Skupina 6">
            <a:extLst>
              <a:ext uri="{FF2B5EF4-FFF2-40B4-BE49-F238E27FC236}">
                <a16:creationId xmlns:a16="http://schemas.microsoft.com/office/drawing/2014/main" id="{26F97211-CA18-FAAA-9440-AB2F91AB914D}"/>
              </a:ext>
            </a:extLst>
          </p:cNvPr>
          <p:cNvGrpSpPr/>
          <p:nvPr/>
        </p:nvGrpSpPr>
        <p:grpSpPr>
          <a:xfrm>
            <a:off x="5375236" y="2529010"/>
            <a:ext cx="1440938" cy="3712638"/>
            <a:chOff x="5375236" y="2529010"/>
            <a:chExt cx="1440938" cy="3712638"/>
          </a:xfrm>
        </p:grpSpPr>
        <p:sp>
          <p:nvSpPr>
            <p:cNvPr id="4" name="Obdélník 1">
              <a:extLst>
                <a:ext uri="{FF2B5EF4-FFF2-40B4-BE49-F238E27FC236}">
                  <a16:creationId xmlns:a16="http://schemas.microsoft.com/office/drawing/2014/main" id="{D7727900-C70F-B0B7-9D7B-3C6927BAFEC1}"/>
                </a:ext>
              </a:extLst>
            </p:cNvPr>
            <p:cNvSpPr/>
            <p:nvPr/>
          </p:nvSpPr>
          <p:spPr>
            <a:xfrm>
              <a:off x="5376013" y="2529010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5" name="Obdélník 13">
              <a:extLst>
                <a:ext uri="{FF2B5EF4-FFF2-40B4-BE49-F238E27FC236}">
                  <a16:creationId xmlns:a16="http://schemas.microsoft.com/office/drawing/2014/main" id="{3133A67A-62ED-76DB-75B0-88B0402CCC98}"/>
                </a:ext>
              </a:extLst>
            </p:cNvPr>
            <p:cNvSpPr/>
            <p:nvPr/>
          </p:nvSpPr>
          <p:spPr>
            <a:xfrm>
              <a:off x="5376013" y="414861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6" name="Obdélník 2">
              <a:extLst>
                <a:ext uri="{FF2B5EF4-FFF2-40B4-BE49-F238E27FC236}">
                  <a16:creationId xmlns:a16="http://schemas.microsoft.com/office/drawing/2014/main" id="{81019F14-91B8-D2B9-8815-94CD6A8C0EB0}"/>
                </a:ext>
              </a:extLst>
            </p:cNvPr>
            <p:cNvSpPr/>
            <p:nvPr/>
          </p:nvSpPr>
          <p:spPr>
            <a:xfrm>
              <a:off x="5375236" y="378169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7" name="Přímá spojnice 4">
            <a:extLst>
              <a:ext uri="{FF2B5EF4-FFF2-40B4-BE49-F238E27FC236}">
                <a16:creationId xmlns:a16="http://schemas.microsoft.com/office/drawing/2014/main" id="{72F27897-F13E-796C-6A0B-CFF359D4C1CA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1B42DFAF-21F4-D621-093C-D96904242FA3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0">
            <a:extLst>
              <a:ext uri="{FF2B5EF4-FFF2-40B4-BE49-F238E27FC236}">
                <a16:creationId xmlns:a16="http://schemas.microsoft.com/office/drawing/2014/main" id="{EB85CFD3-63E4-5B0E-ACFB-D9539BC10474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1">
            <a:extLst>
              <a:ext uri="{FF2B5EF4-FFF2-40B4-BE49-F238E27FC236}">
                <a16:creationId xmlns:a16="http://schemas.microsoft.com/office/drawing/2014/main" id="{729E9053-DF99-B285-636E-D9DBC721777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1" name="Přímá spojnice 23">
            <a:extLst>
              <a:ext uri="{FF2B5EF4-FFF2-40B4-BE49-F238E27FC236}">
                <a16:creationId xmlns:a16="http://schemas.microsoft.com/office/drawing/2014/main" id="{C0A8D3D9-9346-5E6D-DF66-92B57EB12CBB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2" name="Přímá spojnice 3">
            <a:extLst>
              <a:ext uri="{FF2B5EF4-FFF2-40B4-BE49-F238E27FC236}">
                <a16:creationId xmlns:a16="http://schemas.microsoft.com/office/drawing/2014/main" id="{B739297D-6005-E94F-4F89-36C0819ED2FB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3" name="Přímá spojnice 5">
            <a:extLst>
              <a:ext uri="{FF2B5EF4-FFF2-40B4-BE49-F238E27FC236}">
                <a16:creationId xmlns:a16="http://schemas.microsoft.com/office/drawing/2014/main" id="{A580BCD7-F317-13CE-DC22-AB6D91E5315C}"/>
              </a:ext>
            </a:extLst>
          </p:cNvPr>
          <p:cNvCxnSpPr/>
          <p:nvPr/>
        </p:nvCxnSpPr>
        <p:spPr>
          <a:xfrm>
            <a:off x="3927686" y="624895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4" name="Šipka: dolů 9">
            <a:extLst>
              <a:ext uri="{FF2B5EF4-FFF2-40B4-BE49-F238E27FC236}">
                <a16:creationId xmlns:a16="http://schemas.microsoft.com/office/drawing/2014/main" id="{5D6F1567-406F-8EDC-E583-83A8AC7BC0D3}"/>
              </a:ext>
            </a:extLst>
          </p:cNvPr>
          <p:cNvSpPr/>
          <p:nvPr/>
        </p:nvSpPr>
        <p:spPr>
          <a:xfrm rot="10799991">
            <a:off x="4866172" y="5168901"/>
            <a:ext cx="179999" cy="1072746"/>
          </a:xfrm>
          <a:custGeom>
            <a:avLst>
              <a:gd name="f0" fmla="val 1978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extovéPole 16">
            <a:extLst>
              <a:ext uri="{FF2B5EF4-FFF2-40B4-BE49-F238E27FC236}">
                <a16:creationId xmlns:a16="http://schemas.microsoft.com/office/drawing/2014/main" id="{CC66B9A7-7929-18B3-D4D6-C538B8024456}"/>
              </a:ext>
            </a:extLst>
          </p:cNvPr>
          <p:cNvSpPr txBox="1"/>
          <p:nvPr/>
        </p:nvSpPr>
        <p:spPr>
          <a:xfrm>
            <a:off x="4691155" y="4719571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D5EC50FD-5D5F-428A-B2BA-57270D946D8A}"/>
              </a:ext>
            </a:extLst>
          </p:cNvPr>
          <p:cNvCxnSpPr>
            <a:cxnSpLocks/>
          </p:cNvCxnSpPr>
          <p:nvPr/>
        </p:nvCxnSpPr>
        <p:spPr>
          <a:xfrm>
            <a:off x="6834651" y="625323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3ABA9118-537F-592A-A725-743D24DF2E28}"/>
              </a:ext>
            </a:extLst>
          </p:cNvPr>
          <p:cNvCxnSpPr>
            <a:cxnSpLocks/>
          </p:cNvCxnSpPr>
          <p:nvPr/>
        </p:nvCxnSpPr>
        <p:spPr>
          <a:xfrm>
            <a:off x="6814441" y="5883119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0F9D1DB2-D267-DE84-142A-0FDA7737D88E}"/>
              </a:ext>
            </a:extLst>
          </p:cNvPr>
          <p:cNvSpPr txBox="1"/>
          <p:nvPr/>
        </p:nvSpPr>
        <p:spPr>
          <a:xfrm>
            <a:off x="7619419" y="5886225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ABA77921-05F4-9D34-D8BE-3DF6A9AFF424}"/>
              </a:ext>
            </a:extLst>
          </p:cNvPr>
          <p:cNvCxnSpPr/>
          <p:nvPr/>
        </p:nvCxnSpPr>
        <p:spPr>
          <a:xfrm>
            <a:off x="8140959" y="5883687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Šipka: dolů 9">
            <a:extLst>
              <a:ext uri="{FF2B5EF4-FFF2-40B4-BE49-F238E27FC236}">
                <a16:creationId xmlns:a16="http://schemas.microsoft.com/office/drawing/2014/main" id="{99B4E170-4449-E9D7-5263-B133DE5A2F59}"/>
              </a:ext>
            </a:extLst>
          </p:cNvPr>
          <p:cNvSpPr/>
          <p:nvPr/>
        </p:nvSpPr>
        <p:spPr>
          <a:xfrm rot="10800000">
            <a:off x="7408837" y="5168890"/>
            <a:ext cx="201916" cy="721533"/>
          </a:xfrm>
          <a:custGeom>
            <a:avLst>
              <a:gd name="f0" fmla="val 18865"/>
              <a:gd name="f1" fmla="val 4402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7" name="TextovéPole 21">
            <a:extLst>
              <a:ext uri="{FF2B5EF4-FFF2-40B4-BE49-F238E27FC236}">
                <a16:creationId xmlns:a16="http://schemas.microsoft.com/office/drawing/2014/main" id="{ADA7A76B-977B-C356-D0B2-457FCE74A04C}"/>
              </a:ext>
            </a:extLst>
          </p:cNvPr>
          <p:cNvSpPr txBox="1"/>
          <p:nvPr/>
        </p:nvSpPr>
        <p:spPr>
          <a:xfrm>
            <a:off x="7210493" y="4799558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9A7D4A2F-7404-99F8-C1BA-36381661FF2B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4118EA4-B59A-DFA8-B5C6-EFB62DD3D909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1D2D560B-4391-0830-4223-5F11EF40C2D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E8FD67DC-DC7E-C358-A132-F6C33C2612AA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2211C6C4-75C3-31A9-5AE2-C64BEB61F59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00A6AFB8-FAC6-043F-5268-2AEAA5C1CA21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28F80918-4478-E524-DAB3-474C360F2C17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F876F660-BF59-D7CE-D6A0-F39754DE6F11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Obdélník 6">
            <a:extLst>
              <a:ext uri="{FF2B5EF4-FFF2-40B4-BE49-F238E27FC236}">
                <a16:creationId xmlns:a16="http://schemas.microsoft.com/office/drawing/2014/main" id="{12E3D68E-7072-5A24-2CCD-2560129B9F0C}"/>
              </a:ext>
            </a:extLst>
          </p:cNvPr>
          <p:cNvSpPr/>
          <p:nvPr/>
        </p:nvSpPr>
        <p:spPr>
          <a:xfrm>
            <a:off x="4055848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9">
            <a:extLst>
              <a:ext uri="{FF2B5EF4-FFF2-40B4-BE49-F238E27FC236}">
                <a16:creationId xmlns:a16="http://schemas.microsoft.com/office/drawing/2014/main" id="{9BBF0544-B2D0-E6C0-E418-4FE1D929CB4F}"/>
              </a:ext>
            </a:extLst>
          </p:cNvPr>
          <p:cNvSpPr txBox="1"/>
          <p:nvPr/>
        </p:nvSpPr>
        <p:spPr>
          <a:xfrm>
            <a:off x="4460973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400953B3-988F-A9D5-1EA5-76B6B4AA112A}"/>
              </a:ext>
            </a:extLst>
          </p:cNvPr>
          <p:cNvGrpSpPr/>
          <p:nvPr/>
        </p:nvGrpSpPr>
        <p:grpSpPr>
          <a:xfrm>
            <a:off x="7405509" y="539706"/>
            <a:ext cx="1444277" cy="1982007"/>
            <a:chOff x="7055062" y="539706"/>
            <a:chExt cx="1444277" cy="1982007"/>
          </a:xfrm>
        </p:grpSpPr>
        <p:grpSp>
          <p:nvGrpSpPr>
            <p:cNvPr id="17" name="Skupina 5">
              <a:extLst>
                <a:ext uri="{FF2B5EF4-FFF2-40B4-BE49-F238E27FC236}">
                  <a16:creationId xmlns:a16="http://schemas.microsoft.com/office/drawing/2014/main" id="{44D9E36C-F5F7-3F94-543F-18926D0E703A}"/>
                </a:ext>
              </a:extLst>
            </p:cNvPr>
            <p:cNvGrpSpPr/>
            <p:nvPr/>
          </p:nvGrpSpPr>
          <p:grpSpPr>
            <a:xfrm>
              <a:off x="7055062" y="909041"/>
              <a:ext cx="1444277" cy="1612672"/>
              <a:chOff x="7055062" y="909041"/>
              <a:chExt cx="1444277" cy="1612672"/>
            </a:xfrm>
          </p:grpSpPr>
          <p:sp>
            <p:nvSpPr>
              <p:cNvPr id="19" name="Obdélník 1">
                <a:extLst>
                  <a:ext uri="{FF2B5EF4-FFF2-40B4-BE49-F238E27FC236}">
                    <a16:creationId xmlns:a16="http://schemas.microsoft.com/office/drawing/2014/main" id="{1F753CCC-B4F7-3A67-EC8C-241C285E337F}"/>
                  </a:ext>
                </a:extLst>
              </p:cNvPr>
              <p:cNvSpPr/>
              <p:nvPr/>
            </p:nvSpPr>
            <p:spPr>
              <a:xfrm>
                <a:off x="7059178" y="1269031"/>
                <a:ext cx="1440161" cy="1252682"/>
              </a:xfrm>
              <a:prstGeom prst="rect">
                <a:avLst/>
              </a:prstGeom>
              <a:solidFill>
                <a:srgbClr val="B4C7E7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VA</a:t>
                </a:r>
              </a:p>
            </p:txBody>
          </p:sp>
          <p:sp>
            <p:nvSpPr>
              <p:cNvPr id="20" name="Obdélník 17">
                <a:extLst>
                  <a:ext uri="{FF2B5EF4-FFF2-40B4-BE49-F238E27FC236}">
                    <a16:creationId xmlns:a16="http://schemas.microsoft.com/office/drawing/2014/main" id="{9BFD3585-F9D5-AA6E-5C63-60DA83BDACB6}"/>
                  </a:ext>
                </a:extLst>
              </p:cNvPr>
              <p:cNvSpPr/>
              <p:nvPr/>
            </p:nvSpPr>
            <p:spPr>
              <a:xfrm>
                <a:off x="7055062" y="909041"/>
                <a:ext cx="1440161" cy="366418"/>
              </a:xfrm>
              <a:prstGeom prst="rect">
                <a:avLst/>
              </a:prstGeom>
              <a:solidFill>
                <a:srgbClr val="F8CBAD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VD</a:t>
                </a:r>
              </a:p>
            </p:txBody>
          </p:sp>
        </p:grpSp>
        <p:sp>
          <p:nvSpPr>
            <p:cNvPr id="18" name="TextovéPole 18">
              <a:extLst>
                <a:ext uri="{FF2B5EF4-FFF2-40B4-BE49-F238E27FC236}">
                  <a16:creationId xmlns:a16="http://schemas.microsoft.com/office/drawing/2014/main" id="{FBBF7806-8F24-D8DA-BE40-1C7455DFBF2C}"/>
                </a:ext>
              </a:extLst>
            </p:cNvPr>
            <p:cNvSpPr txBox="1"/>
            <p:nvPr/>
          </p:nvSpPr>
          <p:spPr>
            <a:xfrm>
              <a:off x="7505312" y="539706"/>
              <a:ext cx="629911" cy="36933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 dirty="0" err="1">
                  <a:solidFill>
                    <a:srgbClr val="000000"/>
                  </a:solidFill>
                  <a:uFillTx/>
                  <a:latin typeface="Calibri"/>
                </a:rPr>
                <a:t>VT</a:t>
              </a:r>
              <a:r>
                <a:rPr lang="cs-CZ" sz="1800" b="0" i="0" u="none" strike="noStrike" kern="1200" cap="none" spc="0" baseline="-25000" dirty="0" err="1">
                  <a:solidFill>
                    <a:srgbClr val="000000"/>
                  </a:solidFill>
                  <a:uFillTx/>
                  <a:latin typeface="Calibri"/>
                </a:rPr>
                <a:t>exp</a:t>
              </a:r>
              <a:endParaRPr lang="cs-CZ" sz="1800" b="0" i="0" u="none" strike="noStrike" kern="1200" cap="none" spc="0" baseline="-2500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25">
            <a:extLst>
              <a:ext uri="{FF2B5EF4-FFF2-40B4-BE49-F238E27FC236}">
                <a16:creationId xmlns:a16="http://schemas.microsoft.com/office/drawing/2014/main" id="{2D4B15A3-F1D9-3471-A12F-8B1F6D5D9ED3}"/>
              </a:ext>
            </a:extLst>
          </p:cNvPr>
          <p:cNvSpPr/>
          <p:nvPr/>
        </p:nvSpPr>
        <p:spPr>
          <a:xfrm>
            <a:off x="5376562" y="1809030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grpSp>
        <p:nvGrpSpPr>
          <p:cNvPr id="3" name="Skupina 6">
            <a:extLst>
              <a:ext uri="{FF2B5EF4-FFF2-40B4-BE49-F238E27FC236}">
                <a16:creationId xmlns:a16="http://schemas.microsoft.com/office/drawing/2014/main" id="{B3B72DE7-B80E-BBAE-2D57-021564991D24}"/>
              </a:ext>
            </a:extLst>
          </p:cNvPr>
          <p:cNvGrpSpPr/>
          <p:nvPr/>
        </p:nvGrpSpPr>
        <p:grpSpPr>
          <a:xfrm>
            <a:off x="5375236" y="2349020"/>
            <a:ext cx="1440938" cy="3712638"/>
            <a:chOff x="5375236" y="2349020"/>
            <a:chExt cx="1440938" cy="3712638"/>
          </a:xfrm>
        </p:grpSpPr>
        <p:sp>
          <p:nvSpPr>
            <p:cNvPr id="4" name="Obdélník 1">
              <a:extLst>
                <a:ext uri="{FF2B5EF4-FFF2-40B4-BE49-F238E27FC236}">
                  <a16:creationId xmlns:a16="http://schemas.microsoft.com/office/drawing/2014/main" id="{429AF7D2-B898-E269-F45D-E1C51ECB4F2F}"/>
                </a:ext>
              </a:extLst>
            </p:cNvPr>
            <p:cNvSpPr/>
            <p:nvPr/>
          </p:nvSpPr>
          <p:spPr>
            <a:xfrm>
              <a:off x="5376013" y="2349020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5" name="Obdélník 13">
              <a:extLst>
                <a:ext uri="{FF2B5EF4-FFF2-40B4-BE49-F238E27FC236}">
                  <a16:creationId xmlns:a16="http://schemas.microsoft.com/office/drawing/2014/main" id="{50F9029E-C35A-D6E5-556E-F4EFB9F79550}"/>
                </a:ext>
              </a:extLst>
            </p:cNvPr>
            <p:cNvSpPr/>
            <p:nvPr/>
          </p:nvSpPr>
          <p:spPr>
            <a:xfrm>
              <a:off x="5376013" y="396862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6" name="Obdélník 2">
              <a:extLst>
                <a:ext uri="{FF2B5EF4-FFF2-40B4-BE49-F238E27FC236}">
                  <a16:creationId xmlns:a16="http://schemas.microsoft.com/office/drawing/2014/main" id="{5565A418-2111-40C8-B424-88DE6786D3B2}"/>
                </a:ext>
              </a:extLst>
            </p:cNvPr>
            <p:cNvSpPr/>
            <p:nvPr/>
          </p:nvSpPr>
          <p:spPr>
            <a:xfrm>
              <a:off x="5375236" y="360169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7" name="Přímá spojnice 4">
            <a:extLst>
              <a:ext uri="{FF2B5EF4-FFF2-40B4-BE49-F238E27FC236}">
                <a16:creationId xmlns:a16="http://schemas.microsoft.com/office/drawing/2014/main" id="{F9650C00-E27B-892E-ED45-2732A003B8D8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BED2CC44-5922-477E-275E-0EAF98ABB62B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0">
            <a:extLst>
              <a:ext uri="{FF2B5EF4-FFF2-40B4-BE49-F238E27FC236}">
                <a16:creationId xmlns:a16="http://schemas.microsoft.com/office/drawing/2014/main" id="{B7F43D64-581A-E7CB-768D-EF4DFC308ECA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1">
            <a:extLst>
              <a:ext uri="{FF2B5EF4-FFF2-40B4-BE49-F238E27FC236}">
                <a16:creationId xmlns:a16="http://schemas.microsoft.com/office/drawing/2014/main" id="{6AF9AD83-0F9E-C303-2A75-63AB1C3A9B0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1" name="Přímá spojnice 23">
            <a:extLst>
              <a:ext uri="{FF2B5EF4-FFF2-40B4-BE49-F238E27FC236}">
                <a16:creationId xmlns:a16="http://schemas.microsoft.com/office/drawing/2014/main" id="{7939EDE1-1EE9-EF1E-5122-C164D9B2D592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2" name="Přímá spojnice 3">
            <a:extLst>
              <a:ext uri="{FF2B5EF4-FFF2-40B4-BE49-F238E27FC236}">
                <a16:creationId xmlns:a16="http://schemas.microsoft.com/office/drawing/2014/main" id="{655BBB63-5B01-2F9D-885C-0AD7BE2EBB6D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3" name="Přímá spojnice 5">
            <a:extLst>
              <a:ext uri="{FF2B5EF4-FFF2-40B4-BE49-F238E27FC236}">
                <a16:creationId xmlns:a16="http://schemas.microsoft.com/office/drawing/2014/main" id="{F1BD70C2-8C65-6C29-4590-9ED3F32165AB}"/>
              </a:ext>
            </a:extLst>
          </p:cNvPr>
          <p:cNvCxnSpPr/>
          <p:nvPr/>
        </p:nvCxnSpPr>
        <p:spPr>
          <a:xfrm>
            <a:off x="3927686" y="6068955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4" name="Šipka: dolů 9">
            <a:extLst>
              <a:ext uri="{FF2B5EF4-FFF2-40B4-BE49-F238E27FC236}">
                <a16:creationId xmlns:a16="http://schemas.microsoft.com/office/drawing/2014/main" id="{87AEEA6B-8838-A09E-5C71-E5D8CF655E3F}"/>
              </a:ext>
            </a:extLst>
          </p:cNvPr>
          <p:cNvSpPr/>
          <p:nvPr/>
        </p:nvSpPr>
        <p:spPr>
          <a:xfrm rot="10799991">
            <a:off x="4866172" y="5168902"/>
            <a:ext cx="179999" cy="907349"/>
          </a:xfrm>
          <a:custGeom>
            <a:avLst>
              <a:gd name="f0" fmla="val 1945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TextovéPole 16">
            <a:extLst>
              <a:ext uri="{FF2B5EF4-FFF2-40B4-BE49-F238E27FC236}">
                <a16:creationId xmlns:a16="http://schemas.microsoft.com/office/drawing/2014/main" id="{D48C688A-86D9-1D42-7E78-1181500A1BD5}"/>
              </a:ext>
            </a:extLst>
          </p:cNvPr>
          <p:cNvSpPr txBox="1"/>
          <p:nvPr/>
        </p:nvSpPr>
        <p:spPr>
          <a:xfrm>
            <a:off x="4691155" y="4759175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chemeClr val="accent1"/>
                </a:solidFill>
                <a:uFillTx/>
                <a:latin typeface="Calibri"/>
              </a:rPr>
              <a:t>exp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3B8BA563-C73A-0FA1-C6C0-21F9F30A26B4}"/>
              </a:ext>
            </a:extLst>
          </p:cNvPr>
          <p:cNvCxnSpPr>
            <a:cxnSpLocks/>
          </p:cNvCxnSpPr>
          <p:nvPr/>
        </p:nvCxnSpPr>
        <p:spPr>
          <a:xfrm>
            <a:off x="6834651" y="6071282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12D758C2-D709-470C-2C1B-B7B7E3C4D693}"/>
              </a:ext>
            </a:extLst>
          </p:cNvPr>
          <p:cNvCxnSpPr>
            <a:cxnSpLocks/>
          </p:cNvCxnSpPr>
          <p:nvPr/>
        </p:nvCxnSpPr>
        <p:spPr>
          <a:xfrm>
            <a:off x="6814441" y="5701170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B394A4BD-EF23-DC94-B5B2-A40B981BDE46}"/>
              </a:ext>
            </a:extLst>
          </p:cNvPr>
          <p:cNvSpPr txBox="1"/>
          <p:nvPr/>
        </p:nvSpPr>
        <p:spPr>
          <a:xfrm>
            <a:off x="7619419" y="5704276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075B79CF-C0A7-0784-58BE-62E9FC6566BE}"/>
              </a:ext>
            </a:extLst>
          </p:cNvPr>
          <p:cNvCxnSpPr/>
          <p:nvPr/>
        </p:nvCxnSpPr>
        <p:spPr>
          <a:xfrm>
            <a:off x="8140959" y="5701738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Šipka: dolů 9">
            <a:extLst>
              <a:ext uri="{FF2B5EF4-FFF2-40B4-BE49-F238E27FC236}">
                <a16:creationId xmlns:a16="http://schemas.microsoft.com/office/drawing/2014/main" id="{CB07F47E-1C95-5CC0-D06A-045D2F832D1E}"/>
              </a:ext>
            </a:extLst>
          </p:cNvPr>
          <p:cNvSpPr/>
          <p:nvPr/>
        </p:nvSpPr>
        <p:spPr>
          <a:xfrm rot="10800000">
            <a:off x="7413177" y="5168890"/>
            <a:ext cx="197575" cy="532280"/>
          </a:xfrm>
          <a:custGeom>
            <a:avLst>
              <a:gd name="f0" fmla="val 18697"/>
              <a:gd name="f1" fmla="val 489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TextovéPole 21">
            <a:extLst>
              <a:ext uri="{FF2B5EF4-FFF2-40B4-BE49-F238E27FC236}">
                <a16:creationId xmlns:a16="http://schemas.microsoft.com/office/drawing/2014/main" id="{7E21816B-2194-29C6-6D8C-0200F42CAD2F}"/>
              </a:ext>
            </a:extLst>
          </p:cNvPr>
          <p:cNvSpPr txBox="1"/>
          <p:nvPr/>
        </p:nvSpPr>
        <p:spPr>
          <a:xfrm>
            <a:off x="7210493" y="4839162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6">
            <a:extLst>
              <a:ext uri="{FF2B5EF4-FFF2-40B4-BE49-F238E27FC236}">
                <a16:creationId xmlns:a16="http://schemas.microsoft.com/office/drawing/2014/main" id="{9E50CAF5-7B51-19EA-D8E3-8762408527FF}"/>
              </a:ext>
            </a:extLst>
          </p:cNvPr>
          <p:cNvGrpSpPr/>
          <p:nvPr/>
        </p:nvGrpSpPr>
        <p:grpSpPr>
          <a:xfrm>
            <a:off x="5375236" y="2169020"/>
            <a:ext cx="1440938" cy="3712638"/>
            <a:chOff x="5375236" y="2169020"/>
            <a:chExt cx="1440938" cy="3712638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DB74D066-3675-4C1E-6E56-EB9D33F401DD}"/>
                </a:ext>
              </a:extLst>
            </p:cNvPr>
            <p:cNvSpPr/>
            <p:nvPr/>
          </p:nvSpPr>
          <p:spPr>
            <a:xfrm>
              <a:off x="5376013" y="2169020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3921FC4B-2C81-1B0E-E6D0-082BF5E8C12C}"/>
                </a:ext>
              </a:extLst>
            </p:cNvPr>
            <p:cNvSpPr/>
            <p:nvPr/>
          </p:nvSpPr>
          <p:spPr>
            <a:xfrm>
              <a:off x="5376013" y="378862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">
              <a:extLst>
                <a:ext uri="{FF2B5EF4-FFF2-40B4-BE49-F238E27FC236}">
                  <a16:creationId xmlns:a16="http://schemas.microsoft.com/office/drawing/2014/main" id="{10A95D88-08F2-E9D2-97C8-31335BF68936}"/>
                </a:ext>
              </a:extLst>
            </p:cNvPr>
            <p:cNvSpPr/>
            <p:nvPr/>
          </p:nvSpPr>
          <p:spPr>
            <a:xfrm>
              <a:off x="5375236" y="342170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6" name="Přímá spojnice 4">
            <a:extLst>
              <a:ext uri="{FF2B5EF4-FFF2-40B4-BE49-F238E27FC236}">
                <a16:creationId xmlns:a16="http://schemas.microsoft.com/office/drawing/2014/main" id="{135C9E24-F48E-5FA8-89AC-7C6C9D31D9B8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7">
            <a:extLst>
              <a:ext uri="{FF2B5EF4-FFF2-40B4-BE49-F238E27FC236}">
                <a16:creationId xmlns:a16="http://schemas.microsoft.com/office/drawing/2014/main" id="{1A0BFFB4-2594-28F4-FD94-2FF1F4B29EAE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0">
            <a:extLst>
              <a:ext uri="{FF2B5EF4-FFF2-40B4-BE49-F238E27FC236}">
                <a16:creationId xmlns:a16="http://schemas.microsoft.com/office/drawing/2014/main" id="{5AADD83A-789D-CE14-F536-673BF25D5C5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1">
            <a:extLst>
              <a:ext uri="{FF2B5EF4-FFF2-40B4-BE49-F238E27FC236}">
                <a16:creationId xmlns:a16="http://schemas.microsoft.com/office/drawing/2014/main" id="{471AA252-81E3-ED46-D3F7-551D8FAD448D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0" name="Přímá spojnice 23">
            <a:extLst>
              <a:ext uri="{FF2B5EF4-FFF2-40B4-BE49-F238E27FC236}">
                <a16:creationId xmlns:a16="http://schemas.microsoft.com/office/drawing/2014/main" id="{7AF633E3-07EC-17AF-7E2C-EB65E6808C88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7C855B6A-5990-AEFA-C312-57899056203A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5">
            <a:extLst>
              <a:ext uri="{FF2B5EF4-FFF2-40B4-BE49-F238E27FC236}">
                <a16:creationId xmlns:a16="http://schemas.microsoft.com/office/drawing/2014/main" id="{E5F8E25E-26D6-EBE4-685F-3A472842BB99}"/>
              </a:ext>
            </a:extLst>
          </p:cNvPr>
          <p:cNvCxnSpPr/>
          <p:nvPr/>
        </p:nvCxnSpPr>
        <p:spPr>
          <a:xfrm>
            <a:off x="3927686" y="5888955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Šipka: dolů 9">
            <a:extLst>
              <a:ext uri="{FF2B5EF4-FFF2-40B4-BE49-F238E27FC236}">
                <a16:creationId xmlns:a16="http://schemas.microsoft.com/office/drawing/2014/main" id="{035259A5-05B7-94BE-2B69-A0F637D29046}"/>
              </a:ext>
            </a:extLst>
          </p:cNvPr>
          <p:cNvSpPr/>
          <p:nvPr/>
        </p:nvSpPr>
        <p:spPr>
          <a:xfrm rot="10799991">
            <a:off x="4866172" y="5168892"/>
            <a:ext cx="179999" cy="720062"/>
          </a:xfrm>
          <a:custGeom>
            <a:avLst>
              <a:gd name="f0" fmla="val 189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16">
            <a:extLst>
              <a:ext uri="{FF2B5EF4-FFF2-40B4-BE49-F238E27FC236}">
                <a16:creationId xmlns:a16="http://schemas.microsoft.com/office/drawing/2014/main" id="{2ED317A4-1A45-3436-8888-D9FD312271F6}"/>
              </a:ext>
            </a:extLst>
          </p:cNvPr>
          <p:cNvSpPr txBox="1"/>
          <p:nvPr/>
        </p:nvSpPr>
        <p:spPr>
          <a:xfrm>
            <a:off x="4691155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chemeClr val="accent1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5" name="Obdélník 17">
            <a:extLst>
              <a:ext uri="{FF2B5EF4-FFF2-40B4-BE49-F238E27FC236}">
                <a16:creationId xmlns:a16="http://schemas.microsoft.com/office/drawing/2014/main" id="{39790DE2-C446-A17E-A5AE-C6CFC09F89B7}"/>
              </a:ext>
            </a:extLst>
          </p:cNvPr>
          <p:cNvSpPr/>
          <p:nvPr/>
        </p:nvSpPr>
        <p:spPr>
          <a:xfrm>
            <a:off x="5376562" y="162903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8B9DDA4B-A707-36A1-CC2B-19544E5FECD2}"/>
              </a:ext>
            </a:extLst>
          </p:cNvPr>
          <p:cNvCxnSpPr>
            <a:cxnSpLocks/>
          </p:cNvCxnSpPr>
          <p:nvPr/>
        </p:nvCxnSpPr>
        <p:spPr>
          <a:xfrm>
            <a:off x="6834651" y="5889336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1D1556F6-7C67-3648-FC38-B913A001DD29}"/>
              </a:ext>
            </a:extLst>
          </p:cNvPr>
          <p:cNvCxnSpPr>
            <a:cxnSpLocks/>
          </p:cNvCxnSpPr>
          <p:nvPr/>
        </p:nvCxnSpPr>
        <p:spPr>
          <a:xfrm>
            <a:off x="6814441" y="5519224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0418B213-94A0-7400-2572-301A7986E770}"/>
              </a:ext>
            </a:extLst>
          </p:cNvPr>
          <p:cNvSpPr txBox="1"/>
          <p:nvPr/>
        </p:nvSpPr>
        <p:spPr>
          <a:xfrm>
            <a:off x="7619419" y="5522330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6070F0B6-4797-EAE8-C95E-89C6B9DEBE8A}"/>
              </a:ext>
            </a:extLst>
          </p:cNvPr>
          <p:cNvCxnSpPr/>
          <p:nvPr/>
        </p:nvCxnSpPr>
        <p:spPr>
          <a:xfrm>
            <a:off x="8140959" y="5519792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Šipka: dolů 9">
            <a:extLst>
              <a:ext uri="{FF2B5EF4-FFF2-40B4-BE49-F238E27FC236}">
                <a16:creationId xmlns:a16="http://schemas.microsoft.com/office/drawing/2014/main" id="{4614857C-A51A-28AF-74AD-96DCD3658937}"/>
              </a:ext>
            </a:extLst>
          </p:cNvPr>
          <p:cNvSpPr/>
          <p:nvPr/>
        </p:nvSpPr>
        <p:spPr>
          <a:xfrm rot="10800000">
            <a:off x="7424060" y="5168299"/>
            <a:ext cx="195359" cy="357622"/>
          </a:xfrm>
          <a:custGeom>
            <a:avLst>
              <a:gd name="f0" fmla="val 17301"/>
              <a:gd name="f1" fmla="val 4368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TextovéPole 21">
            <a:extLst>
              <a:ext uri="{FF2B5EF4-FFF2-40B4-BE49-F238E27FC236}">
                <a16:creationId xmlns:a16="http://schemas.microsoft.com/office/drawing/2014/main" id="{D47A772C-A91F-E3B0-93E8-C04EEE9A23B8}"/>
              </a:ext>
            </a:extLst>
          </p:cNvPr>
          <p:cNvSpPr txBox="1"/>
          <p:nvPr/>
        </p:nvSpPr>
        <p:spPr>
          <a:xfrm>
            <a:off x="7210493" y="4806109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6">
            <a:extLst>
              <a:ext uri="{FF2B5EF4-FFF2-40B4-BE49-F238E27FC236}">
                <a16:creationId xmlns:a16="http://schemas.microsoft.com/office/drawing/2014/main" id="{2DFCF822-6E99-60D3-D505-A21C0052B1D1}"/>
              </a:ext>
            </a:extLst>
          </p:cNvPr>
          <p:cNvGrpSpPr/>
          <p:nvPr/>
        </p:nvGrpSpPr>
        <p:grpSpPr>
          <a:xfrm>
            <a:off x="5375236" y="1989021"/>
            <a:ext cx="1440938" cy="3712637"/>
            <a:chOff x="5375236" y="1989021"/>
            <a:chExt cx="1440938" cy="3712637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74CF005E-09E4-CD79-2143-F1D2A5FBDE4A}"/>
                </a:ext>
              </a:extLst>
            </p:cNvPr>
            <p:cNvSpPr/>
            <p:nvPr/>
          </p:nvSpPr>
          <p:spPr>
            <a:xfrm>
              <a:off x="5376013" y="198902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72CECFE2-E479-2EF8-8AC9-E072A371ACEE}"/>
                </a:ext>
              </a:extLst>
            </p:cNvPr>
            <p:cNvSpPr/>
            <p:nvPr/>
          </p:nvSpPr>
          <p:spPr>
            <a:xfrm>
              <a:off x="5376013" y="360862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">
              <a:extLst>
                <a:ext uri="{FF2B5EF4-FFF2-40B4-BE49-F238E27FC236}">
                  <a16:creationId xmlns:a16="http://schemas.microsoft.com/office/drawing/2014/main" id="{98A03205-C07F-510B-BB7E-95CD47E487EF}"/>
                </a:ext>
              </a:extLst>
            </p:cNvPr>
            <p:cNvSpPr/>
            <p:nvPr/>
          </p:nvSpPr>
          <p:spPr>
            <a:xfrm>
              <a:off x="5375236" y="324170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6" name="Přímá spojnice 4">
            <a:extLst>
              <a:ext uri="{FF2B5EF4-FFF2-40B4-BE49-F238E27FC236}">
                <a16:creationId xmlns:a16="http://schemas.microsoft.com/office/drawing/2014/main" id="{85ED404C-5AEA-3F9E-0E71-EB1066400C56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7">
            <a:extLst>
              <a:ext uri="{FF2B5EF4-FFF2-40B4-BE49-F238E27FC236}">
                <a16:creationId xmlns:a16="http://schemas.microsoft.com/office/drawing/2014/main" id="{0FE26855-494D-538F-E1FC-6E640F6EE2B8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0">
            <a:extLst>
              <a:ext uri="{FF2B5EF4-FFF2-40B4-BE49-F238E27FC236}">
                <a16:creationId xmlns:a16="http://schemas.microsoft.com/office/drawing/2014/main" id="{083C5566-8257-025D-C8CA-DEC0B733C485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1">
            <a:extLst>
              <a:ext uri="{FF2B5EF4-FFF2-40B4-BE49-F238E27FC236}">
                <a16:creationId xmlns:a16="http://schemas.microsoft.com/office/drawing/2014/main" id="{6EC32285-A3F7-71CF-F681-8ECF85C88317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0" name="Přímá spojnice 23">
            <a:extLst>
              <a:ext uri="{FF2B5EF4-FFF2-40B4-BE49-F238E27FC236}">
                <a16:creationId xmlns:a16="http://schemas.microsoft.com/office/drawing/2014/main" id="{6BB64B1D-9C1F-8B95-133D-0426FC947C75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E606404D-C366-A814-12A4-5B43494A8B19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5">
            <a:extLst>
              <a:ext uri="{FF2B5EF4-FFF2-40B4-BE49-F238E27FC236}">
                <a16:creationId xmlns:a16="http://schemas.microsoft.com/office/drawing/2014/main" id="{71022B35-4C70-DC89-6539-C9D4D9EE9E76}"/>
              </a:ext>
            </a:extLst>
          </p:cNvPr>
          <p:cNvCxnSpPr/>
          <p:nvPr/>
        </p:nvCxnSpPr>
        <p:spPr>
          <a:xfrm>
            <a:off x="3927686" y="570021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Šipka: dolů 9">
            <a:extLst>
              <a:ext uri="{FF2B5EF4-FFF2-40B4-BE49-F238E27FC236}">
                <a16:creationId xmlns:a16="http://schemas.microsoft.com/office/drawing/2014/main" id="{ECDEA7F8-1991-648B-224C-CDB8561D2BC4}"/>
              </a:ext>
            </a:extLst>
          </p:cNvPr>
          <p:cNvSpPr/>
          <p:nvPr/>
        </p:nvSpPr>
        <p:spPr>
          <a:xfrm rot="10799991">
            <a:off x="4866172" y="5168902"/>
            <a:ext cx="179999" cy="529858"/>
          </a:xfrm>
          <a:custGeom>
            <a:avLst>
              <a:gd name="f0" fmla="val 1793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16">
            <a:extLst>
              <a:ext uri="{FF2B5EF4-FFF2-40B4-BE49-F238E27FC236}">
                <a16:creationId xmlns:a16="http://schemas.microsoft.com/office/drawing/2014/main" id="{71A53619-312C-83A6-DE96-E93A3401CFA5}"/>
              </a:ext>
            </a:extLst>
          </p:cNvPr>
          <p:cNvSpPr txBox="1"/>
          <p:nvPr/>
        </p:nvSpPr>
        <p:spPr>
          <a:xfrm>
            <a:off x="4691155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chemeClr val="accent1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5" name="Obdélník 17">
            <a:extLst>
              <a:ext uri="{FF2B5EF4-FFF2-40B4-BE49-F238E27FC236}">
                <a16:creationId xmlns:a16="http://schemas.microsoft.com/office/drawing/2014/main" id="{2E50C95A-CBFA-BBC7-A3C6-958F59EFC91F}"/>
              </a:ext>
            </a:extLst>
          </p:cNvPr>
          <p:cNvSpPr/>
          <p:nvPr/>
        </p:nvSpPr>
        <p:spPr>
          <a:xfrm>
            <a:off x="5376562" y="144903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B7E31F35-4362-3A66-0CB2-2D7C9BC81D33}"/>
              </a:ext>
            </a:extLst>
          </p:cNvPr>
          <p:cNvCxnSpPr>
            <a:cxnSpLocks/>
          </p:cNvCxnSpPr>
          <p:nvPr/>
        </p:nvCxnSpPr>
        <p:spPr>
          <a:xfrm>
            <a:off x="6834651" y="5702723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162673B7-DA37-F3C4-B27A-C40A1B3A55F1}"/>
              </a:ext>
            </a:extLst>
          </p:cNvPr>
          <p:cNvCxnSpPr>
            <a:cxnSpLocks/>
          </p:cNvCxnSpPr>
          <p:nvPr/>
        </p:nvCxnSpPr>
        <p:spPr>
          <a:xfrm>
            <a:off x="6814441" y="533261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1" name="TextovéPole 14">
            <a:extLst>
              <a:ext uri="{FF2B5EF4-FFF2-40B4-BE49-F238E27FC236}">
                <a16:creationId xmlns:a16="http://schemas.microsoft.com/office/drawing/2014/main" id="{32ED99EC-24CA-1063-627C-B82E774EC29B}"/>
              </a:ext>
            </a:extLst>
          </p:cNvPr>
          <p:cNvSpPr txBox="1"/>
          <p:nvPr/>
        </p:nvSpPr>
        <p:spPr>
          <a:xfrm>
            <a:off x="7619419" y="5335717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4133A0C5-5B80-6701-6C5B-E91C0E470342}"/>
              </a:ext>
            </a:extLst>
          </p:cNvPr>
          <p:cNvCxnSpPr/>
          <p:nvPr/>
        </p:nvCxnSpPr>
        <p:spPr>
          <a:xfrm>
            <a:off x="8140959" y="5333179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Šipka: dolů 9">
            <a:extLst>
              <a:ext uri="{FF2B5EF4-FFF2-40B4-BE49-F238E27FC236}">
                <a16:creationId xmlns:a16="http://schemas.microsoft.com/office/drawing/2014/main" id="{F4E34005-E7CC-0502-4604-36430796F4B5}"/>
              </a:ext>
            </a:extLst>
          </p:cNvPr>
          <p:cNvSpPr/>
          <p:nvPr/>
        </p:nvSpPr>
        <p:spPr>
          <a:xfrm rot="10800000">
            <a:off x="7417837" y="5166467"/>
            <a:ext cx="201582" cy="168177"/>
          </a:xfrm>
          <a:custGeom>
            <a:avLst>
              <a:gd name="f0" fmla="val 12612"/>
              <a:gd name="f1" fmla="val 3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TextovéPole 21">
            <a:extLst>
              <a:ext uri="{FF2B5EF4-FFF2-40B4-BE49-F238E27FC236}">
                <a16:creationId xmlns:a16="http://schemas.microsoft.com/office/drawing/2014/main" id="{7B522E77-3D64-576C-7DE0-7ED5469D6CAF}"/>
              </a:ext>
            </a:extLst>
          </p:cNvPr>
          <p:cNvSpPr txBox="1"/>
          <p:nvPr/>
        </p:nvSpPr>
        <p:spPr>
          <a:xfrm>
            <a:off x="7265381" y="4834682"/>
            <a:ext cx="660437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6">
            <a:extLst>
              <a:ext uri="{FF2B5EF4-FFF2-40B4-BE49-F238E27FC236}">
                <a16:creationId xmlns:a16="http://schemas.microsoft.com/office/drawing/2014/main" id="{7402BE27-E5B1-08E4-7757-1F01D9DC0D5A}"/>
              </a:ext>
            </a:extLst>
          </p:cNvPr>
          <p:cNvGrpSpPr/>
          <p:nvPr/>
        </p:nvGrpSpPr>
        <p:grpSpPr>
          <a:xfrm>
            <a:off x="5375236" y="1809030"/>
            <a:ext cx="1440938" cy="3712638"/>
            <a:chOff x="5375236" y="1809030"/>
            <a:chExt cx="1440938" cy="3712638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C62D8326-F6C7-615F-9B03-B786DF18569F}"/>
                </a:ext>
              </a:extLst>
            </p:cNvPr>
            <p:cNvSpPr/>
            <p:nvPr/>
          </p:nvSpPr>
          <p:spPr>
            <a:xfrm>
              <a:off x="5376013" y="1809030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A4B87552-942A-DFC9-AD8E-88EC8B5EF130}"/>
                </a:ext>
              </a:extLst>
            </p:cNvPr>
            <p:cNvSpPr/>
            <p:nvPr/>
          </p:nvSpPr>
          <p:spPr>
            <a:xfrm>
              <a:off x="5376013" y="342863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">
              <a:extLst>
                <a:ext uri="{FF2B5EF4-FFF2-40B4-BE49-F238E27FC236}">
                  <a16:creationId xmlns:a16="http://schemas.microsoft.com/office/drawing/2014/main" id="{92290ECA-52D3-673D-FDED-281D5B43628C}"/>
                </a:ext>
              </a:extLst>
            </p:cNvPr>
            <p:cNvSpPr/>
            <p:nvPr/>
          </p:nvSpPr>
          <p:spPr>
            <a:xfrm>
              <a:off x="5375236" y="306170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6" name="Přímá spojnice 4">
            <a:extLst>
              <a:ext uri="{FF2B5EF4-FFF2-40B4-BE49-F238E27FC236}">
                <a16:creationId xmlns:a16="http://schemas.microsoft.com/office/drawing/2014/main" id="{70A38EF3-C38D-7153-3A31-92C5593915D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7">
            <a:extLst>
              <a:ext uri="{FF2B5EF4-FFF2-40B4-BE49-F238E27FC236}">
                <a16:creationId xmlns:a16="http://schemas.microsoft.com/office/drawing/2014/main" id="{4B4F8EB0-9B69-8F2B-BDA7-40B41F9AC92C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0">
            <a:extLst>
              <a:ext uri="{FF2B5EF4-FFF2-40B4-BE49-F238E27FC236}">
                <a16:creationId xmlns:a16="http://schemas.microsoft.com/office/drawing/2014/main" id="{2A225813-2A72-B556-52ED-5D71B8C608D4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1">
            <a:extLst>
              <a:ext uri="{FF2B5EF4-FFF2-40B4-BE49-F238E27FC236}">
                <a16:creationId xmlns:a16="http://schemas.microsoft.com/office/drawing/2014/main" id="{6E010D13-9C16-4AA8-D571-D02252450F90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0" name="Přímá spojnice 23">
            <a:extLst>
              <a:ext uri="{FF2B5EF4-FFF2-40B4-BE49-F238E27FC236}">
                <a16:creationId xmlns:a16="http://schemas.microsoft.com/office/drawing/2014/main" id="{5C40EF48-A204-C663-457E-EC1425A6995D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DCFEA9C7-BCB7-407D-BD03-33043A284C9B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5">
            <a:extLst>
              <a:ext uri="{FF2B5EF4-FFF2-40B4-BE49-F238E27FC236}">
                <a16:creationId xmlns:a16="http://schemas.microsoft.com/office/drawing/2014/main" id="{F561A90C-1DB6-66D8-2D94-0C7559938E3B}"/>
              </a:ext>
            </a:extLst>
          </p:cNvPr>
          <p:cNvCxnSpPr/>
          <p:nvPr/>
        </p:nvCxnSpPr>
        <p:spPr>
          <a:xfrm>
            <a:off x="3936034" y="5515468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Šipka: dolů 9">
            <a:extLst>
              <a:ext uri="{FF2B5EF4-FFF2-40B4-BE49-F238E27FC236}">
                <a16:creationId xmlns:a16="http://schemas.microsoft.com/office/drawing/2014/main" id="{3357EF54-83C6-96D3-D4ED-6440698E75FF}"/>
              </a:ext>
            </a:extLst>
          </p:cNvPr>
          <p:cNvSpPr/>
          <p:nvPr/>
        </p:nvSpPr>
        <p:spPr>
          <a:xfrm rot="10799991">
            <a:off x="4866172" y="5168892"/>
            <a:ext cx="179999" cy="352766"/>
          </a:xfrm>
          <a:custGeom>
            <a:avLst>
              <a:gd name="f0" fmla="val 1608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16">
            <a:extLst>
              <a:ext uri="{FF2B5EF4-FFF2-40B4-BE49-F238E27FC236}">
                <a16:creationId xmlns:a16="http://schemas.microsoft.com/office/drawing/2014/main" id="{E936F7FF-2E18-9707-52EB-91DB815F023D}"/>
              </a:ext>
            </a:extLst>
          </p:cNvPr>
          <p:cNvSpPr txBox="1"/>
          <p:nvPr/>
        </p:nvSpPr>
        <p:spPr>
          <a:xfrm>
            <a:off x="4681824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chemeClr val="accent1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5" name="Obdélník 17">
            <a:extLst>
              <a:ext uri="{FF2B5EF4-FFF2-40B4-BE49-F238E27FC236}">
                <a16:creationId xmlns:a16="http://schemas.microsoft.com/office/drawing/2014/main" id="{7C2034C8-0BCA-D0C7-84DB-61BA92456583}"/>
              </a:ext>
            </a:extLst>
          </p:cNvPr>
          <p:cNvSpPr/>
          <p:nvPr/>
        </p:nvSpPr>
        <p:spPr>
          <a:xfrm>
            <a:off x="5376562" y="126903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F8B667B5-EEC7-7044-6F4F-09CC01095F01}"/>
              </a:ext>
            </a:extLst>
          </p:cNvPr>
          <p:cNvCxnSpPr>
            <a:cxnSpLocks/>
          </p:cNvCxnSpPr>
          <p:nvPr/>
        </p:nvCxnSpPr>
        <p:spPr>
          <a:xfrm>
            <a:off x="6834651" y="5516106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21" name="Přímá spojnice 8">
            <a:extLst>
              <a:ext uri="{FF2B5EF4-FFF2-40B4-BE49-F238E27FC236}">
                <a16:creationId xmlns:a16="http://schemas.microsoft.com/office/drawing/2014/main" id="{264CC043-CC35-2BF6-36DE-AAC961F5BE38}"/>
              </a:ext>
            </a:extLst>
          </p:cNvPr>
          <p:cNvCxnSpPr>
            <a:cxnSpLocks/>
          </p:cNvCxnSpPr>
          <p:nvPr/>
        </p:nvCxnSpPr>
        <p:spPr>
          <a:xfrm>
            <a:off x="6814441" y="5169319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2" name="TextovéPole 14">
            <a:extLst>
              <a:ext uri="{FF2B5EF4-FFF2-40B4-BE49-F238E27FC236}">
                <a16:creationId xmlns:a16="http://schemas.microsoft.com/office/drawing/2014/main" id="{990A75D2-DC13-8D47-A761-4233EFCDD760}"/>
              </a:ext>
            </a:extLst>
          </p:cNvPr>
          <p:cNvSpPr txBox="1"/>
          <p:nvPr/>
        </p:nvSpPr>
        <p:spPr>
          <a:xfrm>
            <a:off x="7619419" y="5149100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9B959234-A306-C48F-3DD2-E5B8AD333C3A}"/>
              </a:ext>
            </a:extLst>
          </p:cNvPr>
          <p:cNvCxnSpPr/>
          <p:nvPr/>
        </p:nvCxnSpPr>
        <p:spPr>
          <a:xfrm>
            <a:off x="8140959" y="5146562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6">
            <a:extLst>
              <a:ext uri="{FF2B5EF4-FFF2-40B4-BE49-F238E27FC236}">
                <a16:creationId xmlns:a16="http://schemas.microsoft.com/office/drawing/2014/main" id="{90146ED0-6607-B304-D5E9-BC4894A85C20}"/>
              </a:ext>
            </a:extLst>
          </p:cNvPr>
          <p:cNvGrpSpPr/>
          <p:nvPr/>
        </p:nvGrpSpPr>
        <p:grpSpPr>
          <a:xfrm>
            <a:off x="5375236" y="1629031"/>
            <a:ext cx="1440938" cy="3712637"/>
            <a:chOff x="5375236" y="1629031"/>
            <a:chExt cx="1440938" cy="3712637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93C2C0DD-4F16-DF6A-B806-056493EC83C4}"/>
                </a:ext>
              </a:extLst>
            </p:cNvPr>
            <p:cNvSpPr/>
            <p:nvPr/>
          </p:nvSpPr>
          <p:spPr>
            <a:xfrm>
              <a:off x="5376013" y="162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A39B27D2-77D9-0101-6CD9-53255F5F6AA2}"/>
                </a:ext>
              </a:extLst>
            </p:cNvPr>
            <p:cNvSpPr/>
            <p:nvPr/>
          </p:nvSpPr>
          <p:spPr>
            <a:xfrm>
              <a:off x="5376013" y="324863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">
              <a:extLst>
                <a:ext uri="{FF2B5EF4-FFF2-40B4-BE49-F238E27FC236}">
                  <a16:creationId xmlns:a16="http://schemas.microsoft.com/office/drawing/2014/main" id="{05D2AAB4-37B8-A373-D6B9-36AA243A53D2}"/>
                </a:ext>
              </a:extLst>
            </p:cNvPr>
            <p:cNvSpPr/>
            <p:nvPr/>
          </p:nvSpPr>
          <p:spPr>
            <a:xfrm>
              <a:off x="5375236" y="2881704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6" name="Přímá spojnice 4">
            <a:extLst>
              <a:ext uri="{FF2B5EF4-FFF2-40B4-BE49-F238E27FC236}">
                <a16:creationId xmlns:a16="http://schemas.microsoft.com/office/drawing/2014/main" id="{B9042440-5ACC-EA32-96B6-EA815D4393FF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7">
            <a:extLst>
              <a:ext uri="{FF2B5EF4-FFF2-40B4-BE49-F238E27FC236}">
                <a16:creationId xmlns:a16="http://schemas.microsoft.com/office/drawing/2014/main" id="{579999DF-713F-B028-60B4-B7308CA93116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0">
            <a:extLst>
              <a:ext uri="{FF2B5EF4-FFF2-40B4-BE49-F238E27FC236}">
                <a16:creationId xmlns:a16="http://schemas.microsoft.com/office/drawing/2014/main" id="{9976CDFD-0BF5-B3A6-266F-EF8C3A5924BE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1">
            <a:extLst>
              <a:ext uri="{FF2B5EF4-FFF2-40B4-BE49-F238E27FC236}">
                <a16:creationId xmlns:a16="http://schemas.microsoft.com/office/drawing/2014/main" id="{9A07F8F5-CF4D-2A3D-E35D-1B564278CCF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0" name="Přímá spojnice 23">
            <a:extLst>
              <a:ext uri="{FF2B5EF4-FFF2-40B4-BE49-F238E27FC236}">
                <a16:creationId xmlns:a16="http://schemas.microsoft.com/office/drawing/2014/main" id="{461D56D8-0262-31A2-9C32-20F912FC4C14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3930FB47-CDB1-CEE4-C036-40FD88F2F933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2" name="Přímá spojnice 5">
            <a:extLst>
              <a:ext uri="{FF2B5EF4-FFF2-40B4-BE49-F238E27FC236}">
                <a16:creationId xmlns:a16="http://schemas.microsoft.com/office/drawing/2014/main" id="{41B3D18A-6722-1FF9-5632-20340914059F}"/>
              </a:ext>
            </a:extLst>
          </p:cNvPr>
          <p:cNvCxnSpPr/>
          <p:nvPr/>
        </p:nvCxnSpPr>
        <p:spPr>
          <a:xfrm>
            <a:off x="3936034" y="5335469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3" name="Šipka: dolů 9">
            <a:extLst>
              <a:ext uri="{FF2B5EF4-FFF2-40B4-BE49-F238E27FC236}">
                <a16:creationId xmlns:a16="http://schemas.microsoft.com/office/drawing/2014/main" id="{521FA866-7D24-B896-287A-438FD33D8B8E}"/>
              </a:ext>
            </a:extLst>
          </p:cNvPr>
          <p:cNvSpPr/>
          <p:nvPr/>
        </p:nvSpPr>
        <p:spPr>
          <a:xfrm rot="10799991">
            <a:off x="4866172" y="5168901"/>
            <a:ext cx="179999" cy="166567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16">
            <a:extLst>
              <a:ext uri="{FF2B5EF4-FFF2-40B4-BE49-F238E27FC236}">
                <a16:creationId xmlns:a16="http://schemas.microsoft.com/office/drawing/2014/main" id="{80B5CE8C-60A5-9F3E-F11D-42E492EC6D03}"/>
              </a:ext>
            </a:extLst>
          </p:cNvPr>
          <p:cNvSpPr txBox="1"/>
          <p:nvPr/>
        </p:nvSpPr>
        <p:spPr>
          <a:xfrm>
            <a:off x="4691155" y="4726122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chemeClr val="accent1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chemeClr val="accent1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chemeClr val="accent1"/>
              </a:solidFill>
              <a:uFillTx/>
              <a:latin typeface="Calibri"/>
            </a:endParaRPr>
          </a:p>
        </p:txBody>
      </p:sp>
      <p:sp>
        <p:nvSpPr>
          <p:cNvPr id="15" name="Obdélník 17">
            <a:extLst>
              <a:ext uri="{FF2B5EF4-FFF2-40B4-BE49-F238E27FC236}">
                <a16:creationId xmlns:a16="http://schemas.microsoft.com/office/drawing/2014/main" id="{97E69A84-0FC1-EB6F-89ED-2868F2E1768A}"/>
              </a:ext>
            </a:extLst>
          </p:cNvPr>
          <p:cNvSpPr/>
          <p:nvPr/>
        </p:nvSpPr>
        <p:spPr>
          <a:xfrm>
            <a:off x="5376562" y="108904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16" name="Šipka: dolů 9">
            <a:extLst>
              <a:ext uri="{FF2B5EF4-FFF2-40B4-BE49-F238E27FC236}">
                <a16:creationId xmlns:a16="http://schemas.microsoft.com/office/drawing/2014/main" id="{CAF10E3E-A533-0097-15D5-4208C31E3613}"/>
              </a:ext>
            </a:extLst>
          </p:cNvPr>
          <p:cNvSpPr/>
          <p:nvPr/>
        </p:nvSpPr>
        <p:spPr>
          <a:xfrm rot="10799991">
            <a:off x="7379215" y="5172012"/>
            <a:ext cx="179999" cy="166567"/>
          </a:xfrm>
          <a:custGeom>
            <a:avLst>
              <a:gd name="f0" fmla="val 108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TextovéPole 14">
            <a:extLst>
              <a:ext uri="{FF2B5EF4-FFF2-40B4-BE49-F238E27FC236}">
                <a16:creationId xmlns:a16="http://schemas.microsoft.com/office/drawing/2014/main" id="{BB9004F0-791D-B9CC-DE18-9820F2224F44}"/>
              </a:ext>
            </a:extLst>
          </p:cNvPr>
          <p:cNvSpPr txBox="1"/>
          <p:nvPr/>
        </p:nvSpPr>
        <p:spPr>
          <a:xfrm>
            <a:off x="7236856" y="4803867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6">
            <a:extLst>
              <a:ext uri="{FF2B5EF4-FFF2-40B4-BE49-F238E27FC236}">
                <a16:creationId xmlns:a16="http://schemas.microsoft.com/office/drawing/2014/main" id="{552201F9-66E1-2C80-A9E7-0D4296DCCD8B}"/>
              </a:ext>
            </a:extLst>
          </p:cNvPr>
          <p:cNvGrpSpPr/>
          <p:nvPr/>
        </p:nvGrpSpPr>
        <p:grpSpPr>
          <a:xfrm>
            <a:off x="5375236" y="1449031"/>
            <a:ext cx="1440938" cy="3712637"/>
            <a:chOff x="5375236" y="1449031"/>
            <a:chExt cx="1440938" cy="3712637"/>
          </a:xfrm>
        </p:grpSpPr>
        <p:sp>
          <p:nvSpPr>
            <p:cNvPr id="3" name="Obdélník 1">
              <a:extLst>
                <a:ext uri="{FF2B5EF4-FFF2-40B4-BE49-F238E27FC236}">
                  <a16:creationId xmlns:a16="http://schemas.microsoft.com/office/drawing/2014/main" id="{9AF8FE7A-7F34-578C-1DA3-19D6FF625149}"/>
                </a:ext>
              </a:extLst>
            </p:cNvPr>
            <p:cNvSpPr/>
            <p:nvPr/>
          </p:nvSpPr>
          <p:spPr>
            <a:xfrm>
              <a:off x="5376013" y="144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4" name="Obdélník 13">
              <a:extLst>
                <a:ext uri="{FF2B5EF4-FFF2-40B4-BE49-F238E27FC236}">
                  <a16:creationId xmlns:a16="http://schemas.microsoft.com/office/drawing/2014/main" id="{98E085D9-4A35-FF5E-A985-5B368FEBB615}"/>
                </a:ext>
              </a:extLst>
            </p:cNvPr>
            <p:cNvSpPr/>
            <p:nvPr/>
          </p:nvSpPr>
          <p:spPr>
            <a:xfrm>
              <a:off x="5376013" y="3068634"/>
              <a:ext cx="1440161" cy="2093034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FRC</a:t>
              </a:r>
            </a:p>
          </p:txBody>
        </p:sp>
        <p:sp>
          <p:nvSpPr>
            <p:cNvPr id="5" name="Obdélník 2">
              <a:extLst>
                <a:ext uri="{FF2B5EF4-FFF2-40B4-BE49-F238E27FC236}">
                  <a16:creationId xmlns:a16="http://schemas.microsoft.com/office/drawing/2014/main" id="{B609CCB9-A118-7AF1-A97C-FF3640156538}"/>
                </a:ext>
              </a:extLst>
            </p:cNvPr>
            <p:cNvSpPr/>
            <p:nvPr/>
          </p:nvSpPr>
          <p:spPr>
            <a:xfrm>
              <a:off x="5375236" y="2701713"/>
              <a:ext cx="1440746" cy="366418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cxnSp>
        <p:nvCxnSpPr>
          <p:cNvPr id="6" name="Přímá spojnice 4">
            <a:extLst>
              <a:ext uri="{FF2B5EF4-FFF2-40B4-BE49-F238E27FC236}">
                <a16:creationId xmlns:a16="http://schemas.microsoft.com/office/drawing/2014/main" id="{DD342467-5481-1C69-5E91-312764F48645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7">
            <a:extLst>
              <a:ext uri="{FF2B5EF4-FFF2-40B4-BE49-F238E27FC236}">
                <a16:creationId xmlns:a16="http://schemas.microsoft.com/office/drawing/2014/main" id="{51B70526-8C03-7CAD-5A11-8A40C6198FFD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0">
            <a:extLst>
              <a:ext uri="{FF2B5EF4-FFF2-40B4-BE49-F238E27FC236}">
                <a16:creationId xmlns:a16="http://schemas.microsoft.com/office/drawing/2014/main" id="{B84F3D9B-CA80-7758-7DCE-E2366348E665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11">
            <a:extLst>
              <a:ext uri="{FF2B5EF4-FFF2-40B4-BE49-F238E27FC236}">
                <a16:creationId xmlns:a16="http://schemas.microsoft.com/office/drawing/2014/main" id="{7D23B8F1-7952-6101-BB54-A63CAFE018F4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10" name="Přímá spojnice 23">
            <a:extLst>
              <a:ext uri="{FF2B5EF4-FFF2-40B4-BE49-F238E27FC236}">
                <a16:creationId xmlns:a16="http://schemas.microsoft.com/office/drawing/2014/main" id="{644B9E62-9C22-FA66-53A9-69FDC2CE99AB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1" name="Přímá spojnice 3">
            <a:extLst>
              <a:ext uri="{FF2B5EF4-FFF2-40B4-BE49-F238E27FC236}">
                <a16:creationId xmlns:a16="http://schemas.microsoft.com/office/drawing/2014/main" id="{E523920B-6D64-E518-4A6C-35AD37F2227F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Obdélník 17">
            <a:extLst>
              <a:ext uri="{FF2B5EF4-FFF2-40B4-BE49-F238E27FC236}">
                <a16:creationId xmlns:a16="http://schemas.microsoft.com/office/drawing/2014/main" id="{586D9873-1192-888A-C187-D59514CD3EA2}"/>
              </a:ext>
            </a:extLst>
          </p:cNvPr>
          <p:cNvSpPr/>
          <p:nvPr/>
        </p:nvSpPr>
        <p:spPr>
          <a:xfrm>
            <a:off x="5376562" y="909041"/>
            <a:ext cx="1440161" cy="366418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65F85236-63D7-793F-0AB9-B0A485C6FCB1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FE1AB608-916A-3D48-80F2-07E00CBD9CA7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2E00B93B-6EFB-8DF1-96CA-59F6300139D9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61F06C53-EF5F-D45D-6CD3-E836852EE7EE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CC48DDD9-9CC0-08E7-A32E-E2ECFE3AF3E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596FCD62-158C-7B06-1D9B-66F3CB2F84DD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347D54AB-139A-7610-EE6C-A23684C5A614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9DE339CB-2574-F2C7-7C52-E70CCA552E5E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DE5D5F72-8C00-B338-6A05-9F70D66E7A6A}"/>
              </a:ext>
            </a:extLst>
          </p:cNvPr>
          <p:cNvGrpSpPr/>
          <p:nvPr/>
        </p:nvGrpSpPr>
        <p:grpSpPr>
          <a:xfrm>
            <a:off x="5376013" y="909041"/>
            <a:ext cx="1440710" cy="1612672"/>
            <a:chOff x="5376013" y="909041"/>
            <a:chExt cx="1440710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21459124-829A-16EC-FC1A-A4367D66AF79}"/>
                </a:ext>
              </a:extLst>
            </p:cNvPr>
            <p:cNvSpPr/>
            <p:nvPr/>
          </p:nvSpPr>
          <p:spPr>
            <a:xfrm>
              <a:off x="5376013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8A834465-DA56-D91E-EC1F-A1B687FC0BB6}"/>
                </a:ext>
              </a:extLst>
            </p:cNvPr>
            <p:cNvSpPr/>
            <p:nvPr/>
          </p:nvSpPr>
          <p:spPr>
            <a:xfrm>
              <a:off x="5376562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5">
            <a:extLst>
              <a:ext uri="{FF2B5EF4-FFF2-40B4-BE49-F238E27FC236}">
                <a16:creationId xmlns:a16="http://schemas.microsoft.com/office/drawing/2014/main" id="{89F3A37C-02E9-3403-3CB1-A0D63C8E8D35}"/>
              </a:ext>
            </a:extLst>
          </p:cNvPr>
          <p:cNvSpPr txBox="1"/>
          <p:nvPr/>
        </p:nvSpPr>
        <p:spPr>
          <a:xfrm>
            <a:off x="5796006" y="549051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EA56EB28-6A8C-E062-8E0F-22BDC1133806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B6C14128-B4A6-AE92-5579-AD0B52C44E2F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F8137E3F-02CB-EF8B-075B-AF0588E62FC3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87AAA9EA-99D6-BCB4-3B07-3F1BCBF46BA0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7CA32872-177B-FAFA-0978-024521275561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04E4079C-ED9E-D1A6-303D-D065479BE1B0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72EAF826-A3A5-2BEE-4F85-3D5F0085A15C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BE381C90-398B-8250-FAF2-1C702322E9ED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D254B14E-169B-9B05-6C85-BC06517186EF}"/>
              </a:ext>
            </a:extLst>
          </p:cNvPr>
          <p:cNvGrpSpPr/>
          <p:nvPr/>
        </p:nvGrpSpPr>
        <p:grpSpPr>
          <a:xfrm>
            <a:off x="5735272" y="909041"/>
            <a:ext cx="1440709" cy="1612672"/>
            <a:chOff x="5735272" y="909041"/>
            <a:chExt cx="1440709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7E31560D-8395-2935-FB4B-B838BA0F98A4}"/>
                </a:ext>
              </a:extLst>
            </p:cNvPr>
            <p:cNvSpPr/>
            <p:nvPr/>
          </p:nvSpPr>
          <p:spPr>
            <a:xfrm>
              <a:off x="5735272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782B34C6-3E86-8F84-AA62-05D87E1615B7}"/>
                </a:ext>
              </a:extLst>
            </p:cNvPr>
            <p:cNvSpPr/>
            <p:nvPr/>
          </p:nvSpPr>
          <p:spPr>
            <a:xfrm>
              <a:off x="5735820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9464E714-9454-8212-4E48-CCC40BD4BEA4}"/>
              </a:ext>
            </a:extLst>
          </p:cNvPr>
          <p:cNvSpPr txBox="1"/>
          <p:nvPr/>
        </p:nvSpPr>
        <p:spPr>
          <a:xfrm>
            <a:off x="6186071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4" name="Obdélník 24">
            <a:extLst>
              <a:ext uri="{FF2B5EF4-FFF2-40B4-BE49-F238E27FC236}">
                <a16:creationId xmlns:a16="http://schemas.microsoft.com/office/drawing/2014/main" id="{9F50598C-BC2F-EA93-BE6D-28CD92960CDB}"/>
              </a:ext>
            </a:extLst>
          </p:cNvPr>
          <p:cNvSpPr/>
          <p:nvPr/>
        </p:nvSpPr>
        <p:spPr>
          <a:xfrm>
            <a:off x="2976051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25">
            <a:extLst>
              <a:ext uri="{FF2B5EF4-FFF2-40B4-BE49-F238E27FC236}">
                <a16:creationId xmlns:a16="http://schemas.microsoft.com/office/drawing/2014/main" id="{E96C0322-E81A-B9BE-18C3-3052877D380D}"/>
              </a:ext>
            </a:extLst>
          </p:cNvPr>
          <p:cNvSpPr txBox="1"/>
          <p:nvPr/>
        </p:nvSpPr>
        <p:spPr>
          <a:xfrm>
            <a:off x="3381176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E2F14DB7-D0ED-C92E-4705-4C157193507A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BECA08A-A737-DB56-1C85-E4EA1B6A6217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402CFFCE-25B1-9C01-3FAE-BE851582EAD2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3CABB9E0-8FA0-B45B-E3E7-FAC8515EFB70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4202AAE0-2BC7-36C3-A69B-634596DAB504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28BF52D0-C2C8-2890-9EF4-5932F8546FD3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8EE7CDA9-2A95-8446-BC0B-9BFD56EA0463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095C6212-5E99-6A75-3D06-A08B86E5CC40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6DA36E0A-D219-D77A-D235-A140462CF2A8}"/>
              </a:ext>
            </a:extLst>
          </p:cNvPr>
          <p:cNvGrpSpPr/>
          <p:nvPr/>
        </p:nvGrpSpPr>
        <p:grpSpPr>
          <a:xfrm>
            <a:off x="5974525" y="909041"/>
            <a:ext cx="1440718" cy="1612672"/>
            <a:chOff x="5974525" y="909041"/>
            <a:chExt cx="1440718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DFCF248B-9B9D-8733-97EA-8A2DFC8881D5}"/>
                </a:ext>
              </a:extLst>
            </p:cNvPr>
            <p:cNvSpPr/>
            <p:nvPr/>
          </p:nvSpPr>
          <p:spPr>
            <a:xfrm>
              <a:off x="5974525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F9CD038A-A6A3-6549-3861-448EE2107D9E}"/>
                </a:ext>
              </a:extLst>
            </p:cNvPr>
            <p:cNvSpPr/>
            <p:nvPr/>
          </p:nvSpPr>
          <p:spPr>
            <a:xfrm>
              <a:off x="5975082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C63C3469-7183-9EE4-D71F-31406EEF812B}"/>
              </a:ext>
            </a:extLst>
          </p:cNvPr>
          <p:cNvSpPr txBox="1"/>
          <p:nvPr/>
        </p:nvSpPr>
        <p:spPr>
          <a:xfrm>
            <a:off x="6425333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4" name="Obdélník 31">
            <a:extLst>
              <a:ext uri="{FF2B5EF4-FFF2-40B4-BE49-F238E27FC236}">
                <a16:creationId xmlns:a16="http://schemas.microsoft.com/office/drawing/2014/main" id="{F9403890-150E-4D77-5AAD-8DC247ECF084}"/>
              </a:ext>
            </a:extLst>
          </p:cNvPr>
          <p:cNvSpPr/>
          <p:nvPr/>
        </p:nvSpPr>
        <p:spPr>
          <a:xfrm>
            <a:off x="2976051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32">
            <a:extLst>
              <a:ext uri="{FF2B5EF4-FFF2-40B4-BE49-F238E27FC236}">
                <a16:creationId xmlns:a16="http://schemas.microsoft.com/office/drawing/2014/main" id="{8601EC53-CD52-866B-95F2-18ACD914630F}"/>
              </a:ext>
            </a:extLst>
          </p:cNvPr>
          <p:cNvSpPr txBox="1"/>
          <p:nvPr/>
        </p:nvSpPr>
        <p:spPr>
          <a:xfrm>
            <a:off x="3381176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C7347B88-4239-8DB2-581C-79C88B469290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EC11DF9-427C-77C0-CD07-EA36EE079B12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A31A93A6-8CDC-877C-1578-5455F1582ECF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A8BF892E-CAB3-4E36-9066-289965874FDF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738BC81F-6083-A705-6354-25CFA1E732F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830E5C46-57A3-0FC5-7406-027C70EC553C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5BAEAF6A-7AD4-70BB-54FF-B1AEA05FB0B1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4CBDDA7E-A3DC-4661-ACA3-CC5A9DB7AA2C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01643117-E387-209C-C3D7-AB4AF857E9AF}"/>
              </a:ext>
            </a:extLst>
          </p:cNvPr>
          <p:cNvGrpSpPr/>
          <p:nvPr/>
        </p:nvGrpSpPr>
        <p:grpSpPr>
          <a:xfrm>
            <a:off x="6214527" y="909041"/>
            <a:ext cx="1440710" cy="1612672"/>
            <a:chOff x="6214527" y="909041"/>
            <a:chExt cx="1440710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1CE623DC-CADE-435D-69FB-6BAA812C77D3}"/>
                </a:ext>
              </a:extLst>
            </p:cNvPr>
            <p:cNvSpPr/>
            <p:nvPr/>
          </p:nvSpPr>
          <p:spPr>
            <a:xfrm>
              <a:off x="6214527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3A9286E9-A5F0-6BE3-5A28-E915C7307595}"/>
                </a:ext>
              </a:extLst>
            </p:cNvPr>
            <p:cNvSpPr/>
            <p:nvPr/>
          </p:nvSpPr>
          <p:spPr>
            <a:xfrm>
              <a:off x="6215076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E65F1828-D366-96E1-1B12-C1A41F425180}"/>
              </a:ext>
            </a:extLst>
          </p:cNvPr>
          <p:cNvSpPr txBox="1"/>
          <p:nvPr/>
        </p:nvSpPr>
        <p:spPr>
          <a:xfrm>
            <a:off x="6665326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4" name="Obdélník 20">
            <a:extLst>
              <a:ext uri="{FF2B5EF4-FFF2-40B4-BE49-F238E27FC236}">
                <a16:creationId xmlns:a16="http://schemas.microsoft.com/office/drawing/2014/main" id="{39A6EEBF-55C6-61E1-1F0E-18F7F5B5F381}"/>
              </a:ext>
            </a:extLst>
          </p:cNvPr>
          <p:cNvSpPr/>
          <p:nvPr/>
        </p:nvSpPr>
        <p:spPr>
          <a:xfrm>
            <a:off x="2976051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21">
            <a:extLst>
              <a:ext uri="{FF2B5EF4-FFF2-40B4-BE49-F238E27FC236}">
                <a16:creationId xmlns:a16="http://schemas.microsoft.com/office/drawing/2014/main" id="{FB813C73-42A1-2962-9B41-F3AE1A493D55}"/>
              </a:ext>
            </a:extLst>
          </p:cNvPr>
          <p:cNvSpPr txBox="1"/>
          <p:nvPr/>
        </p:nvSpPr>
        <p:spPr>
          <a:xfrm>
            <a:off x="3381176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5AFD53CF-D83B-13CD-EE44-C6DEDBECB261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056B4376-254C-1E56-187F-22680F97129B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BDC974AC-3475-64DB-6E0F-BC210C3E97A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43911686-639B-FBF9-3804-C37174068D6A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E39B2E23-D46C-98F0-113B-0FF36D3BC957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34BF27F0-EDCB-A4EB-BD07-1C445A80CE8F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08F890ED-7B6E-0B2A-397F-752DAF9CBDBB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3D7FCEC4-440E-14DC-0856-2374CE5694B6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0" name="Obdélník 6">
            <a:extLst>
              <a:ext uri="{FF2B5EF4-FFF2-40B4-BE49-F238E27FC236}">
                <a16:creationId xmlns:a16="http://schemas.microsoft.com/office/drawing/2014/main" id="{B85F2C63-2D00-F83B-FA97-911E145DA0DE}"/>
              </a:ext>
            </a:extLst>
          </p:cNvPr>
          <p:cNvSpPr/>
          <p:nvPr/>
        </p:nvSpPr>
        <p:spPr>
          <a:xfrm>
            <a:off x="4535844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1" name="TextovéPole 9">
            <a:extLst>
              <a:ext uri="{FF2B5EF4-FFF2-40B4-BE49-F238E27FC236}">
                <a16:creationId xmlns:a16="http://schemas.microsoft.com/office/drawing/2014/main" id="{66F49065-E869-BB48-6D33-736EFAD8823F}"/>
              </a:ext>
            </a:extLst>
          </p:cNvPr>
          <p:cNvSpPr txBox="1"/>
          <p:nvPr/>
        </p:nvSpPr>
        <p:spPr>
          <a:xfrm>
            <a:off x="4940960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grpSp>
        <p:nvGrpSpPr>
          <p:cNvPr id="12" name="Skupina 11">
            <a:extLst>
              <a:ext uri="{FF2B5EF4-FFF2-40B4-BE49-F238E27FC236}">
                <a16:creationId xmlns:a16="http://schemas.microsoft.com/office/drawing/2014/main" id="{5C3AEE37-6E7E-8874-A619-8CB9437D115A}"/>
              </a:ext>
            </a:extLst>
          </p:cNvPr>
          <p:cNvGrpSpPr/>
          <p:nvPr/>
        </p:nvGrpSpPr>
        <p:grpSpPr>
          <a:xfrm>
            <a:off x="8244721" y="539706"/>
            <a:ext cx="1450040" cy="1982007"/>
            <a:chOff x="7045183" y="539706"/>
            <a:chExt cx="1450040" cy="1982007"/>
          </a:xfrm>
        </p:grpSpPr>
        <p:grpSp>
          <p:nvGrpSpPr>
            <p:cNvPr id="13" name="Skupina 5">
              <a:extLst>
                <a:ext uri="{FF2B5EF4-FFF2-40B4-BE49-F238E27FC236}">
                  <a16:creationId xmlns:a16="http://schemas.microsoft.com/office/drawing/2014/main" id="{A3C4FD03-716C-E4D0-1163-E50F78B037EF}"/>
                </a:ext>
              </a:extLst>
            </p:cNvPr>
            <p:cNvGrpSpPr/>
            <p:nvPr/>
          </p:nvGrpSpPr>
          <p:grpSpPr>
            <a:xfrm>
              <a:off x="7045183" y="909041"/>
              <a:ext cx="1450040" cy="1612672"/>
              <a:chOff x="7045183" y="909041"/>
              <a:chExt cx="1450040" cy="1612672"/>
            </a:xfrm>
          </p:grpSpPr>
          <p:sp>
            <p:nvSpPr>
              <p:cNvPr id="15" name="Obdélník 1">
                <a:extLst>
                  <a:ext uri="{FF2B5EF4-FFF2-40B4-BE49-F238E27FC236}">
                    <a16:creationId xmlns:a16="http://schemas.microsoft.com/office/drawing/2014/main" id="{C307E6F4-FF3E-C49E-BE43-C24BC2BA941E}"/>
                  </a:ext>
                </a:extLst>
              </p:cNvPr>
              <p:cNvSpPr/>
              <p:nvPr/>
            </p:nvSpPr>
            <p:spPr>
              <a:xfrm>
                <a:off x="7045183" y="1269031"/>
                <a:ext cx="1440161" cy="1252682"/>
              </a:xfrm>
              <a:prstGeom prst="rect">
                <a:avLst/>
              </a:prstGeom>
              <a:solidFill>
                <a:srgbClr val="B4C7E7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VA</a:t>
                </a:r>
              </a:p>
            </p:txBody>
          </p:sp>
          <p:sp>
            <p:nvSpPr>
              <p:cNvPr id="16" name="Obdélník 17">
                <a:extLst>
                  <a:ext uri="{FF2B5EF4-FFF2-40B4-BE49-F238E27FC236}">
                    <a16:creationId xmlns:a16="http://schemas.microsoft.com/office/drawing/2014/main" id="{740861AF-F060-2949-0506-6BD3C47ECE3C}"/>
                  </a:ext>
                </a:extLst>
              </p:cNvPr>
              <p:cNvSpPr/>
              <p:nvPr/>
            </p:nvSpPr>
            <p:spPr>
              <a:xfrm>
                <a:off x="7055062" y="909041"/>
                <a:ext cx="1440161" cy="366418"/>
              </a:xfrm>
              <a:prstGeom prst="rect">
                <a:avLst/>
              </a:prstGeom>
              <a:solidFill>
                <a:srgbClr val="F8CBAD"/>
              </a:solidFill>
              <a:ln w="12701" cap="flat">
                <a:solidFill>
                  <a:srgbClr val="000000"/>
                </a:solidFill>
                <a:prstDash val="solid"/>
                <a:miter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r>
                  <a:rPr lang="cs-CZ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alibri"/>
                  </a:rPr>
                  <a:t>VD</a:t>
                </a:r>
              </a:p>
            </p:txBody>
          </p:sp>
        </p:grpSp>
        <p:sp>
          <p:nvSpPr>
            <p:cNvPr id="14" name="TextovéPole 18">
              <a:extLst>
                <a:ext uri="{FF2B5EF4-FFF2-40B4-BE49-F238E27FC236}">
                  <a16:creationId xmlns:a16="http://schemas.microsoft.com/office/drawing/2014/main" id="{46226184-8108-EE39-2678-E97F0E3698A3}"/>
                </a:ext>
              </a:extLst>
            </p:cNvPr>
            <p:cNvSpPr txBox="1"/>
            <p:nvPr/>
          </p:nvSpPr>
          <p:spPr>
            <a:xfrm>
              <a:off x="7505312" y="539706"/>
              <a:ext cx="629911" cy="369335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non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 dirty="0" err="1">
                  <a:solidFill>
                    <a:srgbClr val="000000"/>
                  </a:solidFill>
                  <a:uFillTx/>
                  <a:latin typeface="Calibri"/>
                </a:rPr>
                <a:t>VT</a:t>
              </a:r>
              <a:r>
                <a:rPr lang="cs-CZ" sz="1800" b="0" i="0" u="none" strike="noStrike" kern="1200" cap="none" spc="0" baseline="-25000" dirty="0" err="1">
                  <a:solidFill>
                    <a:srgbClr val="000000"/>
                  </a:solidFill>
                  <a:uFillTx/>
                  <a:latin typeface="Calibri"/>
                </a:rPr>
                <a:t>exp</a:t>
              </a:r>
              <a:endParaRPr lang="cs-CZ" sz="1800" b="0" i="0" u="none" strike="noStrike" kern="1200" cap="none" spc="0" baseline="-25000" dirty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8D3F8452-8069-F0A4-CD06-D65E31692723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42691CB-2168-4D5C-AF98-0AB2E7A6A29A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3BD6A439-BFCB-3947-774C-08D46DDB1AB5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5B910E94-B2CB-F0AC-9FDF-CA6217993BDA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852278AB-96B3-05F2-9273-D6B203414C03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4EAC67DD-0632-94D1-CDFD-D25386C2F702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D02BADEB-5624-1D25-75C1-BF99253FD8FA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04F04AE0-CD93-B07B-C67B-3FA2CBF4B7D8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DD023BF0-EA09-214D-C2F7-F61DFCF57C5A}"/>
              </a:ext>
            </a:extLst>
          </p:cNvPr>
          <p:cNvGrpSpPr/>
          <p:nvPr/>
        </p:nvGrpSpPr>
        <p:grpSpPr>
          <a:xfrm>
            <a:off x="6454521" y="909041"/>
            <a:ext cx="1440709" cy="1612672"/>
            <a:chOff x="6454521" y="909041"/>
            <a:chExt cx="1440709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EE4C62B1-24B2-0482-E27B-EEB3E7C93AE8}"/>
                </a:ext>
              </a:extLst>
            </p:cNvPr>
            <p:cNvSpPr/>
            <p:nvPr/>
          </p:nvSpPr>
          <p:spPr>
            <a:xfrm>
              <a:off x="6454521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CA346D31-CED6-551C-5AB6-9BF0182935A0}"/>
                </a:ext>
              </a:extLst>
            </p:cNvPr>
            <p:cNvSpPr/>
            <p:nvPr/>
          </p:nvSpPr>
          <p:spPr>
            <a:xfrm>
              <a:off x="6455069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86DB462E-6828-803A-A603-187BF4C0A4B8}"/>
              </a:ext>
            </a:extLst>
          </p:cNvPr>
          <p:cNvSpPr txBox="1"/>
          <p:nvPr/>
        </p:nvSpPr>
        <p:spPr>
          <a:xfrm>
            <a:off x="6905320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4" name="Obdélník 9">
            <a:extLst>
              <a:ext uri="{FF2B5EF4-FFF2-40B4-BE49-F238E27FC236}">
                <a16:creationId xmlns:a16="http://schemas.microsoft.com/office/drawing/2014/main" id="{0E1E2005-0D22-93CD-4CF0-E97C8CBDF93D}"/>
              </a:ext>
            </a:extLst>
          </p:cNvPr>
          <p:cNvSpPr/>
          <p:nvPr/>
        </p:nvSpPr>
        <p:spPr>
          <a:xfrm>
            <a:off x="3216045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19">
            <a:extLst>
              <a:ext uri="{FF2B5EF4-FFF2-40B4-BE49-F238E27FC236}">
                <a16:creationId xmlns:a16="http://schemas.microsoft.com/office/drawing/2014/main" id="{D1DAB5FF-1A52-80EF-7F51-7149442B2A3A}"/>
              </a:ext>
            </a:extLst>
          </p:cNvPr>
          <p:cNvSpPr txBox="1"/>
          <p:nvPr/>
        </p:nvSpPr>
        <p:spPr>
          <a:xfrm>
            <a:off x="3621170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AC8115F3-A5C6-9AE9-BEAF-9D09E8FC0D25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BE9A7F1-D6B0-9B2B-70F5-269700496DAF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3CFDFC98-644F-8ABA-8BD1-7CF4546A900A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6BD5BC68-24F9-E229-712B-0BA2EEEB3653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2EAF16BF-AE29-909F-CD67-94D6F60AD236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BE1C16FD-1DC0-F908-F085-04D4B8930B23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67649B69-85BC-18D4-5CE7-27581D9677D7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4AEC23A9-25C1-106C-75BA-24B346A8042B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04928663-BA66-99F5-157B-83EBCFED50A7}"/>
              </a:ext>
            </a:extLst>
          </p:cNvPr>
          <p:cNvGrpSpPr/>
          <p:nvPr/>
        </p:nvGrpSpPr>
        <p:grpSpPr>
          <a:xfrm>
            <a:off x="6754517" y="909041"/>
            <a:ext cx="1440709" cy="1612672"/>
            <a:chOff x="6754517" y="909041"/>
            <a:chExt cx="1440709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92BC3702-268E-67D0-49D7-341D58BE3094}"/>
                </a:ext>
              </a:extLst>
            </p:cNvPr>
            <p:cNvSpPr/>
            <p:nvPr/>
          </p:nvSpPr>
          <p:spPr>
            <a:xfrm>
              <a:off x="6754517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CEAA7719-1EF9-724E-5101-FD81F0131BEC}"/>
                </a:ext>
              </a:extLst>
            </p:cNvPr>
            <p:cNvSpPr/>
            <p:nvPr/>
          </p:nvSpPr>
          <p:spPr>
            <a:xfrm>
              <a:off x="6755065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42FF54FF-70BA-0276-843B-1E748478E35F}"/>
              </a:ext>
            </a:extLst>
          </p:cNvPr>
          <p:cNvSpPr txBox="1"/>
          <p:nvPr/>
        </p:nvSpPr>
        <p:spPr>
          <a:xfrm>
            <a:off x="7205316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exp</a:t>
            </a:r>
          </a:p>
        </p:txBody>
      </p:sp>
      <p:sp>
        <p:nvSpPr>
          <p:cNvPr id="14" name="Obdélník 9">
            <a:extLst>
              <a:ext uri="{FF2B5EF4-FFF2-40B4-BE49-F238E27FC236}">
                <a16:creationId xmlns:a16="http://schemas.microsoft.com/office/drawing/2014/main" id="{06FA1045-EC7A-B452-1268-FBDDC27349E9}"/>
              </a:ext>
            </a:extLst>
          </p:cNvPr>
          <p:cNvSpPr/>
          <p:nvPr/>
        </p:nvSpPr>
        <p:spPr>
          <a:xfrm>
            <a:off x="3456047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19">
            <a:extLst>
              <a:ext uri="{FF2B5EF4-FFF2-40B4-BE49-F238E27FC236}">
                <a16:creationId xmlns:a16="http://schemas.microsoft.com/office/drawing/2014/main" id="{3B3C08B0-B472-A542-BD00-26C6E780BCB8}"/>
              </a:ext>
            </a:extLst>
          </p:cNvPr>
          <p:cNvSpPr txBox="1"/>
          <p:nvPr/>
        </p:nvSpPr>
        <p:spPr>
          <a:xfrm>
            <a:off x="3861163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3">
            <a:extLst>
              <a:ext uri="{FF2B5EF4-FFF2-40B4-BE49-F238E27FC236}">
                <a16:creationId xmlns:a16="http://schemas.microsoft.com/office/drawing/2014/main" id="{D7250359-5A83-6EFD-B5F1-C763FF8C27B8}"/>
              </a:ext>
            </a:extLst>
          </p:cNvPr>
          <p:cNvSpPr/>
          <p:nvPr/>
        </p:nvSpPr>
        <p:spPr>
          <a:xfrm>
            <a:off x="5376013" y="3068634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F8694F6-8CBB-255D-4A93-33FF4263A30F}"/>
              </a:ext>
            </a:extLst>
          </p:cNvPr>
          <p:cNvSpPr/>
          <p:nvPr/>
        </p:nvSpPr>
        <p:spPr>
          <a:xfrm>
            <a:off x="5375236" y="2701713"/>
            <a:ext cx="1440746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cxnSp>
        <p:nvCxnSpPr>
          <p:cNvPr id="4" name="Přímá spojnice 4">
            <a:extLst>
              <a:ext uri="{FF2B5EF4-FFF2-40B4-BE49-F238E27FC236}">
                <a16:creationId xmlns:a16="http://schemas.microsoft.com/office/drawing/2014/main" id="{0E6B4ECE-81AB-0044-1D5B-18FE9187F91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5" name="Přímá spojnice 7">
            <a:extLst>
              <a:ext uri="{FF2B5EF4-FFF2-40B4-BE49-F238E27FC236}">
                <a16:creationId xmlns:a16="http://schemas.microsoft.com/office/drawing/2014/main" id="{B39EEF17-7D9B-13C7-4352-15021FA323B5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10">
            <a:extLst>
              <a:ext uri="{FF2B5EF4-FFF2-40B4-BE49-F238E27FC236}">
                <a16:creationId xmlns:a16="http://schemas.microsoft.com/office/drawing/2014/main" id="{C53CF730-403A-5AFD-8CA8-851DC22465D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1">
            <a:extLst>
              <a:ext uri="{FF2B5EF4-FFF2-40B4-BE49-F238E27FC236}">
                <a16:creationId xmlns:a16="http://schemas.microsoft.com/office/drawing/2014/main" id="{CC5E7D93-EFEB-E21F-1E8E-381C8698521A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8" name="Přímá spojnice 23">
            <a:extLst>
              <a:ext uri="{FF2B5EF4-FFF2-40B4-BE49-F238E27FC236}">
                <a16:creationId xmlns:a16="http://schemas.microsoft.com/office/drawing/2014/main" id="{12D8188A-DCD6-59EF-9E32-15D3B6E4104A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9" name="Přímá spojnice 3">
            <a:extLst>
              <a:ext uri="{FF2B5EF4-FFF2-40B4-BE49-F238E27FC236}">
                <a16:creationId xmlns:a16="http://schemas.microsoft.com/office/drawing/2014/main" id="{7468B1B9-A592-7134-163C-13A43E017090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grpSp>
        <p:nvGrpSpPr>
          <p:cNvPr id="10" name="Skupina 5">
            <a:extLst>
              <a:ext uri="{FF2B5EF4-FFF2-40B4-BE49-F238E27FC236}">
                <a16:creationId xmlns:a16="http://schemas.microsoft.com/office/drawing/2014/main" id="{2D609810-71FB-0EC9-33BA-56A61DEC5AF9}"/>
              </a:ext>
            </a:extLst>
          </p:cNvPr>
          <p:cNvGrpSpPr/>
          <p:nvPr/>
        </p:nvGrpSpPr>
        <p:grpSpPr>
          <a:xfrm>
            <a:off x="7054513" y="909041"/>
            <a:ext cx="1440710" cy="1612672"/>
            <a:chOff x="7054513" y="909041"/>
            <a:chExt cx="1440710" cy="1612672"/>
          </a:xfrm>
        </p:grpSpPr>
        <p:sp>
          <p:nvSpPr>
            <p:cNvPr id="11" name="Obdélník 1">
              <a:extLst>
                <a:ext uri="{FF2B5EF4-FFF2-40B4-BE49-F238E27FC236}">
                  <a16:creationId xmlns:a16="http://schemas.microsoft.com/office/drawing/2014/main" id="{4C45EB52-B8CD-1E05-AC90-5966C9AFC3E1}"/>
                </a:ext>
              </a:extLst>
            </p:cNvPr>
            <p:cNvSpPr/>
            <p:nvPr/>
          </p:nvSpPr>
          <p:spPr>
            <a:xfrm>
              <a:off x="7054513" y="1269031"/>
              <a:ext cx="1440161" cy="1252682"/>
            </a:xfrm>
            <a:prstGeom prst="rect">
              <a:avLst/>
            </a:prstGeom>
            <a:solidFill>
              <a:srgbClr val="B4C7E7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VA</a:t>
              </a:r>
            </a:p>
          </p:txBody>
        </p:sp>
        <p:sp>
          <p:nvSpPr>
            <p:cNvPr id="12" name="Obdélník 17">
              <a:extLst>
                <a:ext uri="{FF2B5EF4-FFF2-40B4-BE49-F238E27FC236}">
                  <a16:creationId xmlns:a16="http://schemas.microsoft.com/office/drawing/2014/main" id="{9E0B103A-C39A-8153-DFD1-98EC8E2ACE3C}"/>
                </a:ext>
              </a:extLst>
            </p:cNvPr>
            <p:cNvSpPr/>
            <p:nvPr/>
          </p:nvSpPr>
          <p:spPr>
            <a:xfrm>
              <a:off x="7055062" y="909041"/>
              <a:ext cx="1440161" cy="366418"/>
            </a:xfrm>
            <a:prstGeom prst="rect">
              <a:avLst/>
            </a:prstGeom>
            <a:solidFill>
              <a:srgbClr val="F8CBAD"/>
            </a:solidFill>
            <a:ln w="12701" cap="flat">
              <a:solidFill>
                <a:srgbClr val="000000"/>
              </a:solidFill>
              <a:prstDash val="solid"/>
              <a:miter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cs-CZ" sz="1800" b="0" i="0" u="none" strike="noStrike" kern="1200" cap="none" spc="0" baseline="0">
                  <a:solidFill>
                    <a:srgbClr val="FFFFFF"/>
                  </a:solidFill>
                  <a:uFillTx/>
                  <a:latin typeface="Calibri"/>
                </a:rPr>
                <a:t>VD</a:t>
              </a:r>
            </a:p>
          </p:txBody>
        </p:sp>
      </p:grpSp>
      <p:sp>
        <p:nvSpPr>
          <p:cNvPr id="13" name="TextovéPole 18">
            <a:extLst>
              <a:ext uri="{FF2B5EF4-FFF2-40B4-BE49-F238E27FC236}">
                <a16:creationId xmlns:a16="http://schemas.microsoft.com/office/drawing/2014/main" id="{2CF1C56C-F060-FE40-3EBB-139B36250FDE}"/>
              </a:ext>
            </a:extLst>
          </p:cNvPr>
          <p:cNvSpPr txBox="1"/>
          <p:nvPr/>
        </p:nvSpPr>
        <p:spPr>
          <a:xfrm>
            <a:off x="7505312" y="539706"/>
            <a:ext cx="629911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000000"/>
                </a:solidFill>
                <a:uFillTx/>
                <a:latin typeface="Calibri"/>
              </a:rPr>
              <a:t>exp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Obdélník 9">
            <a:extLst>
              <a:ext uri="{FF2B5EF4-FFF2-40B4-BE49-F238E27FC236}">
                <a16:creationId xmlns:a16="http://schemas.microsoft.com/office/drawing/2014/main" id="{55CD1D34-5490-9FFC-2617-56DCEFF38A46}"/>
              </a:ext>
            </a:extLst>
          </p:cNvPr>
          <p:cNvSpPr/>
          <p:nvPr/>
        </p:nvSpPr>
        <p:spPr>
          <a:xfrm>
            <a:off x="3696778" y="909169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TextovéPole 19">
            <a:extLst>
              <a:ext uri="{FF2B5EF4-FFF2-40B4-BE49-F238E27FC236}">
                <a16:creationId xmlns:a16="http://schemas.microsoft.com/office/drawing/2014/main" id="{009073D0-2F91-46CF-8EF1-E8408228958B}"/>
              </a:ext>
            </a:extLst>
          </p:cNvPr>
          <p:cNvSpPr txBox="1"/>
          <p:nvPr/>
        </p:nvSpPr>
        <p:spPr>
          <a:xfrm>
            <a:off x="4100974" y="47893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8FE48157-F21D-E646-DD9A-41532A17ED13}"/>
              </a:ext>
            </a:extLst>
          </p:cNvPr>
          <p:cNvSpPr/>
          <p:nvPr/>
        </p:nvSpPr>
        <p:spPr>
          <a:xfrm>
            <a:off x="5371048" y="3075941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ABE68D2C-EE37-34A3-F2BF-757F475C5962}"/>
              </a:ext>
            </a:extLst>
          </p:cNvPr>
          <p:cNvSpPr/>
          <p:nvPr/>
        </p:nvSpPr>
        <p:spPr>
          <a:xfrm>
            <a:off x="5375830" y="2708279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F5D55630-2F29-2B4E-82BC-4344318D707B}"/>
              </a:ext>
            </a:extLst>
          </p:cNvPr>
          <p:cNvSpPr/>
          <p:nvPr/>
        </p:nvSpPr>
        <p:spPr>
          <a:xfrm>
            <a:off x="5375830" y="916338"/>
            <a:ext cx="1440161" cy="1612544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E7A302E4-C7CE-F7F3-98F1-91669935D3BE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FDD558D0-F228-EB7D-15A1-19DA44B6E63F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2C53A204-6FAF-D45D-3520-62ECACF8F9A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E3A78573-322A-BDAB-70EA-0B4EBF594CEC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F4EC523E-198B-AA29-FE9B-B54BB062D0BF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13">
            <a:extLst>
              <a:ext uri="{FF2B5EF4-FFF2-40B4-BE49-F238E27FC236}">
                <a16:creationId xmlns:a16="http://schemas.microsoft.com/office/drawing/2014/main" id="{82FDDD64-6A5A-3D0F-EDAE-FD09E6251581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1" name="TextovéPole 19">
            <a:extLst>
              <a:ext uri="{FF2B5EF4-FFF2-40B4-BE49-F238E27FC236}">
                <a16:creationId xmlns:a16="http://schemas.microsoft.com/office/drawing/2014/main" id="{742AD8DF-E2C4-33B1-ADA0-AC916CE459F3}"/>
              </a:ext>
            </a:extLst>
          </p:cNvPr>
          <p:cNvSpPr txBox="1"/>
          <p:nvPr/>
        </p:nvSpPr>
        <p:spPr>
          <a:xfrm>
            <a:off x="5771189" y="539706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D9BD5515-D0A8-E9D6-E5D9-B88491AB3791}"/>
              </a:ext>
            </a:extLst>
          </p:cNvPr>
          <p:cNvSpPr/>
          <p:nvPr/>
        </p:nvSpPr>
        <p:spPr>
          <a:xfrm>
            <a:off x="5371048" y="3255931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3C4E2256-9EC5-1625-C55B-2AC1097AA6C5}"/>
              </a:ext>
            </a:extLst>
          </p:cNvPr>
          <p:cNvSpPr/>
          <p:nvPr/>
        </p:nvSpPr>
        <p:spPr>
          <a:xfrm>
            <a:off x="5375830" y="2888269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2B6DE9D7-C551-BB75-6FBA-BA5503727405}"/>
              </a:ext>
            </a:extLst>
          </p:cNvPr>
          <p:cNvSpPr/>
          <p:nvPr/>
        </p:nvSpPr>
        <p:spPr>
          <a:xfrm>
            <a:off x="5375830" y="1258817"/>
            <a:ext cx="1440161" cy="1628217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3EBF666A-7ADB-D4E1-F93E-D00A22D98DFA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196AA702-2639-4C9B-2A71-0383E2CAD5EB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1729548D-503F-3D70-A3DD-D8DFA58FC5E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84B77BD6-A236-607D-7DAE-D345F42C4FC9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39ABD435-FD76-A52D-48CA-862FE8EDF0B2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3F9DB7D1-8594-62C7-F537-D5F75247B3B9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1D05193E-9C0A-AB86-DCF8-FF9292213765}"/>
              </a:ext>
            </a:extLst>
          </p:cNvPr>
          <p:cNvCxnSpPr/>
          <p:nvPr/>
        </p:nvCxnSpPr>
        <p:spPr>
          <a:xfrm>
            <a:off x="3926561" y="5351992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Šipka: dolů 13">
            <a:extLst>
              <a:ext uri="{FF2B5EF4-FFF2-40B4-BE49-F238E27FC236}">
                <a16:creationId xmlns:a16="http://schemas.microsoft.com/office/drawing/2014/main" id="{5BAD317B-C6C5-403E-45F2-6E36948332FA}"/>
              </a:ext>
            </a:extLst>
          </p:cNvPr>
          <p:cNvSpPr/>
          <p:nvPr/>
        </p:nvSpPr>
        <p:spPr>
          <a:xfrm>
            <a:off x="4861727" y="5165226"/>
            <a:ext cx="179999" cy="180063"/>
          </a:xfrm>
          <a:custGeom>
            <a:avLst>
              <a:gd name="f0" fmla="val 10804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TextovéPole 14">
            <a:extLst>
              <a:ext uri="{FF2B5EF4-FFF2-40B4-BE49-F238E27FC236}">
                <a16:creationId xmlns:a16="http://schemas.microsoft.com/office/drawing/2014/main" id="{57F8CEFA-03C2-195F-80BA-25A559F06377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4" name="TextovéPole 20">
            <a:extLst>
              <a:ext uri="{FF2B5EF4-FFF2-40B4-BE49-F238E27FC236}">
                <a16:creationId xmlns:a16="http://schemas.microsoft.com/office/drawing/2014/main" id="{9981D45F-15AF-127B-1A30-2FD47953C900}"/>
              </a:ext>
            </a:extLst>
          </p:cNvPr>
          <p:cNvSpPr txBox="1"/>
          <p:nvPr/>
        </p:nvSpPr>
        <p:spPr>
          <a:xfrm>
            <a:off x="5771189" y="89970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sp>
        <p:nvSpPr>
          <p:cNvPr id="15" name="Šipka: dolů 16">
            <a:extLst>
              <a:ext uri="{FF2B5EF4-FFF2-40B4-BE49-F238E27FC236}">
                <a16:creationId xmlns:a16="http://schemas.microsoft.com/office/drawing/2014/main" id="{09F98A92-393A-6467-7C32-AFEA71E8F326}"/>
              </a:ext>
            </a:extLst>
          </p:cNvPr>
          <p:cNvSpPr/>
          <p:nvPr/>
        </p:nvSpPr>
        <p:spPr>
          <a:xfrm>
            <a:off x="7435055" y="5172726"/>
            <a:ext cx="187586" cy="165061"/>
          </a:xfrm>
          <a:custGeom>
            <a:avLst>
              <a:gd name="f0" fmla="val 14909"/>
              <a:gd name="f1" fmla="val 3788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TextovéPole 14">
            <a:extLst>
              <a:ext uri="{FF2B5EF4-FFF2-40B4-BE49-F238E27FC236}">
                <a16:creationId xmlns:a16="http://schemas.microsoft.com/office/drawing/2014/main" id="{18B5456C-9265-71F3-9A01-A3609CDA023F}"/>
              </a:ext>
            </a:extLst>
          </p:cNvPr>
          <p:cNvSpPr txBox="1"/>
          <p:nvPr/>
        </p:nvSpPr>
        <p:spPr>
          <a:xfrm>
            <a:off x="7362825" y="4845857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16AD9CC9-223C-FB2D-0810-031418823D58}"/>
              </a:ext>
            </a:extLst>
          </p:cNvPr>
          <p:cNvSpPr/>
          <p:nvPr/>
        </p:nvSpPr>
        <p:spPr>
          <a:xfrm>
            <a:off x="5371048" y="3435931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4A07D390-5017-EC38-3E27-A191C31694DE}"/>
              </a:ext>
            </a:extLst>
          </p:cNvPr>
          <p:cNvSpPr/>
          <p:nvPr/>
        </p:nvSpPr>
        <p:spPr>
          <a:xfrm>
            <a:off x="5375830" y="3062581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C53FDE9B-4AB2-C34C-9FF8-C3AEE1B670FD}"/>
              </a:ext>
            </a:extLst>
          </p:cNvPr>
          <p:cNvSpPr/>
          <p:nvPr/>
        </p:nvSpPr>
        <p:spPr>
          <a:xfrm>
            <a:off x="5367528" y="1450284"/>
            <a:ext cx="1440161" cy="1612297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10050346-7F5E-B132-8C3F-27FF16066401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41BE948B-FB4F-C1BD-2EF8-B76756DB4C50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9C9231DA-D2B1-7CAB-E6F2-2E9475D9BAAB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2131CB6D-F2C9-4EE2-0477-F217A16DF0D8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AE3F7306-AABB-5008-FCDF-76FAC3638210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12F05E25-F93B-9871-495D-44FC5E4FEB7B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C807A8C5-5C76-C7C7-0392-FC66BF4074B6}"/>
              </a:ext>
            </a:extLst>
          </p:cNvPr>
          <p:cNvCxnSpPr/>
          <p:nvPr/>
        </p:nvCxnSpPr>
        <p:spPr>
          <a:xfrm>
            <a:off x="3926561" y="5526999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D1529BCE-053C-606E-4E8E-43B1AA870C67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7">
            <a:extLst>
              <a:ext uri="{FF2B5EF4-FFF2-40B4-BE49-F238E27FC236}">
                <a16:creationId xmlns:a16="http://schemas.microsoft.com/office/drawing/2014/main" id="{6FFBBFD6-B9FF-B875-DF65-39FA598CA4F5}"/>
              </a:ext>
            </a:extLst>
          </p:cNvPr>
          <p:cNvSpPr/>
          <p:nvPr/>
        </p:nvSpPr>
        <p:spPr>
          <a:xfrm>
            <a:off x="4861727" y="5165226"/>
            <a:ext cx="179999" cy="359798"/>
          </a:xfrm>
          <a:custGeom>
            <a:avLst>
              <a:gd name="f0" fmla="val 1619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2">
            <a:extLst>
              <a:ext uri="{FF2B5EF4-FFF2-40B4-BE49-F238E27FC236}">
                <a16:creationId xmlns:a16="http://schemas.microsoft.com/office/drawing/2014/main" id="{B237EBC6-ECFE-EC3A-6B31-150F124C3573}"/>
              </a:ext>
            </a:extLst>
          </p:cNvPr>
          <p:cNvSpPr txBox="1"/>
          <p:nvPr/>
        </p:nvSpPr>
        <p:spPr>
          <a:xfrm>
            <a:off x="5771189" y="107970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7" name="Přímá spojnice 8">
            <a:extLst>
              <a:ext uri="{FF2B5EF4-FFF2-40B4-BE49-F238E27FC236}">
                <a16:creationId xmlns:a16="http://schemas.microsoft.com/office/drawing/2014/main" id="{EA23502D-E396-4D19-1918-A84664AEECE3}"/>
              </a:ext>
            </a:extLst>
          </p:cNvPr>
          <p:cNvCxnSpPr>
            <a:cxnSpLocks/>
          </p:cNvCxnSpPr>
          <p:nvPr/>
        </p:nvCxnSpPr>
        <p:spPr>
          <a:xfrm>
            <a:off x="6815991" y="5530108"/>
            <a:ext cx="1536875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20" name="Přímá spojnice 8">
            <a:extLst>
              <a:ext uri="{FF2B5EF4-FFF2-40B4-BE49-F238E27FC236}">
                <a16:creationId xmlns:a16="http://schemas.microsoft.com/office/drawing/2014/main" id="{6937A952-8117-ED7A-CF1D-2633DDE6375E}"/>
              </a:ext>
            </a:extLst>
          </p:cNvPr>
          <p:cNvCxnSpPr>
            <a:cxnSpLocks/>
          </p:cNvCxnSpPr>
          <p:nvPr/>
        </p:nvCxnSpPr>
        <p:spPr>
          <a:xfrm>
            <a:off x="6839316" y="5530108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2" name="TextovéPole 14">
            <a:extLst>
              <a:ext uri="{FF2B5EF4-FFF2-40B4-BE49-F238E27FC236}">
                <a16:creationId xmlns:a16="http://schemas.microsoft.com/office/drawing/2014/main" id="{34087DED-D033-AFA5-3F33-64BC2F3662DE}"/>
              </a:ext>
            </a:extLst>
          </p:cNvPr>
          <p:cNvSpPr txBox="1"/>
          <p:nvPr/>
        </p:nvSpPr>
        <p:spPr>
          <a:xfrm>
            <a:off x="7619419" y="5167764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4" name="Přímá spojnice se šipkou 23">
            <a:extLst>
              <a:ext uri="{FF2B5EF4-FFF2-40B4-BE49-F238E27FC236}">
                <a16:creationId xmlns:a16="http://schemas.microsoft.com/office/drawing/2014/main" id="{57DA4C6D-6F0C-0512-B9C2-ABED3D31EE2A}"/>
              </a:ext>
            </a:extLst>
          </p:cNvPr>
          <p:cNvCxnSpPr/>
          <p:nvPr/>
        </p:nvCxnSpPr>
        <p:spPr>
          <a:xfrm>
            <a:off x="8140959" y="5165226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92373579-4AB5-06C0-72C2-65D8B950F00D}"/>
              </a:ext>
            </a:extLst>
          </p:cNvPr>
          <p:cNvSpPr/>
          <p:nvPr/>
        </p:nvSpPr>
        <p:spPr>
          <a:xfrm>
            <a:off x="5371048" y="361155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F3249204-ED88-3B91-88BA-8837EAC50A7E}"/>
              </a:ext>
            </a:extLst>
          </p:cNvPr>
          <p:cNvSpPr/>
          <p:nvPr/>
        </p:nvSpPr>
        <p:spPr>
          <a:xfrm>
            <a:off x="5375830" y="3242572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1DFED4F7-3AE8-B60F-9E3A-FDEE016F7232}"/>
              </a:ext>
            </a:extLst>
          </p:cNvPr>
          <p:cNvSpPr/>
          <p:nvPr/>
        </p:nvSpPr>
        <p:spPr>
          <a:xfrm>
            <a:off x="5367528" y="1625903"/>
            <a:ext cx="1440161" cy="1614117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A1B33743-899F-571C-EA6C-756397C624CE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4CDC0F41-5073-E09B-9E11-913A49407178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F7FEC413-4612-595C-6F7B-7F7C5698F4A1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1B1EA440-AE5C-415B-62F5-5E83A5C2F4E5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8C0F8E52-A99C-F172-97E3-DDCD17EEFED8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994E7743-F661-9E47-B36D-9FACEA77758E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285EAEFE-A26C-E225-5781-0146AA09C726}"/>
              </a:ext>
            </a:extLst>
          </p:cNvPr>
          <p:cNvCxnSpPr/>
          <p:nvPr/>
        </p:nvCxnSpPr>
        <p:spPr>
          <a:xfrm>
            <a:off x="3926561" y="5701997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1BBACB2C-4BB5-519E-C6D2-5CBDD12E1BE8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6">
            <a:extLst>
              <a:ext uri="{FF2B5EF4-FFF2-40B4-BE49-F238E27FC236}">
                <a16:creationId xmlns:a16="http://schemas.microsoft.com/office/drawing/2014/main" id="{791B5612-71EE-5D8C-035D-4FE2D052DE35}"/>
              </a:ext>
            </a:extLst>
          </p:cNvPr>
          <p:cNvSpPr/>
          <p:nvPr/>
        </p:nvSpPr>
        <p:spPr>
          <a:xfrm>
            <a:off x="4861727" y="5165226"/>
            <a:ext cx="179999" cy="534183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1">
            <a:extLst>
              <a:ext uri="{FF2B5EF4-FFF2-40B4-BE49-F238E27FC236}">
                <a16:creationId xmlns:a16="http://schemas.microsoft.com/office/drawing/2014/main" id="{9B26708C-B946-FED3-F393-C2EFD27F6F3B}"/>
              </a:ext>
            </a:extLst>
          </p:cNvPr>
          <p:cNvSpPr txBox="1"/>
          <p:nvPr/>
        </p:nvSpPr>
        <p:spPr>
          <a:xfrm>
            <a:off x="5771189" y="125969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6" name="Přímá spojnice 8">
            <a:extLst>
              <a:ext uri="{FF2B5EF4-FFF2-40B4-BE49-F238E27FC236}">
                <a16:creationId xmlns:a16="http://schemas.microsoft.com/office/drawing/2014/main" id="{D57E304E-1A33-5A40-3B77-B4B412C72934}"/>
              </a:ext>
            </a:extLst>
          </p:cNvPr>
          <p:cNvCxnSpPr>
            <a:cxnSpLocks/>
          </p:cNvCxnSpPr>
          <p:nvPr/>
        </p:nvCxnSpPr>
        <p:spPr>
          <a:xfrm>
            <a:off x="6839316" y="5702724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823912E9-F460-7283-FA60-D3AC4D1C405D}"/>
              </a:ext>
            </a:extLst>
          </p:cNvPr>
          <p:cNvCxnSpPr>
            <a:cxnSpLocks/>
          </p:cNvCxnSpPr>
          <p:nvPr/>
        </p:nvCxnSpPr>
        <p:spPr>
          <a:xfrm>
            <a:off x="6814441" y="534194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0" name="TextovéPole 14">
            <a:extLst>
              <a:ext uri="{FF2B5EF4-FFF2-40B4-BE49-F238E27FC236}">
                <a16:creationId xmlns:a16="http://schemas.microsoft.com/office/drawing/2014/main" id="{39C23959-C1D0-B7BB-435C-FFB8BC39B673}"/>
              </a:ext>
            </a:extLst>
          </p:cNvPr>
          <p:cNvSpPr txBox="1"/>
          <p:nvPr/>
        </p:nvSpPr>
        <p:spPr>
          <a:xfrm>
            <a:off x="7619419" y="5345047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120F314E-AC9E-8E5F-BA8A-964C97D0CCD8}"/>
              </a:ext>
            </a:extLst>
          </p:cNvPr>
          <p:cNvCxnSpPr/>
          <p:nvPr/>
        </p:nvCxnSpPr>
        <p:spPr>
          <a:xfrm>
            <a:off x="8140959" y="5342509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6EF93815-60D7-2695-F83A-966255F9F060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23" name="Šipka: dolů 16">
            <a:extLst>
              <a:ext uri="{FF2B5EF4-FFF2-40B4-BE49-F238E27FC236}">
                <a16:creationId xmlns:a16="http://schemas.microsoft.com/office/drawing/2014/main" id="{6C362369-961A-8DCB-627E-E628C1CCE325}"/>
              </a:ext>
            </a:extLst>
          </p:cNvPr>
          <p:cNvSpPr/>
          <p:nvPr/>
        </p:nvSpPr>
        <p:spPr>
          <a:xfrm>
            <a:off x="7431834" y="5165226"/>
            <a:ext cx="187586" cy="165061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C298BF79-71B5-0CD0-B471-181A4FB35F77}"/>
              </a:ext>
            </a:extLst>
          </p:cNvPr>
          <p:cNvSpPr/>
          <p:nvPr/>
        </p:nvSpPr>
        <p:spPr>
          <a:xfrm>
            <a:off x="5371048" y="3787170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C75CE9F1-0359-7953-1874-2F697E438997}"/>
              </a:ext>
            </a:extLst>
          </p:cNvPr>
          <p:cNvSpPr/>
          <p:nvPr/>
        </p:nvSpPr>
        <p:spPr>
          <a:xfrm>
            <a:off x="5375830" y="3422571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00A185BF-3F08-8925-E914-2D45F15FEEE5}"/>
              </a:ext>
            </a:extLst>
          </p:cNvPr>
          <p:cNvSpPr/>
          <p:nvPr/>
        </p:nvSpPr>
        <p:spPr>
          <a:xfrm>
            <a:off x="5371898" y="1805903"/>
            <a:ext cx="1440161" cy="1623096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79633F72-7758-82A8-8F5F-2B638A529CCA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E5443608-35C2-4A30-AB40-A7CB5E0F6DA6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4F3A23D6-9AEF-C129-A336-922766BF5858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2DBF1987-3EF1-55C3-4626-A88319729CAC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E798C9C0-E3B0-DA9F-AAEA-3227862DD6EC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C9873257-23E3-CE69-ADB2-39C500222891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EE7CA8F6-A58D-8665-EC7D-4D0C3CDA7799}"/>
              </a:ext>
            </a:extLst>
          </p:cNvPr>
          <p:cNvCxnSpPr/>
          <p:nvPr/>
        </p:nvCxnSpPr>
        <p:spPr>
          <a:xfrm>
            <a:off x="3926561" y="5877013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1BD893BD-E3D7-F318-7BBB-062A6ED43547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6">
            <a:extLst>
              <a:ext uri="{FF2B5EF4-FFF2-40B4-BE49-F238E27FC236}">
                <a16:creationId xmlns:a16="http://schemas.microsoft.com/office/drawing/2014/main" id="{E7E2A353-CB31-1408-3752-DE76AA83EF8A}"/>
              </a:ext>
            </a:extLst>
          </p:cNvPr>
          <p:cNvSpPr/>
          <p:nvPr/>
        </p:nvSpPr>
        <p:spPr>
          <a:xfrm>
            <a:off x="4861727" y="5165226"/>
            <a:ext cx="179999" cy="708586"/>
          </a:xfrm>
          <a:custGeom>
            <a:avLst>
              <a:gd name="f0" fmla="val 1885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1">
            <a:extLst>
              <a:ext uri="{FF2B5EF4-FFF2-40B4-BE49-F238E27FC236}">
                <a16:creationId xmlns:a16="http://schemas.microsoft.com/office/drawing/2014/main" id="{E5909E20-3488-3433-86DD-39859A216B6C}"/>
              </a:ext>
            </a:extLst>
          </p:cNvPr>
          <p:cNvSpPr txBox="1"/>
          <p:nvPr/>
        </p:nvSpPr>
        <p:spPr>
          <a:xfrm>
            <a:off x="5771189" y="1439695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6" name="Přímá spojnice 8">
            <a:extLst>
              <a:ext uri="{FF2B5EF4-FFF2-40B4-BE49-F238E27FC236}">
                <a16:creationId xmlns:a16="http://schemas.microsoft.com/office/drawing/2014/main" id="{18538D04-8324-D7A4-C87A-A22A80BB12E2}"/>
              </a:ext>
            </a:extLst>
          </p:cNvPr>
          <p:cNvCxnSpPr>
            <a:cxnSpLocks/>
          </p:cNvCxnSpPr>
          <p:nvPr/>
        </p:nvCxnSpPr>
        <p:spPr>
          <a:xfrm>
            <a:off x="6829986" y="5880006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135C6A90-65A3-7466-E1E0-D598EC8E6D83}"/>
              </a:ext>
            </a:extLst>
          </p:cNvPr>
          <p:cNvCxnSpPr>
            <a:cxnSpLocks/>
          </p:cNvCxnSpPr>
          <p:nvPr/>
        </p:nvCxnSpPr>
        <p:spPr>
          <a:xfrm>
            <a:off x="6814441" y="5505224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0" name="TextovéPole 14">
            <a:extLst>
              <a:ext uri="{FF2B5EF4-FFF2-40B4-BE49-F238E27FC236}">
                <a16:creationId xmlns:a16="http://schemas.microsoft.com/office/drawing/2014/main" id="{8E55BA01-DABD-E44A-FAA6-A0998A151C41}"/>
              </a:ext>
            </a:extLst>
          </p:cNvPr>
          <p:cNvSpPr txBox="1"/>
          <p:nvPr/>
        </p:nvSpPr>
        <p:spPr>
          <a:xfrm>
            <a:off x="7619419" y="5508330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2280E8F3-85FD-CECD-2675-FADAF58EE5E2}"/>
              </a:ext>
            </a:extLst>
          </p:cNvPr>
          <p:cNvCxnSpPr/>
          <p:nvPr/>
        </p:nvCxnSpPr>
        <p:spPr>
          <a:xfrm>
            <a:off x="8140959" y="5505792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EF2B2A36-C416-77F6-B273-C52396BE4D96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24" name="Šipka: dolů 16">
            <a:extLst>
              <a:ext uri="{FF2B5EF4-FFF2-40B4-BE49-F238E27FC236}">
                <a16:creationId xmlns:a16="http://schemas.microsoft.com/office/drawing/2014/main" id="{59E25DCF-50D2-3D9B-2889-AAF5283E5EE5}"/>
              </a:ext>
            </a:extLst>
          </p:cNvPr>
          <p:cNvSpPr/>
          <p:nvPr/>
        </p:nvSpPr>
        <p:spPr>
          <a:xfrm>
            <a:off x="7413174" y="5165226"/>
            <a:ext cx="206246" cy="349361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5">
            <a:extLst>
              <a:ext uri="{FF2B5EF4-FFF2-40B4-BE49-F238E27FC236}">
                <a16:creationId xmlns:a16="http://schemas.microsoft.com/office/drawing/2014/main" id="{2B529C2E-F148-44B2-1CB2-49C5AB0ADE06}"/>
              </a:ext>
            </a:extLst>
          </p:cNvPr>
          <p:cNvSpPr/>
          <p:nvPr/>
        </p:nvSpPr>
        <p:spPr>
          <a:xfrm>
            <a:off x="5376562" y="4095917"/>
            <a:ext cx="1440161" cy="2093034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FRC</a:t>
            </a:r>
          </a:p>
        </p:txBody>
      </p:sp>
      <p:sp>
        <p:nvSpPr>
          <p:cNvPr id="3" name="Obdélník 25">
            <a:extLst>
              <a:ext uri="{FF2B5EF4-FFF2-40B4-BE49-F238E27FC236}">
                <a16:creationId xmlns:a16="http://schemas.microsoft.com/office/drawing/2014/main" id="{FCC31899-3D39-7571-2570-D2BB3AB069E1}"/>
              </a:ext>
            </a:extLst>
          </p:cNvPr>
          <p:cNvSpPr/>
          <p:nvPr/>
        </p:nvSpPr>
        <p:spPr>
          <a:xfrm>
            <a:off x="5375830" y="3729499"/>
            <a:ext cx="1440161" cy="366418"/>
          </a:xfrm>
          <a:prstGeom prst="rect">
            <a:avLst/>
          </a:prstGeom>
          <a:solidFill>
            <a:srgbClr val="B4C7E7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VD</a:t>
            </a:r>
          </a:p>
        </p:txBody>
      </p:sp>
      <p:sp>
        <p:nvSpPr>
          <p:cNvPr id="4" name="Obdélník 29">
            <a:extLst>
              <a:ext uri="{FF2B5EF4-FFF2-40B4-BE49-F238E27FC236}">
                <a16:creationId xmlns:a16="http://schemas.microsoft.com/office/drawing/2014/main" id="{CA094B58-713F-9F8B-8125-5819E1F7349B}"/>
              </a:ext>
            </a:extLst>
          </p:cNvPr>
          <p:cNvSpPr/>
          <p:nvPr/>
        </p:nvSpPr>
        <p:spPr>
          <a:xfrm>
            <a:off x="5380649" y="2116323"/>
            <a:ext cx="1440161" cy="1619603"/>
          </a:xfrm>
          <a:prstGeom prst="rect">
            <a:avLst/>
          </a:prstGeom>
          <a:solidFill>
            <a:srgbClr val="F8CBAD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FFFFFF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45BEF23-9486-3669-7162-C58EE04E7467}"/>
              </a:ext>
            </a:extLst>
          </p:cNvPr>
          <p:cNvCxnSpPr/>
          <p:nvPr/>
        </p:nvCxnSpPr>
        <p:spPr>
          <a:xfrm>
            <a:off x="5371048" y="2702536"/>
            <a:ext cx="4965" cy="36003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6" name="Přímá spojnice 7">
            <a:extLst>
              <a:ext uri="{FF2B5EF4-FFF2-40B4-BE49-F238E27FC236}">
                <a16:creationId xmlns:a16="http://schemas.microsoft.com/office/drawing/2014/main" id="{A7EFE429-3CCA-78FC-2D25-F0AAA39CA0BA}"/>
              </a:ext>
            </a:extLst>
          </p:cNvPr>
          <p:cNvCxnSpPr/>
          <p:nvPr/>
        </p:nvCxnSpPr>
        <p:spPr>
          <a:xfrm flipH="1">
            <a:off x="6807680" y="3068964"/>
            <a:ext cx="2126501" cy="0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7" name="Přímá spojnice 10">
            <a:extLst>
              <a:ext uri="{FF2B5EF4-FFF2-40B4-BE49-F238E27FC236}">
                <a16:creationId xmlns:a16="http://schemas.microsoft.com/office/drawing/2014/main" id="{B0B63308-866D-570F-7825-5C148064877F}"/>
              </a:ext>
            </a:extLst>
          </p:cNvPr>
          <p:cNvCxnSpPr/>
          <p:nvPr/>
        </p:nvCxnSpPr>
        <p:spPr>
          <a:xfrm flipH="1" flipV="1">
            <a:off x="3558680" y="3068680"/>
            <a:ext cx="1816592" cy="329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8" name="Přímá spojnice 11">
            <a:extLst>
              <a:ext uri="{FF2B5EF4-FFF2-40B4-BE49-F238E27FC236}">
                <a16:creationId xmlns:a16="http://schemas.microsoft.com/office/drawing/2014/main" id="{7EB4FF4C-3826-1851-8609-69732AA30E92}"/>
              </a:ext>
            </a:extLst>
          </p:cNvPr>
          <p:cNvCxnSpPr/>
          <p:nvPr/>
        </p:nvCxnSpPr>
        <p:spPr>
          <a:xfrm flipH="1">
            <a:off x="5375272" y="3066623"/>
            <a:ext cx="1424755" cy="2386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custDash>
              <a:ds d="100000" sp="100000"/>
            </a:custDash>
            <a:miter/>
          </a:ln>
        </p:spPr>
      </p:cxnSp>
      <p:cxnSp>
        <p:nvCxnSpPr>
          <p:cNvPr id="9" name="Přímá spojnice 23">
            <a:extLst>
              <a:ext uri="{FF2B5EF4-FFF2-40B4-BE49-F238E27FC236}">
                <a16:creationId xmlns:a16="http://schemas.microsoft.com/office/drawing/2014/main" id="{7A1C8D56-7115-306A-CE2D-44ED46053F60}"/>
              </a:ext>
            </a:extLst>
          </p:cNvPr>
          <p:cNvCxnSpPr/>
          <p:nvPr/>
        </p:nvCxnSpPr>
        <p:spPr>
          <a:xfrm>
            <a:off x="6807680" y="2708279"/>
            <a:ext cx="3347" cy="360685"/>
          </a:xfrm>
          <a:prstGeom prst="straightConnector1">
            <a:avLst/>
          </a:prstGeom>
          <a:noFill/>
          <a:ln w="57150" cap="flat">
            <a:solidFill>
              <a:srgbClr val="000000"/>
            </a:solidFill>
            <a:prstDash val="solid"/>
            <a:miter/>
          </a:ln>
        </p:spPr>
      </p:cxnSp>
      <p:cxnSp>
        <p:nvCxnSpPr>
          <p:cNvPr id="10" name="Přímá spojnice 6">
            <a:extLst>
              <a:ext uri="{FF2B5EF4-FFF2-40B4-BE49-F238E27FC236}">
                <a16:creationId xmlns:a16="http://schemas.microsoft.com/office/drawing/2014/main" id="{9E24C6AE-3E13-E29A-B7EE-150C706366E1}"/>
              </a:ext>
            </a:extLst>
          </p:cNvPr>
          <p:cNvCxnSpPr/>
          <p:nvPr/>
        </p:nvCxnSpPr>
        <p:spPr>
          <a:xfrm>
            <a:off x="3936034" y="5168975"/>
            <a:ext cx="4319928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cxnSp>
        <p:nvCxnSpPr>
          <p:cNvPr id="11" name="Přímá spojnice 8">
            <a:extLst>
              <a:ext uri="{FF2B5EF4-FFF2-40B4-BE49-F238E27FC236}">
                <a16:creationId xmlns:a16="http://schemas.microsoft.com/office/drawing/2014/main" id="{AFB288DE-EAC1-98B3-2F71-6EC3257F765E}"/>
              </a:ext>
            </a:extLst>
          </p:cNvPr>
          <p:cNvCxnSpPr/>
          <p:nvPr/>
        </p:nvCxnSpPr>
        <p:spPr>
          <a:xfrm>
            <a:off x="3926561" y="6187644"/>
            <a:ext cx="4319927" cy="0"/>
          </a:xfrm>
          <a:prstGeom prst="straightConnector1">
            <a:avLst/>
          </a:prstGeom>
          <a:noFill/>
          <a:ln w="12701" cap="flat">
            <a:solidFill>
              <a:srgbClr val="4472C4"/>
            </a:solidFill>
            <a:custDash>
              <a:ds d="300000" sp="300000"/>
            </a:custDash>
            <a:miter/>
          </a:ln>
        </p:spPr>
      </p:cxnSp>
      <p:sp>
        <p:nvSpPr>
          <p:cNvPr id="12" name="TextovéPole 14">
            <a:extLst>
              <a:ext uri="{FF2B5EF4-FFF2-40B4-BE49-F238E27FC236}">
                <a16:creationId xmlns:a16="http://schemas.microsoft.com/office/drawing/2014/main" id="{453E2B74-88F1-447E-36D7-58F4C7CCF4FB}"/>
              </a:ext>
            </a:extLst>
          </p:cNvPr>
          <p:cNvSpPr txBox="1"/>
          <p:nvPr/>
        </p:nvSpPr>
        <p:spPr>
          <a:xfrm>
            <a:off x="4691155" y="4726122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13" name="Šipka: dolů 16">
            <a:extLst>
              <a:ext uri="{FF2B5EF4-FFF2-40B4-BE49-F238E27FC236}">
                <a16:creationId xmlns:a16="http://schemas.microsoft.com/office/drawing/2014/main" id="{AEFB974B-0353-8CA0-6C2A-4BFB1B70355D}"/>
              </a:ext>
            </a:extLst>
          </p:cNvPr>
          <p:cNvSpPr/>
          <p:nvPr/>
        </p:nvSpPr>
        <p:spPr>
          <a:xfrm>
            <a:off x="4861727" y="5165226"/>
            <a:ext cx="179999" cy="1023725"/>
          </a:xfrm>
          <a:custGeom>
            <a:avLst>
              <a:gd name="f0" fmla="val 1970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TextovéPole 21">
            <a:extLst>
              <a:ext uri="{FF2B5EF4-FFF2-40B4-BE49-F238E27FC236}">
                <a16:creationId xmlns:a16="http://schemas.microsoft.com/office/drawing/2014/main" id="{D677DE53-FDF5-78F4-72C8-995C4CB06044}"/>
              </a:ext>
            </a:extLst>
          </p:cNvPr>
          <p:cNvSpPr txBox="1"/>
          <p:nvPr/>
        </p:nvSpPr>
        <p:spPr>
          <a:xfrm>
            <a:off x="5771189" y="1739691"/>
            <a:ext cx="684803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VT</a:t>
            </a:r>
            <a:r>
              <a:rPr lang="cs-CZ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insp</a:t>
            </a:r>
          </a:p>
        </p:txBody>
      </p:sp>
      <p:cxnSp>
        <p:nvCxnSpPr>
          <p:cNvPr id="16" name="Přímá spojnice 8">
            <a:extLst>
              <a:ext uri="{FF2B5EF4-FFF2-40B4-BE49-F238E27FC236}">
                <a16:creationId xmlns:a16="http://schemas.microsoft.com/office/drawing/2014/main" id="{B5901597-EE5C-C509-5D91-A7DCB25FFA1E}"/>
              </a:ext>
            </a:extLst>
          </p:cNvPr>
          <p:cNvCxnSpPr>
            <a:cxnSpLocks/>
          </p:cNvCxnSpPr>
          <p:nvPr/>
        </p:nvCxnSpPr>
        <p:spPr>
          <a:xfrm>
            <a:off x="6839316" y="6187921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cxnSp>
        <p:nvCxnSpPr>
          <p:cNvPr id="19" name="Přímá spojnice 8">
            <a:extLst>
              <a:ext uri="{FF2B5EF4-FFF2-40B4-BE49-F238E27FC236}">
                <a16:creationId xmlns:a16="http://schemas.microsoft.com/office/drawing/2014/main" id="{F63BC69C-C149-2D9E-ACDD-5A8133EAAC32}"/>
              </a:ext>
            </a:extLst>
          </p:cNvPr>
          <p:cNvCxnSpPr>
            <a:cxnSpLocks/>
          </p:cNvCxnSpPr>
          <p:nvPr/>
        </p:nvCxnSpPr>
        <p:spPr>
          <a:xfrm>
            <a:off x="6814441" y="5813139"/>
            <a:ext cx="1439971" cy="0"/>
          </a:xfrm>
          <a:prstGeom prst="straightConnector1">
            <a:avLst/>
          </a:prstGeom>
          <a:noFill/>
          <a:ln w="12701" cap="flat">
            <a:solidFill>
              <a:srgbClr val="C00000"/>
            </a:solidFill>
            <a:custDash>
              <a:ds d="300000" sp="300000"/>
            </a:custDash>
            <a:miter/>
          </a:ln>
        </p:spPr>
      </p:cxnSp>
      <p:sp>
        <p:nvSpPr>
          <p:cNvPr id="20" name="TextovéPole 14">
            <a:extLst>
              <a:ext uri="{FF2B5EF4-FFF2-40B4-BE49-F238E27FC236}">
                <a16:creationId xmlns:a16="http://schemas.microsoft.com/office/drawing/2014/main" id="{780F956C-1319-BD2F-50D7-49BEACCCA0D1}"/>
              </a:ext>
            </a:extLst>
          </p:cNvPr>
          <p:cNvSpPr txBox="1"/>
          <p:nvPr/>
        </p:nvSpPr>
        <p:spPr>
          <a:xfrm>
            <a:off x="7619419" y="5816245"/>
            <a:ext cx="458780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VD</a:t>
            </a:r>
            <a:endParaRPr lang="cs-CZ" sz="1800" b="0" i="0" u="none" strike="noStrike" kern="1200" cap="none" spc="0" baseline="-25000" dirty="0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DE7AB7B6-02CF-DE62-921D-914E0F93B64D}"/>
              </a:ext>
            </a:extLst>
          </p:cNvPr>
          <p:cNvCxnSpPr/>
          <p:nvPr/>
        </p:nvCxnSpPr>
        <p:spPr>
          <a:xfrm>
            <a:off x="8140959" y="5813707"/>
            <a:ext cx="0" cy="37187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80507679-6082-7561-7E6C-F8BB68BA0FDA}"/>
              </a:ext>
            </a:extLst>
          </p:cNvPr>
          <p:cNvSpPr txBox="1"/>
          <p:nvPr/>
        </p:nvSpPr>
        <p:spPr>
          <a:xfrm>
            <a:off x="7272016" y="4776573"/>
            <a:ext cx="694806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VA</a:t>
            </a:r>
            <a:r>
              <a:rPr lang="cs-CZ" sz="1800" b="0" i="0" u="none" strike="noStrike" kern="1200" cap="none" spc="0" baseline="-25000" dirty="0" err="1">
                <a:solidFill>
                  <a:srgbClr val="FF0000"/>
                </a:solidFill>
                <a:uFillTx/>
                <a:latin typeface="Calibri"/>
              </a:rPr>
              <a:t>insp</a:t>
            </a:r>
            <a:endParaRPr lang="cs-CZ" sz="1800" b="0" i="0" u="none" strike="noStrike" kern="1200" cap="none" spc="0" baseline="-25000" dirty="0">
              <a:solidFill>
                <a:srgbClr val="FF0000"/>
              </a:solidFill>
              <a:uFillTx/>
              <a:latin typeface="Calibri"/>
            </a:endParaRPr>
          </a:p>
        </p:txBody>
      </p:sp>
      <p:sp>
        <p:nvSpPr>
          <p:cNvPr id="26" name="Šipka: dolů 16">
            <a:extLst>
              <a:ext uri="{FF2B5EF4-FFF2-40B4-BE49-F238E27FC236}">
                <a16:creationId xmlns:a16="http://schemas.microsoft.com/office/drawing/2014/main" id="{601B4DC9-680D-5068-4E61-48BCEC2355B7}"/>
              </a:ext>
            </a:extLst>
          </p:cNvPr>
          <p:cNvSpPr/>
          <p:nvPr/>
        </p:nvSpPr>
        <p:spPr>
          <a:xfrm>
            <a:off x="7413174" y="5165226"/>
            <a:ext cx="206244" cy="644807"/>
          </a:xfrm>
          <a:custGeom>
            <a:avLst>
              <a:gd name="f0" fmla="val 1796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0 f13 1"/>
              <a:gd name="f24" fmla="*/ 0 f12 1"/>
              <a:gd name="f25" fmla="*/ f16 1 f4"/>
              <a:gd name="f26" fmla="*/ 21600 f12 1"/>
              <a:gd name="f27" fmla="*/ f17 1 f4"/>
              <a:gd name="f28" fmla="+- 21600 0 f19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23" r="f30" b="f37"/>
            <a:pathLst>
              <a:path w="21600" h="21600">
                <a:moveTo>
                  <a:pt x="f18" y="f7"/>
                </a:moveTo>
                <a:lnTo>
                  <a:pt x="f18" y="f19"/>
                </a:lnTo>
                <a:lnTo>
                  <a:pt x="f7" y="f19"/>
                </a:lnTo>
                <a:lnTo>
                  <a:pt x="f9" y="f8"/>
                </a:lnTo>
                <a:lnTo>
                  <a:pt x="f8" y="f19"/>
                </a:lnTo>
                <a:lnTo>
                  <a:pt x="f20" y="f19"/>
                </a:lnTo>
                <a:lnTo>
                  <a:pt x="f20" y="f7"/>
                </a:lnTo>
                <a:close/>
              </a:path>
            </a:pathLst>
          </a:custGeom>
          <a:solidFill>
            <a:srgbClr val="4472C4"/>
          </a:solidFill>
          <a:ln w="12701" cap="flat">
            <a:solidFill>
              <a:srgbClr val="172C51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3520</TotalTime>
  <Words>212</Words>
  <Application>Microsoft Office PowerPoint</Application>
  <PresentationFormat>Širokoúhlá obrazovka</PresentationFormat>
  <Paragraphs>212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 Kofránek</dc:creator>
  <cp:lastModifiedBy>Jiří Kofránek</cp:lastModifiedBy>
  <cp:revision>3</cp:revision>
  <dcterms:created xsi:type="dcterms:W3CDTF">2024-03-16T15:44:11Z</dcterms:created>
  <dcterms:modified xsi:type="dcterms:W3CDTF">2024-12-09T07:43:42Z</dcterms:modified>
</cp:coreProperties>
</file>