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65" r:id="rId3"/>
    <p:sldId id="268" r:id="rId4"/>
    <p:sldId id="256" r:id="rId5"/>
    <p:sldId id="261" r:id="rId6"/>
    <p:sldId id="262" r:id="rId7"/>
    <p:sldId id="263" r:id="rId8"/>
    <p:sldId id="260" r:id="rId9"/>
    <p:sldId id="264" r:id="rId10"/>
    <p:sldId id="269" r:id="rId11"/>
    <p:sldId id="259" r:id="rId12"/>
    <p:sldId id="271" r:id="rId13"/>
    <p:sldId id="272" r:id="rId14"/>
    <p:sldId id="267" r:id="rId15"/>
    <p:sldId id="266" r:id="rId16"/>
    <p:sldId id="270" r:id="rId17"/>
    <p:sldId id="275" r:id="rId18"/>
    <p:sldId id="273" r:id="rId19"/>
    <p:sldId id="276" r:id="rId20"/>
    <p:sldId id="277" r:id="rId21"/>
    <p:sldId id="279" r:id="rId22"/>
    <p:sldId id="274" r:id="rId23"/>
    <p:sldId id="278" r:id="rId24"/>
    <p:sldId id="280" r:id="rId25"/>
    <p:sldId id="281" r:id="rId26"/>
    <p:sldId id="282" r:id="rId27"/>
    <p:sldId id="283" r:id="rId28"/>
    <p:sldId id="285" r:id="rId29"/>
    <p:sldId id="287" r:id="rId30"/>
    <p:sldId id="288" r:id="rId31"/>
    <p:sldId id="289" r:id="rId32"/>
    <p:sldId id="291" r:id="rId33"/>
    <p:sldId id="29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52" d="100"/>
          <a:sy n="52" d="100"/>
        </p:scale>
        <p:origin x="35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5966-A0AF-45FB-8278-01F173548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3BB304-65F5-4E01-A0EF-3114A8A7A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44D35-F0E3-4F5E-A78D-A222DF54A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F1DF-858A-4E18-BAEC-6CE07EFB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52D4B-9C9F-4B79-9631-EECE3B5E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4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F5D1E-F662-43FE-B355-D564DB3EE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5FC929-BEA3-4FEE-876F-53CEA2FFF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DBEDA-06F7-4908-AC24-AA02D1977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58401-095C-4DFC-9B29-1ADD45058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B0C74-7B2A-48A6-A54A-FE715E81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2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B805C0-45DD-474F-9BA6-CC49F40D4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50768D-AB18-4E52-AE1E-08436831C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3D8C7-DB99-497F-A0E1-CA330FF0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4B6D2-A7C8-4B86-BC7F-771F13AF9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2A863-833F-45DB-A28D-5EF7A5116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F3AD-0AA7-45F7-BF02-14E0C7E9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11AE2-CB1D-48D3-9990-67A40B25B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254E0-7F2B-40DE-876F-7F25B95E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9ECD-4CA0-4957-BB6E-3308FC8E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1474A-7A34-4E8A-9CF8-C747FBD7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1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085D3-A43A-49D9-B99F-53A1CCEE2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37249-0D42-4CFF-B2DA-26D199E90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0ED7B-2CA7-4BBB-9049-58013E4C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C0A28-4479-4D47-853A-9A866B3C9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1B6D5-AF7C-4F94-926E-474B5D63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8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58102-B116-490C-A63F-B0762773D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BFE23-486D-4247-ABDF-05D254931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6836B-D4C0-41D1-AFD8-FFFCA7646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97D52-B4CE-4E1F-94AD-B90F45D9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B1717-7A5F-4264-BCD7-59242EC5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41717-191B-478E-8745-0B0065A7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00F98-C2FD-43E5-97F9-2DA92B08C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E12AC-9AC6-4413-A6C7-F61D6A4D1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7700F-DA1C-42D5-AAF5-0147ADE45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2F0C42-CC5C-49B8-A5B6-1C88DC7CD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C6B84-C36E-47B6-AF1C-FA581C9634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642629-9D58-457F-A95E-7E862C4D2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32898A-D674-4303-BC4A-D710D17D1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AE6FE-84E0-4A5E-B992-3E8DCC79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8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70A2-F346-4A49-81EB-6797A42E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8271A-D17F-430D-9404-1CE2E602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57E5A-7A40-4602-8563-50ED4F909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0B44CD-FC7C-4437-B730-134ED39E8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9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4F32CB-A237-44DF-819A-8341DE684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D3A59-6D3E-4CE4-AC38-22FD7172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CE9F1-4F59-4520-847C-7F64E737E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4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739C-9AEA-4AD5-B128-C2464277A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7329F-84FC-46E3-BBC6-025F21B90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01A47-4591-47B0-A577-1588FB109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DD65E-15FE-4F17-8AC8-0FC2FFC9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30997-C2BE-4B19-8179-FF5C8C20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FAEC0-2F98-4E1F-86BF-3455640E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5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6C03C-1EF6-4377-8ACD-E0756437A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A1BDE-26E8-417F-87BB-F346B9E7F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6918B-E011-4ADD-8132-F5B5C5892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BC54B-244C-4E4C-ADA7-22B3B17E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F4FF3-7300-4097-BFF9-9C810B68E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55825-09E6-43E0-A8E3-F6BFBE49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4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1F437-C534-4EA5-AB3F-3DDB70142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F52BD-C73F-4168-831E-C93E450E6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4748D-5595-4BA9-ABD7-CE7A86664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44D01-DCFB-4BE8-8A33-20979FB8DC16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93D50-35E7-415E-8C14-15B9A4888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9A130-D6F6-4A11-9F8D-92192C420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9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49471-9942-B0EC-D4B7-17933BA42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CCF6AD2-7C29-4567-442C-CB6EBAD51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494" y="437883"/>
            <a:ext cx="9315357" cy="39581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4D12D2-DF00-39DB-6466-E5A3836013A8}"/>
              </a:ext>
            </a:extLst>
          </p:cNvPr>
          <p:cNvSpPr txBox="1"/>
          <p:nvPr/>
        </p:nvSpPr>
        <p:spPr>
          <a:xfrm>
            <a:off x="4280079" y="5456349"/>
            <a:ext cx="287399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err="1"/>
              <a:t>Kuhtz-Buschbeck</a:t>
            </a:r>
            <a:r>
              <a:rPr lang="cs-CZ" dirty="0"/>
              <a:t> et al.,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8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E8423A-AD07-4CA2-B408-8C730118D592}"/>
              </a:ext>
            </a:extLst>
          </p:cNvPr>
          <p:cNvSpPr/>
          <p:nvPr/>
        </p:nvSpPr>
        <p:spPr>
          <a:xfrm>
            <a:off x="4288864" y="2549841"/>
            <a:ext cx="1652244" cy="2906978"/>
          </a:xfrm>
          <a:custGeom>
            <a:avLst/>
            <a:gdLst>
              <a:gd name="connsiteX0" fmla="*/ 0 w 1652244"/>
              <a:gd name="connsiteY0" fmla="*/ 0 h 2570057"/>
              <a:gd name="connsiteX1" fmla="*/ 1652244 w 1652244"/>
              <a:gd name="connsiteY1" fmla="*/ 0 h 2570057"/>
              <a:gd name="connsiteX2" fmla="*/ 1652244 w 1652244"/>
              <a:gd name="connsiteY2" fmla="*/ 2570057 h 2570057"/>
              <a:gd name="connsiteX3" fmla="*/ 0 w 1652244"/>
              <a:gd name="connsiteY3" fmla="*/ 2570057 h 2570057"/>
              <a:gd name="connsiteX4" fmla="*/ 0 w 1652244"/>
              <a:gd name="connsiteY4" fmla="*/ 0 h 2570057"/>
              <a:gd name="connsiteX0" fmla="*/ 0 w 1652244"/>
              <a:gd name="connsiteY0" fmla="*/ 269272 h 2839329"/>
              <a:gd name="connsiteX1" fmla="*/ 1003660 w 1652244"/>
              <a:gd name="connsiteY1" fmla="*/ 0 h 2839329"/>
              <a:gd name="connsiteX2" fmla="*/ 1652244 w 1652244"/>
              <a:gd name="connsiteY2" fmla="*/ 269272 h 2839329"/>
              <a:gd name="connsiteX3" fmla="*/ 1652244 w 1652244"/>
              <a:gd name="connsiteY3" fmla="*/ 2839329 h 2839329"/>
              <a:gd name="connsiteX4" fmla="*/ 0 w 1652244"/>
              <a:gd name="connsiteY4" fmla="*/ 2839329 h 2839329"/>
              <a:gd name="connsiteX5" fmla="*/ 0 w 1652244"/>
              <a:gd name="connsiteY5" fmla="*/ 269272 h 2839329"/>
              <a:gd name="connsiteX0" fmla="*/ 0 w 1652244"/>
              <a:gd name="connsiteY0" fmla="*/ 280829 h 2850886"/>
              <a:gd name="connsiteX1" fmla="*/ 420625 w 1652244"/>
              <a:gd name="connsiteY1" fmla="*/ 32529 h 2850886"/>
              <a:gd name="connsiteX2" fmla="*/ 1003660 w 1652244"/>
              <a:gd name="connsiteY2" fmla="*/ 11557 h 2850886"/>
              <a:gd name="connsiteX3" fmla="*/ 1652244 w 1652244"/>
              <a:gd name="connsiteY3" fmla="*/ 280829 h 2850886"/>
              <a:gd name="connsiteX4" fmla="*/ 1652244 w 1652244"/>
              <a:gd name="connsiteY4" fmla="*/ 2850886 h 2850886"/>
              <a:gd name="connsiteX5" fmla="*/ 0 w 1652244"/>
              <a:gd name="connsiteY5" fmla="*/ 2850886 h 2850886"/>
              <a:gd name="connsiteX6" fmla="*/ 0 w 1652244"/>
              <a:gd name="connsiteY6" fmla="*/ 280829 h 2850886"/>
              <a:gd name="connsiteX0" fmla="*/ 0 w 1652244"/>
              <a:gd name="connsiteY0" fmla="*/ 280829 h 2850886"/>
              <a:gd name="connsiteX1" fmla="*/ 420625 w 1652244"/>
              <a:gd name="connsiteY1" fmla="*/ 32529 h 2850886"/>
              <a:gd name="connsiteX2" fmla="*/ 1003660 w 1652244"/>
              <a:gd name="connsiteY2" fmla="*/ 11557 h 2850886"/>
              <a:gd name="connsiteX3" fmla="*/ 1652244 w 1652244"/>
              <a:gd name="connsiteY3" fmla="*/ 280829 h 2850886"/>
              <a:gd name="connsiteX4" fmla="*/ 1652244 w 1652244"/>
              <a:gd name="connsiteY4" fmla="*/ 2850886 h 2850886"/>
              <a:gd name="connsiteX5" fmla="*/ 0 w 1652244"/>
              <a:gd name="connsiteY5" fmla="*/ 2850886 h 2850886"/>
              <a:gd name="connsiteX6" fmla="*/ 0 w 1652244"/>
              <a:gd name="connsiteY6" fmla="*/ 280829 h 2850886"/>
              <a:gd name="connsiteX0" fmla="*/ 0 w 1652244"/>
              <a:gd name="connsiteY0" fmla="*/ 280829 h 2850886"/>
              <a:gd name="connsiteX1" fmla="*/ 420625 w 1652244"/>
              <a:gd name="connsiteY1" fmla="*/ 32529 h 2850886"/>
              <a:gd name="connsiteX2" fmla="*/ 1003660 w 1652244"/>
              <a:gd name="connsiteY2" fmla="*/ 11557 h 2850886"/>
              <a:gd name="connsiteX3" fmla="*/ 1652244 w 1652244"/>
              <a:gd name="connsiteY3" fmla="*/ 280829 h 2850886"/>
              <a:gd name="connsiteX4" fmla="*/ 1652244 w 1652244"/>
              <a:gd name="connsiteY4" fmla="*/ 2850886 h 2850886"/>
              <a:gd name="connsiteX5" fmla="*/ 0 w 1652244"/>
              <a:gd name="connsiteY5" fmla="*/ 2850886 h 2850886"/>
              <a:gd name="connsiteX6" fmla="*/ 0 w 1652244"/>
              <a:gd name="connsiteY6" fmla="*/ 280829 h 2850886"/>
              <a:gd name="connsiteX0" fmla="*/ 0 w 1652244"/>
              <a:gd name="connsiteY0" fmla="*/ 284905 h 2854962"/>
              <a:gd name="connsiteX1" fmla="*/ 483542 w 1652244"/>
              <a:gd name="connsiteY1" fmla="*/ 28216 h 2854962"/>
              <a:gd name="connsiteX2" fmla="*/ 1003660 w 1652244"/>
              <a:gd name="connsiteY2" fmla="*/ 15633 h 2854962"/>
              <a:gd name="connsiteX3" fmla="*/ 1652244 w 1652244"/>
              <a:gd name="connsiteY3" fmla="*/ 284905 h 2854962"/>
              <a:gd name="connsiteX4" fmla="*/ 1652244 w 1652244"/>
              <a:gd name="connsiteY4" fmla="*/ 2854962 h 2854962"/>
              <a:gd name="connsiteX5" fmla="*/ 0 w 1652244"/>
              <a:gd name="connsiteY5" fmla="*/ 2854962 h 2854962"/>
              <a:gd name="connsiteX6" fmla="*/ 0 w 1652244"/>
              <a:gd name="connsiteY6" fmla="*/ 284905 h 2854962"/>
              <a:gd name="connsiteX0" fmla="*/ 0 w 1652244"/>
              <a:gd name="connsiteY0" fmla="*/ 284905 h 2854962"/>
              <a:gd name="connsiteX1" fmla="*/ 483542 w 1652244"/>
              <a:gd name="connsiteY1" fmla="*/ 28216 h 2854962"/>
              <a:gd name="connsiteX2" fmla="*/ 1003660 w 1652244"/>
              <a:gd name="connsiteY2" fmla="*/ 15633 h 2854962"/>
              <a:gd name="connsiteX3" fmla="*/ 1652244 w 1652244"/>
              <a:gd name="connsiteY3" fmla="*/ 284905 h 2854962"/>
              <a:gd name="connsiteX4" fmla="*/ 1652244 w 1652244"/>
              <a:gd name="connsiteY4" fmla="*/ 2854962 h 2854962"/>
              <a:gd name="connsiteX5" fmla="*/ 0 w 1652244"/>
              <a:gd name="connsiteY5" fmla="*/ 2854962 h 2854962"/>
              <a:gd name="connsiteX6" fmla="*/ 0 w 1652244"/>
              <a:gd name="connsiteY6" fmla="*/ 284905 h 2854962"/>
              <a:gd name="connsiteX0" fmla="*/ 0 w 1652244"/>
              <a:gd name="connsiteY0" fmla="*/ 383164 h 2953221"/>
              <a:gd name="connsiteX1" fmla="*/ 563238 w 1652244"/>
              <a:gd name="connsiteY1" fmla="*/ 9029 h 2953221"/>
              <a:gd name="connsiteX2" fmla="*/ 1003660 w 1652244"/>
              <a:gd name="connsiteY2" fmla="*/ 113892 h 2953221"/>
              <a:gd name="connsiteX3" fmla="*/ 1652244 w 1652244"/>
              <a:gd name="connsiteY3" fmla="*/ 383164 h 2953221"/>
              <a:gd name="connsiteX4" fmla="*/ 1652244 w 1652244"/>
              <a:gd name="connsiteY4" fmla="*/ 2953221 h 2953221"/>
              <a:gd name="connsiteX5" fmla="*/ 0 w 1652244"/>
              <a:gd name="connsiteY5" fmla="*/ 2953221 h 2953221"/>
              <a:gd name="connsiteX6" fmla="*/ 0 w 1652244"/>
              <a:gd name="connsiteY6" fmla="*/ 383164 h 2953221"/>
              <a:gd name="connsiteX0" fmla="*/ 0 w 1652244"/>
              <a:gd name="connsiteY0" fmla="*/ 383164 h 2953221"/>
              <a:gd name="connsiteX1" fmla="*/ 563238 w 1652244"/>
              <a:gd name="connsiteY1" fmla="*/ 9029 h 2953221"/>
              <a:gd name="connsiteX2" fmla="*/ 1003660 w 1652244"/>
              <a:gd name="connsiteY2" fmla="*/ 113892 h 2953221"/>
              <a:gd name="connsiteX3" fmla="*/ 1652244 w 1652244"/>
              <a:gd name="connsiteY3" fmla="*/ 383164 h 2953221"/>
              <a:gd name="connsiteX4" fmla="*/ 1652244 w 1652244"/>
              <a:gd name="connsiteY4" fmla="*/ 2953221 h 2953221"/>
              <a:gd name="connsiteX5" fmla="*/ 0 w 1652244"/>
              <a:gd name="connsiteY5" fmla="*/ 2953221 h 2953221"/>
              <a:gd name="connsiteX6" fmla="*/ 0 w 1652244"/>
              <a:gd name="connsiteY6" fmla="*/ 383164 h 2953221"/>
              <a:gd name="connsiteX0" fmla="*/ 0 w 1652244"/>
              <a:gd name="connsiteY0" fmla="*/ 332929 h 2902986"/>
              <a:gd name="connsiteX1" fmla="*/ 546460 w 1652244"/>
              <a:gd name="connsiteY1" fmla="*/ 13323 h 2902986"/>
              <a:gd name="connsiteX2" fmla="*/ 1003660 w 1652244"/>
              <a:gd name="connsiteY2" fmla="*/ 63657 h 2902986"/>
              <a:gd name="connsiteX3" fmla="*/ 1652244 w 1652244"/>
              <a:gd name="connsiteY3" fmla="*/ 332929 h 2902986"/>
              <a:gd name="connsiteX4" fmla="*/ 1652244 w 1652244"/>
              <a:gd name="connsiteY4" fmla="*/ 2902986 h 2902986"/>
              <a:gd name="connsiteX5" fmla="*/ 0 w 1652244"/>
              <a:gd name="connsiteY5" fmla="*/ 2902986 h 2902986"/>
              <a:gd name="connsiteX6" fmla="*/ 0 w 1652244"/>
              <a:gd name="connsiteY6" fmla="*/ 332929 h 2902986"/>
              <a:gd name="connsiteX0" fmla="*/ 0 w 1652244"/>
              <a:gd name="connsiteY0" fmla="*/ 334595 h 2904652"/>
              <a:gd name="connsiteX1" fmla="*/ 546460 w 1652244"/>
              <a:gd name="connsiteY1" fmla="*/ 14989 h 2904652"/>
              <a:gd name="connsiteX2" fmla="*/ 1003660 w 1652244"/>
              <a:gd name="connsiteY2" fmla="*/ 65323 h 2904652"/>
              <a:gd name="connsiteX3" fmla="*/ 1652244 w 1652244"/>
              <a:gd name="connsiteY3" fmla="*/ 334595 h 2904652"/>
              <a:gd name="connsiteX4" fmla="*/ 1652244 w 1652244"/>
              <a:gd name="connsiteY4" fmla="*/ 2904652 h 2904652"/>
              <a:gd name="connsiteX5" fmla="*/ 0 w 1652244"/>
              <a:gd name="connsiteY5" fmla="*/ 2904652 h 2904652"/>
              <a:gd name="connsiteX6" fmla="*/ 0 w 1652244"/>
              <a:gd name="connsiteY6" fmla="*/ 334595 h 2904652"/>
              <a:gd name="connsiteX0" fmla="*/ 0 w 1652244"/>
              <a:gd name="connsiteY0" fmla="*/ 345438 h 2915495"/>
              <a:gd name="connsiteX1" fmla="*/ 546460 w 1652244"/>
              <a:gd name="connsiteY1" fmla="*/ 25832 h 2915495"/>
              <a:gd name="connsiteX2" fmla="*/ 1003660 w 1652244"/>
              <a:gd name="connsiteY2" fmla="*/ 76166 h 2915495"/>
              <a:gd name="connsiteX3" fmla="*/ 1652244 w 1652244"/>
              <a:gd name="connsiteY3" fmla="*/ 345438 h 2915495"/>
              <a:gd name="connsiteX4" fmla="*/ 1652244 w 1652244"/>
              <a:gd name="connsiteY4" fmla="*/ 2915495 h 2915495"/>
              <a:gd name="connsiteX5" fmla="*/ 0 w 1652244"/>
              <a:gd name="connsiteY5" fmla="*/ 2915495 h 2915495"/>
              <a:gd name="connsiteX6" fmla="*/ 0 w 1652244"/>
              <a:gd name="connsiteY6" fmla="*/ 345438 h 2915495"/>
              <a:gd name="connsiteX0" fmla="*/ 0 w 1652244"/>
              <a:gd name="connsiteY0" fmla="*/ 345438 h 2915495"/>
              <a:gd name="connsiteX1" fmla="*/ 546460 w 1652244"/>
              <a:gd name="connsiteY1" fmla="*/ 25832 h 2915495"/>
              <a:gd name="connsiteX2" fmla="*/ 1003660 w 1652244"/>
              <a:gd name="connsiteY2" fmla="*/ 76166 h 2915495"/>
              <a:gd name="connsiteX3" fmla="*/ 1652244 w 1652244"/>
              <a:gd name="connsiteY3" fmla="*/ 345438 h 2915495"/>
              <a:gd name="connsiteX4" fmla="*/ 1652244 w 1652244"/>
              <a:gd name="connsiteY4" fmla="*/ 2915495 h 2915495"/>
              <a:gd name="connsiteX5" fmla="*/ 0 w 1652244"/>
              <a:gd name="connsiteY5" fmla="*/ 2915495 h 2915495"/>
              <a:gd name="connsiteX6" fmla="*/ 0 w 1652244"/>
              <a:gd name="connsiteY6" fmla="*/ 345438 h 2915495"/>
              <a:gd name="connsiteX0" fmla="*/ 0 w 1652244"/>
              <a:gd name="connsiteY0" fmla="*/ 318662 h 2888719"/>
              <a:gd name="connsiteX1" fmla="*/ 466765 w 1652244"/>
              <a:gd name="connsiteY1" fmla="*/ 45195 h 2888719"/>
              <a:gd name="connsiteX2" fmla="*/ 1003660 w 1652244"/>
              <a:gd name="connsiteY2" fmla="*/ 49390 h 2888719"/>
              <a:gd name="connsiteX3" fmla="*/ 1652244 w 1652244"/>
              <a:gd name="connsiteY3" fmla="*/ 318662 h 2888719"/>
              <a:gd name="connsiteX4" fmla="*/ 1652244 w 1652244"/>
              <a:gd name="connsiteY4" fmla="*/ 2888719 h 2888719"/>
              <a:gd name="connsiteX5" fmla="*/ 0 w 1652244"/>
              <a:gd name="connsiteY5" fmla="*/ 2888719 h 2888719"/>
              <a:gd name="connsiteX6" fmla="*/ 0 w 1652244"/>
              <a:gd name="connsiteY6" fmla="*/ 318662 h 2888719"/>
              <a:gd name="connsiteX0" fmla="*/ 0 w 1652244"/>
              <a:gd name="connsiteY0" fmla="*/ 318662 h 2888719"/>
              <a:gd name="connsiteX1" fmla="*/ 466765 w 1652244"/>
              <a:gd name="connsiteY1" fmla="*/ 45195 h 2888719"/>
              <a:gd name="connsiteX2" fmla="*/ 1003660 w 1652244"/>
              <a:gd name="connsiteY2" fmla="*/ 49390 h 2888719"/>
              <a:gd name="connsiteX3" fmla="*/ 1652244 w 1652244"/>
              <a:gd name="connsiteY3" fmla="*/ 318662 h 2888719"/>
              <a:gd name="connsiteX4" fmla="*/ 1652244 w 1652244"/>
              <a:gd name="connsiteY4" fmla="*/ 2888719 h 2888719"/>
              <a:gd name="connsiteX5" fmla="*/ 0 w 1652244"/>
              <a:gd name="connsiteY5" fmla="*/ 2888719 h 2888719"/>
              <a:gd name="connsiteX6" fmla="*/ 0 w 1652244"/>
              <a:gd name="connsiteY6" fmla="*/ 318662 h 2888719"/>
              <a:gd name="connsiteX0" fmla="*/ 0 w 1652244"/>
              <a:gd name="connsiteY0" fmla="*/ 318662 h 2888719"/>
              <a:gd name="connsiteX1" fmla="*/ 466765 w 1652244"/>
              <a:gd name="connsiteY1" fmla="*/ 45195 h 2888719"/>
              <a:gd name="connsiteX2" fmla="*/ 1003660 w 1652244"/>
              <a:gd name="connsiteY2" fmla="*/ 49390 h 2888719"/>
              <a:gd name="connsiteX3" fmla="*/ 1652244 w 1652244"/>
              <a:gd name="connsiteY3" fmla="*/ 318662 h 2888719"/>
              <a:gd name="connsiteX4" fmla="*/ 1652244 w 1652244"/>
              <a:gd name="connsiteY4" fmla="*/ 2888719 h 2888719"/>
              <a:gd name="connsiteX5" fmla="*/ 0 w 1652244"/>
              <a:gd name="connsiteY5" fmla="*/ 2888719 h 2888719"/>
              <a:gd name="connsiteX6" fmla="*/ 0 w 1652244"/>
              <a:gd name="connsiteY6" fmla="*/ 318662 h 2888719"/>
              <a:gd name="connsiteX0" fmla="*/ 0 w 1652244"/>
              <a:gd name="connsiteY0" fmla="*/ 313496 h 2883553"/>
              <a:gd name="connsiteX1" fmla="*/ 483543 w 1652244"/>
              <a:gd name="connsiteY1" fmla="*/ 52613 h 2883553"/>
              <a:gd name="connsiteX2" fmla="*/ 1003660 w 1652244"/>
              <a:gd name="connsiteY2" fmla="*/ 44224 h 2883553"/>
              <a:gd name="connsiteX3" fmla="*/ 1652244 w 1652244"/>
              <a:gd name="connsiteY3" fmla="*/ 313496 h 2883553"/>
              <a:gd name="connsiteX4" fmla="*/ 1652244 w 1652244"/>
              <a:gd name="connsiteY4" fmla="*/ 2883553 h 2883553"/>
              <a:gd name="connsiteX5" fmla="*/ 0 w 1652244"/>
              <a:gd name="connsiteY5" fmla="*/ 2883553 h 2883553"/>
              <a:gd name="connsiteX6" fmla="*/ 0 w 1652244"/>
              <a:gd name="connsiteY6" fmla="*/ 313496 h 2883553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36921 h 2906978"/>
              <a:gd name="connsiteX1" fmla="*/ 475154 w 1652244"/>
              <a:gd name="connsiteY1" fmla="*/ 29898 h 2906978"/>
              <a:gd name="connsiteX2" fmla="*/ 1003660 w 1652244"/>
              <a:gd name="connsiteY2" fmla="*/ 67649 h 2906978"/>
              <a:gd name="connsiteX3" fmla="*/ 1652244 w 1652244"/>
              <a:gd name="connsiteY3" fmla="*/ 336921 h 2906978"/>
              <a:gd name="connsiteX4" fmla="*/ 1652244 w 1652244"/>
              <a:gd name="connsiteY4" fmla="*/ 2906978 h 2906978"/>
              <a:gd name="connsiteX5" fmla="*/ 0 w 1652244"/>
              <a:gd name="connsiteY5" fmla="*/ 2906978 h 2906978"/>
              <a:gd name="connsiteX6" fmla="*/ 0 w 1652244"/>
              <a:gd name="connsiteY6" fmla="*/ 336921 h 2906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52244" h="2906978">
                <a:moveTo>
                  <a:pt x="0" y="336921"/>
                </a:moveTo>
                <a:cubicBezTo>
                  <a:pt x="372807" y="58044"/>
                  <a:pt x="295293" y="78972"/>
                  <a:pt x="475154" y="29898"/>
                </a:cubicBezTo>
                <a:cubicBezTo>
                  <a:pt x="655015" y="-19176"/>
                  <a:pt x="687936" y="-8688"/>
                  <a:pt x="1003660" y="67649"/>
                </a:cubicBezTo>
                <a:cubicBezTo>
                  <a:pt x="1354079" y="190961"/>
                  <a:pt x="1436049" y="247164"/>
                  <a:pt x="1652244" y="336921"/>
                </a:cubicBezTo>
                <a:lnTo>
                  <a:pt x="1652244" y="2906978"/>
                </a:lnTo>
                <a:lnTo>
                  <a:pt x="0" y="2906978"/>
                </a:lnTo>
                <a:lnTo>
                  <a:pt x="0" y="33692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13317" y="209359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39182" y="2271659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5770" y="2284237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3511943" y="639718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3511943" y="795409"/>
            <a:ext cx="2407533" cy="467354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59979" h="4572000">
                <a:moveTo>
                  <a:pt x="2459979" y="0"/>
                </a:moveTo>
                <a:cubicBezTo>
                  <a:pt x="2165752" y="161952"/>
                  <a:pt x="2350408" y="47627"/>
                  <a:pt x="2087054" y="252093"/>
                </a:cubicBezTo>
                <a:cubicBezTo>
                  <a:pt x="1823700" y="456559"/>
                  <a:pt x="1691120" y="640151"/>
                  <a:pt x="1541533" y="813249"/>
                </a:cubicBezTo>
                <a:cubicBezTo>
                  <a:pt x="1391946" y="986347"/>
                  <a:pt x="1296749" y="1125467"/>
                  <a:pt x="1189530" y="1290679"/>
                </a:cubicBezTo>
                <a:cubicBezTo>
                  <a:pt x="1082311" y="1455891"/>
                  <a:pt x="973067" y="1661565"/>
                  <a:pt x="898216" y="1804524"/>
                </a:cubicBezTo>
                <a:cubicBezTo>
                  <a:pt x="823365" y="1947483"/>
                  <a:pt x="795718" y="2027055"/>
                  <a:pt x="740422" y="2148435"/>
                </a:cubicBezTo>
                <a:cubicBezTo>
                  <a:pt x="685127" y="2269816"/>
                  <a:pt x="638597" y="2348713"/>
                  <a:pt x="566443" y="2532807"/>
                </a:cubicBezTo>
                <a:cubicBezTo>
                  <a:pt x="494289" y="2716901"/>
                  <a:pt x="371560" y="3059464"/>
                  <a:pt x="307498" y="3252998"/>
                </a:cubicBezTo>
                <a:cubicBezTo>
                  <a:pt x="243436" y="3446532"/>
                  <a:pt x="219834" y="3553078"/>
                  <a:pt x="182071" y="3694014"/>
                </a:cubicBezTo>
                <a:cubicBezTo>
                  <a:pt x="144308" y="3834950"/>
                  <a:pt x="111266" y="3952285"/>
                  <a:pt x="80921" y="4098616"/>
                </a:cubicBezTo>
                <a:cubicBezTo>
                  <a:pt x="50576" y="4244947"/>
                  <a:pt x="78223" y="4133007"/>
                  <a:pt x="0" y="4572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>
            <a:off x="5913102" y="7657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3491056" y="5431383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3517205" y="5457411"/>
            <a:ext cx="2474105" cy="719358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4105" h="719358">
                <a:moveTo>
                  <a:pt x="0" y="719358"/>
                </a:moveTo>
                <a:lnTo>
                  <a:pt x="414408" y="665305"/>
                </a:lnTo>
                <a:lnTo>
                  <a:pt x="968453" y="584225"/>
                </a:lnTo>
                <a:cubicBezTo>
                  <a:pt x="1150132" y="555697"/>
                  <a:pt x="1279258" y="539933"/>
                  <a:pt x="1441418" y="489633"/>
                </a:cubicBezTo>
                <a:cubicBezTo>
                  <a:pt x="1603578" y="439334"/>
                  <a:pt x="1780002" y="358253"/>
                  <a:pt x="1941411" y="282428"/>
                </a:cubicBezTo>
                <a:cubicBezTo>
                  <a:pt x="2102820" y="206603"/>
                  <a:pt x="2308522" y="88737"/>
                  <a:pt x="2409872" y="34684"/>
                </a:cubicBezTo>
                <a:cubicBezTo>
                  <a:pt x="2511222" y="-19369"/>
                  <a:pt x="2471808" y="901"/>
                  <a:pt x="2432394" y="21171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>
            <a:off x="5926693" y="542773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>
            <a:off x="3494333" y="5457410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150B07D-4168-4586-9EF4-59A7C0DF72BF}"/>
              </a:ext>
            </a:extLst>
          </p:cNvPr>
          <p:cNvCxnSpPr>
            <a:cxnSpLocks/>
          </p:cNvCxnSpPr>
          <p:nvPr/>
        </p:nvCxnSpPr>
        <p:spPr>
          <a:xfrm flipH="1" flipV="1">
            <a:off x="5931009" y="936448"/>
            <a:ext cx="13637" cy="4667071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360C766F-B05B-457A-8F9C-4482DB089604}"/>
              </a:ext>
            </a:extLst>
          </p:cNvPr>
          <p:cNvSpPr txBox="1"/>
          <p:nvPr/>
        </p:nvSpPr>
        <p:spPr>
          <a:xfrm rot="18096286">
            <a:off x="3204175" y="1507290"/>
            <a:ext cx="273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52C49A0-3869-4B6D-933E-5E81D3E5ED65}"/>
              </a:ext>
            </a:extLst>
          </p:cNvPr>
          <p:cNvSpPr txBox="1"/>
          <p:nvPr/>
        </p:nvSpPr>
        <p:spPr>
          <a:xfrm>
            <a:off x="5085240" y="211754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CAEA41-1931-40D1-8962-99A61C7FE0A8}"/>
              </a:ext>
            </a:extLst>
          </p:cNvPr>
          <p:cNvSpPr/>
          <p:nvPr/>
        </p:nvSpPr>
        <p:spPr>
          <a:xfrm>
            <a:off x="4289918" y="5456819"/>
            <a:ext cx="1642145" cy="629547"/>
          </a:xfrm>
          <a:custGeom>
            <a:avLst/>
            <a:gdLst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642145 w 1642145"/>
              <a:gd name="connsiteY2" fmla="*/ 68827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453393 w 1642145"/>
              <a:gd name="connsiteY2" fmla="*/ 14718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453393 w 1642145"/>
              <a:gd name="connsiteY2" fmla="*/ 14718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222696 w 1642145"/>
              <a:gd name="connsiteY2" fmla="*/ 23107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22696 w 1642145"/>
              <a:gd name="connsiteY2" fmla="*/ 231070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22696 w 1642145"/>
              <a:gd name="connsiteY2" fmla="*/ 231070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52058 w 1642145"/>
              <a:gd name="connsiteY2" fmla="*/ 235264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52058 w 1642145"/>
              <a:gd name="connsiteY2" fmla="*/ 235264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52058 w 1642145"/>
              <a:gd name="connsiteY2" fmla="*/ 235264 h 629547"/>
              <a:gd name="connsiteX3" fmla="*/ 4195 w 1642145"/>
              <a:gd name="connsiteY3" fmla="*/ 629547 h 629547"/>
              <a:gd name="connsiteX4" fmla="*/ 0 w 1642145"/>
              <a:gd name="connsiteY4" fmla="*/ 0 h 62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145" h="629547">
                <a:moveTo>
                  <a:pt x="0" y="0"/>
                </a:moveTo>
                <a:lnTo>
                  <a:pt x="1642145" y="0"/>
                </a:lnTo>
                <a:cubicBezTo>
                  <a:pt x="1512116" y="78421"/>
                  <a:pt x="1465977" y="114898"/>
                  <a:pt x="1252058" y="235264"/>
                </a:cubicBezTo>
                <a:cubicBezTo>
                  <a:pt x="801150" y="457572"/>
                  <a:pt x="585133" y="541462"/>
                  <a:pt x="4195" y="629547"/>
                </a:cubicBezTo>
                <a:cubicBezTo>
                  <a:pt x="2797" y="419698"/>
                  <a:pt x="1398" y="209849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8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E4BBF9-9D73-4846-9870-70D1CC79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301"/>
            <a:ext cx="12010271" cy="528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63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7EFD5C-6E8E-4694-BC47-A555BB5EA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5" y="0"/>
            <a:ext cx="4713161" cy="8825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4DE23B-B254-427A-891B-CF113EACFBED}"/>
              </a:ext>
            </a:extLst>
          </p:cNvPr>
          <p:cNvSpPr txBox="1"/>
          <p:nvPr/>
        </p:nvSpPr>
        <p:spPr>
          <a:xfrm>
            <a:off x="6321104" y="9815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1973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730955-E448-4509-9732-868F78E614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63"/>
          <a:stretch/>
        </p:blipFill>
        <p:spPr>
          <a:xfrm>
            <a:off x="5415095" y="99650"/>
            <a:ext cx="6002881" cy="66586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A69C6E-1E79-4979-AA37-ADC82EFCD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099"/>
          <a:stretch/>
        </p:blipFill>
        <p:spPr>
          <a:xfrm>
            <a:off x="337396" y="838953"/>
            <a:ext cx="3328593" cy="1888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3E8EFE-32A4-4FF6-872B-8027181D7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50" y="1047183"/>
            <a:ext cx="4158177" cy="57406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1ECA0F-79AC-5B08-FC5C-163C43C65CBC}"/>
              </a:ext>
            </a:extLst>
          </p:cNvPr>
          <p:cNvSpPr txBox="1"/>
          <p:nvPr/>
        </p:nvSpPr>
        <p:spPr>
          <a:xfrm>
            <a:off x="5222021" y="407831"/>
            <a:ext cx="25383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 err="1"/>
              <a:t>Suga</a:t>
            </a:r>
            <a:r>
              <a:rPr lang="cs-CZ" dirty="0"/>
              <a:t>, </a:t>
            </a:r>
            <a:r>
              <a:rPr lang="cs-CZ" dirty="0" err="1"/>
              <a:t>Sagawa</a:t>
            </a:r>
            <a:r>
              <a:rPr lang="cs-CZ" dirty="0"/>
              <a:t>, et al. 1973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396272-D0E3-BB9B-8D0E-5DC5A8E0B0A6}"/>
              </a:ext>
            </a:extLst>
          </p:cNvPr>
          <p:cNvSpPr txBox="1"/>
          <p:nvPr/>
        </p:nvSpPr>
        <p:spPr>
          <a:xfrm>
            <a:off x="4078310" y="1047183"/>
            <a:ext cx="165449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Různý </a:t>
            </a:r>
            <a:r>
              <a:rPr lang="cs-CZ" dirty="0" err="1"/>
              <a:t>afterload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5D7DDA-1F3D-8F61-5378-7BB2113E109B}"/>
              </a:ext>
            </a:extLst>
          </p:cNvPr>
          <p:cNvSpPr txBox="1"/>
          <p:nvPr/>
        </p:nvSpPr>
        <p:spPr>
          <a:xfrm>
            <a:off x="3144080" y="4058693"/>
            <a:ext cx="20779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Různý </a:t>
            </a:r>
            <a:r>
              <a:rPr lang="cs-CZ" dirty="0" err="1"/>
              <a:t>preload</a:t>
            </a:r>
            <a:r>
              <a:rPr lang="cs-CZ" dirty="0"/>
              <a:t>, </a:t>
            </a:r>
          </a:p>
          <a:p>
            <a:r>
              <a:rPr lang="cs-CZ" dirty="0"/>
              <a:t>konstantní </a:t>
            </a:r>
            <a:r>
              <a:rPr lang="cs-CZ" dirty="0" err="1"/>
              <a:t>afterload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24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0935B0-6A7A-44F2-9E8C-C0295781C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123" y="457201"/>
            <a:ext cx="703186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64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174E30-B08D-42EC-868F-3BFF04226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90" y="1222613"/>
            <a:ext cx="4275165" cy="52411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9657AB-B028-4CF8-B51F-23C0D3182F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447"/>
          <a:stretch/>
        </p:blipFill>
        <p:spPr>
          <a:xfrm>
            <a:off x="5207031" y="1324353"/>
            <a:ext cx="5346319" cy="4377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5C8009-D7B3-4BC5-A993-A9CA57E57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961" y="91876"/>
            <a:ext cx="3537646" cy="13162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43DE0C-2F49-DCE2-C379-F9A1B8237ABC}"/>
              </a:ext>
            </a:extLst>
          </p:cNvPr>
          <p:cNvSpPr txBox="1"/>
          <p:nvPr/>
        </p:nvSpPr>
        <p:spPr>
          <a:xfrm>
            <a:off x="6800045" y="253285"/>
            <a:ext cx="353764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err="1"/>
              <a:t>Sagawa</a:t>
            </a:r>
            <a:r>
              <a:rPr lang="cs-CZ" dirty="0"/>
              <a:t> 1978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368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AA2A-8AD2-4D76-BE2B-D305DBBEA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914" y="90181"/>
            <a:ext cx="8107399" cy="66776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31262A-11D8-0A88-A908-72787D37F7C5}"/>
              </a:ext>
            </a:extLst>
          </p:cNvPr>
          <p:cNvSpPr txBox="1"/>
          <p:nvPr/>
        </p:nvSpPr>
        <p:spPr>
          <a:xfrm>
            <a:off x="5307731" y="5140519"/>
            <a:ext cx="144469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200" dirty="0"/>
              <a:t>Různý </a:t>
            </a:r>
            <a:r>
              <a:rPr lang="cs-CZ" sz="1200" dirty="0" err="1"/>
              <a:t>preload</a:t>
            </a:r>
            <a:r>
              <a:rPr lang="cs-CZ" sz="1200" dirty="0"/>
              <a:t>, </a:t>
            </a:r>
          </a:p>
          <a:p>
            <a:r>
              <a:rPr lang="cs-CZ" sz="1200" dirty="0"/>
              <a:t>konstantní </a:t>
            </a:r>
            <a:r>
              <a:rPr lang="cs-CZ" sz="1200" dirty="0" err="1"/>
              <a:t>afterload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037F0-B062-8AF3-61C0-C5E4AB26FBF1}"/>
              </a:ext>
            </a:extLst>
          </p:cNvPr>
          <p:cNvSpPr txBox="1"/>
          <p:nvPr/>
        </p:nvSpPr>
        <p:spPr>
          <a:xfrm>
            <a:off x="5129573" y="4524479"/>
            <a:ext cx="114313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200" dirty="0"/>
              <a:t>Různý </a:t>
            </a:r>
            <a:r>
              <a:rPr lang="cs-CZ" sz="1200" dirty="0" err="1"/>
              <a:t>preload</a:t>
            </a:r>
            <a:r>
              <a:rPr lang="cs-CZ" sz="1200" dirty="0"/>
              <a:t>, </a:t>
            </a:r>
          </a:p>
          <a:p>
            <a:r>
              <a:rPr lang="cs-CZ" sz="1200" dirty="0"/>
              <a:t>různý </a:t>
            </a:r>
            <a:r>
              <a:rPr lang="cs-CZ" sz="1200" dirty="0" err="1"/>
              <a:t>afterload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A984E1-B9ED-E0C6-5F07-16C7E4C864E5}"/>
              </a:ext>
            </a:extLst>
          </p:cNvPr>
          <p:cNvSpPr txBox="1"/>
          <p:nvPr/>
        </p:nvSpPr>
        <p:spPr>
          <a:xfrm>
            <a:off x="4779619" y="310941"/>
            <a:ext cx="114313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1200" dirty="0"/>
              <a:t>Různý </a:t>
            </a:r>
            <a:r>
              <a:rPr lang="cs-CZ" sz="1200" dirty="0" err="1"/>
              <a:t>preload</a:t>
            </a:r>
            <a:r>
              <a:rPr lang="cs-CZ" sz="1200" dirty="0"/>
              <a:t>, </a:t>
            </a:r>
          </a:p>
          <a:p>
            <a:r>
              <a:rPr lang="cs-CZ" sz="1200" dirty="0"/>
              <a:t>různý </a:t>
            </a:r>
            <a:r>
              <a:rPr lang="cs-CZ" sz="1200" dirty="0" err="1"/>
              <a:t>afterload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42071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7FF2E6-ECEC-4094-8162-47E63F140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483" y="364921"/>
            <a:ext cx="4979201" cy="62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42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15131A9-5D4F-D110-1611-64C3A0345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4963" y="881098"/>
            <a:ext cx="5099142" cy="576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41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DC5437-CB47-40FE-8B10-0A293AE06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11" y="112529"/>
            <a:ext cx="3243219" cy="9889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A9C0D2-55B7-4CA8-B011-8B0D596E6C15}"/>
              </a:ext>
            </a:extLst>
          </p:cNvPr>
          <p:cNvSpPr txBox="1"/>
          <p:nvPr/>
        </p:nvSpPr>
        <p:spPr>
          <a:xfrm>
            <a:off x="3020835" y="870694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1979</a:t>
            </a:r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A000C-6EBC-4D13-90D7-E80C35D2F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" y="1771769"/>
            <a:ext cx="5469763" cy="4658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5AE276-7F98-4D2C-AFF2-1E6BF2C61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2790"/>
            <a:ext cx="5762466" cy="64863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5CA226-2164-6228-5046-5B150DCBF103}"/>
              </a:ext>
            </a:extLst>
          </p:cNvPr>
          <p:cNvSpPr txBox="1"/>
          <p:nvPr/>
        </p:nvSpPr>
        <p:spPr>
          <a:xfrm>
            <a:off x="4005330" y="532327"/>
            <a:ext cx="120629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err="1"/>
              <a:t>Suga</a:t>
            </a:r>
            <a:r>
              <a:rPr lang="cs-CZ" dirty="0"/>
              <a:t>, 1979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17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3F6411-18DC-BDCF-4580-5D60A589D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02" y="284725"/>
            <a:ext cx="4933460" cy="64832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5CBA4C-59AC-62E7-6551-3A4B3BFCD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11" y="471569"/>
            <a:ext cx="5019757" cy="62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27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608D135-3A9B-4664-BE40-0AE1F4986C58}"/>
              </a:ext>
            </a:extLst>
          </p:cNvPr>
          <p:cNvSpPr txBox="1">
            <a:spLocks/>
          </p:cNvSpPr>
          <p:nvPr/>
        </p:nvSpPr>
        <p:spPr>
          <a:xfrm>
            <a:off x="7719270" y="5786680"/>
            <a:ext cx="4328719" cy="69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Ernest </a:t>
            </a:r>
            <a:r>
              <a:rPr lang="cs-CZ" sz="3600" dirty="0" err="1"/>
              <a:t>Starling</a:t>
            </a:r>
            <a:r>
              <a:rPr lang="cs-CZ" sz="3600" dirty="0"/>
              <a:t> (1866-1924)</a:t>
            </a:r>
            <a:endParaRPr lang="en-US" sz="3600" dirty="0"/>
          </a:p>
        </p:txBody>
      </p:sp>
      <p:pic>
        <p:nvPicPr>
          <p:cNvPr id="1032" name="Picture 8" descr="Starling Curve - Cardiovascular - Medbullets Step 1">
            <a:extLst>
              <a:ext uri="{FF2B5EF4-FFF2-40B4-BE49-F238E27FC236}">
                <a16:creationId xmlns:a16="http://schemas.microsoft.com/office/drawing/2014/main" id="{C0C781C5-7E45-414F-939C-5CB74F037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2"/>
          <a:stretch/>
        </p:blipFill>
        <p:spPr bwMode="auto">
          <a:xfrm>
            <a:off x="2772956" y="179072"/>
            <a:ext cx="6276975" cy="535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A041F7-7556-4960-91B3-F8557188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98" y="5994138"/>
            <a:ext cx="4328719" cy="696082"/>
          </a:xfrm>
        </p:spPr>
        <p:txBody>
          <a:bodyPr>
            <a:normAutofit/>
          </a:bodyPr>
          <a:lstStyle/>
          <a:p>
            <a:r>
              <a:rPr lang="cs-CZ" sz="2700" dirty="0"/>
              <a:t>Otto Frank (1865-1944)</a:t>
            </a:r>
            <a:endParaRPr lang="en-US" sz="27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3D923C-6657-4EF1-B4A0-4016D7074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61" y="3156206"/>
            <a:ext cx="1934172" cy="263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2C63A1D-6691-4D30-84BC-2A80636BE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681" y="2961139"/>
            <a:ext cx="20955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306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9C9D5-C80D-D18A-F1C3-6AE0B8A36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A5F60D-7D5F-E60B-3273-FC6912513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7962" y="5280339"/>
            <a:ext cx="5911988" cy="8284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89B681-1F48-9DB1-BFFF-3E6CC8A2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363" y="223418"/>
            <a:ext cx="7505755" cy="467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49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A6C2A-6670-5A2F-9947-F48D59A4A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3463C4-387A-9A6B-4BE8-04E2D2CEE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3903"/>
          <a:stretch/>
        </p:blipFill>
        <p:spPr>
          <a:xfrm>
            <a:off x="3790478" y="2711719"/>
            <a:ext cx="4304631" cy="33149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01E42B-E7CB-2F54-D5BF-52124C346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42" y="365125"/>
            <a:ext cx="5762667" cy="18240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1343B5-99CC-CB41-DB7D-816E2B85BFDC}"/>
              </a:ext>
            </a:extLst>
          </p:cNvPr>
          <p:cNvSpPr txBox="1"/>
          <p:nvPr/>
        </p:nvSpPr>
        <p:spPr>
          <a:xfrm>
            <a:off x="8143741" y="1068946"/>
            <a:ext cx="274895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err="1"/>
              <a:t>Suga</a:t>
            </a:r>
            <a:r>
              <a:rPr lang="cs-CZ" dirty="0"/>
              <a:t>, </a:t>
            </a:r>
            <a:r>
              <a:rPr lang="cs-CZ" dirty="0" err="1"/>
              <a:t>Sagawa</a:t>
            </a:r>
            <a:r>
              <a:rPr lang="cs-CZ" dirty="0"/>
              <a:t>, </a:t>
            </a:r>
            <a:r>
              <a:rPr lang="cs-CZ" dirty="0" err="1"/>
              <a:t>Demer</a:t>
            </a:r>
            <a:r>
              <a:rPr lang="cs-CZ" dirty="0"/>
              <a:t>, 1980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95713F-15BB-49F8-5246-17EE6E28C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16" y="2324113"/>
            <a:ext cx="3845911" cy="4423558"/>
          </a:xfrm>
          <a:prstGeom prst="rect">
            <a:avLst/>
          </a:prstGeom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2631B9C2-B9C9-F476-82A3-C8B1E407B4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121" t="45694" r="4121" b="1534"/>
          <a:stretch/>
        </p:blipFill>
        <p:spPr>
          <a:xfrm>
            <a:off x="7700828" y="2600325"/>
            <a:ext cx="4304631" cy="379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167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9C59F0-A6D6-4DAC-A709-E5F449A7E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5" y="131224"/>
            <a:ext cx="4395820" cy="1738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4CE152-177D-4816-9225-1E5281C70F54}"/>
              </a:ext>
            </a:extLst>
          </p:cNvPr>
          <p:cNvSpPr txBox="1"/>
          <p:nvPr/>
        </p:nvSpPr>
        <p:spPr>
          <a:xfrm flipH="1">
            <a:off x="3141257" y="1561772"/>
            <a:ext cx="1065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1980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843BB-D305-46C2-8BA7-2C9C50926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573" b="5491"/>
          <a:stretch/>
        </p:blipFill>
        <p:spPr>
          <a:xfrm>
            <a:off x="68515" y="1474110"/>
            <a:ext cx="5265738" cy="535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2DB802-30FA-4E7E-AACA-C82F05D93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760" y="-45188"/>
            <a:ext cx="3861438" cy="69483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44BFA2-2D33-A9C9-EAD6-E9A3D3FB9D62}"/>
              </a:ext>
            </a:extLst>
          </p:cNvPr>
          <p:cNvSpPr txBox="1"/>
          <p:nvPr/>
        </p:nvSpPr>
        <p:spPr>
          <a:xfrm>
            <a:off x="5155842" y="566670"/>
            <a:ext cx="162500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Sagawa</a:t>
            </a:r>
            <a:r>
              <a:rPr lang="cs-CZ" dirty="0"/>
              <a:t>, 1981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3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28E528-5D20-18DD-EE5E-8356AC9D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4" y="233957"/>
            <a:ext cx="6353221" cy="22860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10737A-31B5-D1DA-C7E8-7D29DDE5E92C}"/>
              </a:ext>
            </a:extLst>
          </p:cNvPr>
          <p:cNvSpPr txBox="1"/>
          <p:nvPr/>
        </p:nvSpPr>
        <p:spPr>
          <a:xfrm>
            <a:off x="7298028" y="867177"/>
            <a:ext cx="443454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 err="1"/>
              <a:t>Sunagawa</a:t>
            </a:r>
            <a:r>
              <a:rPr lang="cs-CZ" dirty="0"/>
              <a:t>, </a:t>
            </a:r>
            <a:r>
              <a:rPr lang="cs-CZ" dirty="0" err="1"/>
              <a:t>Maughan</a:t>
            </a:r>
            <a:r>
              <a:rPr lang="cs-CZ" dirty="0"/>
              <a:t>, </a:t>
            </a:r>
            <a:r>
              <a:rPr lang="cs-CZ" dirty="0" err="1"/>
              <a:t>Butkhoff</a:t>
            </a:r>
            <a:r>
              <a:rPr lang="cs-CZ" dirty="0"/>
              <a:t>, </a:t>
            </a:r>
            <a:r>
              <a:rPr lang="cs-CZ" dirty="0" err="1"/>
              <a:t>Sagawa</a:t>
            </a:r>
            <a:r>
              <a:rPr lang="cs-CZ" dirty="0"/>
              <a:t>, 1983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E3E93C-526D-2CF2-27EC-53FA78A46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13" y="2497925"/>
            <a:ext cx="5648467" cy="2726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2F4E65-59D1-2979-C30E-69A70E114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559" y="1898741"/>
            <a:ext cx="4366100" cy="441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2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0E22-FBD9-2209-7A51-256464B9A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E4D54-8D32-98C3-6CC1-C826393A9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AEC3D0-536F-9F30-C5A5-AEDA40B58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31"/>
          <a:stretch/>
        </p:blipFill>
        <p:spPr>
          <a:xfrm>
            <a:off x="6242423" y="681037"/>
            <a:ext cx="5529049" cy="3929600"/>
          </a:xfrm>
          <a:prstGeom prst="rect">
            <a:avLst/>
          </a:prstGeom>
        </p:spPr>
      </p:pic>
      <p:pic>
        <p:nvPicPr>
          <p:cNvPr id="1026" name="Picture 2" descr="Windkessel effect - Wikipedia">
            <a:extLst>
              <a:ext uri="{FF2B5EF4-FFF2-40B4-BE49-F238E27FC236}">
                <a16:creationId xmlns:a16="http://schemas.microsoft.com/office/drawing/2014/main" id="{EC9DC1E8-8249-2579-1FC0-35C258E82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29" y="1197738"/>
            <a:ext cx="5511947" cy="304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377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EE23-D05E-33FF-3B30-18A6C42B6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E010E-2E4F-80B4-319C-7C54EA00E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0951CA-5F0E-7E0A-E628-AEBE86534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789" y="0"/>
            <a:ext cx="5269173" cy="5816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62410F-3723-D319-35B3-230F9E5C2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992" y="189209"/>
            <a:ext cx="5372717" cy="587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4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B6EC5-39FF-1FEA-EA23-557D3F70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FA4EC-BE77-56B4-876C-6346EBB4C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9E97E-E597-8BA0-CB67-AE41B00C5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766" y="0"/>
            <a:ext cx="64524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92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FDF09-2613-5F76-FDDB-02BD17DA0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95DD9-B479-4871-520C-19A90FE00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E36856-AA48-6BE5-8512-5D0FAC658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42" y="1416427"/>
            <a:ext cx="4538068" cy="46323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25BD7A-0804-77E2-4F55-33EE7CDDF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719" y="1227786"/>
            <a:ext cx="6912182" cy="54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51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06E0E-96D2-6868-6DF8-B194D8804282}"/>
              </a:ext>
            </a:extLst>
          </p:cNvPr>
          <p:cNvSpPr/>
          <p:nvPr/>
        </p:nvSpPr>
        <p:spPr>
          <a:xfrm>
            <a:off x="0" y="0"/>
            <a:ext cx="12115800" cy="2000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271A4-68A8-6BDA-2022-0B28639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07" y="176749"/>
            <a:ext cx="8813317" cy="1411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6F0F63-9D4B-A148-3458-D3B187351ADD}"/>
              </a:ext>
            </a:extLst>
          </p:cNvPr>
          <p:cNvSpPr txBox="1"/>
          <p:nvPr/>
        </p:nvSpPr>
        <p:spPr>
          <a:xfrm>
            <a:off x="9935936" y="644979"/>
            <a:ext cx="89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2005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4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06E0E-96D2-6868-6DF8-B194D8804282}"/>
              </a:ext>
            </a:extLst>
          </p:cNvPr>
          <p:cNvSpPr/>
          <p:nvPr/>
        </p:nvSpPr>
        <p:spPr>
          <a:xfrm>
            <a:off x="0" y="0"/>
            <a:ext cx="12115800" cy="2000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0F63-9D4B-A148-3458-D3B187351ADD}"/>
              </a:ext>
            </a:extLst>
          </p:cNvPr>
          <p:cNvSpPr txBox="1"/>
          <p:nvPr/>
        </p:nvSpPr>
        <p:spPr>
          <a:xfrm>
            <a:off x="9935936" y="644979"/>
            <a:ext cx="89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2015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853D61-23B7-8B54-00FE-2486167DB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935" y="268065"/>
            <a:ext cx="5857407" cy="164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irculation. Types of circulatory systems diffusion is slow – circulation  (bulk flow) for the distribution of oxygen and nutritients other solutions  also. - ppt download">
            <a:extLst>
              <a:ext uri="{FF2B5EF4-FFF2-40B4-BE49-F238E27FC236}">
                <a16:creationId xmlns:a16="http://schemas.microsoft.com/office/drawing/2014/main" id="{2C033DE5-4118-415A-9D96-9772800E1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578" y="-58024"/>
            <a:ext cx="7067026" cy="706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481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06E0E-96D2-6868-6DF8-B194D8804282}"/>
              </a:ext>
            </a:extLst>
          </p:cNvPr>
          <p:cNvSpPr/>
          <p:nvPr/>
        </p:nvSpPr>
        <p:spPr>
          <a:xfrm>
            <a:off x="0" y="0"/>
            <a:ext cx="12192000" cy="2000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0F63-9D4B-A148-3458-D3B187351ADD}"/>
              </a:ext>
            </a:extLst>
          </p:cNvPr>
          <p:cNvSpPr txBox="1"/>
          <p:nvPr/>
        </p:nvSpPr>
        <p:spPr>
          <a:xfrm>
            <a:off x="9935936" y="644979"/>
            <a:ext cx="89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2016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AB1543-0A7B-E1A1-8CA0-EEF2E3930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428" y="277932"/>
            <a:ext cx="6683807" cy="144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84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06E0E-96D2-6868-6DF8-B194D8804282}"/>
              </a:ext>
            </a:extLst>
          </p:cNvPr>
          <p:cNvSpPr/>
          <p:nvPr/>
        </p:nvSpPr>
        <p:spPr>
          <a:xfrm>
            <a:off x="0" y="0"/>
            <a:ext cx="12192000" cy="2000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0F63-9D4B-A148-3458-D3B187351ADD}"/>
              </a:ext>
            </a:extLst>
          </p:cNvPr>
          <p:cNvSpPr txBox="1"/>
          <p:nvPr/>
        </p:nvSpPr>
        <p:spPr>
          <a:xfrm>
            <a:off x="9935936" y="644979"/>
            <a:ext cx="89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2019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076F2A-3F54-AA1C-25C9-5CA552E0A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71" y="132298"/>
            <a:ext cx="6557385" cy="173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39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06E0E-96D2-6868-6DF8-B194D8804282}"/>
              </a:ext>
            </a:extLst>
          </p:cNvPr>
          <p:cNvSpPr/>
          <p:nvPr/>
        </p:nvSpPr>
        <p:spPr>
          <a:xfrm>
            <a:off x="0" y="-1"/>
            <a:ext cx="12279086" cy="2367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0F63-9D4B-A148-3458-D3B187351ADD}"/>
              </a:ext>
            </a:extLst>
          </p:cNvPr>
          <p:cNvSpPr txBox="1"/>
          <p:nvPr/>
        </p:nvSpPr>
        <p:spPr>
          <a:xfrm>
            <a:off x="9935936" y="644979"/>
            <a:ext cx="89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2020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C200FE-9685-EFFA-81E1-389C7847B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24" y="32184"/>
            <a:ext cx="7800921" cy="225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6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06E0E-96D2-6868-6DF8-B194D8804282}"/>
              </a:ext>
            </a:extLst>
          </p:cNvPr>
          <p:cNvSpPr/>
          <p:nvPr/>
        </p:nvSpPr>
        <p:spPr>
          <a:xfrm>
            <a:off x="0" y="-88837"/>
            <a:ext cx="12192000" cy="22850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F0F63-9D4B-A148-3458-D3B187351ADD}"/>
              </a:ext>
            </a:extLst>
          </p:cNvPr>
          <p:cNvSpPr txBox="1"/>
          <p:nvPr/>
        </p:nvSpPr>
        <p:spPr>
          <a:xfrm>
            <a:off x="9935936" y="644979"/>
            <a:ext cx="89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2019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F8A59A-C87A-4E76-D69B-D0E8B3A92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71" y="111012"/>
            <a:ext cx="7540750" cy="200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0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499805" y="200351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479C35-B3A1-451F-B65B-9501B02B0474}"/>
              </a:ext>
            </a:extLst>
          </p:cNvPr>
          <p:cNvSpPr txBox="1"/>
          <p:nvPr/>
        </p:nvSpPr>
        <p:spPr>
          <a:xfrm flipH="1">
            <a:off x="5624018" y="6299710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905FFD-1AE1-457C-A7BF-33443E7806CD}"/>
              </a:ext>
            </a:extLst>
          </p:cNvPr>
          <p:cNvSpPr txBox="1"/>
          <p:nvPr/>
        </p:nvSpPr>
        <p:spPr>
          <a:xfrm flipH="1">
            <a:off x="1424977" y="363768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54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499805" y="200351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6455" y="2277576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3B67A-CFE0-4957-8910-4590BBC3DA80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AD3D6-937A-4C11-B18C-A63B452B31E1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3D07C4C-11AD-42FA-B516-D267A08A009A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3499805" y="5849403"/>
            <a:ext cx="1666960" cy="21369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6B4029-3F87-474A-B56A-90791F73B939}"/>
              </a:ext>
            </a:extLst>
          </p:cNvPr>
          <p:cNvCxnSpPr>
            <a:cxnSpLocks/>
          </p:cNvCxnSpPr>
          <p:nvPr/>
        </p:nvCxnSpPr>
        <p:spPr>
          <a:xfrm flipH="1" flipV="1">
            <a:off x="3525728" y="5507437"/>
            <a:ext cx="2301285" cy="2950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11DC89-AFB9-4518-BE08-1E04B160417A}"/>
              </a:ext>
            </a:extLst>
          </p:cNvPr>
          <p:cNvCxnSpPr>
            <a:cxnSpLocks/>
          </p:cNvCxnSpPr>
          <p:nvPr/>
        </p:nvCxnSpPr>
        <p:spPr>
          <a:xfrm flipH="1" flipV="1">
            <a:off x="3561804" y="5210197"/>
            <a:ext cx="2654151" cy="34024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A4DE704-B040-42B8-A0F1-184313E4D064}"/>
              </a:ext>
            </a:extLst>
          </p:cNvPr>
          <p:cNvCxnSpPr>
            <a:cxnSpLocks/>
          </p:cNvCxnSpPr>
          <p:nvPr/>
        </p:nvCxnSpPr>
        <p:spPr>
          <a:xfrm flipH="1" flipV="1">
            <a:off x="3639220" y="4898346"/>
            <a:ext cx="2912935" cy="3734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491EAB-AAA0-4526-A312-0677DCEBA160}"/>
              </a:ext>
            </a:extLst>
          </p:cNvPr>
          <p:cNvCxnSpPr>
            <a:cxnSpLocks/>
          </p:cNvCxnSpPr>
          <p:nvPr/>
        </p:nvCxnSpPr>
        <p:spPr>
          <a:xfrm flipH="1" flipV="1">
            <a:off x="3735715" y="4569485"/>
            <a:ext cx="3046955" cy="39059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3F145C1-7823-4204-87D2-59A9DED1C5E7}"/>
              </a:ext>
            </a:extLst>
          </p:cNvPr>
          <p:cNvCxnSpPr>
            <a:cxnSpLocks/>
          </p:cNvCxnSpPr>
          <p:nvPr/>
        </p:nvCxnSpPr>
        <p:spPr>
          <a:xfrm flipH="1">
            <a:off x="4046325" y="3942230"/>
            <a:ext cx="3085076" cy="1124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E6BDDB-91B0-4E0D-920D-73465BC93D3D}"/>
              </a:ext>
            </a:extLst>
          </p:cNvPr>
          <p:cNvCxnSpPr>
            <a:cxnSpLocks/>
          </p:cNvCxnSpPr>
          <p:nvPr/>
        </p:nvCxnSpPr>
        <p:spPr>
          <a:xfrm flipH="1">
            <a:off x="4236567" y="3660580"/>
            <a:ext cx="3003303" cy="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E6B9EE-2488-45B3-AC73-98DA4876FE0F}"/>
              </a:ext>
            </a:extLst>
          </p:cNvPr>
          <p:cNvCxnSpPr>
            <a:cxnSpLocks/>
          </p:cNvCxnSpPr>
          <p:nvPr/>
        </p:nvCxnSpPr>
        <p:spPr>
          <a:xfrm flipH="1" flipV="1">
            <a:off x="4447936" y="3362800"/>
            <a:ext cx="2858074" cy="2327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EFBF77-FCEA-4F1F-867A-050BEF47A0E8}"/>
              </a:ext>
            </a:extLst>
          </p:cNvPr>
          <p:cNvCxnSpPr>
            <a:cxnSpLocks/>
          </p:cNvCxnSpPr>
          <p:nvPr/>
        </p:nvCxnSpPr>
        <p:spPr>
          <a:xfrm flipH="1" flipV="1">
            <a:off x="4740622" y="3045062"/>
            <a:ext cx="2646426" cy="14412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680225-B72D-4205-A2E8-BD0A8CD4A8A8}"/>
              </a:ext>
            </a:extLst>
          </p:cNvPr>
          <p:cNvCxnSpPr>
            <a:cxnSpLocks/>
          </p:cNvCxnSpPr>
          <p:nvPr/>
        </p:nvCxnSpPr>
        <p:spPr>
          <a:xfrm flipH="1">
            <a:off x="5201512" y="2753822"/>
            <a:ext cx="2262401" cy="1391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60FA86A-52DC-42E0-B640-21046B5D8738}"/>
              </a:ext>
            </a:extLst>
          </p:cNvPr>
          <p:cNvCxnSpPr>
            <a:cxnSpLocks/>
          </p:cNvCxnSpPr>
          <p:nvPr/>
        </p:nvCxnSpPr>
        <p:spPr>
          <a:xfrm flipH="1">
            <a:off x="7171059" y="2491305"/>
            <a:ext cx="299479" cy="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491EBDD-FFAB-4BE7-8131-B3893943FCAA}"/>
              </a:ext>
            </a:extLst>
          </p:cNvPr>
          <p:cNvCxnSpPr>
            <a:cxnSpLocks/>
          </p:cNvCxnSpPr>
          <p:nvPr/>
        </p:nvCxnSpPr>
        <p:spPr>
          <a:xfrm flipH="1" flipV="1">
            <a:off x="3896539" y="4243700"/>
            <a:ext cx="3070696" cy="39364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4BADD928-A881-475B-81D1-7347D89DAD2E}"/>
              </a:ext>
            </a:extLst>
          </p:cNvPr>
          <p:cNvSpPr txBox="1"/>
          <p:nvPr/>
        </p:nvSpPr>
        <p:spPr>
          <a:xfrm>
            <a:off x="5040195" y="213735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CECB593-BD22-46C6-A634-5C56D4DC46CA}"/>
              </a:ext>
            </a:extLst>
          </p:cNvPr>
          <p:cNvSpPr/>
          <p:nvPr/>
        </p:nvSpPr>
        <p:spPr>
          <a:xfrm>
            <a:off x="4985182" y="1120618"/>
            <a:ext cx="751072" cy="990941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lowchart: Magnetic Disk 109">
            <a:extLst>
              <a:ext uri="{FF2B5EF4-FFF2-40B4-BE49-F238E27FC236}">
                <a16:creationId xmlns:a16="http://schemas.microsoft.com/office/drawing/2014/main" id="{4624C9FE-E546-4398-BC64-7A65D85032AA}"/>
              </a:ext>
            </a:extLst>
          </p:cNvPr>
          <p:cNvSpPr/>
          <p:nvPr/>
        </p:nvSpPr>
        <p:spPr>
          <a:xfrm>
            <a:off x="5233685" y="1011108"/>
            <a:ext cx="280984" cy="204788"/>
          </a:xfrm>
          <a:prstGeom prst="flowChartMagneticDis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D2499C8-915D-47E8-917D-4F3B69AEE044}"/>
              </a:ext>
            </a:extLst>
          </p:cNvPr>
          <p:cNvSpPr/>
          <p:nvPr/>
        </p:nvSpPr>
        <p:spPr>
          <a:xfrm>
            <a:off x="3700161" y="477470"/>
            <a:ext cx="3267074" cy="6360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Arrow: Right 110">
            <a:extLst>
              <a:ext uri="{FF2B5EF4-FFF2-40B4-BE49-F238E27FC236}">
                <a16:creationId xmlns:a16="http://schemas.microsoft.com/office/drawing/2014/main" id="{699CF743-D864-4D6F-B1A5-A3E1FA36D20B}"/>
              </a:ext>
            </a:extLst>
          </p:cNvPr>
          <p:cNvSpPr/>
          <p:nvPr/>
        </p:nvSpPr>
        <p:spPr>
          <a:xfrm rot="16200000">
            <a:off x="5183200" y="990802"/>
            <a:ext cx="410424" cy="25251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36A9C03-9938-4F82-96CA-F16522DBD47D}"/>
              </a:ext>
            </a:extLst>
          </p:cNvPr>
          <p:cNvSpPr txBox="1"/>
          <p:nvPr/>
        </p:nvSpPr>
        <p:spPr>
          <a:xfrm>
            <a:off x="4508565" y="535399"/>
            <a:ext cx="201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constant</a:t>
            </a:r>
            <a:r>
              <a:rPr lang="cs-CZ" dirty="0"/>
              <a:t> </a:t>
            </a:r>
            <a:r>
              <a:rPr lang="cs-CZ" dirty="0" err="1"/>
              <a:t>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0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03851" y="203216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6455" y="2277576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3B67A-CFE0-4957-8910-4590BBC3DA80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AD3D6-937A-4C11-B18C-A63B452B31E1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BADD928-A881-475B-81D1-7347D89DAD2E}"/>
              </a:ext>
            </a:extLst>
          </p:cNvPr>
          <p:cNvSpPr txBox="1"/>
          <p:nvPr/>
        </p:nvSpPr>
        <p:spPr>
          <a:xfrm>
            <a:off x="5107516" y="2155405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6F1CB47-D0BD-4077-8356-FB0B0CB2DA2E}"/>
              </a:ext>
            </a:extLst>
          </p:cNvPr>
          <p:cNvSpPr/>
          <p:nvPr/>
        </p:nvSpPr>
        <p:spPr>
          <a:xfrm>
            <a:off x="3509421" y="630194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3DA14E-E0DC-4392-9916-932EF7B0944A}"/>
              </a:ext>
            </a:extLst>
          </p:cNvPr>
          <p:cNvCxnSpPr>
            <a:cxnSpLocks/>
          </p:cNvCxnSpPr>
          <p:nvPr/>
        </p:nvCxnSpPr>
        <p:spPr>
          <a:xfrm flipV="1">
            <a:off x="3558431" y="3465625"/>
            <a:ext cx="22930" cy="270279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BF257D0-5509-4BD4-8A05-30B63F9147A9}"/>
              </a:ext>
            </a:extLst>
          </p:cNvPr>
          <p:cNvCxnSpPr>
            <a:cxnSpLocks/>
          </p:cNvCxnSpPr>
          <p:nvPr/>
        </p:nvCxnSpPr>
        <p:spPr>
          <a:xfrm flipV="1">
            <a:off x="3810883" y="2246420"/>
            <a:ext cx="33131" cy="3905181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1894166-EEBD-45CF-B7CB-116F3913E47A}"/>
              </a:ext>
            </a:extLst>
          </p:cNvPr>
          <p:cNvCxnSpPr>
            <a:cxnSpLocks/>
          </p:cNvCxnSpPr>
          <p:nvPr/>
        </p:nvCxnSpPr>
        <p:spPr>
          <a:xfrm flipV="1">
            <a:off x="4162612" y="1428750"/>
            <a:ext cx="39681" cy="467719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EE7D3DC-F1E8-4C72-97C1-3A58F0EA2101}"/>
              </a:ext>
            </a:extLst>
          </p:cNvPr>
          <p:cNvCxnSpPr>
            <a:cxnSpLocks/>
            <a:endCxn id="26" idx="9"/>
          </p:cNvCxnSpPr>
          <p:nvPr/>
        </p:nvCxnSpPr>
        <p:spPr>
          <a:xfrm flipV="1">
            <a:off x="4501403" y="905202"/>
            <a:ext cx="114887" cy="512756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2AA37BD-7384-4116-B0D6-62E1CEBF933F}"/>
              </a:ext>
            </a:extLst>
          </p:cNvPr>
          <p:cNvCxnSpPr>
            <a:cxnSpLocks/>
          </p:cNvCxnSpPr>
          <p:nvPr/>
        </p:nvCxnSpPr>
        <p:spPr>
          <a:xfrm flipV="1">
            <a:off x="4866846" y="714691"/>
            <a:ext cx="67970" cy="5262248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4B8E59C-0660-427A-BCB7-EE040E355999}"/>
              </a:ext>
            </a:extLst>
          </p:cNvPr>
          <p:cNvCxnSpPr>
            <a:cxnSpLocks/>
            <a:endCxn id="26" idx="7"/>
          </p:cNvCxnSpPr>
          <p:nvPr/>
        </p:nvCxnSpPr>
        <p:spPr>
          <a:xfrm flipV="1">
            <a:off x="5259831" y="633457"/>
            <a:ext cx="32144" cy="521399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036B127-6275-4903-9290-88AC1C894FAA}"/>
              </a:ext>
            </a:extLst>
          </p:cNvPr>
          <p:cNvCxnSpPr>
            <a:cxnSpLocks/>
          </p:cNvCxnSpPr>
          <p:nvPr/>
        </p:nvCxnSpPr>
        <p:spPr>
          <a:xfrm flipH="1" flipV="1">
            <a:off x="5628717" y="646375"/>
            <a:ext cx="1992" cy="5011475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74313CC-2C6F-4D2C-AE71-8DA327F52FE1}"/>
              </a:ext>
            </a:extLst>
          </p:cNvPr>
          <p:cNvCxnSpPr>
            <a:cxnSpLocks/>
          </p:cNvCxnSpPr>
          <p:nvPr/>
        </p:nvCxnSpPr>
        <p:spPr>
          <a:xfrm flipV="1">
            <a:off x="6015052" y="832333"/>
            <a:ext cx="0" cy="4596917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E7AFED7-DC4D-4064-984D-2EB2A8BBAE2F}"/>
              </a:ext>
            </a:extLst>
          </p:cNvPr>
          <p:cNvCxnSpPr>
            <a:cxnSpLocks/>
            <a:stCxn id="11" idx="2"/>
          </p:cNvCxnSpPr>
          <p:nvPr/>
        </p:nvCxnSpPr>
        <p:spPr>
          <a:xfrm flipV="1">
            <a:off x="6400800" y="1557338"/>
            <a:ext cx="35661" cy="3520414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1E6AD45-AF84-4E88-B072-97527A396452}"/>
              </a:ext>
            </a:extLst>
          </p:cNvPr>
          <p:cNvCxnSpPr>
            <a:cxnSpLocks/>
          </p:cNvCxnSpPr>
          <p:nvPr/>
        </p:nvCxnSpPr>
        <p:spPr>
          <a:xfrm flipH="1" flipV="1">
            <a:off x="6820805" y="1990725"/>
            <a:ext cx="10322" cy="2534210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9DBCB9D-181F-4E7E-B8EE-34DDEC943C5B}"/>
              </a:ext>
            </a:extLst>
          </p:cNvPr>
          <p:cNvCxnSpPr>
            <a:cxnSpLocks/>
          </p:cNvCxnSpPr>
          <p:nvPr/>
        </p:nvCxnSpPr>
        <p:spPr>
          <a:xfrm flipV="1">
            <a:off x="7171059" y="2222161"/>
            <a:ext cx="0" cy="1605444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74713530-ACA2-4E69-90AB-B3063986A508}"/>
              </a:ext>
            </a:extLst>
          </p:cNvPr>
          <p:cNvSpPr/>
          <p:nvPr/>
        </p:nvSpPr>
        <p:spPr>
          <a:xfrm>
            <a:off x="3557135" y="3463865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BCBB5AE-3537-4506-9234-D39F06B36A9A}"/>
              </a:ext>
            </a:extLst>
          </p:cNvPr>
          <p:cNvSpPr/>
          <p:nvPr/>
        </p:nvSpPr>
        <p:spPr>
          <a:xfrm>
            <a:off x="3817554" y="224218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DB22F48A-41E5-4514-B7BD-A7111D8425DF}"/>
              </a:ext>
            </a:extLst>
          </p:cNvPr>
          <p:cNvSpPr/>
          <p:nvPr/>
        </p:nvSpPr>
        <p:spPr>
          <a:xfrm>
            <a:off x="4169995" y="1413505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9CFCFDD4-F592-4B94-B152-AC6C96AAB89E}"/>
              </a:ext>
            </a:extLst>
          </p:cNvPr>
          <p:cNvSpPr/>
          <p:nvPr/>
        </p:nvSpPr>
        <p:spPr>
          <a:xfrm>
            <a:off x="4593877" y="870578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7C706128-4909-47D3-A259-447BC6C10EC4}"/>
              </a:ext>
            </a:extLst>
          </p:cNvPr>
          <p:cNvSpPr/>
          <p:nvPr/>
        </p:nvSpPr>
        <p:spPr>
          <a:xfrm>
            <a:off x="4922505" y="699138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</a:t>
            </a:r>
            <a:endParaRPr lang="en-US" dirty="0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1B6E2088-FC65-4B30-AC0D-716923ED94A2}"/>
              </a:ext>
            </a:extLst>
          </p:cNvPr>
          <p:cNvSpPr/>
          <p:nvPr/>
        </p:nvSpPr>
        <p:spPr>
          <a:xfrm>
            <a:off x="5265396" y="603869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941A9BD6-66B5-4DC4-BA30-514326BFE3BE}"/>
              </a:ext>
            </a:extLst>
          </p:cNvPr>
          <p:cNvSpPr/>
          <p:nvPr/>
        </p:nvSpPr>
        <p:spPr>
          <a:xfrm>
            <a:off x="5603537" y="637204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7F5817A1-768E-4667-9EFB-4890E9AB01B8}"/>
              </a:ext>
            </a:extLst>
          </p:cNvPr>
          <p:cNvSpPr/>
          <p:nvPr/>
        </p:nvSpPr>
        <p:spPr>
          <a:xfrm>
            <a:off x="5994068" y="837236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B51DDCC9-6CF8-475D-9C92-090D3242873B}"/>
              </a:ext>
            </a:extLst>
          </p:cNvPr>
          <p:cNvSpPr/>
          <p:nvPr/>
        </p:nvSpPr>
        <p:spPr>
          <a:xfrm>
            <a:off x="6413177" y="1527815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B428CF81-47C0-4400-80A2-3E2288ABC2F0}"/>
              </a:ext>
            </a:extLst>
          </p:cNvPr>
          <p:cNvSpPr/>
          <p:nvPr/>
        </p:nvSpPr>
        <p:spPr>
          <a:xfrm>
            <a:off x="6798947" y="1965977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B708611A-27F3-407F-8D83-CE421BC46923}"/>
              </a:ext>
            </a:extLst>
          </p:cNvPr>
          <p:cNvSpPr/>
          <p:nvPr/>
        </p:nvSpPr>
        <p:spPr>
          <a:xfrm>
            <a:off x="7151377" y="2185053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C6468AC0-369F-43EB-8897-38C45AAE027B}"/>
              </a:ext>
            </a:extLst>
          </p:cNvPr>
          <p:cNvSpPr/>
          <p:nvPr/>
        </p:nvSpPr>
        <p:spPr>
          <a:xfrm>
            <a:off x="7465703" y="2256493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19D4F4AC-C5E7-4AEC-90A1-DE211F73DC9B}"/>
              </a:ext>
            </a:extLst>
          </p:cNvPr>
          <p:cNvSpPr/>
          <p:nvPr/>
        </p:nvSpPr>
        <p:spPr>
          <a:xfrm>
            <a:off x="6820805" y="5244584"/>
            <a:ext cx="247669" cy="369332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204D3D-808D-45D6-B26E-4FE922A7CE85}"/>
              </a:ext>
            </a:extLst>
          </p:cNvPr>
          <p:cNvSpPr/>
          <p:nvPr/>
        </p:nvSpPr>
        <p:spPr>
          <a:xfrm>
            <a:off x="6798947" y="5230034"/>
            <a:ext cx="272095" cy="383882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BCB6933-CEA4-4E0B-98D8-62E0A5DE149E}"/>
              </a:ext>
            </a:extLst>
          </p:cNvPr>
          <p:cNvSpPr/>
          <p:nvPr/>
        </p:nvSpPr>
        <p:spPr>
          <a:xfrm>
            <a:off x="6762526" y="5154919"/>
            <a:ext cx="327449" cy="461978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44F0A262-1EB7-4B03-BF46-615BB55A9058}"/>
              </a:ext>
            </a:extLst>
          </p:cNvPr>
          <p:cNvSpPr/>
          <p:nvPr/>
        </p:nvSpPr>
        <p:spPr>
          <a:xfrm>
            <a:off x="6732587" y="5109460"/>
            <a:ext cx="376560" cy="531265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2F85E9FD-90ED-475E-AD73-C35BD1DBCD9A}"/>
              </a:ext>
            </a:extLst>
          </p:cNvPr>
          <p:cNvSpPr/>
          <p:nvPr/>
        </p:nvSpPr>
        <p:spPr>
          <a:xfrm>
            <a:off x="6717439" y="5088607"/>
            <a:ext cx="406855" cy="574006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094B8975-0E17-4EDC-B88D-E97DA219DF30}"/>
              </a:ext>
            </a:extLst>
          </p:cNvPr>
          <p:cNvSpPr/>
          <p:nvPr/>
        </p:nvSpPr>
        <p:spPr>
          <a:xfrm>
            <a:off x="6703309" y="5082443"/>
            <a:ext cx="435114" cy="613875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28F37071-9461-4A6C-B09E-C3EDBF112820}"/>
              </a:ext>
            </a:extLst>
          </p:cNvPr>
          <p:cNvSpPr/>
          <p:nvPr/>
        </p:nvSpPr>
        <p:spPr>
          <a:xfrm>
            <a:off x="6692577" y="5052324"/>
            <a:ext cx="477810" cy="674113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21F68DBA-0A36-4864-B3D9-53F2F8FD2EF0}"/>
              </a:ext>
            </a:extLst>
          </p:cNvPr>
          <p:cNvSpPr/>
          <p:nvPr/>
        </p:nvSpPr>
        <p:spPr>
          <a:xfrm>
            <a:off x="6692336" y="5034982"/>
            <a:ext cx="510379" cy="720063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9BA2CD9F-1D0F-4B1E-B242-C0979CEC8900}"/>
              </a:ext>
            </a:extLst>
          </p:cNvPr>
          <p:cNvSpPr/>
          <p:nvPr/>
        </p:nvSpPr>
        <p:spPr>
          <a:xfrm>
            <a:off x="6662871" y="4962743"/>
            <a:ext cx="561407" cy="792055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4C033F8-C46D-4E6C-8E4B-507B179B47F3}"/>
              </a:ext>
            </a:extLst>
          </p:cNvPr>
          <p:cNvSpPr/>
          <p:nvPr/>
        </p:nvSpPr>
        <p:spPr>
          <a:xfrm>
            <a:off x="6615967" y="4921869"/>
            <a:ext cx="609797" cy="860326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984946AB-0A2C-4E41-A941-F2710999A34B}"/>
              </a:ext>
            </a:extLst>
          </p:cNvPr>
          <p:cNvSpPr/>
          <p:nvPr/>
        </p:nvSpPr>
        <p:spPr>
          <a:xfrm>
            <a:off x="6578196" y="4763452"/>
            <a:ext cx="740831" cy="1052130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AF7DEFD0-1B86-4459-869B-FE624F19DAFB}"/>
              </a:ext>
            </a:extLst>
          </p:cNvPr>
          <p:cNvSpPr/>
          <p:nvPr/>
        </p:nvSpPr>
        <p:spPr>
          <a:xfrm>
            <a:off x="6545613" y="4763451"/>
            <a:ext cx="795922" cy="1149999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5615508-D1F3-456B-9627-C9CE8C125D8C}"/>
              </a:ext>
            </a:extLst>
          </p:cNvPr>
          <p:cNvSpPr txBox="1"/>
          <p:nvPr/>
        </p:nvSpPr>
        <p:spPr>
          <a:xfrm>
            <a:off x="3876739" y="301819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03851" y="203216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6455" y="2277576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3B67A-CFE0-4957-8910-4590BBC3DA80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AD3D6-937A-4C11-B18C-A63B452B31E1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BADD928-A881-475B-81D1-7347D89DAD2E}"/>
              </a:ext>
            </a:extLst>
          </p:cNvPr>
          <p:cNvSpPr txBox="1"/>
          <p:nvPr/>
        </p:nvSpPr>
        <p:spPr>
          <a:xfrm>
            <a:off x="5085240" y="211754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6F1CB47-D0BD-4077-8356-FB0B0CB2DA2E}"/>
              </a:ext>
            </a:extLst>
          </p:cNvPr>
          <p:cNvSpPr/>
          <p:nvPr/>
        </p:nvSpPr>
        <p:spPr>
          <a:xfrm>
            <a:off x="3509421" y="630194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C6468AC0-369F-43EB-8897-38C45AAE027B}"/>
              </a:ext>
            </a:extLst>
          </p:cNvPr>
          <p:cNvSpPr/>
          <p:nvPr/>
        </p:nvSpPr>
        <p:spPr>
          <a:xfrm>
            <a:off x="7465703" y="2256493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5615508-D1F3-456B-9627-C9CE8C125D8C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D09378-A860-49A6-B5A8-16FED3116326}"/>
              </a:ext>
            </a:extLst>
          </p:cNvPr>
          <p:cNvSpPr txBox="1"/>
          <p:nvPr/>
        </p:nvSpPr>
        <p:spPr>
          <a:xfrm>
            <a:off x="9307585" y="4217587"/>
            <a:ext cx="2525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žabí srdce: O. Frank 1898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537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13317" y="209359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39182" y="2271659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5770" y="2284237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3511943" y="639718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3511943" y="795409"/>
            <a:ext cx="2407533" cy="467354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59979" h="4572000">
                <a:moveTo>
                  <a:pt x="2459979" y="0"/>
                </a:moveTo>
                <a:cubicBezTo>
                  <a:pt x="2165752" y="161952"/>
                  <a:pt x="2350408" y="47627"/>
                  <a:pt x="2087054" y="252093"/>
                </a:cubicBezTo>
                <a:cubicBezTo>
                  <a:pt x="1823700" y="456559"/>
                  <a:pt x="1691120" y="640151"/>
                  <a:pt x="1541533" y="813249"/>
                </a:cubicBezTo>
                <a:cubicBezTo>
                  <a:pt x="1391946" y="986347"/>
                  <a:pt x="1296749" y="1125467"/>
                  <a:pt x="1189530" y="1290679"/>
                </a:cubicBezTo>
                <a:cubicBezTo>
                  <a:pt x="1082311" y="1455891"/>
                  <a:pt x="973067" y="1661565"/>
                  <a:pt x="898216" y="1804524"/>
                </a:cubicBezTo>
                <a:cubicBezTo>
                  <a:pt x="823365" y="1947483"/>
                  <a:pt x="795718" y="2027055"/>
                  <a:pt x="740422" y="2148435"/>
                </a:cubicBezTo>
                <a:cubicBezTo>
                  <a:pt x="685127" y="2269816"/>
                  <a:pt x="638597" y="2348713"/>
                  <a:pt x="566443" y="2532807"/>
                </a:cubicBezTo>
                <a:cubicBezTo>
                  <a:pt x="494289" y="2716901"/>
                  <a:pt x="371560" y="3059464"/>
                  <a:pt x="307498" y="3252998"/>
                </a:cubicBezTo>
                <a:cubicBezTo>
                  <a:pt x="243436" y="3446532"/>
                  <a:pt x="219834" y="3553078"/>
                  <a:pt x="182071" y="3694014"/>
                </a:cubicBezTo>
                <a:cubicBezTo>
                  <a:pt x="144308" y="3834950"/>
                  <a:pt x="111266" y="3952285"/>
                  <a:pt x="80921" y="4098616"/>
                </a:cubicBezTo>
                <a:cubicBezTo>
                  <a:pt x="50576" y="4244947"/>
                  <a:pt x="78223" y="4133007"/>
                  <a:pt x="0" y="4572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83F83F6-FD2F-49AA-925D-EF5BE8CA9C80}"/>
              </a:ext>
            </a:extLst>
          </p:cNvPr>
          <p:cNvCxnSpPr>
            <a:cxnSpLocks/>
          </p:cNvCxnSpPr>
          <p:nvPr/>
        </p:nvCxnSpPr>
        <p:spPr>
          <a:xfrm flipH="1">
            <a:off x="3484478" y="5445621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4D92757-6649-4CCB-ACE0-97926FEA5386}"/>
              </a:ext>
            </a:extLst>
          </p:cNvPr>
          <p:cNvCxnSpPr>
            <a:cxnSpLocks/>
          </p:cNvCxnSpPr>
          <p:nvPr/>
        </p:nvCxnSpPr>
        <p:spPr>
          <a:xfrm flipH="1" flipV="1">
            <a:off x="5927004" y="789594"/>
            <a:ext cx="18260" cy="465078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BAC266B-0A70-4DE5-B84E-278AD2EA6FD6}"/>
              </a:ext>
            </a:extLst>
          </p:cNvPr>
          <p:cNvCxnSpPr>
            <a:cxnSpLocks/>
          </p:cNvCxnSpPr>
          <p:nvPr/>
        </p:nvCxnSpPr>
        <p:spPr>
          <a:xfrm flipH="1">
            <a:off x="3606021" y="4852069"/>
            <a:ext cx="233250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>
            <a:off x="5913102" y="7657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3491056" y="5431383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BFFFC5A-CC71-403F-92A1-DDC52D7F6D32}"/>
              </a:ext>
            </a:extLst>
          </p:cNvPr>
          <p:cNvCxnSpPr>
            <a:cxnSpLocks/>
          </p:cNvCxnSpPr>
          <p:nvPr/>
        </p:nvCxnSpPr>
        <p:spPr>
          <a:xfrm flipH="1">
            <a:off x="3738564" y="4273820"/>
            <a:ext cx="219739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2A203AE-F69D-491C-ACD9-F24E00F32A4C}"/>
              </a:ext>
            </a:extLst>
          </p:cNvPr>
          <p:cNvCxnSpPr>
            <a:cxnSpLocks/>
          </p:cNvCxnSpPr>
          <p:nvPr/>
        </p:nvCxnSpPr>
        <p:spPr>
          <a:xfrm flipH="1">
            <a:off x="3892701" y="3703224"/>
            <a:ext cx="202444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4594AF7-5D1E-4DF9-8B30-BB59A88E8417}"/>
              </a:ext>
            </a:extLst>
          </p:cNvPr>
          <p:cNvCxnSpPr>
            <a:cxnSpLocks/>
          </p:cNvCxnSpPr>
          <p:nvPr/>
        </p:nvCxnSpPr>
        <p:spPr>
          <a:xfrm flipH="1">
            <a:off x="4168334" y="3152188"/>
            <a:ext cx="175835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56C732B-DA37-4E28-8398-663504F2F37C}"/>
              </a:ext>
            </a:extLst>
          </p:cNvPr>
          <p:cNvCxnSpPr>
            <a:cxnSpLocks/>
          </p:cNvCxnSpPr>
          <p:nvPr/>
        </p:nvCxnSpPr>
        <p:spPr>
          <a:xfrm flipH="1">
            <a:off x="4374719" y="2647032"/>
            <a:ext cx="1551974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632FA63-36F8-4A75-A719-5E63C0D82054}"/>
              </a:ext>
            </a:extLst>
          </p:cNvPr>
          <p:cNvCxnSpPr>
            <a:cxnSpLocks/>
          </p:cNvCxnSpPr>
          <p:nvPr/>
        </p:nvCxnSpPr>
        <p:spPr>
          <a:xfrm flipH="1">
            <a:off x="4681211" y="2065576"/>
            <a:ext cx="125402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1B717F6-7078-4B0C-BBB7-BB11462E1669}"/>
              </a:ext>
            </a:extLst>
          </p:cNvPr>
          <p:cNvCxnSpPr>
            <a:cxnSpLocks/>
          </p:cNvCxnSpPr>
          <p:nvPr/>
        </p:nvCxnSpPr>
        <p:spPr>
          <a:xfrm flipH="1">
            <a:off x="5515237" y="1084932"/>
            <a:ext cx="397865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A27F985D-5FFD-49B3-B7E9-05B7BF39A55B}"/>
              </a:ext>
            </a:extLst>
          </p:cNvPr>
          <p:cNvSpPr/>
          <p:nvPr/>
        </p:nvSpPr>
        <p:spPr>
          <a:xfrm>
            <a:off x="3602067" y="4828768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3C1EFD1-960C-4DC8-8B7C-F1B24038DDF9}"/>
              </a:ext>
            </a:extLst>
          </p:cNvPr>
          <p:cNvSpPr/>
          <p:nvPr/>
        </p:nvSpPr>
        <p:spPr>
          <a:xfrm>
            <a:off x="3729177" y="4250252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7D62E28-7ACD-41D6-8D1B-8B97DD7A7860}"/>
              </a:ext>
            </a:extLst>
          </p:cNvPr>
          <p:cNvSpPr/>
          <p:nvPr/>
        </p:nvSpPr>
        <p:spPr>
          <a:xfrm>
            <a:off x="3914917" y="3688260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68BFCB2-F735-44E2-B1F2-6DDC6C962089}"/>
              </a:ext>
            </a:extLst>
          </p:cNvPr>
          <p:cNvSpPr/>
          <p:nvPr/>
        </p:nvSpPr>
        <p:spPr>
          <a:xfrm>
            <a:off x="4133998" y="3131031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9C8E3AB-DA58-4D75-A071-AFD9963F544C}"/>
              </a:ext>
            </a:extLst>
          </p:cNvPr>
          <p:cNvSpPr/>
          <p:nvPr/>
        </p:nvSpPr>
        <p:spPr>
          <a:xfrm>
            <a:off x="4353079" y="2616664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67AC27F-51B4-4EC0-99E3-B08F9D9B25E1}"/>
              </a:ext>
            </a:extLst>
          </p:cNvPr>
          <p:cNvSpPr/>
          <p:nvPr/>
        </p:nvSpPr>
        <p:spPr>
          <a:xfrm>
            <a:off x="4672181" y="2035619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BF88C73-8315-4C47-93F1-DBBE3BAB1C65}"/>
              </a:ext>
            </a:extLst>
          </p:cNvPr>
          <p:cNvSpPr/>
          <p:nvPr/>
        </p:nvSpPr>
        <p:spPr>
          <a:xfrm>
            <a:off x="5024622" y="1554592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8D07CE2-3902-4E39-A1A2-0A664C011DFA}"/>
              </a:ext>
            </a:extLst>
          </p:cNvPr>
          <p:cNvSpPr/>
          <p:nvPr/>
        </p:nvSpPr>
        <p:spPr>
          <a:xfrm>
            <a:off x="5487727" y="1052587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9A00D04-8DFA-45FA-BEBE-07473C584A11}"/>
              </a:ext>
            </a:extLst>
          </p:cNvPr>
          <p:cNvSpPr/>
          <p:nvPr/>
        </p:nvSpPr>
        <p:spPr>
          <a:xfrm>
            <a:off x="5926693" y="4812917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42466A8-55CE-46E8-9527-E07CFBBAE5E7}"/>
              </a:ext>
            </a:extLst>
          </p:cNvPr>
          <p:cNvSpPr/>
          <p:nvPr/>
        </p:nvSpPr>
        <p:spPr>
          <a:xfrm>
            <a:off x="5921925" y="4260451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EA858FFA-77B3-457B-AA82-4B8218362222}"/>
              </a:ext>
            </a:extLst>
          </p:cNvPr>
          <p:cNvSpPr/>
          <p:nvPr/>
        </p:nvSpPr>
        <p:spPr>
          <a:xfrm>
            <a:off x="5912395" y="3693700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1EB3AD7-7CEE-4AA4-86BC-8645C1E366E7}"/>
              </a:ext>
            </a:extLst>
          </p:cNvPr>
          <p:cNvSpPr/>
          <p:nvPr/>
        </p:nvSpPr>
        <p:spPr>
          <a:xfrm>
            <a:off x="5907628" y="3126955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893E73B-B99A-49FB-9C02-79EACFD4FC1C}"/>
              </a:ext>
            </a:extLst>
          </p:cNvPr>
          <p:cNvSpPr/>
          <p:nvPr/>
        </p:nvSpPr>
        <p:spPr>
          <a:xfrm>
            <a:off x="5912387" y="2622124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91C0043-18C4-4ED8-ACE2-1B58FC35CA9E}"/>
              </a:ext>
            </a:extLst>
          </p:cNvPr>
          <p:cNvSpPr/>
          <p:nvPr/>
        </p:nvSpPr>
        <p:spPr>
          <a:xfrm>
            <a:off x="5912383" y="2026801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B1948D0-14CF-4DA6-96E3-88ECCC752D7C}"/>
              </a:ext>
            </a:extLst>
          </p:cNvPr>
          <p:cNvSpPr/>
          <p:nvPr/>
        </p:nvSpPr>
        <p:spPr>
          <a:xfrm>
            <a:off x="5917142" y="1550537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55E4F84F-2E5F-4A1F-8172-2960281A8885}"/>
              </a:ext>
            </a:extLst>
          </p:cNvPr>
          <p:cNvSpPr/>
          <p:nvPr/>
        </p:nvSpPr>
        <p:spPr>
          <a:xfrm>
            <a:off x="5912375" y="1055221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DDCE87A-8A50-4D59-AF44-543A907FBAB5}"/>
              </a:ext>
            </a:extLst>
          </p:cNvPr>
          <p:cNvCxnSpPr>
            <a:cxnSpLocks/>
          </p:cNvCxnSpPr>
          <p:nvPr/>
        </p:nvCxnSpPr>
        <p:spPr>
          <a:xfrm flipV="1">
            <a:off x="5932585" y="4824264"/>
            <a:ext cx="6586" cy="6109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883082E-9EFE-49D6-8F67-9D416387745F}"/>
              </a:ext>
            </a:extLst>
          </p:cNvPr>
          <p:cNvCxnSpPr>
            <a:cxnSpLocks/>
          </p:cNvCxnSpPr>
          <p:nvPr/>
        </p:nvCxnSpPr>
        <p:spPr>
          <a:xfrm flipH="1" flipV="1">
            <a:off x="5938772" y="4309049"/>
            <a:ext cx="7001" cy="111535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C7A56F46-D383-4ABF-95BC-D52A6B5D4E9F}"/>
              </a:ext>
            </a:extLst>
          </p:cNvPr>
          <p:cNvCxnSpPr>
            <a:cxnSpLocks/>
          </p:cNvCxnSpPr>
          <p:nvPr/>
        </p:nvCxnSpPr>
        <p:spPr>
          <a:xfrm flipV="1">
            <a:off x="5931978" y="3705241"/>
            <a:ext cx="0" cy="17306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F7BD9D1-BEFF-465D-A742-6CBBDCCD4BEA}"/>
              </a:ext>
            </a:extLst>
          </p:cNvPr>
          <p:cNvCxnSpPr>
            <a:cxnSpLocks/>
          </p:cNvCxnSpPr>
          <p:nvPr/>
        </p:nvCxnSpPr>
        <p:spPr>
          <a:xfrm flipV="1">
            <a:off x="5936525" y="3146014"/>
            <a:ext cx="0" cy="232205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4F3F56E-C84C-4442-B799-50A02FB402F1}"/>
              </a:ext>
            </a:extLst>
          </p:cNvPr>
          <p:cNvCxnSpPr>
            <a:cxnSpLocks/>
          </p:cNvCxnSpPr>
          <p:nvPr/>
        </p:nvCxnSpPr>
        <p:spPr>
          <a:xfrm flipV="1">
            <a:off x="5942921" y="2675683"/>
            <a:ext cx="0" cy="277977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9A141BC2-B6E0-4D06-B161-5F2A6FE1390C}"/>
              </a:ext>
            </a:extLst>
          </p:cNvPr>
          <p:cNvCxnSpPr>
            <a:cxnSpLocks/>
          </p:cNvCxnSpPr>
          <p:nvPr/>
        </p:nvCxnSpPr>
        <p:spPr>
          <a:xfrm flipV="1">
            <a:off x="5936415" y="2067594"/>
            <a:ext cx="0" cy="341488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4A89394E-83ED-4BD9-A1F9-03E9C4738639}"/>
              </a:ext>
            </a:extLst>
          </p:cNvPr>
          <p:cNvCxnSpPr>
            <a:cxnSpLocks/>
          </p:cNvCxnSpPr>
          <p:nvPr/>
        </p:nvCxnSpPr>
        <p:spPr>
          <a:xfrm flipV="1">
            <a:off x="5943006" y="1573569"/>
            <a:ext cx="0" cy="388188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7075074-1289-4451-8BD5-6B6EEFD5FABA}"/>
              </a:ext>
            </a:extLst>
          </p:cNvPr>
          <p:cNvCxnSpPr>
            <a:cxnSpLocks/>
          </p:cNvCxnSpPr>
          <p:nvPr/>
        </p:nvCxnSpPr>
        <p:spPr>
          <a:xfrm flipH="1">
            <a:off x="5047481" y="1591859"/>
            <a:ext cx="85997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FEBB029C-F205-4D15-8DA6-5E4C88BEBF1E}"/>
              </a:ext>
            </a:extLst>
          </p:cNvPr>
          <p:cNvCxnSpPr>
            <a:cxnSpLocks/>
          </p:cNvCxnSpPr>
          <p:nvPr/>
        </p:nvCxnSpPr>
        <p:spPr>
          <a:xfrm flipV="1">
            <a:off x="5933244" y="1097161"/>
            <a:ext cx="0" cy="43800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3517205" y="5457411"/>
            <a:ext cx="2474105" cy="719358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4105" h="719358">
                <a:moveTo>
                  <a:pt x="0" y="719358"/>
                </a:moveTo>
                <a:lnTo>
                  <a:pt x="414408" y="665305"/>
                </a:lnTo>
                <a:lnTo>
                  <a:pt x="968453" y="584225"/>
                </a:lnTo>
                <a:cubicBezTo>
                  <a:pt x="1150132" y="555697"/>
                  <a:pt x="1279258" y="539933"/>
                  <a:pt x="1441418" y="489633"/>
                </a:cubicBezTo>
                <a:cubicBezTo>
                  <a:pt x="1603578" y="439334"/>
                  <a:pt x="1780002" y="358253"/>
                  <a:pt x="1941411" y="282428"/>
                </a:cubicBezTo>
                <a:cubicBezTo>
                  <a:pt x="2102820" y="206603"/>
                  <a:pt x="2308522" y="88737"/>
                  <a:pt x="2409872" y="34684"/>
                </a:cubicBezTo>
                <a:cubicBezTo>
                  <a:pt x="2511222" y="-19369"/>
                  <a:pt x="2471808" y="901"/>
                  <a:pt x="2432394" y="21171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>
            <a:off x="5926693" y="542773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>
            <a:off x="3515674" y="5445371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CC72C07-2044-4648-B368-051C17219FD5}"/>
              </a:ext>
            </a:extLst>
          </p:cNvPr>
          <p:cNvCxnSpPr>
            <a:cxnSpLocks/>
          </p:cNvCxnSpPr>
          <p:nvPr/>
        </p:nvCxnSpPr>
        <p:spPr>
          <a:xfrm flipH="1" flipV="1">
            <a:off x="5922562" y="796107"/>
            <a:ext cx="18260" cy="4650786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86D905B9-DDF2-4E9C-897B-F61354CF65AB}"/>
              </a:ext>
            </a:extLst>
          </p:cNvPr>
          <p:cNvSpPr txBox="1"/>
          <p:nvPr/>
        </p:nvSpPr>
        <p:spPr>
          <a:xfrm>
            <a:off x="5085240" y="2150539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D9D2EFE-23FD-450F-B494-8CACF9E2A41A}"/>
              </a:ext>
            </a:extLst>
          </p:cNvPr>
          <p:cNvSpPr txBox="1"/>
          <p:nvPr/>
        </p:nvSpPr>
        <p:spPr>
          <a:xfrm rot="18096286">
            <a:off x="3204175" y="1507290"/>
            <a:ext cx="273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</p:spTree>
    <p:extLst>
      <p:ext uri="{BB962C8B-B14F-4D97-AF65-F5344CB8AC3E}">
        <p14:creationId xmlns:p14="http://schemas.microsoft.com/office/powerpoint/2010/main" val="404816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9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124" grpId="0" animBg="1"/>
      <p:bldP spid="37" grpId="0" animBg="1"/>
      <p:bldP spid="1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E8423A-AD07-4CA2-B408-8C730118D592}"/>
              </a:ext>
            </a:extLst>
          </p:cNvPr>
          <p:cNvSpPr/>
          <p:nvPr/>
        </p:nvSpPr>
        <p:spPr>
          <a:xfrm>
            <a:off x="4277210" y="2899221"/>
            <a:ext cx="1652244" cy="2570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13317" y="209359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39182" y="2271659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5770" y="2284237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3511943" y="639718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3511943" y="795409"/>
            <a:ext cx="2407533" cy="467354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59979" h="4572000">
                <a:moveTo>
                  <a:pt x="2459979" y="0"/>
                </a:moveTo>
                <a:cubicBezTo>
                  <a:pt x="2165752" y="161952"/>
                  <a:pt x="2350408" y="47627"/>
                  <a:pt x="2087054" y="252093"/>
                </a:cubicBezTo>
                <a:cubicBezTo>
                  <a:pt x="1823700" y="456559"/>
                  <a:pt x="1691120" y="640151"/>
                  <a:pt x="1541533" y="813249"/>
                </a:cubicBezTo>
                <a:cubicBezTo>
                  <a:pt x="1391946" y="986347"/>
                  <a:pt x="1296749" y="1125467"/>
                  <a:pt x="1189530" y="1290679"/>
                </a:cubicBezTo>
                <a:cubicBezTo>
                  <a:pt x="1082311" y="1455891"/>
                  <a:pt x="973067" y="1661565"/>
                  <a:pt x="898216" y="1804524"/>
                </a:cubicBezTo>
                <a:cubicBezTo>
                  <a:pt x="823365" y="1947483"/>
                  <a:pt x="795718" y="2027055"/>
                  <a:pt x="740422" y="2148435"/>
                </a:cubicBezTo>
                <a:cubicBezTo>
                  <a:pt x="685127" y="2269816"/>
                  <a:pt x="638597" y="2348713"/>
                  <a:pt x="566443" y="2532807"/>
                </a:cubicBezTo>
                <a:cubicBezTo>
                  <a:pt x="494289" y="2716901"/>
                  <a:pt x="371560" y="3059464"/>
                  <a:pt x="307498" y="3252998"/>
                </a:cubicBezTo>
                <a:cubicBezTo>
                  <a:pt x="243436" y="3446532"/>
                  <a:pt x="219834" y="3553078"/>
                  <a:pt x="182071" y="3694014"/>
                </a:cubicBezTo>
                <a:cubicBezTo>
                  <a:pt x="144308" y="3834950"/>
                  <a:pt x="111266" y="3952285"/>
                  <a:pt x="80921" y="4098616"/>
                </a:cubicBezTo>
                <a:cubicBezTo>
                  <a:pt x="50576" y="4244947"/>
                  <a:pt x="78223" y="4133007"/>
                  <a:pt x="0" y="4572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>
            <a:off x="5913102" y="7657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3491056" y="5431383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3517205" y="5457411"/>
            <a:ext cx="2474105" cy="719358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4105" h="719358">
                <a:moveTo>
                  <a:pt x="0" y="719358"/>
                </a:moveTo>
                <a:lnTo>
                  <a:pt x="414408" y="665305"/>
                </a:lnTo>
                <a:lnTo>
                  <a:pt x="968453" y="584225"/>
                </a:lnTo>
                <a:cubicBezTo>
                  <a:pt x="1150132" y="555697"/>
                  <a:pt x="1279258" y="539933"/>
                  <a:pt x="1441418" y="489633"/>
                </a:cubicBezTo>
                <a:cubicBezTo>
                  <a:pt x="1603578" y="439334"/>
                  <a:pt x="1780002" y="358253"/>
                  <a:pt x="1941411" y="282428"/>
                </a:cubicBezTo>
                <a:cubicBezTo>
                  <a:pt x="2102820" y="206603"/>
                  <a:pt x="2308522" y="88737"/>
                  <a:pt x="2409872" y="34684"/>
                </a:cubicBezTo>
                <a:cubicBezTo>
                  <a:pt x="2511222" y="-19369"/>
                  <a:pt x="2471808" y="901"/>
                  <a:pt x="2432394" y="21171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>
            <a:off x="5926693" y="542773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>
            <a:off x="3494333" y="5468958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150B07D-4168-4586-9EF4-59A7C0DF72BF}"/>
              </a:ext>
            </a:extLst>
          </p:cNvPr>
          <p:cNvCxnSpPr>
            <a:cxnSpLocks/>
          </p:cNvCxnSpPr>
          <p:nvPr/>
        </p:nvCxnSpPr>
        <p:spPr>
          <a:xfrm flipH="1" flipV="1">
            <a:off x="5931009" y="936448"/>
            <a:ext cx="13637" cy="4667071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360C766F-B05B-457A-8F9C-4482DB089604}"/>
              </a:ext>
            </a:extLst>
          </p:cNvPr>
          <p:cNvSpPr txBox="1"/>
          <p:nvPr/>
        </p:nvSpPr>
        <p:spPr>
          <a:xfrm rot="18096286">
            <a:off x="3204175" y="1507290"/>
            <a:ext cx="273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52C49A0-3869-4B6D-933E-5E81D3E5ED65}"/>
              </a:ext>
            </a:extLst>
          </p:cNvPr>
          <p:cNvSpPr txBox="1"/>
          <p:nvPr/>
        </p:nvSpPr>
        <p:spPr>
          <a:xfrm>
            <a:off x="5085240" y="211754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156</Words>
  <Application>Microsoft Office PowerPoint</Application>
  <PresentationFormat>Widescreen</PresentationFormat>
  <Paragraphs>58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Otto Frank (1865-1944)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Jiří Kofránek</dc:creator>
  <cp:lastModifiedBy>Jiří Kofránek</cp:lastModifiedBy>
  <cp:revision>4</cp:revision>
  <dcterms:created xsi:type="dcterms:W3CDTF">2022-04-10T20:17:21Z</dcterms:created>
  <dcterms:modified xsi:type="dcterms:W3CDTF">2022-05-09T10:59:04Z</dcterms:modified>
</cp:coreProperties>
</file>