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5" r:id="rId3"/>
    <p:sldId id="268" r:id="rId4"/>
    <p:sldId id="256" r:id="rId5"/>
    <p:sldId id="261" r:id="rId6"/>
    <p:sldId id="262" r:id="rId7"/>
    <p:sldId id="263" r:id="rId8"/>
    <p:sldId id="260" r:id="rId9"/>
    <p:sldId id="264" r:id="rId10"/>
    <p:sldId id="269" r:id="rId11"/>
    <p:sldId id="259" r:id="rId12"/>
    <p:sldId id="271" r:id="rId13"/>
    <p:sldId id="272" r:id="rId14"/>
    <p:sldId id="267" r:id="rId15"/>
    <p:sldId id="266" r:id="rId16"/>
    <p:sldId id="270" r:id="rId17"/>
    <p:sldId id="275" r:id="rId18"/>
    <p:sldId id="273" r:id="rId19"/>
    <p:sldId id="276" r:id="rId20"/>
    <p:sldId id="277" r:id="rId21"/>
    <p:sldId id="279" r:id="rId22"/>
    <p:sldId id="274" r:id="rId23"/>
    <p:sldId id="278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9" r:id="rId32"/>
    <p:sldId id="291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35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5966-A0AF-45FB-8278-01F173548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BB304-65F5-4E01-A0EF-3114A8A7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4D35-F0E3-4F5E-A78D-A222DF54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F1DF-858A-4E18-BAEC-6CE07EFB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52D4B-9C9F-4B79-9631-EECE3B5E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4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5D1E-F662-43FE-B355-D564DB3E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FC929-BEA3-4FEE-876F-53CEA2FFF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BEDA-06F7-4908-AC24-AA02D197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8401-095C-4DFC-9B29-1ADD450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0C74-7B2A-48A6-A54A-FE715E81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805C0-45DD-474F-9BA6-CC49F40D4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0768D-AB18-4E52-AE1E-08436831C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D8C7-DB99-497F-A0E1-CA330FF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B6D2-A7C8-4B86-BC7F-771F13AF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A863-833F-45DB-A28D-5EF7A51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F3AD-0AA7-45F7-BF02-14E0C7E9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1AE2-CB1D-48D3-9990-67A40B25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254E0-7F2B-40DE-876F-7F25B95E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9ECD-4CA0-4957-BB6E-3308FC8E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1474A-7A34-4E8A-9CF8-C747FBD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85D3-A43A-49D9-B99F-53A1CCEE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37249-0D42-4CFF-B2DA-26D199E9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ED7B-2CA7-4BBB-9049-58013E4C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0A28-4479-4D47-853A-9A866B3C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1B6D5-AF7C-4F94-926E-474B5D63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8102-B116-490C-A63F-B0762773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FE23-486D-4247-ABDF-05D254931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6836B-D4C0-41D1-AFD8-FFFCA764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7D52-B4CE-4E1F-94AD-B90F45D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B1717-7A5F-4264-BCD7-59242EC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41717-191B-478E-8745-0B0065A7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0F98-C2FD-43E5-97F9-2DA92B08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E12AC-9AC6-4413-A6C7-F61D6A4D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7700F-DA1C-42D5-AAF5-0147ADE4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F0C42-CC5C-49B8-A5B6-1C88DC7C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C6B84-C36E-47B6-AF1C-FA581C963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42629-9D58-457F-A95E-7E862C4D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2898A-D674-4303-BC4A-D710D17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AE6FE-84E0-4A5E-B992-3E8DCC79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70A2-F346-4A49-81EB-6797A42E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8271A-D17F-430D-9404-1CE2E602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57E5A-7A40-4602-8563-50ED4F90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B44CD-FC7C-4437-B730-134ED39E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F32CB-A237-44DF-819A-8341DE68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D3A59-6D3E-4CE4-AC38-22FD7172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E9F1-4F59-4520-847C-7F64E737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739C-9AEA-4AD5-B128-C2464277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329F-84FC-46E3-BBC6-025F21B9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01A47-4591-47B0-A577-1588FB109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DD65E-15FE-4F17-8AC8-0FC2FFC9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30997-C2BE-4B19-8179-FF5C8C20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FAEC0-2F98-4E1F-86BF-3455640E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C03C-1EF6-4377-8ACD-E0756437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A1BDE-26E8-417F-87BB-F346B9E7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6918B-E011-4ADD-8132-F5B5C589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C54B-244C-4E4C-ADA7-22B3B17E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4FF3-7300-4097-BFF9-9C810B68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55825-09E6-43E0-A8E3-F6BFBE49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1F437-C534-4EA5-AB3F-3DDB7014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52BD-C73F-4168-831E-C93E450E6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4748D-5595-4BA9-ABD7-CE7A86664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4D01-DCFB-4BE8-8A33-20979FB8DC1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93D50-35E7-415E-8C14-15B9A4888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9A130-D6F6-4A11-9F8D-92192C42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A631-22D1-4A4D-B967-AA30000B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9471-9942-B0EC-D4B7-17933BA4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CF6AD2-7C29-4567-442C-CB6EBAD51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494" y="437883"/>
            <a:ext cx="9315357" cy="395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D12D2-DF00-39DB-6466-E5A3836013A8}"/>
              </a:ext>
            </a:extLst>
          </p:cNvPr>
          <p:cNvSpPr txBox="1"/>
          <p:nvPr/>
        </p:nvSpPr>
        <p:spPr>
          <a:xfrm>
            <a:off x="4280079" y="5456349"/>
            <a:ext cx="28739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Kuhtz-Buschbeck</a:t>
            </a:r>
            <a:r>
              <a:rPr lang="cs-CZ" dirty="0"/>
              <a:t> et al.,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8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E8423A-AD07-4CA2-B408-8C730118D592}"/>
              </a:ext>
            </a:extLst>
          </p:cNvPr>
          <p:cNvSpPr/>
          <p:nvPr/>
        </p:nvSpPr>
        <p:spPr>
          <a:xfrm>
            <a:off x="4288864" y="2549841"/>
            <a:ext cx="1652244" cy="2906978"/>
          </a:xfrm>
          <a:custGeom>
            <a:avLst/>
            <a:gdLst>
              <a:gd name="connsiteX0" fmla="*/ 0 w 1652244"/>
              <a:gd name="connsiteY0" fmla="*/ 0 h 2570057"/>
              <a:gd name="connsiteX1" fmla="*/ 1652244 w 1652244"/>
              <a:gd name="connsiteY1" fmla="*/ 0 h 2570057"/>
              <a:gd name="connsiteX2" fmla="*/ 1652244 w 1652244"/>
              <a:gd name="connsiteY2" fmla="*/ 2570057 h 2570057"/>
              <a:gd name="connsiteX3" fmla="*/ 0 w 1652244"/>
              <a:gd name="connsiteY3" fmla="*/ 2570057 h 2570057"/>
              <a:gd name="connsiteX4" fmla="*/ 0 w 1652244"/>
              <a:gd name="connsiteY4" fmla="*/ 0 h 2570057"/>
              <a:gd name="connsiteX0" fmla="*/ 0 w 1652244"/>
              <a:gd name="connsiteY0" fmla="*/ 269272 h 2839329"/>
              <a:gd name="connsiteX1" fmla="*/ 1003660 w 1652244"/>
              <a:gd name="connsiteY1" fmla="*/ 0 h 2839329"/>
              <a:gd name="connsiteX2" fmla="*/ 1652244 w 1652244"/>
              <a:gd name="connsiteY2" fmla="*/ 269272 h 2839329"/>
              <a:gd name="connsiteX3" fmla="*/ 1652244 w 1652244"/>
              <a:gd name="connsiteY3" fmla="*/ 2839329 h 2839329"/>
              <a:gd name="connsiteX4" fmla="*/ 0 w 1652244"/>
              <a:gd name="connsiteY4" fmla="*/ 2839329 h 2839329"/>
              <a:gd name="connsiteX5" fmla="*/ 0 w 1652244"/>
              <a:gd name="connsiteY5" fmla="*/ 269272 h 2839329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0829 h 2850886"/>
              <a:gd name="connsiteX1" fmla="*/ 420625 w 1652244"/>
              <a:gd name="connsiteY1" fmla="*/ 32529 h 2850886"/>
              <a:gd name="connsiteX2" fmla="*/ 1003660 w 1652244"/>
              <a:gd name="connsiteY2" fmla="*/ 11557 h 2850886"/>
              <a:gd name="connsiteX3" fmla="*/ 1652244 w 1652244"/>
              <a:gd name="connsiteY3" fmla="*/ 280829 h 2850886"/>
              <a:gd name="connsiteX4" fmla="*/ 1652244 w 1652244"/>
              <a:gd name="connsiteY4" fmla="*/ 2850886 h 2850886"/>
              <a:gd name="connsiteX5" fmla="*/ 0 w 1652244"/>
              <a:gd name="connsiteY5" fmla="*/ 2850886 h 2850886"/>
              <a:gd name="connsiteX6" fmla="*/ 0 w 1652244"/>
              <a:gd name="connsiteY6" fmla="*/ 280829 h 2850886"/>
              <a:gd name="connsiteX0" fmla="*/ 0 w 1652244"/>
              <a:gd name="connsiteY0" fmla="*/ 284905 h 2854962"/>
              <a:gd name="connsiteX1" fmla="*/ 483542 w 1652244"/>
              <a:gd name="connsiteY1" fmla="*/ 28216 h 2854962"/>
              <a:gd name="connsiteX2" fmla="*/ 1003660 w 1652244"/>
              <a:gd name="connsiteY2" fmla="*/ 15633 h 2854962"/>
              <a:gd name="connsiteX3" fmla="*/ 1652244 w 1652244"/>
              <a:gd name="connsiteY3" fmla="*/ 284905 h 2854962"/>
              <a:gd name="connsiteX4" fmla="*/ 1652244 w 1652244"/>
              <a:gd name="connsiteY4" fmla="*/ 2854962 h 2854962"/>
              <a:gd name="connsiteX5" fmla="*/ 0 w 1652244"/>
              <a:gd name="connsiteY5" fmla="*/ 2854962 h 2854962"/>
              <a:gd name="connsiteX6" fmla="*/ 0 w 1652244"/>
              <a:gd name="connsiteY6" fmla="*/ 284905 h 2854962"/>
              <a:gd name="connsiteX0" fmla="*/ 0 w 1652244"/>
              <a:gd name="connsiteY0" fmla="*/ 284905 h 2854962"/>
              <a:gd name="connsiteX1" fmla="*/ 483542 w 1652244"/>
              <a:gd name="connsiteY1" fmla="*/ 28216 h 2854962"/>
              <a:gd name="connsiteX2" fmla="*/ 1003660 w 1652244"/>
              <a:gd name="connsiteY2" fmla="*/ 15633 h 2854962"/>
              <a:gd name="connsiteX3" fmla="*/ 1652244 w 1652244"/>
              <a:gd name="connsiteY3" fmla="*/ 284905 h 2854962"/>
              <a:gd name="connsiteX4" fmla="*/ 1652244 w 1652244"/>
              <a:gd name="connsiteY4" fmla="*/ 2854962 h 2854962"/>
              <a:gd name="connsiteX5" fmla="*/ 0 w 1652244"/>
              <a:gd name="connsiteY5" fmla="*/ 2854962 h 2854962"/>
              <a:gd name="connsiteX6" fmla="*/ 0 w 1652244"/>
              <a:gd name="connsiteY6" fmla="*/ 284905 h 2854962"/>
              <a:gd name="connsiteX0" fmla="*/ 0 w 1652244"/>
              <a:gd name="connsiteY0" fmla="*/ 383164 h 2953221"/>
              <a:gd name="connsiteX1" fmla="*/ 563238 w 1652244"/>
              <a:gd name="connsiteY1" fmla="*/ 9029 h 2953221"/>
              <a:gd name="connsiteX2" fmla="*/ 1003660 w 1652244"/>
              <a:gd name="connsiteY2" fmla="*/ 113892 h 2953221"/>
              <a:gd name="connsiteX3" fmla="*/ 1652244 w 1652244"/>
              <a:gd name="connsiteY3" fmla="*/ 383164 h 2953221"/>
              <a:gd name="connsiteX4" fmla="*/ 1652244 w 1652244"/>
              <a:gd name="connsiteY4" fmla="*/ 2953221 h 2953221"/>
              <a:gd name="connsiteX5" fmla="*/ 0 w 1652244"/>
              <a:gd name="connsiteY5" fmla="*/ 2953221 h 2953221"/>
              <a:gd name="connsiteX6" fmla="*/ 0 w 1652244"/>
              <a:gd name="connsiteY6" fmla="*/ 383164 h 2953221"/>
              <a:gd name="connsiteX0" fmla="*/ 0 w 1652244"/>
              <a:gd name="connsiteY0" fmla="*/ 383164 h 2953221"/>
              <a:gd name="connsiteX1" fmla="*/ 563238 w 1652244"/>
              <a:gd name="connsiteY1" fmla="*/ 9029 h 2953221"/>
              <a:gd name="connsiteX2" fmla="*/ 1003660 w 1652244"/>
              <a:gd name="connsiteY2" fmla="*/ 113892 h 2953221"/>
              <a:gd name="connsiteX3" fmla="*/ 1652244 w 1652244"/>
              <a:gd name="connsiteY3" fmla="*/ 383164 h 2953221"/>
              <a:gd name="connsiteX4" fmla="*/ 1652244 w 1652244"/>
              <a:gd name="connsiteY4" fmla="*/ 2953221 h 2953221"/>
              <a:gd name="connsiteX5" fmla="*/ 0 w 1652244"/>
              <a:gd name="connsiteY5" fmla="*/ 2953221 h 2953221"/>
              <a:gd name="connsiteX6" fmla="*/ 0 w 1652244"/>
              <a:gd name="connsiteY6" fmla="*/ 383164 h 2953221"/>
              <a:gd name="connsiteX0" fmla="*/ 0 w 1652244"/>
              <a:gd name="connsiteY0" fmla="*/ 332929 h 2902986"/>
              <a:gd name="connsiteX1" fmla="*/ 546460 w 1652244"/>
              <a:gd name="connsiteY1" fmla="*/ 13323 h 2902986"/>
              <a:gd name="connsiteX2" fmla="*/ 1003660 w 1652244"/>
              <a:gd name="connsiteY2" fmla="*/ 63657 h 2902986"/>
              <a:gd name="connsiteX3" fmla="*/ 1652244 w 1652244"/>
              <a:gd name="connsiteY3" fmla="*/ 332929 h 2902986"/>
              <a:gd name="connsiteX4" fmla="*/ 1652244 w 1652244"/>
              <a:gd name="connsiteY4" fmla="*/ 2902986 h 2902986"/>
              <a:gd name="connsiteX5" fmla="*/ 0 w 1652244"/>
              <a:gd name="connsiteY5" fmla="*/ 2902986 h 2902986"/>
              <a:gd name="connsiteX6" fmla="*/ 0 w 1652244"/>
              <a:gd name="connsiteY6" fmla="*/ 332929 h 2902986"/>
              <a:gd name="connsiteX0" fmla="*/ 0 w 1652244"/>
              <a:gd name="connsiteY0" fmla="*/ 334595 h 2904652"/>
              <a:gd name="connsiteX1" fmla="*/ 546460 w 1652244"/>
              <a:gd name="connsiteY1" fmla="*/ 14989 h 2904652"/>
              <a:gd name="connsiteX2" fmla="*/ 1003660 w 1652244"/>
              <a:gd name="connsiteY2" fmla="*/ 65323 h 2904652"/>
              <a:gd name="connsiteX3" fmla="*/ 1652244 w 1652244"/>
              <a:gd name="connsiteY3" fmla="*/ 334595 h 2904652"/>
              <a:gd name="connsiteX4" fmla="*/ 1652244 w 1652244"/>
              <a:gd name="connsiteY4" fmla="*/ 2904652 h 2904652"/>
              <a:gd name="connsiteX5" fmla="*/ 0 w 1652244"/>
              <a:gd name="connsiteY5" fmla="*/ 2904652 h 2904652"/>
              <a:gd name="connsiteX6" fmla="*/ 0 w 1652244"/>
              <a:gd name="connsiteY6" fmla="*/ 334595 h 2904652"/>
              <a:gd name="connsiteX0" fmla="*/ 0 w 1652244"/>
              <a:gd name="connsiteY0" fmla="*/ 345438 h 2915495"/>
              <a:gd name="connsiteX1" fmla="*/ 546460 w 1652244"/>
              <a:gd name="connsiteY1" fmla="*/ 25832 h 2915495"/>
              <a:gd name="connsiteX2" fmla="*/ 1003660 w 1652244"/>
              <a:gd name="connsiteY2" fmla="*/ 76166 h 2915495"/>
              <a:gd name="connsiteX3" fmla="*/ 1652244 w 1652244"/>
              <a:gd name="connsiteY3" fmla="*/ 345438 h 2915495"/>
              <a:gd name="connsiteX4" fmla="*/ 1652244 w 1652244"/>
              <a:gd name="connsiteY4" fmla="*/ 2915495 h 2915495"/>
              <a:gd name="connsiteX5" fmla="*/ 0 w 1652244"/>
              <a:gd name="connsiteY5" fmla="*/ 2915495 h 2915495"/>
              <a:gd name="connsiteX6" fmla="*/ 0 w 1652244"/>
              <a:gd name="connsiteY6" fmla="*/ 345438 h 2915495"/>
              <a:gd name="connsiteX0" fmla="*/ 0 w 1652244"/>
              <a:gd name="connsiteY0" fmla="*/ 345438 h 2915495"/>
              <a:gd name="connsiteX1" fmla="*/ 546460 w 1652244"/>
              <a:gd name="connsiteY1" fmla="*/ 25832 h 2915495"/>
              <a:gd name="connsiteX2" fmla="*/ 1003660 w 1652244"/>
              <a:gd name="connsiteY2" fmla="*/ 76166 h 2915495"/>
              <a:gd name="connsiteX3" fmla="*/ 1652244 w 1652244"/>
              <a:gd name="connsiteY3" fmla="*/ 345438 h 2915495"/>
              <a:gd name="connsiteX4" fmla="*/ 1652244 w 1652244"/>
              <a:gd name="connsiteY4" fmla="*/ 2915495 h 2915495"/>
              <a:gd name="connsiteX5" fmla="*/ 0 w 1652244"/>
              <a:gd name="connsiteY5" fmla="*/ 2915495 h 2915495"/>
              <a:gd name="connsiteX6" fmla="*/ 0 w 1652244"/>
              <a:gd name="connsiteY6" fmla="*/ 345438 h 2915495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8662 h 2888719"/>
              <a:gd name="connsiteX1" fmla="*/ 466765 w 1652244"/>
              <a:gd name="connsiteY1" fmla="*/ 45195 h 2888719"/>
              <a:gd name="connsiteX2" fmla="*/ 1003660 w 1652244"/>
              <a:gd name="connsiteY2" fmla="*/ 49390 h 2888719"/>
              <a:gd name="connsiteX3" fmla="*/ 1652244 w 1652244"/>
              <a:gd name="connsiteY3" fmla="*/ 318662 h 2888719"/>
              <a:gd name="connsiteX4" fmla="*/ 1652244 w 1652244"/>
              <a:gd name="connsiteY4" fmla="*/ 2888719 h 2888719"/>
              <a:gd name="connsiteX5" fmla="*/ 0 w 1652244"/>
              <a:gd name="connsiteY5" fmla="*/ 2888719 h 2888719"/>
              <a:gd name="connsiteX6" fmla="*/ 0 w 1652244"/>
              <a:gd name="connsiteY6" fmla="*/ 318662 h 2888719"/>
              <a:gd name="connsiteX0" fmla="*/ 0 w 1652244"/>
              <a:gd name="connsiteY0" fmla="*/ 313496 h 2883553"/>
              <a:gd name="connsiteX1" fmla="*/ 483543 w 1652244"/>
              <a:gd name="connsiteY1" fmla="*/ 52613 h 2883553"/>
              <a:gd name="connsiteX2" fmla="*/ 1003660 w 1652244"/>
              <a:gd name="connsiteY2" fmla="*/ 44224 h 2883553"/>
              <a:gd name="connsiteX3" fmla="*/ 1652244 w 1652244"/>
              <a:gd name="connsiteY3" fmla="*/ 313496 h 2883553"/>
              <a:gd name="connsiteX4" fmla="*/ 1652244 w 1652244"/>
              <a:gd name="connsiteY4" fmla="*/ 2883553 h 2883553"/>
              <a:gd name="connsiteX5" fmla="*/ 0 w 1652244"/>
              <a:gd name="connsiteY5" fmla="*/ 2883553 h 2883553"/>
              <a:gd name="connsiteX6" fmla="*/ 0 w 1652244"/>
              <a:gd name="connsiteY6" fmla="*/ 313496 h 2883553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05424 h 2875481"/>
              <a:gd name="connsiteX1" fmla="*/ 399653 w 1652244"/>
              <a:gd name="connsiteY1" fmla="*/ 69708 h 2875481"/>
              <a:gd name="connsiteX2" fmla="*/ 1003660 w 1652244"/>
              <a:gd name="connsiteY2" fmla="*/ 36152 h 2875481"/>
              <a:gd name="connsiteX3" fmla="*/ 1652244 w 1652244"/>
              <a:gd name="connsiteY3" fmla="*/ 305424 h 2875481"/>
              <a:gd name="connsiteX4" fmla="*/ 1652244 w 1652244"/>
              <a:gd name="connsiteY4" fmla="*/ 2875481 h 2875481"/>
              <a:gd name="connsiteX5" fmla="*/ 0 w 1652244"/>
              <a:gd name="connsiteY5" fmla="*/ 2875481 h 2875481"/>
              <a:gd name="connsiteX6" fmla="*/ 0 w 1652244"/>
              <a:gd name="connsiteY6" fmla="*/ 305424 h 2875481"/>
              <a:gd name="connsiteX0" fmla="*/ 0 w 1652244"/>
              <a:gd name="connsiteY0" fmla="*/ 336921 h 2906978"/>
              <a:gd name="connsiteX1" fmla="*/ 475154 w 1652244"/>
              <a:gd name="connsiteY1" fmla="*/ 29898 h 2906978"/>
              <a:gd name="connsiteX2" fmla="*/ 1003660 w 1652244"/>
              <a:gd name="connsiteY2" fmla="*/ 67649 h 2906978"/>
              <a:gd name="connsiteX3" fmla="*/ 1652244 w 1652244"/>
              <a:gd name="connsiteY3" fmla="*/ 336921 h 2906978"/>
              <a:gd name="connsiteX4" fmla="*/ 1652244 w 1652244"/>
              <a:gd name="connsiteY4" fmla="*/ 2906978 h 2906978"/>
              <a:gd name="connsiteX5" fmla="*/ 0 w 1652244"/>
              <a:gd name="connsiteY5" fmla="*/ 2906978 h 2906978"/>
              <a:gd name="connsiteX6" fmla="*/ 0 w 1652244"/>
              <a:gd name="connsiteY6" fmla="*/ 336921 h 290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244" h="2906978">
                <a:moveTo>
                  <a:pt x="0" y="336921"/>
                </a:moveTo>
                <a:cubicBezTo>
                  <a:pt x="372807" y="58044"/>
                  <a:pt x="295293" y="78972"/>
                  <a:pt x="475154" y="29898"/>
                </a:cubicBezTo>
                <a:cubicBezTo>
                  <a:pt x="655015" y="-19176"/>
                  <a:pt x="687936" y="-8688"/>
                  <a:pt x="1003660" y="67649"/>
                </a:cubicBezTo>
                <a:cubicBezTo>
                  <a:pt x="1354079" y="190961"/>
                  <a:pt x="1436049" y="247164"/>
                  <a:pt x="1652244" y="336921"/>
                </a:cubicBezTo>
                <a:lnTo>
                  <a:pt x="1652244" y="2906978"/>
                </a:lnTo>
                <a:lnTo>
                  <a:pt x="0" y="2906978"/>
                </a:lnTo>
                <a:lnTo>
                  <a:pt x="0" y="336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494333" y="5457410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150B07D-4168-4586-9EF4-59A7C0DF72BF}"/>
              </a:ext>
            </a:extLst>
          </p:cNvPr>
          <p:cNvCxnSpPr>
            <a:cxnSpLocks/>
          </p:cNvCxnSpPr>
          <p:nvPr/>
        </p:nvCxnSpPr>
        <p:spPr>
          <a:xfrm flipH="1" flipV="1">
            <a:off x="5931009" y="936448"/>
            <a:ext cx="13637" cy="466707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0C766F-B05B-457A-8F9C-4482DB089604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2C49A0-3869-4B6D-933E-5E81D3E5ED65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AEA41-1931-40D1-8962-99A61C7FE0A8}"/>
              </a:ext>
            </a:extLst>
          </p:cNvPr>
          <p:cNvSpPr/>
          <p:nvPr/>
        </p:nvSpPr>
        <p:spPr>
          <a:xfrm>
            <a:off x="4289918" y="5456819"/>
            <a:ext cx="1642145" cy="629547"/>
          </a:xfrm>
          <a:custGeom>
            <a:avLst/>
            <a:gdLst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642145 w 1642145"/>
              <a:gd name="connsiteY2" fmla="*/ 68827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453393 w 1642145"/>
              <a:gd name="connsiteY2" fmla="*/ 14718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453393 w 1642145"/>
              <a:gd name="connsiteY2" fmla="*/ 14718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88270"/>
              <a:gd name="connsiteX1" fmla="*/ 1642145 w 1642145"/>
              <a:gd name="connsiteY1" fmla="*/ 0 h 688270"/>
              <a:gd name="connsiteX2" fmla="*/ 1222696 w 1642145"/>
              <a:gd name="connsiteY2" fmla="*/ 231070 h 688270"/>
              <a:gd name="connsiteX3" fmla="*/ 0 w 1642145"/>
              <a:gd name="connsiteY3" fmla="*/ 688270 h 688270"/>
              <a:gd name="connsiteX4" fmla="*/ 0 w 1642145"/>
              <a:gd name="connsiteY4" fmla="*/ 0 h 688270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22696 w 1642145"/>
              <a:gd name="connsiteY2" fmla="*/ 231070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22696 w 1642145"/>
              <a:gd name="connsiteY2" fmla="*/ 231070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  <a:gd name="connsiteX0" fmla="*/ 0 w 1642145"/>
              <a:gd name="connsiteY0" fmla="*/ 0 h 629547"/>
              <a:gd name="connsiteX1" fmla="*/ 1642145 w 1642145"/>
              <a:gd name="connsiteY1" fmla="*/ 0 h 629547"/>
              <a:gd name="connsiteX2" fmla="*/ 1252058 w 1642145"/>
              <a:gd name="connsiteY2" fmla="*/ 235264 h 629547"/>
              <a:gd name="connsiteX3" fmla="*/ 4195 w 1642145"/>
              <a:gd name="connsiteY3" fmla="*/ 629547 h 629547"/>
              <a:gd name="connsiteX4" fmla="*/ 0 w 1642145"/>
              <a:gd name="connsiteY4" fmla="*/ 0 h 62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145" h="629547">
                <a:moveTo>
                  <a:pt x="0" y="0"/>
                </a:moveTo>
                <a:lnTo>
                  <a:pt x="1642145" y="0"/>
                </a:lnTo>
                <a:cubicBezTo>
                  <a:pt x="1512116" y="78421"/>
                  <a:pt x="1465977" y="114898"/>
                  <a:pt x="1252058" y="235264"/>
                </a:cubicBezTo>
                <a:cubicBezTo>
                  <a:pt x="801150" y="457572"/>
                  <a:pt x="585133" y="541462"/>
                  <a:pt x="4195" y="629547"/>
                </a:cubicBezTo>
                <a:cubicBezTo>
                  <a:pt x="2797" y="419698"/>
                  <a:pt x="1398" y="2098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4BBF9-9D73-4846-9870-70D1CC79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01"/>
            <a:ext cx="12010271" cy="52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EFD5C-6E8E-4694-BC47-A555BB5E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5" y="0"/>
            <a:ext cx="4713161" cy="882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4DE23B-B254-427A-891B-CF113EACFBED}"/>
              </a:ext>
            </a:extLst>
          </p:cNvPr>
          <p:cNvSpPr txBox="1"/>
          <p:nvPr/>
        </p:nvSpPr>
        <p:spPr>
          <a:xfrm>
            <a:off x="6321104" y="9815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1973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30955-E448-4509-9732-868F78E61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3"/>
          <a:stretch/>
        </p:blipFill>
        <p:spPr>
          <a:xfrm>
            <a:off x="5415095" y="99650"/>
            <a:ext cx="6002881" cy="6658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69C6E-1E79-4979-AA37-ADC82EFCD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99"/>
          <a:stretch/>
        </p:blipFill>
        <p:spPr>
          <a:xfrm>
            <a:off x="337396" y="838953"/>
            <a:ext cx="3328593" cy="188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E8EFE-32A4-4FF6-872B-8027181D7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" y="1047183"/>
            <a:ext cx="4158177" cy="5740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ECA0F-79AC-5B08-FC5C-163C43C65CBC}"/>
              </a:ext>
            </a:extLst>
          </p:cNvPr>
          <p:cNvSpPr txBox="1"/>
          <p:nvPr/>
        </p:nvSpPr>
        <p:spPr>
          <a:xfrm>
            <a:off x="5222021" y="407831"/>
            <a:ext cx="253832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Suga</a:t>
            </a:r>
            <a:r>
              <a:rPr lang="cs-CZ" dirty="0"/>
              <a:t>, </a:t>
            </a:r>
            <a:r>
              <a:rPr lang="cs-CZ" dirty="0" err="1"/>
              <a:t>Sagawa</a:t>
            </a:r>
            <a:r>
              <a:rPr lang="cs-CZ" dirty="0"/>
              <a:t>, et al. 1973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96272-D0E3-BB9B-8D0E-5DC5A8E0B0A6}"/>
              </a:ext>
            </a:extLst>
          </p:cNvPr>
          <p:cNvSpPr txBox="1"/>
          <p:nvPr/>
        </p:nvSpPr>
        <p:spPr>
          <a:xfrm>
            <a:off x="4078310" y="1047183"/>
            <a:ext cx="16544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Různý </a:t>
            </a:r>
            <a:r>
              <a:rPr lang="cs-CZ" dirty="0" err="1"/>
              <a:t>afterload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D7DDA-1F3D-8F61-5378-7BB2113E109B}"/>
              </a:ext>
            </a:extLst>
          </p:cNvPr>
          <p:cNvSpPr txBox="1"/>
          <p:nvPr/>
        </p:nvSpPr>
        <p:spPr>
          <a:xfrm>
            <a:off x="3144080" y="4058693"/>
            <a:ext cx="2077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Různý </a:t>
            </a:r>
            <a:r>
              <a:rPr lang="cs-CZ" dirty="0" err="1"/>
              <a:t>preload</a:t>
            </a:r>
            <a:r>
              <a:rPr lang="cs-CZ" dirty="0"/>
              <a:t>, </a:t>
            </a:r>
          </a:p>
          <a:p>
            <a:r>
              <a:rPr lang="cs-CZ" dirty="0"/>
              <a:t>konstantní </a:t>
            </a:r>
            <a:r>
              <a:rPr lang="cs-CZ" dirty="0" err="1"/>
              <a:t>afterload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935B0-6A7A-44F2-9E8C-C0295781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23" y="457201"/>
            <a:ext cx="703186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74E30-B08D-42EC-868F-3BFF04226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0" y="1222613"/>
            <a:ext cx="4275165" cy="5241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9657AB-B028-4CF8-B51F-23C0D318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47"/>
          <a:stretch/>
        </p:blipFill>
        <p:spPr>
          <a:xfrm>
            <a:off x="5207031" y="1324353"/>
            <a:ext cx="5346319" cy="437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C8009-D7B3-4BC5-A993-A9CA57E5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61" y="91876"/>
            <a:ext cx="3537646" cy="1316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3DE0C-2F49-DCE2-C379-F9A1B8237ABC}"/>
              </a:ext>
            </a:extLst>
          </p:cNvPr>
          <p:cNvSpPr txBox="1"/>
          <p:nvPr/>
        </p:nvSpPr>
        <p:spPr>
          <a:xfrm>
            <a:off x="6800045" y="253285"/>
            <a:ext cx="353764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Sagawa</a:t>
            </a:r>
            <a:r>
              <a:rPr lang="cs-CZ" dirty="0"/>
              <a:t> 1978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AA2A-8AD2-4D76-BE2B-D305DBBE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14" y="90181"/>
            <a:ext cx="8107399" cy="6677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1262A-11D8-0A88-A908-72787D37F7C5}"/>
              </a:ext>
            </a:extLst>
          </p:cNvPr>
          <p:cNvSpPr txBox="1"/>
          <p:nvPr/>
        </p:nvSpPr>
        <p:spPr>
          <a:xfrm>
            <a:off x="5307731" y="5140519"/>
            <a:ext cx="14446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Různý </a:t>
            </a:r>
            <a:r>
              <a:rPr lang="cs-CZ" sz="1200" dirty="0" err="1"/>
              <a:t>preload</a:t>
            </a:r>
            <a:r>
              <a:rPr lang="cs-CZ" sz="1200" dirty="0"/>
              <a:t>, </a:t>
            </a:r>
          </a:p>
          <a:p>
            <a:r>
              <a:rPr lang="cs-CZ" sz="1200" dirty="0"/>
              <a:t>konstantní </a:t>
            </a:r>
            <a:r>
              <a:rPr lang="cs-CZ" sz="1200" dirty="0" err="1"/>
              <a:t>afterload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037F0-B062-8AF3-61C0-C5E4AB26FBF1}"/>
              </a:ext>
            </a:extLst>
          </p:cNvPr>
          <p:cNvSpPr txBox="1"/>
          <p:nvPr/>
        </p:nvSpPr>
        <p:spPr>
          <a:xfrm>
            <a:off x="5129573" y="4524479"/>
            <a:ext cx="11431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Různý </a:t>
            </a:r>
            <a:r>
              <a:rPr lang="cs-CZ" sz="1200" dirty="0" err="1"/>
              <a:t>preload</a:t>
            </a:r>
            <a:r>
              <a:rPr lang="cs-CZ" sz="1200" dirty="0"/>
              <a:t>, </a:t>
            </a:r>
          </a:p>
          <a:p>
            <a:r>
              <a:rPr lang="cs-CZ" sz="1200" dirty="0"/>
              <a:t>různý </a:t>
            </a:r>
            <a:r>
              <a:rPr lang="cs-CZ" sz="1200" dirty="0" err="1"/>
              <a:t>afterload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984E1-B9ED-E0C6-5F07-16C7E4C864E5}"/>
              </a:ext>
            </a:extLst>
          </p:cNvPr>
          <p:cNvSpPr txBox="1"/>
          <p:nvPr/>
        </p:nvSpPr>
        <p:spPr>
          <a:xfrm>
            <a:off x="4779619" y="310941"/>
            <a:ext cx="11431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Různý </a:t>
            </a:r>
            <a:r>
              <a:rPr lang="cs-CZ" sz="1200" dirty="0" err="1"/>
              <a:t>preload</a:t>
            </a:r>
            <a:r>
              <a:rPr lang="cs-CZ" sz="1200" dirty="0"/>
              <a:t>, </a:t>
            </a:r>
          </a:p>
          <a:p>
            <a:r>
              <a:rPr lang="cs-CZ" sz="1200" dirty="0"/>
              <a:t>různý </a:t>
            </a:r>
            <a:r>
              <a:rPr lang="cs-CZ" sz="1200" dirty="0" err="1"/>
              <a:t>afterload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207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FF2E6-ECEC-4094-8162-47E63F14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83" y="364921"/>
            <a:ext cx="4979201" cy="62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5131A9-5D4F-D110-1611-64C3A0345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963" y="881098"/>
            <a:ext cx="5099142" cy="57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C5437-CB47-40FE-8B10-0A293AE0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1" y="112529"/>
            <a:ext cx="3243219" cy="988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9C0D2-55B7-4CA8-B011-8B0D596E6C15}"/>
              </a:ext>
            </a:extLst>
          </p:cNvPr>
          <p:cNvSpPr txBox="1"/>
          <p:nvPr/>
        </p:nvSpPr>
        <p:spPr>
          <a:xfrm>
            <a:off x="3020835" y="87069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1979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A000C-6EBC-4D13-90D7-E80C35D2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" y="1771769"/>
            <a:ext cx="5469763" cy="4658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AE276-7F98-4D2C-AFF2-1E6BF2C6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790"/>
            <a:ext cx="5762466" cy="6486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CA226-2164-6228-5046-5B150DCBF103}"/>
              </a:ext>
            </a:extLst>
          </p:cNvPr>
          <p:cNvSpPr txBox="1"/>
          <p:nvPr/>
        </p:nvSpPr>
        <p:spPr>
          <a:xfrm>
            <a:off x="4005330" y="532327"/>
            <a:ext cx="12062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Suga</a:t>
            </a:r>
            <a:r>
              <a:rPr lang="cs-CZ" dirty="0"/>
              <a:t>, 1979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1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F6411-18DC-BDCF-4580-5D60A589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2" y="284725"/>
            <a:ext cx="4933460" cy="6483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CBA4C-59AC-62E7-6551-3A4B3BFC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11" y="471569"/>
            <a:ext cx="5019757" cy="62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608D135-3A9B-4664-BE40-0AE1F4986C58}"/>
              </a:ext>
            </a:extLst>
          </p:cNvPr>
          <p:cNvSpPr txBox="1">
            <a:spLocks/>
          </p:cNvSpPr>
          <p:nvPr/>
        </p:nvSpPr>
        <p:spPr>
          <a:xfrm>
            <a:off x="7719270" y="5786680"/>
            <a:ext cx="4328719" cy="69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Ernest </a:t>
            </a:r>
            <a:r>
              <a:rPr lang="cs-CZ" sz="3600" dirty="0" err="1"/>
              <a:t>Starling</a:t>
            </a:r>
            <a:r>
              <a:rPr lang="cs-CZ" sz="3600" dirty="0"/>
              <a:t> (1866-1924)</a:t>
            </a:r>
            <a:endParaRPr lang="en-US" sz="3600" dirty="0"/>
          </a:p>
        </p:txBody>
      </p:sp>
      <p:pic>
        <p:nvPicPr>
          <p:cNvPr id="1032" name="Picture 8" descr="Starling Curve - Cardiovascular - Medbullets Step 1">
            <a:extLst>
              <a:ext uri="{FF2B5EF4-FFF2-40B4-BE49-F238E27FC236}">
                <a16:creationId xmlns:a16="http://schemas.microsoft.com/office/drawing/2014/main" id="{C0C781C5-7E45-414F-939C-5CB74F037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 bwMode="auto">
          <a:xfrm>
            <a:off x="2772956" y="179072"/>
            <a:ext cx="6276975" cy="53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041F7-7556-4960-91B3-F8557188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98" y="5994138"/>
            <a:ext cx="4328719" cy="696082"/>
          </a:xfrm>
        </p:spPr>
        <p:txBody>
          <a:bodyPr>
            <a:normAutofit/>
          </a:bodyPr>
          <a:lstStyle/>
          <a:p>
            <a:r>
              <a:rPr lang="cs-CZ" sz="2700" dirty="0"/>
              <a:t>Otto Frank (1865-1944)</a:t>
            </a:r>
            <a:endParaRPr lang="en-US" sz="2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3D923C-6657-4EF1-B4A0-4016D707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1" y="3156206"/>
            <a:ext cx="1934172" cy="26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C63A1D-6691-4D30-84BC-2A80636B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81" y="2961139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0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C9D5-C80D-D18A-F1C3-6AE0B8A3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5F60D-7D5F-E60B-3273-FC6912513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962" y="5280339"/>
            <a:ext cx="5911988" cy="82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9B681-1F48-9DB1-BFFF-3E6CC8A2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3" y="223418"/>
            <a:ext cx="7505755" cy="46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6C2A-6670-5A2F-9947-F48D59A4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3463C4-387A-9A6B-4BE8-04E2D2CE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903"/>
          <a:stretch/>
        </p:blipFill>
        <p:spPr>
          <a:xfrm>
            <a:off x="3790478" y="2711719"/>
            <a:ext cx="4304631" cy="3314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1E42B-E7CB-2F54-D5BF-52124C346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2" y="365125"/>
            <a:ext cx="5762667" cy="1824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343B5-99CC-CB41-DB7D-816E2B85BFDC}"/>
              </a:ext>
            </a:extLst>
          </p:cNvPr>
          <p:cNvSpPr txBox="1"/>
          <p:nvPr/>
        </p:nvSpPr>
        <p:spPr>
          <a:xfrm>
            <a:off x="8143741" y="1068946"/>
            <a:ext cx="27489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Suga</a:t>
            </a:r>
            <a:r>
              <a:rPr lang="cs-CZ" dirty="0"/>
              <a:t>, </a:t>
            </a:r>
            <a:r>
              <a:rPr lang="cs-CZ" dirty="0" err="1"/>
              <a:t>Sagawa</a:t>
            </a:r>
            <a:r>
              <a:rPr lang="cs-CZ" dirty="0"/>
              <a:t>, </a:t>
            </a:r>
            <a:r>
              <a:rPr lang="cs-CZ" dirty="0" err="1"/>
              <a:t>Demer</a:t>
            </a:r>
            <a:r>
              <a:rPr lang="cs-CZ" dirty="0"/>
              <a:t>, 1980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5713F-15BB-49F8-5246-17EE6E28C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6" y="2324113"/>
            <a:ext cx="3845911" cy="442355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631B9C2-B9C9-F476-82A3-C8B1E407B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21" t="45694" r="4121" b="1534"/>
          <a:stretch/>
        </p:blipFill>
        <p:spPr>
          <a:xfrm>
            <a:off x="7700828" y="2600325"/>
            <a:ext cx="4304631" cy="3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C59F0-A6D6-4DAC-A709-E5F449A7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" y="131224"/>
            <a:ext cx="4395820" cy="173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CE152-177D-4816-9225-1E5281C70F54}"/>
              </a:ext>
            </a:extLst>
          </p:cNvPr>
          <p:cNvSpPr txBox="1"/>
          <p:nvPr/>
        </p:nvSpPr>
        <p:spPr>
          <a:xfrm flipH="1">
            <a:off x="3141257" y="1561772"/>
            <a:ext cx="106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1980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843BB-D305-46C2-8BA7-2C9C50926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73" b="5491"/>
          <a:stretch/>
        </p:blipFill>
        <p:spPr>
          <a:xfrm>
            <a:off x="68515" y="1474110"/>
            <a:ext cx="5265738" cy="535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DB802-30FA-4E7E-AACA-C82F05D93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60" y="-45188"/>
            <a:ext cx="3861438" cy="6948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4BFA2-2D33-A9C9-EAD6-E9A3D3FB9D62}"/>
              </a:ext>
            </a:extLst>
          </p:cNvPr>
          <p:cNvSpPr txBox="1"/>
          <p:nvPr/>
        </p:nvSpPr>
        <p:spPr>
          <a:xfrm>
            <a:off x="5155842" y="566670"/>
            <a:ext cx="1625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Sagawa</a:t>
            </a:r>
            <a:r>
              <a:rPr lang="cs-CZ" dirty="0"/>
              <a:t>, 1981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3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8E528-5D20-18DD-EE5E-8356AC9D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4" y="233957"/>
            <a:ext cx="6353221" cy="2286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0737A-31B5-D1DA-C7E8-7D29DDE5E92C}"/>
              </a:ext>
            </a:extLst>
          </p:cNvPr>
          <p:cNvSpPr txBox="1"/>
          <p:nvPr/>
        </p:nvSpPr>
        <p:spPr>
          <a:xfrm>
            <a:off x="7298028" y="867177"/>
            <a:ext cx="44345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Sunagawa</a:t>
            </a:r>
            <a:r>
              <a:rPr lang="cs-CZ" dirty="0"/>
              <a:t>, </a:t>
            </a:r>
            <a:r>
              <a:rPr lang="cs-CZ" dirty="0" err="1"/>
              <a:t>Maughan</a:t>
            </a:r>
            <a:r>
              <a:rPr lang="cs-CZ" dirty="0"/>
              <a:t>, </a:t>
            </a:r>
            <a:r>
              <a:rPr lang="cs-CZ" dirty="0" err="1"/>
              <a:t>Butkhoff</a:t>
            </a:r>
            <a:r>
              <a:rPr lang="cs-CZ" dirty="0"/>
              <a:t>, </a:t>
            </a:r>
            <a:r>
              <a:rPr lang="cs-CZ" dirty="0" err="1"/>
              <a:t>Sagawa</a:t>
            </a:r>
            <a:r>
              <a:rPr lang="cs-CZ" dirty="0"/>
              <a:t>, 1983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3E93C-526D-2CF2-27EC-53FA78A4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" y="2497925"/>
            <a:ext cx="5648467" cy="2726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F4E65-59D1-2979-C30E-69A70E11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559" y="1898741"/>
            <a:ext cx="4366100" cy="44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0E22-FBD9-2209-7A51-256464B9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4D54-8D32-98C3-6CC1-C826393A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EC3D0-536F-9F30-C5A5-AEDA40B58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1"/>
          <a:stretch/>
        </p:blipFill>
        <p:spPr>
          <a:xfrm>
            <a:off x="6242423" y="681037"/>
            <a:ext cx="5529049" cy="3929600"/>
          </a:xfrm>
          <a:prstGeom prst="rect">
            <a:avLst/>
          </a:prstGeom>
        </p:spPr>
      </p:pic>
      <p:pic>
        <p:nvPicPr>
          <p:cNvPr id="1026" name="Picture 2" descr="Windkessel effect - Wikipedia">
            <a:extLst>
              <a:ext uri="{FF2B5EF4-FFF2-40B4-BE49-F238E27FC236}">
                <a16:creationId xmlns:a16="http://schemas.microsoft.com/office/drawing/2014/main" id="{EC9DC1E8-8249-2579-1FC0-35C258E8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9" y="1197738"/>
            <a:ext cx="5511947" cy="30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7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EE23-D05E-33FF-3B30-18A6C42B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010E-2E4F-80B4-319C-7C54EA00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951CA-5F0E-7E0A-E628-AEBE8653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9" y="0"/>
            <a:ext cx="5269173" cy="5816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2410F-3723-D319-35B3-230F9E5C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92" y="189209"/>
            <a:ext cx="5372717" cy="58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6EC5-39FF-1FEA-EA23-557D3F70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A4EC-BE77-56B4-876C-6346EBB4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9E97E-E597-8BA0-CB67-AE41B00C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66" y="0"/>
            <a:ext cx="645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DF09-2613-5F76-FDDB-02BD17D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5DD9-B479-4871-520C-19A90FE00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36856-AA48-6BE5-8512-5D0FAC65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2" y="1416427"/>
            <a:ext cx="4538068" cy="463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5BD7A-0804-77E2-4F55-33EE7CDDF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719" y="1227786"/>
            <a:ext cx="6912182" cy="54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1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0"/>
            <a:ext cx="1211580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271A4-68A8-6BDA-2022-0B28639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" y="176749"/>
            <a:ext cx="8813317" cy="1411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2005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64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0"/>
            <a:ext cx="1211580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53D61-23B7-8B54-00FE-2486167D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35" y="268065"/>
            <a:ext cx="5857407" cy="16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irculation. Types of circulatory systems diffusion is slow – circulation  (bulk flow) for the distribution of oxygen and nutritients other solutions  also. - ppt download">
            <a:extLst>
              <a:ext uri="{FF2B5EF4-FFF2-40B4-BE49-F238E27FC236}">
                <a16:creationId xmlns:a16="http://schemas.microsoft.com/office/drawing/2014/main" id="{2C033DE5-4118-415A-9D96-9772800E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78" y="-58024"/>
            <a:ext cx="7067026" cy="70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81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0"/>
            <a:ext cx="1219200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B1543-0A7B-E1A1-8CA0-EEF2E393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8" y="277932"/>
            <a:ext cx="6683807" cy="14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84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0"/>
            <a:ext cx="1219200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76F2A-3F54-AA1C-25C9-5CA552E0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71" y="132298"/>
            <a:ext cx="6557385" cy="17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-1"/>
            <a:ext cx="12279086" cy="236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200FE-9685-EFFA-81E1-389C7847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24" y="32184"/>
            <a:ext cx="7800921" cy="22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D06E0E-96D2-6868-6DF8-B194D8804282}"/>
              </a:ext>
            </a:extLst>
          </p:cNvPr>
          <p:cNvSpPr/>
          <p:nvPr/>
        </p:nvSpPr>
        <p:spPr>
          <a:xfrm>
            <a:off x="0" y="-88837"/>
            <a:ext cx="12192000" cy="228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F0F63-9D4B-A148-3458-D3B187351ADD}"/>
              </a:ext>
            </a:extLst>
          </p:cNvPr>
          <p:cNvSpPr txBox="1"/>
          <p:nvPr/>
        </p:nvSpPr>
        <p:spPr>
          <a:xfrm>
            <a:off x="9935936" y="644979"/>
            <a:ext cx="89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8A59A-C87A-4E76-D69B-D0E8B3A9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71" y="111012"/>
            <a:ext cx="7540750" cy="20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499805" y="200351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479C35-B3A1-451F-B65B-9501B02B0474}"/>
              </a:ext>
            </a:extLst>
          </p:cNvPr>
          <p:cNvSpPr txBox="1"/>
          <p:nvPr/>
        </p:nvSpPr>
        <p:spPr>
          <a:xfrm flipH="1">
            <a:off x="5624018" y="6299710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05FFD-1AE1-457C-A7BF-33443E7806CD}"/>
              </a:ext>
            </a:extLst>
          </p:cNvPr>
          <p:cNvSpPr txBox="1"/>
          <p:nvPr/>
        </p:nvSpPr>
        <p:spPr>
          <a:xfrm flipH="1">
            <a:off x="1424977" y="363768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5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499805" y="200351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D07C4C-11AD-42FA-B516-D267A08A009A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499805" y="5849403"/>
            <a:ext cx="1666960" cy="2136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6B4029-3F87-474A-B56A-90791F73B939}"/>
              </a:ext>
            </a:extLst>
          </p:cNvPr>
          <p:cNvCxnSpPr>
            <a:cxnSpLocks/>
          </p:cNvCxnSpPr>
          <p:nvPr/>
        </p:nvCxnSpPr>
        <p:spPr>
          <a:xfrm flipH="1" flipV="1">
            <a:off x="3525728" y="5507437"/>
            <a:ext cx="2301285" cy="2950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11DC89-AFB9-4518-BE08-1E04B160417A}"/>
              </a:ext>
            </a:extLst>
          </p:cNvPr>
          <p:cNvCxnSpPr>
            <a:cxnSpLocks/>
          </p:cNvCxnSpPr>
          <p:nvPr/>
        </p:nvCxnSpPr>
        <p:spPr>
          <a:xfrm flipH="1" flipV="1">
            <a:off x="3561804" y="5210197"/>
            <a:ext cx="2654151" cy="3402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4DE704-B040-42B8-A0F1-184313E4D064}"/>
              </a:ext>
            </a:extLst>
          </p:cNvPr>
          <p:cNvCxnSpPr>
            <a:cxnSpLocks/>
          </p:cNvCxnSpPr>
          <p:nvPr/>
        </p:nvCxnSpPr>
        <p:spPr>
          <a:xfrm flipH="1" flipV="1">
            <a:off x="3639220" y="4898346"/>
            <a:ext cx="2912935" cy="3734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91EAB-AAA0-4526-A312-0677DCEBA160}"/>
              </a:ext>
            </a:extLst>
          </p:cNvPr>
          <p:cNvCxnSpPr>
            <a:cxnSpLocks/>
          </p:cNvCxnSpPr>
          <p:nvPr/>
        </p:nvCxnSpPr>
        <p:spPr>
          <a:xfrm flipH="1" flipV="1">
            <a:off x="3735715" y="4569485"/>
            <a:ext cx="3046955" cy="3905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F145C1-7823-4204-87D2-59A9DED1C5E7}"/>
              </a:ext>
            </a:extLst>
          </p:cNvPr>
          <p:cNvCxnSpPr>
            <a:cxnSpLocks/>
          </p:cNvCxnSpPr>
          <p:nvPr/>
        </p:nvCxnSpPr>
        <p:spPr>
          <a:xfrm flipH="1">
            <a:off x="4046325" y="3942230"/>
            <a:ext cx="3085076" cy="1124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E6BDDB-91B0-4E0D-920D-73465BC93D3D}"/>
              </a:ext>
            </a:extLst>
          </p:cNvPr>
          <p:cNvCxnSpPr>
            <a:cxnSpLocks/>
          </p:cNvCxnSpPr>
          <p:nvPr/>
        </p:nvCxnSpPr>
        <p:spPr>
          <a:xfrm flipH="1">
            <a:off x="4236567" y="3660580"/>
            <a:ext cx="3003303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E6B9EE-2488-45B3-AC73-98DA4876FE0F}"/>
              </a:ext>
            </a:extLst>
          </p:cNvPr>
          <p:cNvCxnSpPr>
            <a:cxnSpLocks/>
          </p:cNvCxnSpPr>
          <p:nvPr/>
        </p:nvCxnSpPr>
        <p:spPr>
          <a:xfrm flipH="1" flipV="1">
            <a:off x="4447936" y="3362800"/>
            <a:ext cx="2858074" cy="2327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EFBF77-FCEA-4F1F-867A-050BEF47A0E8}"/>
              </a:ext>
            </a:extLst>
          </p:cNvPr>
          <p:cNvCxnSpPr>
            <a:cxnSpLocks/>
          </p:cNvCxnSpPr>
          <p:nvPr/>
        </p:nvCxnSpPr>
        <p:spPr>
          <a:xfrm flipH="1" flipV="1">
            <a:off x="4740622" y="3045062"/>
            <a:ext cx="2646426" cy="1441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680225-B72D-4205-A2E8-BD0A8CD4A8A8}"/>
              </a:ext>
            </a:extLst>
          </p:cNvPr>
          <p:cNvCxnSpPr>
            <a:cxnSpLocks/>
          </p:cNvCxnSpPr>
          <p:nvPr/>
        </p:nvCxnSpPr>
        <p:spPr>
          <a:xfrm flipH="1">
            <a:off x="5201512" y="2753822"/>
            <a:ext cx="2262401" cy="1391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0FA86A-52DC-42E0-B640-21046B5D8738}"/>
              </a:ext>
            </a:extLst>
          </p:cNvPr>
          <p:cNvCxnSpPr>
            <a:cxnSpLocks/>
          </p:cNvCxnSpPr>
          <p:nvPr/>
        </p:nvCxnSpPr>
        <p:spPr>
          <a:xfrm flipH="1">
            <a:off x="7171059" y="2491305"/>
            <a:ext cx="299479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91EBDD-FFAB-4BE7-8131-B3893943FCAA}"/>
              </a:ext>
            </a:extLst>
          </p:cNvPr>
          <p:cNvCxnSpPr>
            <a:cxnSpLocks/>
          </p:cNvCxnSpPr>
          <p:nvPr/>
        </p:nvCxnSpPr>
        <p:spPr>
          <a:xfrm flipH="1" flipV="1">
            <a:off x="3896539" y="4243700"/>
            <a:ext cx="3070696" cy="39364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040195" y="213735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ECB593-BD22-46C6-A634-5C56D4DC46CA}"/>
              </a:ext>
            </a:extLst>
          </p:cNvPr>
          <p:cNvSpPr/>
          <p:nvPr/>
        </p:nvSpPr>
        <p:spPr>
          <a:xfrm>
            <a:off x="4985182" y="1120618"/>
            <a:ext cx="751072" cy="990941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Magnetic Disk 109">
            <a:extLst>
              <a:ext uri="{FF2B5EF4-FFF2-40B4-BE49-F238E27FC236}">
                <a16:creationId xmlns:a16="http://schemas.microsoft.com/office/drawing/2014/main" id="{4624C9FE-E546-4398-BC64-7A65D85032AA}"/>
              </a:ext>
            </a:extLst>
          </p:cNvPr>
          <p:cNvSpPr/>
          <p:nvPr/>
        </p:nvSpPr>
        <p:spPr>
          <a:xfrm>
            <a:off x="5233685" y="1011108"/>
            <a:ext cx="280984" cy="204788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D2499C8-915D-47E8-917D-4F3B69AEE044}"/>
              </a:ext>
            </a:extLst>
          </p:cNvPr>
          <p:cNvSpPr/>
          <p:nvPr/>
        </p:nvSpPr>
        <p:spPr>
          <a:xfrm>
            <a:off x="3700161" y="477470"/>
            <a:ext cx="3267074" cy="636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699CF743-D864-4D6F-B1A5-A3E1FA36D20B}"/>
              </a:ext>
            </a:extLst>
          </p:cNvPr>
          <p:cNvSpPr/>
          <p:nvPr/>
        </p:nvSpPr>
        <p:spPr>
          <a:xfrm rot="16200000">
            <a:off x="5183200" y="990802"/>
            <a:ext cx="410424" cy="2525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36A9C03-9938-4F82-96CA-F16522DBD47D}"/>
              </a:ext>
            </a:extLst>
          </p:cNvPr>
          <p:cNvSpPr txBox="1"/>
          <p:nvPr/>
        </p:nvSpPr>
        <p:spPr>
          <a:xfrm>
            <a:off x="4508565" y="535399"/>
            <a:ext cx="201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03851" y="203216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107516" y="2155405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F1CB47-D0BD-4077-8356-FB0B0CB2DA2E}"/>
              </a:ext>
            </a:extLst>
          </p:cNvPr>
          <p:cNvSpPr/>
          <p:nvPr/>
        </p:nvSpPr>
        <p:spPr>
          <a:xfrm>
            <a:off x="3509421" y="630194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3DA14E-E0DC-4392-9916-932EF7B0944A}"/>
              </a:ext>
            </a:extLst>
          </p:cNvPr>
          <p:cNvCxnSpPr>
            <a:cxnSpLocks/>
          </p:cNvCxnSpPr>
          <p:nvPr/>
        </p:nvCxnSpPr>
        <p:spPr>
          <a:xfrm flipV="1">
            <a:off x="3558431" y="3465625"/>
            <a:ext cx="22930" cy="270279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F257D0-5509-4BD4-8A05-30B63F9147A9}"/>
              </a:ext>
            </a:extLst>
          </p:cNvPr>
          <p:cNvCxnSpPr>
            <a:cxnSpLocks/>
          </p:cNvCxnSpPr>
          <p:nvPr/>
        </p:nvCxnSpPr>
        <p:spPr>
          <a:xfrm flipV="1">
            <a:off x="3810883" y="2246420"/>
            <a:ext cx="33131" cy="390518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894166-EEBD-45CF-B7CB-116F3913E47A}"/>
              </a:ext>
            </a:extLst>
          </p:cNvPr>
          <p:cNvCxnSpPr>
            <a:cxnSpLocks/>
          </p:cNvCxnSpPr>
          <p:nvPr/>
        </p:nvCxnSpPr>
        <p:spPr>
          <a:xfrm flipV="1">
            <a:off x="4162612" y="1428750"/>
            <a:ext cx="39681" cy="467719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7D3DC-F1E8-4C72-97C1-3A58F0EA2101}"/>
              </a:ext>
            </a:extLst>
          </p:cNvPr>
          <p:cNvCxnSpPr>
            <a:cxnSpLocks/>
            <a:endCxn id="26" idx="9"/>
          </p:cNvCxnSpPr>
          <p:nvPr/>
        </p:nvCxnSpPr>
        <p:spPr>
          <a:xfrm flipV="1">
            <a:off x="4501403" y="905202"/>
            <a:ext cx="114887" cy="512756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37BD-7384-4116-B0D6-62E1CEBF933F}"/>
              </a:ext>
            </a:extLst>
          </p:cNvPr>
          <p:cNvCxnSpPr>
            <a:cxnSpLocks/>
          </p:cNvCxnSpPr>
          <p:nvPr/>
        </p:nvCxnSpPr>
        <p:spPr>
          <a:xfrm flipV="1">
            <a:off x="4866846" y="714691"/>
            <a:ext cx="67970" cy="526224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B8E59C-0660-427A-BCB7-EE040E355999}"/>
              </a:ext>
            </a:extLst>
          </p:cNvPr>
          <p:cNvCxnSpPr>
            <a:cxnSpLocks/>
            <a:endCxn id="26" idx="7"/>
          </p:cNvCxnSpPr>
          <p:nvPr/>
        </p:nvCxnSpPr>
        <p:spPr>
          <a:xfrm flipV="1">
            <a:off x="5259831" y="633457"/>
            <a:ext cx="32144" cy="521399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036B127-6275-4903-9290-88AC1C894FAA}"/>
              </a:ext>
            </a:extLst>
          </p:cNvPr>
          <p:cNvCxnSpPr>
            <a:cxnSpLocks/>
          </p:cNvCxnSpPr>
          <p:nvPr/>
        </p:nvCxnSpPr>
        <p:spPr>
          <a:xfrm flipH="1" flipV="1">
            <a:off x="5628717" y="646375"/>
            <a:ext cx="1992" cy="5011475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4313CC-2C6F-4D2C-AE71-8DA327F52FE1}"/>
              </a:ext>
            </a:extLst>
          </p:cNvPr>
          <p:cNvCxnSpPr>
            <a:cxnSpLocks/>
          </p:cNvCxnSpPr>
          <p:nvPr/>
        </p:nvCxnSpPr>
        <p:spPr>
          <a:xfrm flipV="1">
            <a:off x="6015052" y="832333"/>
            <a:ext cx="0" cy="459691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7AFED7-DC4D-4064-984D-2EB2A8BBAE2F}"/>
              </a:ext>
            </a:extLst>
          </p:cNvPr>
          <p:cNvCxnSpPr>
            <a:cxnSpLocks/>
            <a:stCxn id="11" idx="2"/>
          </p:cNvCxnSpPr>
          <p:nvPr/>
        </p:nvCxnSpPr>
        <p:spPr>
          <a:xfrm flipV="1">
            <a:off x="6400800" y="1557338"/>
            <a:ext cx="35661" cy="352041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E6AD45-AF84-4E88-B072-97527A396452}"/>
              </a:ext>
            </a:extLst>
          </p:cNvPr>
          <p:cNvCxnSpPr>
            <a:cxnSpLocks/>
          </p:cNvCxnSpPr>
          <p:nvPr/>
        </p:nvCxnSpPr>
        <p:spPr>
          <a:xfrm flipH="1" flipV="1">
            <a:off x="6820805" y="1990725"/>
            <a:ext cx="10322" cy="253421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DBCB9D-181F-4E7E-B8EE-34DDEC943C5B}"/>
              </a:ext>
            </a:extLst>
          </p:cNvPr>
          <p:cNvCxnSpPr>
            <a:cxnSpLocks/>
          </p:cNvCxnSpPr>
          <p:nvPr/>
        </p:nvCxnSpPr>
        <p:spPr>
          <a:xfrm flipV="1">
            <a:off x="7171059" y="2222161"/>
            <a:ext cx="0" cy="160544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4713530-ACA2-4E69-90AB-B3063986A508}"/>
              </a:ext>
            </a:extLst>
          </p:cNvPr>
          <p:cNvSpPr/>
          <p:nvPr/>
        </p:nvSpPr>
        <p:spPr>
          <a:xfrm>
            <a:off x="3557135" y="34638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BCBB5AE-3537-4506-9234-D39F06B36A9A}"/>
              </a:ext>
            </a:extLst>
          </p:cNvPr>
          <p:cNvSpPr/>
          <p:nvPr/>
        </p:nvSpPr>
        <p:spPr>
          <a:xfrm>
            <a:off x="3817554" y="22421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B22F48A-41E5-4514-B7BD-A7111D8425DF}"/>
              </a:ext>
            </a:extLst>
          </p:cNvPr>
          <p:cNvSpPr/>
          <p:nvPr/>
        </p:nvSpPr>
        <p:spPr>
          <a:xfrm>
            <a:off x="4169995" y="14135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CFCFDD4-F592-4B94-B152-AC6C96AAB89E}"/>
              </a:ext>
            </a:extLst>
          </p:cNvPr>
          <p:cNvSpPr/>
          <p:nvPr/>
        </p:nvSpPr>
        <p:spPr>
          <a:xfrm>
            <a:off x="4593877" y="8705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C706128-4909-47D3-A259-447BC6C10EC4}"/>
              </a:ext>
            </a:extLst>
          </p:cNvPr>
          <p:cNvSpPr/>
          <p:nvPr/>
        </p:nvSpPr>
        <p:spPr>
          <a:xfrm>
            <a:off x="4922505" y="6991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B6E2088-FC65-4B30-AC0D-716923ED94A2}"/>
              </a:ext>
            </a:extLst>
          </p:cNvPr>
          <p:cNvSpPr/>
          <p:nvPr/>
        </p:nvSpPr>
        <p:spPr>
          <a:xfrm>
            <a:off x="5265396" y="603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41A9BD6-66B5-4DC4-BA30-514326BFE3BE}"/>
              </a:ext>
            </a:extLst>
          </p:cNvPr>
          <p:cNvSpPr/>
          <p:nvPr/>
        </p:nvSpPr>
        <p:spPr>
          <a:xfrm>
            <a:off x="5603537" y="63720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F5817A1-768E-4667-9EFB-4890E9AB01B8}"/>
              </a:ext>
            </a:extLst>
          </p:cNvPr>
          <p:cNvSpPr/>
          <p:nvPr/>
        </p:nvSpPr>
        <p:spPr>
          <a:xfrm>
            <a:off x="5994068" y="837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51DDCC9-6CF8-475D-9C92-090D3242873B}"/>
              </a:ext>
            </a:extLst>
          </p:cNvPr>
          <p:cNvSpPr/>
          <p:nvPr/>
        </p:nvSpPr>
        <p:spPr>
          <a:xfrm>
            <a:off x="6413177" y="15278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428CF81-47C0-4400-80A2-3E2288ABC2F0}"/>
              </a:ext>
            </a:extLst>
          </p:cNvPr>
          <p:cNvSpPr/>
          <p:nvPr/>
        </p:nvSpPr>
        <p:spPr>
          <a:xfrm>
            <a:off x="6798947" y="19659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708611A-27F3-407F-8D83-CE421BC46923}"/>
              </a:ext>
            </a:extLst>
          </p:cNvPr>
          <p:cNvSpPr/>
          <p:nvPr/>
        </p:nvSpPr>
        <p:spPr>
          <a:xfrm>
            <a:off x="7151377" y="21850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6468AC0-369F-43EB-8897-38C45AAE027B}"/>
              </a:ext>
            </a:extLst>
          </p:cNvPr>
          <p:cNvSpPr/>
          <p:nvPr/>
        </p:nvSpPr>
        <p:spPr>
          <a:xfrm>
            <a:off x="7465703" y="2256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9D4F4AC-C5E7-4AEC-90A1-DE211F73DC9B}"/>
              </a:ext>
            </a:extLst>
          </p:cNvPr>
          <p:cNvSpPr/>
          <p:nvPr/>
        </p:nvSpPr>
        <p:spPr>
          <a:xfrm>
            <a:off x="6820805" y="5244584"/>
            <a:ext cx="247669" cy="369332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4204D3D-808D-45D6-B26E-4FE922A7CE85}"/>
              </a:ext>
            </a:extLst>
          </p:cNvPr>
          <p:cNvSpPr/>
          <p:nvPr/>
        </p:nvSpPr>
        <p:spPr>
          <a:xfrm>
            <a:off x="6798947" y="5230034"/>
            <a:ext cx="272095" cy="383882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BCB6933-CEA4-4E0B-98D8-62E0A5DE149E}"/>
              </a:ext>
            </a:extLst>
          </p:cNvPr>
          <p:cNvSpPr/>
          <p:nvPr/>
        </p:nvSpPr>
        <p:spPr>
          <a:xfrm>
            <a:off x="6762526" y="5154919"/>
            <a:ext cx="327449" cy="46197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4F0A262-1EB7-4B03-BF46-615BB55A9058}"/>
              </a:ext>
            </a:extLst>
          </p:cNvPr>
          <p:cNvSpPr/>
          <p:nvPr/>
        </p:nvSpPr>
        <p:spPr>
          <a:xfrm>
            <a:off x="6732587" y="5109460"/>
            <a:ext cx="376560" cy="53126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F85E9FD-90ED-475E-AD73-C35BD1DBCD9A}"/>
              </a:ext>
            </a:extLst>
          </p:cNvPr>
          <p:cNvSpPr/>
          <p:nvPr/>
        </p:nvSpPr>
        <p:spPr>
          <a:xfrm>
            <a:off x="6717439" y="5088607"/>
            <a:ext cx="406855" cy="574006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094B8975-0E17-4EDC-B88D-E97DA219DF30}"/>
              </a:ext>
            </a:extLst>
          </p:cNvPr>
          <p:cNvSpPr/>
          <p:nvPr/>
        </p:nvSpPr>
        <p:spPr>
          <a:xfrm>
            <a:off x="6703309" y="5082443"/>
            <a:ext cx="435114" cy="61387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28F37071-9461-4A6C-B09E-C3EDBF112820}"/>
              </a:ext>
            </a:extLst>
          </p:cNvPr>
          <p:cNvSpPr/>
          <p:nvPr/>
        </p:nvSpPr>
        <p:spPr>
          <a:xfrm>
            <a:off x="6692577" y="5052324"/>
            <a:ext cx="477810" cy="674113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1F68DBA-0A36-4864-B3D9-53F2F8FD2EF0}"/>
              </a:ext>
            </a:extLst>
          </p:cNvPr>
          <p:cNvSpPr/>
          <p:nvPr/>
        </p:nvSpPr>
        <p:spPr>
          <a:xfrm>
            <a:off x="6692336" y="5034982"/>
            <a:ext cx="510379" cy="720063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9BA2CD9F-1D0F-4B1E-B242-C0979CEC8900}"/>
              </a:ext>
            </a:extLst>
          </p:cNvPr>
          <p:cNvSpPr/>
          <p:nvPr/>
        </p:nvSpPr>
        <p:spPr>
          <a:xfrm>
            <a:off x="6662871" y="4962743"/>
            <a:ext cx="561407" cy="79205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4C033F8-C46D-4E6C-8E4B-507B179B47F3}"/>
              </a:ext>
            </a:extLst>
          </p:cNvPr>
          <p:cNvSpPr/>
          <p:nvPr/>
        </p:nvSpPr>
        <p:spPr>
          <a:xfrm>
            <a:off x="6615967" y="4921869"/>
            <a:ext cx="609797" cy="860326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84946AB-0A2C-4E41-A941-F2710999A34B}"/>
              </a:ext>
            </a:extLst>
          </p:cNvPr>
          <p:cNvSpPr/>
          <p:nvPr/>
        </p:nvSpPr>
        <p:spPr>
          <a:xfrm>
            <a:off x="6578196" y="4763452"/>
            <a:ext cx="740831" cy="105213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F7DEFD0-1B86-4459-869B-FE624F19DAFB}"/>
              </a:ext>
            </a:extLst>
          </p:cNvPr>
          <p:cNvSpPr/>
          <p:nvPr/>
        </p:nvSpPr>
        <p:spPr>
          <a:xfrm>
            <a:off x="6545613" y="4763451"/>
            <a:ext cx="795922" cy="1149999"/>
          </a:xfrm>
          <a:prstGeom prst="ellipse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615508-D1F3-456B-9627-C9CE8C125D8C}"/>
              </a:ext>
            </a:extLst>
          </p:cNvPr>
          <p:cNvSpPr txBox="1"/>
          <p:nvPr/>
        </p:nvSpPr>
        <p:spPr>
          <a:xfrm>
            <a:off x="3876739" y="301819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03851" y="203216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11943" y="2277577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6455" y="2277576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3B67A-CFE0-4957-8910-4590BBC3DA80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D3D6-937A-4C11-B18C-A63B452B31E1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ADD928-A881-475B-81D1-7347D89DAD2E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F1CB47-D0BD-4077-8356-FB0B0CB2DA2E}"/>
              </a:ext>
            </a:extLst>
          </p:cNvPr>
          <p:cNvSpPr/>
          <p:nvPr/>
        </p:nvSpPr>
        <p:spPr>
          <a:xfrm>
            <a:off x="3509421" y="630194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6468AC0-369F-43EB-8897-38C45AAE027B}"/>
              </a:ext>
            </a:extLst>
          </p:cNvPr>
          <p:cNvSpPr/>
          <p:nvPr/>
        </p:nvSpPr>
        <p:spPr>
          <a:xfrm>
            <a:off x="7465703" y="2256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5615508-D1F3-456B-9627-C9CE8C125D8C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09378-A860-49A6-B5A8-16FED3116326}"/>
              </a:ext>
            </a:extLst>
          </p:cNvPr>
          <p:cNvSpPr txBox="1"/>
          <p:nvPr/>
        </p:nvSpPr>
        <p:spPr>
          <a:xfrm>
            <a:off x="9307585" y="4217587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žabí srdce: O. Frank 1898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3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F83F6-FD2F-49AA-925D-EF5BE8CA9C80}"/>
              </a:ext>
            </a:extLst>
          </p:cNvPr>
          <p:cNvCxnSpPr>
            <a:cxnSpLocks/>
          </p:cNvCxnSpPr>
          <p:nvPr/>
        </p:nvCxnSpPr>
        <p:spPr>
          <a:xfrm flipH="1">
            <a:off x="3484478" y="5445621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D92757-6649-4CCB-ACE0-97926FEA5386}"/>
              </a:ext>
            </a:extLst>
          </p:cNvPr>
          <p:cNvCxnSpPr>
            <a:cxnSpLocks/>
          </p:cNvCxnSpPr>
          <p:nvPr/>
        </p:nvCxnSpPr>
        <p:spPr>
          <a:xfrm flipH="1" flipV="1">
            <a:off x="5927004" y="789594"/>
            <a:ext cx="18260" cy="46507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AC266B-0A70-4DE5-B84E-278AD2EA6FD6}"/>
              </a:ext>
            </a:extLst>
          </p:cNvPr>
          <p:cNvCxnSpPr>
            <a:cxnSpLocks/>
          </p:cNvCxnSpPr>
          <p:nvPr/>
        </p:nvCxnSpPr>
        <p:spPr>
          <a:xfrm flipH="1">
            <a:off x="3606021" y="4852069"/>
            <a:ext cx="23325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BFFFC5A-CC71-403F-92A1-DDC52D7F6D32}"/>
              </a:ext>
            </a:extLst>
          </p:cNvPr>
          <p:cNvCxnSpPr>
            <a:cxnSpLocks/>
          </p:cNvCxnSpPr>
          <p:nvPr/>
        </p:nvCxnSpPr>
        <p:spPr>
          <a:xfrm flipH="1">
            <a:off x="3738564" y="4273820"/>
            <a:ext cx="219739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A203AE-F69D-491C-ACD9-F24E00F32A4C}"/>
              </a:ext>
            </a:extLst>
          </p:cNvPr>
          <p:cNvCxnSpPr>
            <a:cxnSpLocks/>
          </p:cNvCxnSpPr>
          <p:nvPr/>
        </p:nvCxnSpPr>
        <p:spPr>
          <a:xfrm flipH="1">
            <a:off x="3892701" y="3703224"/>
            <a:ext cx="20244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594AF7-5D1E-4DF9-8B30-BB59A88E8417}"/>
              </a:ext>
            </a:extLst>
          </p:cNvPr>
          <p:cNvCxnSpPr>
            <a:cxnSpLocks/>
          </p:cNvCxnSpPr>
          <p:nvPr/>
        </p:nvCxnSpPr>
        <p:spPr>
          <a:xfrm flipH="1">
            <a:off x="4168334" y="3152188"/>
            <a:ext cx="175835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6C732B-DA37-4E28-8398-663504F2F37C}"/>
              </a:ext>
            </a:extLst>
          </p:cNvPr>
          <p:cNvCxnSpPr>
            <a:cxnSpLocks/>
          </p:cNvCxnSpPr>
          <p:nvPr/>
        </p:nvCxnSpPr>
        <p:spPr>
          <a:xfrm flipH="1">
            <a:off x="4374719" y="2647032"/>
            <a:ext cx="155197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32FA63-36F8-4A75-A719-5E63C0D82054}"/>
              </a:ext>
            </a:extLst>
          </p:cNvPr>
          <p:cNvCxnSpPr>
            <a:cxnSpLocks/>
          </p:cNvCxnSpPr>
          <p:nvPr/>
        </p:nvCxnSpPr>
        <p:spPr>
          <a:xfrm flipH="1">
            <a:off x="4681211" y="2065576"/>
            <a:ext cx="125402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B717F6-7078-4B0C-BBB7-BB11462E1669}"/>
              </a:ext>
            </a:extLst>
          </p:cNvPr>
          <p:cNvCxnSpPr>
            <a:cxnSpLocks/>
          </p:cNvCxnSpPr>
          <p:nvPr/>
        </p:nvCxnSpPr>
        <p:spPr>
          <a:xfrm flipH="1">
            <a:off x="5515237" y="1084932"/>
            <a:ext cx="3978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27F985D-5FFD-49B3-B7E9-05B7BF39A55B}"/>
              </a:ext>
            </a:extLst>
          </p:cNvPr>
          <p:cNvSpPr/>
          <p:nvPr/>
        </p:nvSpPr>
        <p:spPr>
          <a:xfrm>
            <a:off x="3602067" y="4828768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3C1EFD1-960C-4DC8-8B7C-F1B24038DDF9}"/>
              </a:ext>
            </a:extLst>
          </p:cNvPr>
          <p:cNvSpPr/>
          <p:nvPr/>
        </p:nvSpPr>
        <p:spPr>
          <a:xfrm>
            <a:off x="3729177" y="4250252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7D62E28-7ACD-41D6-8D1B-8B97DD7A7860}"/>
              </a:ext>
            </a:extLst>
          </p:cNvPr>
          <p:cNvSpPr/>
          <p:nvPr/>
        </p:nvSpPr>
        <p:spPr>
          <a:xfrm>
            <a:off x="3914917" y="3688260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8BFCB2-F735-44E2-B1F2-6DDC6C962089}"/>
              </a:ext>
            </a:extLst>
          </p:cNvPr>
          <p:cNvSpPr/>
          <p:nvPr/>
        </p:nvSpPr>
        <p:spPr>
          <a:xfrm>
            <a:off x="4133998" y="3131031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9C8E3AB-DA58-4D75-A071-AFD9963F544C}"/>
              </a:ext>
            </a:extLst>
          </p:cNvPr>
          <p:cNvSpPr/>
          <p:nvPr/>
        </p:nvSpPr>
        <p:spPr>
          <a:xfrm>
            <a:off x="4353079" y="2616664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67AC27F-51B4-4EC0-99E3-B08F9D9B25E1}"/>
              </a:ext>
            </a:extLst>
          </p:cNvPr>
          <p:cNvSpPr/>
          <p:nvPr/>
        </p:nvSpPr>
        <p:spPr>
          <a:xfrm>
            <a:off x="4672181" y="2035619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F88C73-8315-4C47-93F1-DBBE3BAB1C65}"/>
              </a:ext>
            </a:extLst>
          </p:cNvPr>
          <p:cNvSpPr/>
          <p:nvPr/>
        </p:nvSpPr>
        <p:spPr>
          <a:xfrm>
            <a:off x="5024622" y="1554592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8D07CE2-3902-4E39-A1A2-0A664C011DFA}"/>
              </a:ext>
            </a:extLst>
          </p:cNvPr>
          <p:cNvSpPr/>
          <p:nvPr/>
        </p:nvSpPr>
        <p:spPr>
          <a:xfrm>
            <a:off x="5487727" y="1052587"/>
            <a:ext cx="45719" cy="625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9A00D04-8DFA-45FA-BEBE-07473C584A11}"/>
              </a:ext>
            </a:extLst>
          </p:cNvPr>
          <p:cNvSpPr/>
          <p:nvPr/>
        </p:nvSpPr>
        <p:spPr>
          <a:xfrm>
            <a:off x="5926693" y="4812917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42466A8-55CE-46E8-9527-E07CFBBAE5E7}"/>
              </a:ext>
            </a:extLst>
          </p:cNvPr>
          <p:cNvSpPr/>
          <p:nvPr/>
        </p:nvSpPr>
        <p:spPr>
          <a:xfrm>
            <a:off x="5921925" y="426045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A858FFA-77B3-457B-AA82-4B8218362222}"/>
              </a:ext>
            </a:extLst>
          </p:cNvPr>
          <p:cNvSpPr/>
          <p:nvPr/>
        </p:nvSpPr>
        <p:spPr>
          <a:xfrm>
            <a:off x="5912395" y="3693700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EB3AD7-7CEE-4AA4-86BC-8645C1E366E7}"/>
              </a:ext>
            </a:extLst>
          </p:cNvPr>
          <p:cNvSpPr/>
          <p:nvPr/>
        </p:nvSpPr>
        <p:spPr>
          <a:xfrm>
            <a:off x="5907628" y="3126955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893E73B-B99A-49FB-9C02-79EACFD4FC1C}"/>
              </a:ext>
            </a:extLst>
          </p:cNvPr>
          <p:cNvSpPr/>
          <p:nvPr/>
        </p:nvSpPr>
        <p:spPr>
          <a:xfrm>
            <a:off x="5912387" y="2622124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91C0043-18C4-4ED8-ACE2-1B58FC35CA9E}"/>
              </a:ext>
            </a:extLst>
          </p:cNvPr>
          <p:cNvSpPr/>
          <p:nvPr/>
        </p:nvSpPr>
        <p:spPr>
          <a:xfrm>
            <a:off x="5912383" y="202680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B1948D0-14CF-4DA6-96E3-88ECCC752D7C}"/>
              </a:ext>
            </a:extLst>
          </p:cNvPr>
          <p:cNvSpPr/>
          <p:nvPr/>
        </p:nvSpPr>
        <p:spPr>
          <a:xfrm>
            <a:off x="5917142" y="1550537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5E4F84F-2E5F-4A1F-8172-2960281A8885}"/>
              </a:ext>
            </a:extLst>
          </p:cNvPr>
          <p:cNvSpPr/>
          <p:nvPr/>
        </p:nvSpPr>
        <p:spPr>
          <a:xfrm>
            <a:off x="5912375" y="1055221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DDCE87A-8A50-4D59-AF44-543A907FBAB5}"/>
              </a:ext>
            </a:extLst>
          </p:cNvPr>
          <p:cNvCxnSpPr>
            <a:cxnSpLocks/>
          </p:cNvCxnSpPr>
          <p:nvPr/>
        </p:nvCxnSpPr>
        <p:spPr>
          <a:xfrm flipV="1">
            <a:off x="5932585" y="4824264"/>
            <a:ext cx="6586" cy="6109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883082E-9EFE-49D6-8F67-9D416387745F}"/>
              </a:ext>
            </a:extLst>
          </p:cNvPr>
          <p:cNvCxnSpPr>
            <a:cxnSpLocks/>
          </p:cNvCxnSpPr>
          <p:nvPr/>
        </p:nvCxnSpPr>
        <p:spPr>
          <a:xfrm flipH="1" flipV="1">
            <a:off x="5938772" y="4309049"/>
            <a:ext cx="7001" cy="11153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A56F46-D383-4ABF-95BC-D52A6B5D4E9F}"/>
              </a:ext>
            </a:extLst>
          </p:cNvPr>
          <p:cNvCxnSpPr>
            <a:cxnSpLocks/>
          </p:cNvCxnSpPr>
          <p:nvPr/>
        </p:nvCxnSpPr>
        <p:spPr>
          <a:xfrm flipV="1">
            <a:off x="5931978" y="3705241"/>
            <a:ext cx="0" cy="17306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F7BD9D1-BEFF-465D-A742-6CBBDCCD4BEA}"/>
              </a:ext>
            </a:extLst>
          </p:cNvPr>
          <p:cNvCxnSpPr>
            <a:cxnSpLocks/>
          </p:cNvCxnSpPr>
          <p:nvPr/>
        </p:nvCxnSpPr>
        <p:spPr>
          <a:xfrm flipV="1">
            <a:off x="5936525" y="3146014"/>
            <a:ext cx="0" cy="23220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4F3F56E-C84C-4442-B799-50A02FB402F1}"/>
              </a:ext>
            </a:extLst>
          </p:cNvPr>
          <p:cNvCxnSpPr>
            <a:cxnSpLocks/>
          </p:cNvCxnSpPr>
          <p:nvPr/>
        </p:nvCxnSpPr>
        <p:spPr>
          <a:xfrm flipV="1">
            <a:off x="5942921" y="2675683"/>
            <a:ext cx="0" cy="27797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A141BC2-B6E0-4D06-B161-5F2A6FE1390C}"/>
              </a:ext>
            </a:extLst>
          </p:cNvPr>
          <p:cNvCxnSpPr>
            <a:cxnSpLocks/>
          </p:cNvCxnSpPr>
          <p:nvPr/>
        </p:nvCxnSpPr>
        <p:spPr>
          <a:xfrm flipV="1">
            <a:off x="5936415" y="2067594"/>
            <a:ext cx="0" cy="34148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A89394E-83ED-4BD9-A1F9-03E9C4738639}"/>
              </a:ext>
            </a:extLst>
          </p:cNvPr>
          <p:cNvCxnSpPr>
            <a:cxnSpLocks/>
          </p:cNvCxnSpPr>
          <p:nvPr/>
        </p:nvCxnSpPr>
        <p:spPr>
          <a:xfrm flipV="1">
            <a:off x="5943006" y="1573569"/>
            <a:ext cx="0" cy="38818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7075074-1289-4451-8BD5-6B6EEFD5FABA}"/>
              </a:ext>
            </a:extLst>
          </p:cNvPr>
          <p:cNvCxnSpPr>
            <a:cxnSpLocks/>
          </p:cNvCxnSpPr>
          <p:nvPr/>
        </p:nvCxnSpPr>
        <p:spPr>
          <a:xfrm flipH="1">
            <a:off x="5047481" y="1591859"/>
            <a:ext cx="85997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EBB029C-F205-4D15-8DA6-5E4C88BEBF1E}"/>
              </a:ext>
            </a:extLst>
          </p:cNvPr>
          <p:cNvCxnSpPr>
            <a:cxnSpLocks/>
          </p:cNvCxnSpPr>
          <p:nvPr/>
        </p:nvCxnSpPr>
        <p:spPr>
          <a:xfrm flipV="1">
            <a:off x="5933244" y="1097161"/>
            <a:ext cx="0" cy="43800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515674" y="5445371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CC72C07-2044-4648-B368-051C17219FD5}"/>
              </a:ext>
            </a:extLst>
          </p:cNvPr>
          <p:cNvCxnSpPr>
            <a:cxnSpLocks/>
          </p:cNvCxnSpPr>
          <p:nvPr/>
        </p:nvCxnSpPr>
        <p:spPr>
          <a:xfrm flipH="1" flipV="1">
            <a:off x="5922562" y="796107"/>
            <a:ext cx="18260" cy="465078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86D905B9-DDF2-4E9C-897B-F61354CF65AB}"/>
              </a:ext>
            </a:extLst>
          </p:cNvPr>
          <p:cNvSpPr txBox="1"/>
          <p:nvPr/>
        </p:nvSpPr>
        <p:spPr>
          <a:xfrm>
            <a:off x="5085240" y="2150539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D9D2EFE-23FD-450F-B494-8CACF9E2A41A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</p:spTree>
    <p:extLst>
      <p:ext uri="{BB962C8B-B14F-4D97-AF65-F5344CB8AC3E}">
        <p14:creationId xmlns:p14="http://schemas.microsoft.com/office/powerpoint/2010/main" val="40481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9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24" grpId="0" animBg="1"/>
      <p:bldP spid="37" grpId="0" animBg="1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E8423A-AD07-4CA2-B408-8C730118D592}"/>
              </a:ext>
            </a:extLst>
          </p:cNvPr>
          <p:cNvSpPr/>
          <p:nvPr/>
        </p:nvSpPr>
        <p:spPr>
          <a:xfrm>
            <a:off x="4277210" y="2899221"/>
            <a:ext cx="1652244" cy="2570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91086A-88D6-46AC-AA2B-E096E3562D51}"/>
              </a:ext>
            </a:extLst>
          </p:cNvPr>
          <p:cNvCxnSpPr/>
          <p:nvPr/>
        </p:nvCxnSpPr>
        <p:spPr>
          <a:xfrm>
            <a:off x="3503851" y="6170177"/>
            <a:ext cx="4001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F7C91-263C-4156-96E0-787050BE801F}"/>
              </a:ext>
            </a:extLst>
          </p:cNvPr>
          <p:cNvCxnSpPr>
            <a:cxnSpLocks/>
          </p:cNvCxnSpPr>
          <p:nvPr/>
        </p:nvCxnSpPr>
        <p:spPr>
          <a:xfrm flipV="1">
            <a:off x="3513317" y="209359"/>
            <a:ext cx="0" cy="5963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636FB2-2498-496E-A693-862C5953B530}"/>
              </a:ext>
            </a:extLst>
          </p:cNvPr>
          <p:cNvSpPr/>
          <p:nvPr/>
        </p:nvSpPr>
        <p:spPr>
          <a:xfrm>
            <a:off x="3539182" y="2271659"/>
            <a:ext cx="3985328" cy="3892600"/>
          </a:xfrm>
          <a:custGeom>
            <a:avLst/>
            <a:gdLst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13094 w 3986686"/>
              <a:gd name="connsiteY3" fmla="*/ 2722970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26499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6686"/>
              <a:gd name="connsiteY0" fmla="*/ 4863313 h 4863313"/>
              <a:gd name="connsiteX1" fmla="*/ 1654822 w 3986686"/>
              <a:gd name="connsiteY1" fmla="*/ 4563908 h 4863313"/>
              <a:gd name="connsiteX2" fmla="*/ 2888857 w 3986686"/>
              <a:gd name="connsiteY2" fmla="*/ 3770888 h 4863313"/>
              <a:gd name="connsiteX3" fmla="*/ 3604781 w 3986686"/>
              <a:gd name="connsiteY3" fmla="*/ 2714657 h 4863313"/>
              <a:gd name="connsiteX4" fmla="*/ 3912499 w 3986686"/>
              <a:gd name="connsiteY4" fmla="*/ 1618187 h 4863313"/>
              <a:gd name="connsiteX5" fmla="*/ 3985328 w 3986686"/>
              <a:gd name="connsiteY5" fmla="*/ 983182 h 4863313"/>
              <a:gd name="connsiteX6" fmla="*/ 3952960 w 3986686"/>
              <a:gd name="connsiteY6" fmla="*/ 0 h 4863313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35005 h 3880131"/>
              <a:gd name="connsiteX5" fmla="*/ 3985328 w 3985328"/>
              <a:gd name="connsiteY5" fmla="*/ 0 h 3880131"/>
              <a:gd name="connsiteX0" fmla="*/ 0 w 3985328"/>
              <a:gd name="connsiteY0" fmla="*/ 3880131 h 3880131"/>
              <a:gd name="connsiteX1" fmla="*/ 1654822 w 3985328"/>
              <a:gd name="connsiteY1" fmla="*/ 3580726 h 3880131"/>
              <a:gd name="connsiteX2" fmla="*/ 2888857 w 3985328"/>
              <a:gd name="connsiteY2" fmla="*/ 2787706 h 3880131"/>
              <a:gd name="connsiteX3" fmla="*/ 3604781 w 3985328"/>
              <a:gd name="connsiteY3" fmla="*/ 1731475 h 3880131"/>
              <a:gd name="connsiteX4" fmla="*/ 3912499 w 3985328"/>
              <a:gd name="connsiteY4" fmla="*/ 626692 h 3880131"/>
              <a:gd name="connsiteX5" fmla="*/ 3985328 w 3985328"/>
              <a:gd name="connsiteY5" fmla="*/ 0 h 3880131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912499 w 3985328"/>
              <a:gd name="connsiteY4" fmla="*/ 63916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  <a:gd name="connsiteX0" fmla="*/ 0 w 3985328"/>
              <a:gd name="connsiteY0" fmla="*/ 3892600 h 3892600"/>
              <a:gd name="connsiteX1" fmla="*/ 1654822 w 3985328"/>
              <a:gd name="connsiteY1" fmla="*/ 3593195 h 3892600"/>
              <a:gd name="connsiteX2" fmla="*/ 2888857 w 3985328"/>
              <a:gd name="connsiteY2" fmla="*/ 2800175 h 3892600"/>
              <a:gd name="connsiteX3" fmla="*/ 3604781 w 3985328"/>
              <a:gd name="connsiteY3" fmla="*/ 1743944 h 3892600"/>
              <a:gd name="connsiteX4" fmla="*/ 3883405 w 3985328"/>
              <a:gd name="connsiteY4" fmla="*/ 718131 h 3892600"/>
              <a:gd name="connsiteX5" fmla="*/ 3985328 w 3985328"/>
              <a:gd name="connsiteY5" fmla="*/ 0 h 38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328" h="3892600">
                <a:moveTo>
                  <a:pt x="0" y="3892600"/>
                </a:moveTo>
                <a:cubicBezTo>
                  <a:pt x="586673" y="3833933"/>
                  <a:pt x="1173346" y="3775266"/>
                  <a:pt x="1654822" y="3593195"/>
                </a:cubicBezTo>
                <a:cubicBezTo>
                  <a:pt x="2136298" y="3411124"/>
                  <a:pt x="2563864" y="3108384"/>
                  <a:pt x="2888857" y="2800175"/>
                </a:cubicBezTo>
                <a:cubicBezTo>
                  <a:pt x="3213850" y="2491966"/>
                  <a:pt x="3439023" y="2090951"/>
                  <a:pt x="3604781" y="1743944"/>
                </a:cubicBezTo>
                <a:cubicBezTo>
                  <a:pt x="3770539" y="1396937"/>
                  <a:pt x="3819981" y="1008788"/>
                  <a:pt x="3883405" y="718131"/>
                </a:cubicBezTo>
                <a:cubicBezTo>
                  <a:pt x="3946829" y="427474"/>
                  <a:pt x="3953647" y="304334"/>
                  <a:pt x="39853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B5B4A9-55D8-46A9-BA30-CD2DDF54924C}"/>
              </a:ext>
            </a:extLst>
          </p:cNvPr>
          <p:cNvSpPr/>
          <p:nvPr/>
        </p:nvSpPr>
        <p:spPr>
          <a:xfrm>
            <a:off x="3515770" y="2284237"/>
            <a:ext cx="3998935" cy="3880022"/>
          </a:xfrm>
          <a:custGeom>
            <a:avLst/>
            <a:gdLst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706923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80920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472887 w 4002282"/>
              <a:gd name="connsiteY4" fmla="*/ 194209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914537 w 4002282"/>
              <a:gd name="connsiteY5" fmla="*/ 368188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  <a:gd name="connsiteX0" fmla="*/ 4002282 w 4002282"/>
              <a:gd name="connsiteY0" fmla="*/ 0 h 3867993"/>
              <a:gd name="connsiteX1" fmla="*/ 3876855 w 4002282"/>
              <a:gd name="connsiteY1" fmla="*/ 110015 h 3867993"/>
              <a:gd name="connsiteX2" fmla="*/ 3694454 w 4002282"/>
              <a:gd name="connsiteY2" fmla="*/ 190163 h 3867993"/>
              <a:gd name="connsiteX3" fmla="*/ 3237584 w 4002282"/>
              <a:gd name="connsiteY3" fmla="*/ 222531 h 3867993"/>
              <a:gd name="connsiteX4" fmla="*/ 2518607 w 4002282"/>
              <a:gd name="connsiteY4" fmla="*/ 231616 h 3867993"/>
              <a:gd name="connsiteX5" fmla="*/ 1877130 w 4002282"/>
              <a:gd name="connsiteY5" fmla="*/ 384813 h 3867993"/>
              <a:gd name="connsiteX6" fmla="*/ 1133655 w 4002282"/>
              <a:gd name="connsiteY6" fmla="*/ 857756 h 3867993"/>
              <a:gd name="connsiteX7" fmla="*/ 595535 w 4002282"/>
              <a:gd name="connsiteY7" fmla="*/ 1638637 h 3867993"/>
              <a:gd name="connsiteX8" fmla="*/ 178795 w 4002282"/>
              <a:gd name="connsiteY8" fmla="*/ 2472117 h 3867993"/>
              <a:gd name="connsiteX9" fmla="*/ 16954 w 4002282"/>
              <a:gd name="connsiteY9" fmla="*/ 3163986 h 3867993"/>
              <a:gd name="connsiteX10" fmla="*/ 12908 w 4002282"/>
              <a:gd name="connsiteY10" fmla="*/ 3867993 h 38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282" h="3867993">
                <a:moveTo>
                  <a:pt x="4002282" y="0"/>
                </a:moveTo>
                <a:cubicBezTo>
                  <a:pt x="3960473" y="26973"/>
                  <a:pt x="3928159" y="78321"/>
                  <a:pt x="3876855" y="110015"/>
                </a:cubicBezTo>
                <a:cubicBezTo>
                  <a:pt x="3825551" y="141709"/>
                  <a:pt x="3800999" y="171410"/>
                  <a:pt x="3694454" y="190163"/>
                </a:cubicBezTo>
                <a:cubicBezTo>
                  <a:pt x="3587909" y="208916"/>
                  <a:pt x="3433558" y="215622"/>
                  <a:pt x="3237584" y="222531"/>
                </a:cubicBezTo>
                <a:cubicBezTo>
                  <a:pt x="3041610" y="229440"/>
                  <a:pt x="2745349" y="204569"/>
                  <a:pt x="2518607" y="231616"/>
                </a:cubicBezTo>
                <a:cubicBezTo>
                  <a:pt x="2291865" y="258663"/>
                  <a:pt x="2107955" y="280456"/>
                  <a:pt x="1877130" y="384813"/>
                </a:cubicBezTo>
                <a:cubicBezTo>
                  <a:pt x="1646305" y="489170"/>
                  <a:pt x="1347254" y="648786"/>
                  <a:pt x="1133655" y="857756"/>
                </a:cubicBezTo>
                <a:cubicBezTo>
                  <a:pt x="920056" y="1066726"/>
                  <a:pt x="754678" y="1369577"/>
                  <a:pt x="595535" y="1638637"/>
                </a:cubicBezTo>
                <a:cubicBezTo>
                  <a:pt x="436392" y="1907697"/>
                  <a:pt x="275225" y="2217892"/>
                  <a:pt x="178795" y="2472117"/>
                </a:cubicBezTo>
                <a:cubicBezTo>
                  <a:pt x="82365" y="2726342"/>
                  <a:pt x="44602" y="2931340"/>
                  <a:pt x="16954" y="3163986"/>
                </a:cubicBezTo>
                <a:cubicBezTo>
                  <a:pt x="-10694" y="3396632"/>
                  <a:pt x="1107" y="3632312"/>
                  <a:pt x="12908" y="386799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BCFE6F-2AEA-427F-970E-3F67EECA1E37}"/>
              </a:ext>
            </a:extLst>
          </p:cNvPr>
          <p:cNvSpPr/>
          <p:nvPr/>
        </p:nvSpPr>
        <p:spPr>
          <a:xfrm>
            <a:off x="3511943" y="639718"/>
            <a:ext cx="3991680" cy="5475754"/>
          </a:xfrm>
          <a:custGeom>
            <a:avLst/>
            <a:gdLst>
              <a:gd name="connsiteX0" fmla="*/ 4025810 w 4055788"/>
              <a:gd name="connsiteY0" fmla="*/ 1601481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55788"/>
              <a:gd name="connsiteY0" fmla="*/ 1593169 h 5481612"/>
              <a:gd name="connsiteX1" fmla="*/ 4025810 w 4055788"/>
              <a:gd name="connsiteY1" fmla="*/ 1662171 h 5481612"/>
              <a:gd name="connsiteX2" fmla="*/ 3714266 w 4055788"/>
              <a:gd name="connsiteY2" fmla="*/ 1605527 h 5481612"/>
              <a:gd name="connsiteX3" fmla="*/ 3479597 w 4055788"/>
              <a:gd name="connsiteY3" fmla="*/ 1496285 h 5481612"/>
              <a:gd name="connsiteX4" fmla="*/ 3083088 w 4055788"/>
              <a:gd name="connsiteY4" fmla="*/ 1099775 h 5481612"/>
              <a:gd name="connsiteX5" fmla="*/ 2755360 w 4055788"/>
              <a:gd name="connsiteY5" fmla="*/ 585931 h 5481612"/>
              <a:gd name="connsiteX6" fmla="*/ 2625888 w 4055788"/>
              <a:gd name="connsiteY6" fmla="*/ 302709 h 5481612"/>
              <a:gd name="connsiteX7" fmla="*/ 2496415 w 4055788"/>
              <a:gd name="connsiteY7" fmla="*/ 189421 h 5481612"/>
              <a:gd name="connsiteX8" fmla="*/ 2201056 w 4055788"/>
              <a:gd name="connsiteY8" fmla="*/ 35672 h 5481612"/>
              <a:gd name="connsiteX9" fmla="*/ 1816684 w 4055788"/>
              <a:gd name="connsiteY9" fmla="*/ 3304 h 5481612"/>
              <a:gd name="connsiteX10" fmla="*/ 1468727 w 4055788"/>
              <a:gd name="connsiteY10" fmla="*/ 92316 h 5481612"/>
              <a:gd name="connsiteX11" fmla="*/ 1140999 w 4055788"/>
              <a:gd name="connsiteY11" fmla="*/ 278433 h 5481612"/>
              <a:gd name="connsiteX12" fmla="*/ 894192 w 4055788"/>
              <a:gd name="connsiteY12" fmla="*/ 545470 h 5481612"/>
              <a:gd name="connsiteX13" fmla="*/ 635247 w 4055788"/>
              <a:gd name="connsiteY13" fmla="*/ 974348 h 5481612"/>
              <a:gd name="connsiteX14" fmla="*/ 404624 w 4055788"/>
              <a:gd name="connsiteY14" fmla="*/ 1524607 h 5481612"/>
              <a:gd name="connsiteX15" fmla="*/ 287289 w 4055788"/>
              <a:gd name="connsiteY15" fmla="*/ 1965623 h 5481612"/>
              <a:gd name="connsiteX16" fmla="*/ 182093 w 4055788"/>
              <a:gd name="connsiteY16" fmla="*/ 2410685 h 5481612"/>
              <a:gd name="connsiteX17" fmla="*/ 105219 w 4055788"/>
              <a:gd name="connsiteY17" fmla="*/ 2859793 h 5481612"/>
              <a:gd name="connsiteX18" fmla="*/ 64758 w 4055788"/>
              <a:gd name="connsiteY18" fmla="*/ 3284624 h 5481612"/>
              <a:gd name="connsiteX19" fmla="*/ 20252 w 4055788"/>
              <a:gd name="connsiteY19" fmla="*/ 4089782 h 5481612"/>
              <a:gd name="connsiteX20" fmla="*/ 32390 w 4055788"/>
              <a:gd name="connsiteY20" fmla="*/ 4603626 h 5481612"/>
              <a:gd name="connsiteX21" fmla="*/ 22 w 4055788"/>
              <a:gd name="connsiteY21" fmla="*/ 5206483 h 5481612"/>
              <a:gd name="connsiteX22" fmla="*/ 28344 w 4055788"/>
              <a:gd name="connsiteY22" fmla="*/ 5481612 h 5481612"/>
              <a:gd name="connsiteX0" fmla="*/ 4025810 w 4025810"/>
              <a:gd name="connsiteY0" fmla="*/ 1662171 h 5481612"/>
              <a:gd name="connsiteX1" fmla="*/ 3714266 w 4025810"/>
              <a:gd name="connsiteY1" fmla="*/ 1605527 h 5481612"/>
              <a:gd name="connsiteX2" fmla="*/ 3479597 w 4025810"/>
              <a:gd name="connsiteY2" fmla="*/ 1496285 h 5481612"/>
              <a:gd name="connsiteX3" fmla="*/ 3083088 w 4025810"/>
              <a:gd name="connsiteY3" fmla="*/ 1099775 h 5481612"/>
              <a:gd name="connsiteX4" fmla="*/ 2755360 w 4025810"/>
              <a:gd name="connsiteY4" fmla="*/ 585931 h 5481612"/>
              <a:gd name="connsiteX5" fmla="*/ 2625888 w 4025810"/>
              <a:gd name="connsiteY5" fmla="*/ 302709 h 5481612"/>
              <a:gd name="connsiteX6" fmla="*/ 2496415 w 4025810"/>
              <a:gd name="connsiteY6" fmla="*/ 189421 h 5481612"/>
              <a:gd name="connsiteX7" fmla="*/ 2201056 w 4025810"/>
              <a:gd name="connsiteY7" fmla="*/ 35672 h 5481612"/>
              <a:gd name="connsiteX8" fmla="*/ 1816684 w 4025810"/>
              <a:gd name="connsiteY8" fmla="*/ 3304 h 5481612"/>
              <a:gd name="connsiteX9" fmla="*/ 1468727 w 4025810"/>
              <a:gd name="connsiteY9" fmla="*/ 92316 h 5481612"/>
              <a:gd name="connsiteX10" fmla="*/ 1140999 w 4025810"/>
              <a:gd name="connsiteY10" fmla="*/ 278433 h 5481612"/>
              <a:gd name="connsiteX11" fmla="*/ 894192 w 4025810"/>
              <a:gd name="connsiteY11" fmla="*/ 545470 h 5481612"/>
              <a:gd name="connsiteX12" fmla="*/ 635247 w 4025810"/>
              <a:gd name="connsiteY12" fmla="*/ 974348 h 5481612"/>
              <a:gd name="connsiteX13" fmla="*/ 404624 w 4025810"/>
              <a:gd name="connsiteY13" fmla="*/ 1524607 h 5481612"/>
              <a:gd name="connsiteX14" fmla="*/ 287289 w 4025810"/>
              <a:gd name="connsiteY14" fmla="*/ 1965623 h 5481612"/>
              <a:gd name="connsiteX15" fmla="*/ 182093 w 4025810"/>
              <a:gd name="connsiteY15" fmla="*/ 2410685 h 5481612"/>
              <a:gd name="connsiteX16" fmla="*/ 105219 w 4025810"/>
              <a:gd name="connsiteY16" fmla="*/ 2859793 h 5481612"/>
              <a:gd name="connsiteX17" fmla="*/ 64758 w 4025810"/>
              <a:gd name="connsiteY17" fmla="*/ 3284624 h 5481612"/>
              <a:gd name="connsiteX18" fmla="*/ 20252 w 4025810"/>
              <a:gd name="connsiteY18" fmla="*/ 4089782 h 5481612"/>
              <a:gd name="connsiteX19" fmla="*/ 32390 w 4025810"/>
              <a:gd name="connsiteY19" fmla="*/ 4603626 h 5481612"/>
              <a:gd name="connsiteX20" fmla="*/ 22 w 4025810"/>
              <a:gd name="connsiteY20" fmla="*/ 5206483 h 5481612"/>
              <a:gd name="connsiteX21" fmla="*/ 28344 w 4025810"/>
              <a:gd name="connsiteY21" fmla="*/ 5481612 h 5481612"/>
              <a:gd name="connsiteX0" fmla="*/ 4026053 w 4026053"/>
              <a:gd name="connsiteY0" fmla="*/ 1662171 h 5481612"/>
              <a:gd name="connsiteX1" fmla="*/ 3714509 w 4026053"/>
              <a:gd name="connsiteY1" fmla="*/ 1605527 h 5481612"/>
              <a:gd name="connsiteX2" fmla="*/ 3479840 w 4026053"/>
              <a:gd name="connsiteY2" fmla="*/ 1496285 h 5481612"/>
              <a:gd name="connsiteX3" fmla="*/ 3083331 w 4026053"/>
              <a:gd name="connsiteY3" fmla="*/ 1099775 h 5481612"/>
              <a:gd name="connsiteX4" fmla="*/ 2755603 w 4026053"/>
              <a:gd name="connsiteY4" fmla="*/ 585931 h 5481612"/>
              <a:gd name="connsiteX5" fmla="*/ 2626131 w 4026053"/>
              <a:gd name="connsiteY5" fmla="*/ 302709 h 5481612"/>
              <a:gd name="connsiteX6" fmla="*/ 2496658 w 4026053"/>
              <a:gd name="connsiteY6" fmla="*/ 189421 h 5481612"/>
              <a:gd name="connsiteX7" fmla="*/ 2201299 w 4026053"/>
              <a:gd name="connsiteY7" fmla="*/ 35672 h 5481612"/>
              <a:gd name="connsiteX8" fmla="*/ 1816927 w 4026053"/>
              <a:gd name="connsiteY8" fmla="*/ 3304 h 5481612"/>
              <a:gd name="connsiteX9" fmla="*/ 1468970 w 4026053"/>
              <a:gd name="connsiteY9" fmla="*/ 92316 h 5481612"/>
              <a:gd name="connsiteX10" fmla="*/ 1141242 w 4026053"/>
              <a:gd name="connsiteY10" fmla="*/ 278433 h 5481612"/>
              <a:gd name="connsiteX11" fmla="*/ 894435 w 4026053"/>
              <a:gd name="connsiteY11" fmla="*/ 545470 h 5481612"/>
              <a:gd name="connsiteX12" fmla="*/ 635490 w 4026053"/>
              <a:gd name="connsiteY12" fmla="*/ 974348 h 5481612"/>
              <a:gd name="connsiteX13" fmla="*/ 404867 w 4026053"/>
              <a:gd name="connsiteY13" fmla="*/ 1524607 h 5481612"/>
              <a:gd name="connsiteX14" fmla="*/ 287532 w 4026053"/>
              <a:gd name="connsiteY14" fmla="*/ 1965623 h 5481612"/>
              <a:gd name="connsiteX15" fmla="*/ 182336 w 4026053"/>
              <a:gd name="connsiteY15" fmla="*/ 2410685 h 5481612"/>
              <a:gd name="connsiteX16" fmla="*/ 105462 w 4026053"/>
              <a:gd name="connsiteY16" fmla="*/ 2859793 h 5481612"/>
              <a:gd name="connsiteX17" fmla="*/ 65001 w 4026053"/>
              <a:gd name="connsiteY17" fmla="*/ 3284624 h 5481612"/>
              <a:gd name="connsiteX18" fmla="*/ 20495 w 4026053"/>
              <a:gd name="connsiteY18" fmla="*/ 4089782 h 5481612"/>
              <a:gd name="connsiteX19" fmla="*/ 32633 w 4026053"/>
              <a:gd name="connsiteY19" fmla="*/ 4603626 h 5481612"/>
              <a:gd name="connsiteX20" fmla="*/ 65625 w 4026053"/>
              <a:gd name="connsiteY20" fmla="*/ 5180222 h 5481612"/>
              <a:gd name="connsiteX21" fmla="*/ 265 w 4026053"/>
              <a:gd name="connsiteY21" fmla="*/ 5206483 h 5481612"/>
              <a:gd name="connsiteX22" fmla="*/ 28587 w 4026053"/>
              <a:gd name="connsiteY22" fmla="*/ 5481612 h 5481612"/>
              <a:gd name="connsiteX0" fmla="*/ 4007090 w 4007090"/>
              <a:gd name="connsiteY0" fmla="*/ 1662171 h 5481612"/>
              <a:gd name="connsiteX1" fmla="*/ 3695546 w 4007090"/>
              <a:gd name="connsiteY1" fmla="*/ 1605527 h 5481612"/>
              <a:gd name="connsiteX2" fmla="*/ 3460877 w 4007090"/>
              <a:gd name="connsiteY2" fmla="*/ 1496285 h 5481612"/>
              <a:gd name="connsiteX3" fmla="*/ 3064368 w 4007090"/>
              <a:gd name="connsiteY3" fmla="*/ 1099775 h 5481612"/>
              <a:gd name="connsiteX4" fmla="*/ 2736640 w 4007090"/>
              <a:gd name="connsiteY4" fmla="*/ 585931 h 5481612"/>
              <a:gd name="connsiteX5" fmla="*/ 2607168 w 4007090"/>
              <a:gd name="connsiteY5" fmla="*/ 302709 h 5481612"/>
              <a:gd name="connsiteX6" fmla="*/ 2477695 w 4007090"/>
              <a:gd name="connsiteY6" fmla="*/ 189421 h 5481612"/>
              <a:gd name="connsiteX7" fmla="*/ 2182336 w 4007090"/>
              <a:gd name="connsiteY7" fmla="*/ 35672 h 5481612"/>
              <a:gd name="connsiteX8" fmla="*/ 1797964 w 4007090"/>
              <a:gd name="connsiteY8" fmla="*/ 3304 h 5481612"/>
              <a:gd name="connsiteX9" fmla="*/ 1450007 w 4007090"/>
              <a:gd name="connsiteY9" fmla="*/ 92316 h 5481612"/>
              <a:gd name="connsiteX10" fmla="*/ 1122279 w 4007090"/>
              <a:gd name="connsiteY10" fmla="*/ 278433 h 5481612"/>
              <a:gd name="connsiteX11" fmla="*/ 875472 w 4007090"/>
              <a:gd name="connsiteY11" fmla="*/ 545470 h 5481612"/>
              <a:gd name="connsiteX12" fmla="*/ 616527 w 4007090"/>
              <a:gd name="connsiteY12" fmla="*/ 974348 h 5481612"/>
              <a:gd name="connsiteX13" fmla="*/ 385904 w 4007090"/>
              <a:gd name="connsiteY13" fmla="*/ 1524607 h 5481612"/>
              <a:gd name="connsiteX14" fmla="*/ 268569 w 4007090"/>
              <a:gd name="connsiteY14" fmla="*/ 1965623 h 5481612"/>
              <a:gd name="connsiteX15" fmla="*/ 163373 w 4007090"/>
              <a:gd name="connsiteY15" fmla="*/ 2410685 h 5481612"/>
              <a:gd name="connsiteX16" fmla="*/ 86499 w 4007090"/>
              <a:gd name="connsiteY16" fmla="*/ 2859793 h 5481612"/>
              <a:gd name="connsiteX17" fmla="*/ 46038 w 4007090"/>
              <a:gd name="connsiteY17" fmla="*/ 3284624 h 5481612"/>
              <a:gd name="connsiteX18" fmla="*/ 1532 w 4007090"/>
              <a:gd name="connsiteY18" fmla="*/ 4089782 h 5481612"/>
              <a:gd name="connsiteX19" fmla="*/ 13670 w 4007090"/>
              <a:gd name="connsiteY19" fmla="*/ 4603626 h 5481612"/>
              <a:gd name="connsiteX20" fmla="*/ 46662 w 4007090"/>
              <a:gd name="connsiteY20" fmla="*/ 5180222 h 5481612"/>
              <a:gd name="connsiteX21" fmla="*/ 9624 w 4007090"/>
              <a:gd name="connsiteY21" fmla="*/ 5481612 h 5481612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607168 w 4007090"/>
              <a:gd name="connsiteY5" fmla="*/ 302709 h 5568895"/>
              <a:gd name="connsiteX6" fmla="*/ 2477695 w 4007090"/>
              <a:gd name="connsiteY6" fmla="*/ 189421 h 5568895"/>
              <a:gd name="connsiteX7" fmla="*/ 2182336 w 4007090"/>
              <a:gd name="connsiteY7" fmla="*/ 35672 h 5568895"/>
              <a:gd name="connsiteX8" fmla="*/ 1797964 w 4007090"/>
              <a:gd name="connsiteY8" fmla="*/ 3304 h 5568895"/>
              <a:gd name="connsiteX9" fmla="*/ 1450007 w 4007090"/>
              <a:gd name="connsiteY9" fmla="*/ 92316 h 5568895"/>
              <a:gd name="connsiteX10" fmla="*/ 1122279 w 4007090"/>
              <a:gd name="connsiteY10" fmla="*/ 278433 h 5568895"/>
              <a:gd name="connsiteX11" fmla="*/ 875472 w 4007090"/>
              <a:gd name="connsiteY11" fmla="*/ 545470 h 5568895"/>
              <a:gd name="connsiteX12" fmla="*/ 616527 w 4007090"/>
              <a:gd name="connsiteY12" fmla="*/ 974348 h 5568895"/>
              <a:gd name="connsiteX13" fmla="*/ 385904 w 4007090"/>
              <a:gd name="connsiteY13" fmla="*/ 1524607 h 5568895"/>
              <a:gd name="connsiteX14" fmla="*/ 268569 w 4007090"/>
              <a:gd name="connsiteY14" fmla="*/ 1965623 h 5568895"/>
              <a:gd name="connsiteX15" fmla="*/ 163373 w 4007090"/>
              <a:gd name="connsiteY15" fmla="*/ 2410685 h 5568895"/>
              <a:gd name="connsiteX16" fmla="*/ 86499 w 4007090"/>
              <a:gd name="connsiteY16" fmla="*/ 2859793 h 5568895"/>
              <a:gd name="connsiteX17" fmla="*/ 46038 w 4007090"/>
              <a:gd name="connsiteY17" fmla="*/ 3284624 h 5568895"/>
              <a:gd name="connsiteX18" fmla="*/ 1532 w 4007090"/>
              <a:gd name="connsiteY18" fmla="*/ 4089782 h 5568895"/>
              <a:gd name="connsiteX19" fmla="*/ 13670 w 4007090"/>
              <a:gd name="connsiteY19" fmla="*/ 4603626 h 5568895"/>
              <a:gd name="connsiteX20" fmla="*/ 46662 w 4007090"/>
              <a:gd name="connsiteY20" fmla="*/ 5180222 h 5568895"/>
              <a:gd name="connsiteX21" fmla="*/ 55344 w 4007090"/>
              <a:gd name="connsiteY21" fmla="*/ 5568895 h 5568895"/>
              <a:gd name="connsiteX0" fmla="*/ 4007090 w 4007090"/>
              <a:gd name="connsiteY0" fmla="*/ 1662171 h 5568895"/>
              <a:gd name="connsiteX1" fmla="*/ 3695546 w 4007090"/>
              <a:gd name="connsiteY1" fmla="*/ 1605527 h 5568895"/>
              <a:gd name="connsiteX2" fmla="*/ 3460877 w 4007090"/>
              <a:gd name="connsiteY2" fmla="*/ 1496285 h 5568895"/>
              <a:gd name="connsiteX3" fmla="*/ 3064368 w 4007090"/>
              <a:gd name="connsiteY3" fmla="*/ 1099775 h 5568895"/>
              <a:gd name="connsiteX4" fmla="*/ 2736640 w 4007090"/>
              <a:gd name="connsiteY4" fmla="*/ 585931 h 5568895"/>
              <a:gd name="connsiteX5" fmla="*/ 2477695 w 4007090"/>
              <a:gd name="connsiteY5" fmla="*/ 189421 h 5568895"/>
              <a:gd name="connsiteX6" fmla="*/ 2182336 w 4007090"/>
              <a:gd name="connsiteY6" fmla="*/ 35672 h 5568895"/>
              <a:gd name="connsiteX7" fmla="*/ 1797964 w 4007090"/>
              <a:gd name="connsiteY7" fmla="*/ 3304 h 5568895"/>
              <a:gd name="connsiteX8" fmla="*/ 1450007 w 4007090"/>
              <a:gd name="connsiteY8" fmla="*/ 92316 h 5568895"/>
              <a:gd name="connsiteX9" fmla="*/ 1122279 w 4007090"/>
              <a:gd name="connsiteY9" fmla="*/ 278433 h 5568895"/>
              <a:gd name="connsiteX10" fmla="*/ 875472 w 4007090"/>
              <a:gd name="connsiteY10" fmla="*/ 545470 h 5568895"/>
              <a:gd name="connsiteX11" fmla="*/ 616527 w 4007090"/>
              <a:gd name="connsiteY11" fmla="*/ 974348 h 5568895"/>
              <a:gd name="connsiteX12" fmla="*/ 385904 w 4007090"/>
              <a:gd name="connsiteY12" fmla="*/ 1524607 h 5568895"/>
              <a:gd name="connsiteX13" fmla="*/ 268569 w 4007090"/>
              <a:gd name="connsiteY13" fmla="*/ 1965623 h 5568895"/>
              <a:gd name="connsiteX14" fmla="*/ 163373 w 4007090"/>
              <a:gd name="connsiteY14" fmla="*/ 2410685 h 5568895"/>
              <a:gd name="connsiteX15" fmla="*/ 86499 w 4007090"/>
              <a:gd name="connsiteY15" fmla="*/ 2859793 h 5568895"/>
              <a:gd name="connsiteX16" fmla="*/ 46038 w 4007090"/>
              <a:gd name="connsiteY16" fmla="*/ 3284624 h 5568895"/>
              <a:gd name="connsiteX17" fmla="*/ 1532 w 4007090"/>
              <a:gd name="connsiteY17" fmla="*/ 4089782 h 5568895"/>
              <a:gd name="connsiteX18" fmla="*/ 13670 w 4007090"/>
              <a:gd name="connsiteY18" fmla="*/ 4603626 h 5568895"/>
              <a:gd name="connsiteX19" fmla="*/ 46662 w 4007090"/>
              <a:gd name="connsiteY19" fmla="*/ 5180222 h 5568895"/>
              <a:gd name="connsiteX20" fmla="*/ 55344 w 4007090"/>
              <a:gd name="connsiteY20" fmla="*/ 5568895 h 5568895"/>
              <a:gd name="connsiteX0" fmla="*/ 3993574 w 3993574"/>
              <a:gd name="connsiteY0" fmla="*/ 1662171 h 5568895"/>
              <a:gd name="connsiteX1" fmla="*/ 3682030 w 3993574"/>
              <a:gd name="connsiteY1" fmla="*/ 1605527 h 5568895"/>
              <a:gd name="connsiteX2" fmla="*/ 3447361 w 3993574"/>
              <a:gd name="connsiteY2" fmla="*/ 1496285 h 5568895"/>
              <a:gd name="connsiteX3" fmla="*/ 3050852 w 3993574"/>
              <a:gd name="connsiteY3" fmla="*/ 1099775 h 5568895"/>
              <a:gd name="connsiteX4" fmla="*/ 2723124 w 3993574"/>
              <a:gd name="connsiteY4" fmla="*/ 585931 h 5568895"/>
              <a:gd name="connsiteX5" fmla="*/ 2464179 w 3993574"/>
              <a:gd name="connsiteY5" fmla="*/ 189421 h 5568895"/>
              <a:gd name="connsiteX6" fmla="*/ 2168820 w 3993574"/>
              <a:gd name="connsiteY6" fmla="*/ 35672 h 5568895"/>
              <a:gd name="connsiteX7" fmla="*/ 1784448 w 3993574"/>
              <a:gd name="connsiteY7" fmla="*/ 3304 h 5568895"/>
              <a:gd name="connsiteX8" fmla="*/ 1436491 w 3993574"/>
              <a:gd name="connsiteY8" fmla="*/ 92316 h 5568895"/>
              <a:gd name="connsiteX9" fmla="*/ 1108763 w 3993574"/>
              <a:gd name="connsiteY9" fmla="*/ 278433 h 5568895"/>
              <a:gd name="connsiteX10" fmla="*/ 861956 w 3993574"/>
              <a:gd name="connsiteY10" fmla="*/ 545470 h 5568895"/>
              <a:gd name="connsiteX11" fmla="*/ 603011 w 3993574"/>
              <a:gd name="connsiteY11" fmla="*/ 974348 h 5568895"/>
              <a:gd name="connsiteX12" fmla="*/ 372388 w 3993574"/>
              <a:gd name="connsiteY12" fmla="*/ 1524607 h 5568895"/>
              <a:gd name="connsiteX13" fmla="*/ 255053 w 3993574"/>
              <a:gd name="connsiteY13" fmla="*/ 1965623 h 5568895"/>
              <a:gd name="connsiteX14" fmla="*/ 149857 w 3993574"/>
              <a:gd name="connsiteY14" fmla="*/ 2410685 h 5568895"/>
              <a:gd name="connsiteX15" fmla="*/ 72983 w 3993574"/>
              <a:gd name="connsiteY15" fmla="*/ 2859793 h 5568895"/>
              <a:gd name="connsiteX16" fmla="*/ 32522 w 3993574"/>
              <a:gd name="connsiteY16" fmla="*/ 3284624 h 5568895"/>
              <a:gd name="connsiteX17" fmla="*/ 21267 w 3993574"/>
              <a:gd name="connsiteY17" fmla="*/ 4069000 h 5568895"/>
              <a:gd name="connsiteX18" fmla="*/ 154 w 3993574"/>
              <a:gd name="connsiteY18" fmla="*/ 4603626 h 5568895"/>
              <a:gd name="connsiteX19" fmla="*/ 33146 w 3993574"/>
              <a:gd name="connsiteY19" fmla="*/ 5180222 h 5568895"/>
              <a:gd name="connsiteX20" fmla="*/ 41828 w 3993574"/>
              <a:gd name="connsiteY20" fmla="*/ 5568895 h 5568895"/>
              <a:gd name="connsiteX0" fmla="*/ 3995571 w 3995571"/>
              <a:gd name="connsiteY0" fmla="*/ 1662171 h 5568895"/>
              <a:gd name="connsiteX1" fmla="*/ 3684027 w 3995571"/>
              <a:gd name="connsiteY1" fmla="*/ 1605527 h 5568895"/>
              <a:gd name="connsiteX2" fmla="*/ 3449358 w 3995571"/>
              <a:gd name="connsiteY2" fmla="*/ 1496285 h 5568895"/>
              <a:gd name="connsiteX3" fmla="*/ 3052849 w 3995571"/>
              <a:gd name="connsiteY3" fmla="*/ 1099775 h 5568895"/>
              <a:gd name="connsiteX4" fmla="*/ 2725121 w 3995571"/>
              <a:gd name="connsiteY4" fmla="*/ 585931 h 5568895"/>
              <a:gd name="connsiteX5" fmla="*/ 2466176 w 3995571"/>
              <a:gd name="connsiteY5" fmla="*/ 189421 h 5568895"/>
              <a:gd name="connsiteX6" fmla="*/ 2170817 w 3995571"/>
              <a:gd name="connsiteY6" fmla="*/ 35672 h 5568895"/>
              <a:gd name="connsiteX7" fmla="*/ 1786445 w 3995571"/>
              <a:gd name="connsiteY7" fmla="*/ 3304 h 5568895"/>
              <a:gd name="connsiteX8" fmla="*/ 1438488 w 3995571"/>
              <a:gd name="connsiteY8" fmla="*/ 92316 h 5568895"/>
              <a:gd name="connsiteX9" fmla="*/ 1110760 w 3995571"/>
              <a:gd name="connsiteY9" fmla="*/ 278433 h 5568895"/>
              <a:gd name="connsiteX10" fmla="*/ 863953 w 3995571"/>
              <a:gd name="connsiteY10" fmla="*/ 545470 h 5568895"/>
              <a:gd name="connsiteX11" fmla="*/ 605008 w 3995571"/>
              <a:gd name="connsiteY11" fmla="*/ 974348 h 5568895"/>
              <a:gd name="connsiteX12" fmla="*/ 374385 w 3995571"/>
              <a:gd name="connsiteY12" fmla="*/ 1524607 h 5568895"/>
              <a:gd name="connsiteX13" fmla="*/ 257050 w 3995571"/>
              <a:gd name="connsiteY13" fmla="*/ 1965623 h 5568895"/>
              <a:gd name="connsiteX14" fmla="*/ 151854 w 3995571"/>
              <a:gd name="connsiteY14" fmla="*/ 2410685 h 5568895"/>
              <a:gd name="connsiteX15" fmla="*/ 74980 w 3995571"/>
              <a:gd name="connsiteY15" fmla="*/ 2859793 h 5568895"/>
              <a:gd name="connsiteX16" fmla="*/ 34519 w 3995571"/>
              <a:gd name="connsiteY16" fmla="*/ 3284624 h 5568895"/>
              <a:gd name="connsiteX17" fmla="*/ 6638 w 3995571"/>
              <a:gd name="connsiteY17" fmla="*/ 4073157 h 5568895"/>
              <a:gd name="connsiteX18" fmla="*/ 2151 w 3995571"/>
              <a:gd name="connsiteY18" fmla="*/ 4603626 h 5568895"/>
              <a:gd name="connsiteX19" fmla="*/ 35143 w 3995571"/>
              <a:gd name="connsiteY19" fmla="*/ 5180222 h 5568895"/>
              <a:gd name="connsiteX20" fmla="*/ 43825 w 3995571"/>
              <a:gd name="connsiteY20" fmla="*/ 5568895 h 5568895"/>
              <a:gd name="connsiteX0" fmla="*/ 3992649 w 3992649"/>
              <a:gd name="connsiteY0" fmla="*/ 1662171 h 5568895"/>
              <a:gd name="connsiteX1" fmla="*/ 3681105 w 3992649"/>
              <a:gd name="connsiteY1" fmla="*/ 1605527 h 5568895"/>
              <a:gd name="connsiteX2" fmla="*/ 3446436 w 3992649"/>
              <a:gd name="connsiteY2" fmla="*/ 1496285 h 5568895"/>
              <a:gd name="connsiteX3" fmla="*/ 3049927 w 3992649"/>
              <a:gd name="connsiteY3" fmla="*/ 1099775 h 5568895"/>
              <a:gd name="connsiteX4" fmla="*/ 2722199 w 3992649"/>
              <a:gd name="connsiteY4" fmla="*/ 585931 h 5568895"/>
              <a:gd name="connsiteX5" fmla="*/ 2463254 w 3992649"/>
              <a:gd name="connsiteY5" fmla="*/ 189421 h 5568895"/>
              <a:gd name="connsiteX6" fmla="*/ 2167895 w 3992649"/>
              <a:gd name="connsiteY6" fmla="*/ 35672 h 5568895"/>
              <a:gd name="connsiteX7" fmla="*/ 1783523 w 3992649"/>
              <a:gd name="connsiteY7" fmla="*/ 3304 h 5568895"/>
              <a:gd name="connsiteX8" fmla="*/ 1435566 w 3992649"/>
              <a:gd name="connsiteY8" fmla="*/ 92316 h 5568895"/>
              <a:gd name="connsiteX9" fmla="*/ 1107838 w 3992649"/>
              <a:gd name="connsiteY9" fmla="*/ 278433 h 5568895"/>
              <a:gd name="connsiteX10" fmla="*/ 861031 w 3992649"/>
              <a:gd name="connsiteY10" fmla="*/ 545470 h 5568895"/>
              <a:gd name="connsiteX11" fmla="*/ 602086 w 3992649"/>
              <a:gd name="connsiteY11" fmla="*/ 974348 h 5568895"/>
              <a:gd name="connsiteX12" fmla="*/ 371463 w 3992649"/>
              <a:gd name="connsiteY12" fmla="*/ 1524607 h 5568895"/>
              <a:gd name="connsiteX13" fmla="*/ 254128 w 3992649"/>
              <a:gd name="connsiteY13" fmla="*/ 1965623 h 5568895"/>
              <a:gd name="connsiteX14" fmla="*/ 148932 w 3992649"/>
              <a:gd name="connsiteY14" fmla="*/ 2410685 h 5568895"/>
              <a:gd name="connsiteX15" fmla="*/ 72058 w 3992649"/>
              <a:gd name="connsiteY15" fmla="*/ 2859793 h 5568895"/>
              <a:gd name="connsiteX16" fmla="*/ 31597 w 3992649"/>
              <a:gd name="connsiteY16" fmla="*/ 3284624 h 5568895"/>
              <a:gd name="connsiteX17" fmla="*/ 3716 w 3992649"/>
              <a:gd name="connsiteY17" fmla="*/ 4073157 h 5568895"/>
              <a:gd name="connsiteX18" fmla="*/ 3385 w 3992649"/>
              <a:gd name="connsiteY18" fmla="*/ 4603626 h 5568895"/>
              <a:gd name="connsiteX19" fmla="*/ 32221 w 3992649"/>
              <a:gd name="connsiteY19" fmla="*/ 5180222 h 5568895"/>
              <a:gd name="connsiteX20" fmla="*/ 40903 w 3992649"/>
              <a:gd name="connsiteY20" fmla="*/ 5568895 h 5568895"/>
              <a:gd name="connsiteX0" fmla="*/ 3992384 w 3992384"/>
              <a:gd name="connsiteY0" fmla="*/ 1662171 h 5568895"/>
              <a:gd name="connsiteX1" fmla="*/ 3680840 w 3992384"/>
              <a:gd name="connsiteY1" fmla="*/ 1605527 h 5568895"/>
              <a:gd name="connsiteX2" fmla="*/ 3446171 w 3992384"/>
              <a:gd name="connsiteY2" fmla="*/ 1496285 h 5568895"/>
              <a:gd name="connsiteX3" fmla="*/ 3049662 w 3992384"/>
              <a:gd name="connsiteY3" fmla="*/ 1099775 h 5568895"/>
              <a:gd name="connsiteX4" fmla="*/ 2721934 w 3992384"/>
              <a:gd name="connsiteY4" fmla="*/ 585931 h 5568895"/>
              <a:gd name="connsiteX5" fmla="*/ 2462989 w 3992384"/>
              <a:gd name="connsiteY5" fmla="*/ 189421 h 5568895"/>
              <a:gd name="connsiteX6" fmla="*/ 2167630 w 3992384"/>
              <a:gd name="connsiteY6" fmla="*/ 35672 h 5568895"/>
              <a:gd name="connsiteX7" fmla="*/ 1783258 w 3992384"/>
              <a:gd name="connsiteY7" fmla="*/ 3304 h 5568895"/>
              <a:gd name="connsiteX8" fmla="*/ 1435301 w 3992384"/>
              <a:gd name="connsiteY8" fmla="*/ 92316 h 5568895"/>
              <a:gd name="connsiteX9" fmla="*/ 1107573 w 3992384"/>
              <a:gd name="connsiteY9" fmla="*/ 278433 h 5568895"/>
              <a:gd name="connsiteX10" fmla="*/ 860766 w 3992384"/>
              <a:gd name="connsiteY10" fmla="*/ 545470 h 5568895"/>
              <a:gd name="connsiteX11" fmla="*/ 601821 w 3992384"/>
              <a:gd name="connsiteY11" fmla="*/ 974348 h 5568895"/>
              <a:gd name="connsiteX12" fmla="*/ 371198 w 3992384"/>
              <a:gd name="connsiteY12" fmla="*/ 1524607 h 5568895"/>
              <a:gd name="connsiteX13" fmla="*/ 253863 w 3992384"/>
              <a:gd name="connsiteY13" fmla="*/ 1965623 h 5568895"/>
              <a:gd name="connsiteX14" fmla="*/ 148667 w 3992384"/>
              <a:gd name="connsiteY14" fmla="*/ 2410685 h 5568895"/>
              <a:gd name="connsiteX15" fmla="*/ 71793 w 3992384"/>
              <a:gd name="connsiteY15" fmla="*/ 2859793 h 5568895"/>
              <a:gd name="connsiteX16" fmla="*/ 31332 w 3992384"/>
              <a:gd name="connsiteY16" fmla="*/ 3284624 h 5568895"/>
              <a:gd name="connsiteX17" fmla="*/ 3451 w 3992384"/>
              <a:gd name="connsiteY17" fmla="*/ 4073157 h 5568895"/>
              <a:gd name="connsiteX18" fmla="*/ 3120 w 3992384"/>
              <a:gd name="connsiteY18" fmla="*/ 4603626 h 5568895"/>
              <a:gd name="connsiteX19" fmla="*/ 27800 w 3992384"/>
              <a:gd name="connsiteY19" fmla="*/ 5201004 h 5568895"/>
              <a:gd name="connsiteX20" fmla="*/ 40638 w 3992384"/>
              <a:gd name="connsiteY20" fmla="*/ 5568895 h 5568895"/>
              <a:gd name="connsiteX0" fmla="*/ 3992384 w 3992384"/>
              <a:gd name="connsiteY0" fmla="*/ 1662171 h 5543956"/>
              <a:gd name="connsiteX1" fmla="*/ 3680840 w 3992384"/>
              <a:gd name="connsiteY1" fmla="*/ 1605527 h 5543956"/>
              <a:gd name="connsiteX2" fmla="*/ 3446171 w 3992384"/>
              <a:gd name="connsiteY2" fmla="*/ 1496285 h 5543956"/>
              <a:gd name="connsiteX3" fmla="*/ 3049662 w 3992384"/>
              <a:gd name="connsiteY3" fmla="*/ 1099775 h 5543956"/>
              <a:gd name="connsiteX4" fmla="*/ 2721934 w 3992384"/>
              <a:gd name="connsiteY4" fmla="*/ 585931 h 5543956"/>
              <a:gd name="connsiteX5" fmla="*/ 2462989 w 3992384"/>
              <a:gd name="connsiteY5" fmla="*/ 189421 h 5543956"/>
              <a:gd name="connsiteX6" fmla="*/ 2167630 w 3992384"/>
              <a:gd name="connsiteY6" fmla="*/ 35672 h 5543956"/>
              <a:gd name="connsiteX7" fmla="*/ 1783258 w 3992384"/>
              <a:gd name="connsiteY7" fmla="*/ 3304 h 5543956"/>
              <a:gd name="connsiteX8" fmla="*/ 1435301 w 3992384"/>
              <a:gd name="connsiteY8" fmla="*/ 92316 h 5543956"/>
              <a:gd name="connsiteX9" fmla="*/ 1107573 w 3992384"/>
              <a:gd name="connsiteY9" fmla="*/ 278433 h 5543956"/>
              <a:gd name="connsiteX10" fmla="*/ 860766 w 3992384"/>
              <a:gd name="connsiteY10" fmla="*/ 545470 h 5543956"/>
              <a:gd name="connsiteX11" fmla="*/ 601821 w 3992384"/>
              <a:gd name="connsiteY11" fmla="*/ 974348 h 5543956"/>
              <a:gd name="connsiteX12" fmla="*/ 371198 w 3992384"/>
              <a:gd name="connsiteY12" fmla="*/ 1524607 h 5543956"/>
              <a:gd name="connsiteX13" fmla="*/ 253863 w 3992384"/>
              <a:gd name="connsiteY13" fmla="*/ 1965623 h 5543956"/>
              <a:gd name="connsiteX14" fmla="*/ 148667 w 3992384"/>
              <a:gd name="connsiteY14" fmla="*/ 2410685 h 5543956"/>
              <a:gd name="connsiteX15" fmla="*/ 71793 w 3992384"/>
              <a:gd name="connsiteY15" fmla="*/ 2859793 h 5543956"/>
              <a:gd name="connsiteX16" fmla="*/ 31332 w 3992384"/>
              <a:gd name="connsiteY16" fmla="*/ 3284624 h 5543956"/>
              <a:gd name="connsiteX17" fmla="*/ 3451 w 3992384"/>
              <a:gd name="connsiteY17" fmla="*/ 4073157 h 5543956"/>
              <a:gd name="connsiteX18" fmla="*/ 3120 w 3992384"/>
              <a:gd name="connsiteY18" fmla="*/ 4603626 h 5543956"/>
              <a:gd name="connsiteX19" fmla="*/ 27800 w 3992384"/>
              <a:gd name="connsiteY19" fmla="*/ 5201004 h 5543956"/>
              <a:gd name="connsiteX20" fmla="*/ 15700 w 3992384"/>
              <a:gd name="connsiteY20" fmla="*/ 5543956 h 5543956"/>
              <a:gd name="connsiteX0" fmla="*/ 3992129 w 3992129"/>
              <a:gd name="connsiteY0" fmla="*/ 1662171 h 5543956"/>
              <a:gd name="connsiteX1" fmla="*/ 3680585 w 3992129"/>
              <a:gd name="connsiteY1" fmla="*/ 1605527 h 5543956"/>
              <a:gd name="connsiteX2" fmla="*/ 3445916 w 3992129"/>
              <a:gd name="connsiteY2" fmla="*/ 1496285 h 5543956"/>
              <a:gd name="connsiteX3" fmla="*/ 3049407 w 3992129"/>
              <a:gd name="connsiteY3" fmla="*/ 1099775 h 5543956"/>
              <a:gd name="connsiteX4" fmla="*/ 2721679 w 3992129"/>
              <a:gd name="connsiteY4" fmla="*/ 585931 h 5543956"/>
              <a:gd name="connsiteX5" fmla="*/ 2462734 w 3992129"/>
              <a:gd name="connsiteY5" fmla="*/ 189421 h 5543956"/>
              <a:gd name="connsiteX6" fmla="*/ 2167375 w 3992129"/>
              <a:gd name="connsiteY6" fmla="*/ 35672 h 5543956"/>
              <a:gd name="connsiteX7" fmla="*/ 1783003 w 3992129"/>
              <a:gd name="connsiteY7" fmla="*/ 3304 h 5543956"/>
              <a:gd name="connsiteX8" fmla="*/ 1435046 w 3992129"/>
              <a:gd name="connsiteY8" fmla="*/ 92316 h 5543956"/>
              <a:gd name="connsiteX9" fmla="*/ 1107318 w 3992129"/>
              <a:gd name="connsiteY9" fmla="*/ 278433 h 5543956"/>
              <a:gd name="connsiteX10" fmla="*/ 860511 w 3992129"/>
              <a:gd name="connsiteY10" fmla="*/ 545470 h 5543956"/>
              <a:gd name="connsiteX11" fmla="*/ 601566 w 3992129"/>
              <a:gd name="connsiteY11" fmla="*/ 974348 h 5543956"/>
              <a:gd name="connsiteX12" fmla="*/ 370943 w 3992129"/>
              <a:gd name="connsiteY12" fmla="*/ 1524607 h 5543956"/>
              <a:gd name="connsiteX13" fmla="*/ 253608 w 3992129"/>
              <a:gd name="connsiteY13" fmla="*/ 1965623 h 5543956"/>
              <a:gd name="connsiteX14" fmla="*/ 148412 w 3992129"/>
              <a:gd name="connsiteY14" fmla="*/ 2410685 h 5543956"/>
              <a:gd name="connsiteX15" fmla="*/ 71538 w 3992129"/>
              <a:gd name="connsiteY15" fmla="*/ 2859793 h 5543956"/>
              <a:gd name="connsiteX16" fmla="*/ 31077 w 3992129"/>
              <a:gd name="connsiteY16" fmla="*/ 3284624 h 5543956"/>
              <a:gd name="connsiteX17" fmla="*/ 3196 w 3992129"/>
              <a:gd name="connsiteY17" fmla="*/ 4073157 h 5543956"/>
              <a:gd name="connsiteX18" fmla="*/ 2865 w 3992129"/>
              <a:gd name="connsiteY18" fmla="*/ 4603626 h 5543956"/>
              <a:gd name="connsiteX19" fmla="*/ 23388 w 3992129"/>
              <a:gd name="connsiteY19" fmla="*/ 5205160 h 5543956"/>
              <a:gd name="connsiteX20" fmla="*/ 15445 w 3992129"/>
              <a:gd name="connsiteY20" fmla="*/ 5543956 h 5543956"/>
              <a:gd name="connsiteX0" fmla="*/ 3991452 w 3991452"/>
              <a:gd name="connsiteY0" fmla="*/ 1662171 h 5543956"/>
              <a:gd name="connsiteX1" fmla="*/ 3679908 w 3991452"/>
              <a:gd name="connsiteY1" fmla="*/ 1605527 h 5543956"/>
              <a:gd name="connsiteX2" fmla="*/ 3445239 w 3991452"/>
              <a:gd name="connsiteY2" fmla="*/ 1496285 h 5543956"/>
              <a:gd name="connsiteX3" fmla="*/ 3048730 w 3991452"/>
              <a:gd name="connsiteY3" fmla="*/ 1099775 h 5543956"/>
              <a:gd name="connsiteX4" fmla="*/ 2721002 w 3991452"/>
              <a:gd name="connsiteY4" fmla="*/ 585931 h 5543956"/>
              <a:gd name="connsiteX5" fmla="*/ 2462057 w 3991452"/>
              <a:gd name="connsiteY5" fmla="*/ 189421 h 5543956"/>
              <a:gd name="connsiteX6" fmla="*/ 2166698 w 3991452"/>
              <a:gd name="connsiteY6" fmla="*/ 35672 h 5543956"/>
              <a:gd name="connsiteX7" fmla="*/ 1782326 w 3991452"/>
              <a:gd name="connsiteY7" fmla="*/ 3304 h 5543956"/>
              <a:gd name="connsiteX8" fmla="*/ 1434369 w 3991452"/>
              <a:gd name="connsiteY8" fmla="*/ 92316 h 5543956"/>
              <a:gd name="connsiteX9" fmla="*/ 1106641 w 3991452"/>
              <a:gd name="connsiteY9" fmla="*/ 278433 h 5543956"/>
              <a:gd name="connsiteX10" fmla="*/ 859834 w 3991452"/>
              <a:gd name="connsiteY10" fmla="*/ 545470 h 5543956"/>
              <a:gd name="connsiteX11" fmla="*/ 600889 w 3991452"/>
              <a:gd name="connsiteY11" fmla="*/ 974348 h 5543956"/>
              <a:gd name="connsiteX12" fmla="*/ 370266 w 3991452"/>
              <a:gd name="connsiteY12" fmla="*/ 1524607 h 5543956"/>
              <a:gd name="connsiteX13" fmla="*/ 252931 w 3991452"/>
              <a:gd name="connsiteY13" fmla="*/ 1965623 h 5543956"/>
              <a:gd name="connsiteX14" fmla="*/ 147735 w 3991452"/>
              <a:gd name="connsiteY14" fmla="*/ 2410685 h 5543956"/>
              <a:gd name="connsiteX15" fmla="*/ 70861 w 3991452"/>
              <a:gd name="connsiteY15" fmla="*/ 2859793 h 5543956"/>
              <a:gd name="connsiteX16" fmla="*/ 30400 w 3991452"/>
              <a:gd name="connsiteY16" fmla="*/ 3284624 h 5543956"/>
              <a:gd name="connsiteX17" fmla="*/ 2519 w 3991452"/>
              <a:gd name="connsiteY17" fmla="*/ 4073157 h 5543956"/>
              <a:gd name="connsiteX18" fmla="*/ 2188 w 3991452"/>
              <a:gd name="connsiteY18" fmla="*/ 4603626 h 5543956"/>
              <a:gd name="connsiteX19" fmla="*/ 10241 w 3991452"/>
              <a:gd name="connsiteY19" fmla="*/ 5196847 h 5543956"/>
              <a:gd name="connsiteX20" fmla="*/ 14768 w 3991452"/>
              <a:gd name="connsiteY20" fmla="*/ 5543956 h 5543956"/>
              <a:gd name="connsiteX0" fmla="*/ 3991680 w 3991680"/>
              <a:gd name="connsiteY0" fmla="*/ 1662171 h 5543956"/>
              <a:gd name="connsiteX1" fmla="*/ 3680136 w 3991680"/>
              <a:gd name="connsiteY1" fmla="*/ 1605527 h 5543956"/>
              <a:gd name="connsiteX2" fmla="*/ 3445467 w 3991680"/>
              <a:gd name="connsiteY2" fmla="*/ 1496285 h 5543956"/>
              <a:gd name="connsiteX3" fmla="*/ 3048958 w 3991680"/>
              <a:gd name="connsiteY3" fmla="*/ 1099775 h 5543956"/>
              <a:gd name="connsiteX4" fmla="*/ 2721230 w 3991680"/>
              <a:gd name="connsiteY4" fmla="*/ 585931 h 5543956"/>
              <a:gd name="connsiteX5" fmla="*/ 2462285 w 3991680"/>
              <a:gd name="connsiteY5" fmla="*/ 189421 h 5543956"/>
              <a:gd name="connsiteX6" fmla="*/ 2166926 w 3991680"/>
              <a:gd name="connsiteY6" fmla="*/ 35672 h 5543956"/>
              <a:gd name="connsiteX7" fmla="*/ 1782554 w 3991680"/>
              <a:gd name="connsiteY7" fmla="*/ 3304 h 5543956"/>
              <a:gd name="connsiteX8" fmla="*/ 1434597 w 3991680"/>
              <a:gd name="connsiteY8" fmla="*/ 92316 h 5543956"/>
              <a:gd name="connsiteX9" fmla="*/ 1106869 w 3991680"/>
              <a:gd name="connsiteY9" fmla="*/ 278433 h 5543956"/>
              <a:gd name="connsiteX10" fmla="*/ 860062 w 3991680"/>
              <a:gd name="connsiteY10" fmla="*/ 545470 h 5543956"/>
              <a:gd name="connsiteX11" fmla="*/ 601117 w 3991680"/>
              <a:gd name="connsiteY11" fmla="*/ 974348 h 5543956"/>
              <a:gd name="connsiteX12" fmla="*/ 370494 w 3991680"/>
              <a:gd name="connsiteY12" fmla="*/ 1524607 h 5543956"/>
              <a:gd name="connsiteX13" fmla="*/ 253159 w 3991680"/>
              <a:gd name="connsiteY13" fmla="*/ 1965623 h 5543956"/>
              <a:gd name="connsiteX14" fmla="*/ 147963 w 3991680"/>
              <a:gd name="connsiteY14" fmla="*/ 2410685 h 5543956"/>
              <a:gd name="connsiteX15" fmla="*/ 71089 w 3991680"/>
              <a:gd name="connsiteY15" fmla="*/ 2859793 h 5543956"/>
              <a:gd name="connsiteX16" fmla="*/ 30628 w 3991680"/>
              <a:gd name="connsiteY16" fmla="*/ 3284624 h 5543956"/>
              <a:gd name="connsiteX17" fmla="*/ 2747 w 3991680"/>
              <a:gd name="connsiteY17" fmla="*/ 4073157 h 5543956"/>
              <a:gd name="connsiteX18" fmla="*/ 2416 w 3991680"/>
              <a:gd name="connsiteY18" fmla="*/ 4603626 h 5543956"/>
              <a:gd name="connsiteX19" fmla="*/ 14996 w 3991680"/>
              <a:gd name="connsiteY19" fmla="*/ 5543956 h 554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91680" h="5543956">
                <a:moveTo>
                  <a:pt x="3991680" y="1662171"/>
                </a:moveTo>
                <a:cubicBezTo>
                  <a:pt x="3939756" y="1664231"/>
                  <a:pt x="3771171" y="1633175"/>
                  <a:pt x="3680136" y="1605527"/>
                </a:cubicBezTo>
                <a:cubicBezTo>
                  <a:pt x="3589101" y="1577879"/>
                  <a:pt x="3550663" y="1580577"/>
                  <a:pt x="3445467" y="1496285"/>
                </a:cubicBezTo>
                <a:cubicBezTo>
                  <a:pt x="3340271" y="1411993"/>
                  <a:pt x="3169664" y="1251501"/>
                  <a:pt x="3048958" y="1099775"/>
                </a:cubicBezTo>
                <a:cubicBezTo>
                  <a:pt x="2928252" y="948049"/>
                  <a:pt x="2819009" y="737657"/>
                  <a:pt x="2721230" y="585931"/>
                </a:cubicBezTo>
                <a:cubicBezTo>
                  <a:pt x="2623451" y="434205"/>
                  <a:pt x="2554669" y="281131"/>
                  <a:pt x="2462285" y="189421"/>
                </a:cubicBezTo>
                <a:cubicBezTo>
                  <a:pt x="2369901" y="97711"/>
                  <a:pt x="2280214" y="66691"/>
                  <a:pt x="2166926" y="35672"/>
                </a:cubicBezTo>
                <a:cubicBezTo>
                  <a:pt x="2053638" y="4653"/>
                  <a:pt x="1904609" y="-6137"/>
                  <a:pt x="1782554" y="3304"/>
                </a:cubicBezTo>
                <a:cubicBezTo>
                  <a:pt x="1660499" y="12745"/>
                  <a:pt x="1547211" y="46461"/>
                  <a:pt x="1434597" y="92316"/>
                </a:cubicBezTo>
                <a:cubicBezTo>
                  <a:pt x="1321983" y="138171"/>
                  <a:pt x="1202625" y="202907"/>
                  <a:pt x="1106869" y="278433"/>
                </a:cubicBezTo>
                <a:cubicBezTo>
                  <a:pt x="1011113" y="353959"/>
                  <a:pt x="944354" y="429484"/>
                  <a:pt x="860062" y="545470"/>
                </a:cubicBezTo>
                <a:cubicBezTo>
                  <a:pt x="775770" y="661456"/>
                  <a:pt x="682712" y="811158"/>
                  <a:pt x="601117" y="974348"/>
                </a:cubicBezTo>
                <a:cubicBezTo>
                  <a:pt x="519522" y="1137537"/>
                  <a:pt x="428487" y="1359394"/>
                  <a:pt x="370494" y="1524607"/>
                </a:cubicBezTo>
                <a:cubicBezTo>
                  <a:pt x="312501" y="1689820"/>
                  <a:pt x="290247" y="1817943"/>
                  <a:pt x="253159" y="1965623"/>
                </a:cubicBezTo>
                <a:cubicBezTo>
                  <a:pt x="216071" y="2113303"/>
                  <a:pt x="178308" y="2261657"/>
                  <a:pt x="147963" y="2410685"/>
                </a:cubicBezTo>
                <a:cubicBezTo>
                  <a:pt x="117618" y="2559713"/>
                  <a:pt x="90645" y="2714137"/>
                  <a:pt x="71089" y="2859793"/>
                </a:cubicBezTo>
                <a:cubicBezTo>
                  <a:pt x="51533" y="3005450"/>
                  <a:pt x="42018" y="3082397"/>
                  <a:pt x="30628" y="3284624"/>
                </a:cubicBezTo>
                <a:cubicBezTo>
                  <a:pt x="19238" y="3486851"/>
                  <a:pt x="7449" y="3853323"/>
                  <a:pt x="2747" y="4073157"/>
                </a:cubicBezTo>
                <a:cubicBezTo>
                  <a:pt x="-1955" y="4292991"/>
                  <a:pt x="375" y="4358493"/>
                  <a:pt x="2416" y="4603626"/>
                </a:cubicBezTo>
                <a:cubicBezTo>
                  <a:pt x="4457" y="4848759"/>
                  <a:pt x="12375" y="5348054"/>
                  <a:pt x="14996" y="5543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58A43-3586-4639-A07C-95EB738709BF}"/>
              </a:ext>
            </a:extLst>
          </p:cNvPr>
          <p:cNvSpPr/>
          <p:nvPr/>
        </p:nvSpPr>
        <p:spPr>
          <a:xfrm>
            <a:off x="3511943" y="795409"/>
            <a:ext cx="2407533" cy="4673549"/>
          </a:xfrm>
          <a:custGeom>
            <a:avLst/>
            <a:gdLst>
              <a:gd name="connsiteX0" fmla="*/ 3860863 w 3860863"/>
              <a:gd name="connsiteY0" fmla="*/ 0 h 5802285"/>
              <a:gd name="connsiteX1" fmla="*/ 3561458 w 3860863"/>
              <a:gd name="connsiteY1" fmla="*/ 173979 h 5802285"/>
              <a:gd name="connsiteX2" fmla="*/ 3168994 w 3860863"/>
              <a:gd name="connsiteY2" fmla="*/ 534074 h 5802285"/>
              <a:gd name="connsiteX3" fmla="*/ 2942417 w 3860863"/>
              <a:gd name="connsiteY3" fmla="*/ 813249 h 5802285"/>
              <a:gd name="connsiteX4" fmla="*/ 2772484 w 3860863"/>
              <a:gd name="connsiteY4" fmla="*/ 1031734 h 5802285"/>
              <a:gd name="connsiteX5" fmla="*/ 2590414 w 3860863"/>
              <a:gd name="connsiteY5" fmla="*/ 1290679 h 5802285"/>
              <a:gd name="connsiteX6" fmla="*/ 2477125 w 3860863"/>
              <a:gd name="connsiteY6" fmla="*/ 1505118 h 5802285"/>
              <a:gd name="connsiteX7" fmla="*/ 2299100 w 3860863"/>
              <a:gd name="connsiteY7" fmla="*/ 1804524 h 5802285"/>
              <a:gd name="connsiteX8" fmla="*/ 2141306 w 3860863"/>
              <a:gd name="connsiteY8" fmla="*/ 2148435 h 5802285"/>
              <a:gd name="connsiteX9" fmla="*/ 1963281 w 3860863"/>
              <a:gd name="connsiteY9" fmla="*/ 2548991 h 5802285"/>
              <a:gd name="connsiteX10" fmla="*/ 1817624 w 3860863"/>
              <a:gd name="connsiteY10" fmla="*/ 2892902 h 5802285"/>
              <a:gd name="connsiteX11" fmla="*/ 1708382 w 3860863"/>
              <a:gd name="connsiteY11" fmla="*/ 3252998 h 5802285"/>
              <a:gd name="connsiteX12" fmla="*/ 1554633 w 3860863"/>
              <a:gd name="connsiteY12" fmla="*/ 3689968 h 5802285"/>
              <a:gd name="connsiteX13" fmla="*/ 1481805 w 3860863"/>
              <a:gd name="connsiteY13" fmla="*/ 4098616 h 5802285"/>
              <a:gd name="connsiteX14" fmla="*/ 1400884 w 3860863"/>
              <a:gd name="connsiteY14" fmla="*/ 4572000 h 5802285"/>
              <a:gd name="connsiteX15" fmla="*/ 1360424 w 3860863"/>
              <a:gd name="connsiteY15" fmla="*/ 4693380 h 5802285"/>
              <a:gd name="connsiteX16" fmla="*/ 41422 w 3860863"/>
              <a:gd name="connsiteY16" fmla="*/ 5785805 h 5802285"/>
              <a:gd name="connsiteX17" fmla="*/ 332736 w 3860863"/>
              <a:gd name="connsiteY17" fmla="*/ 5348835 h 5802285"/>
              <a:gd name="connsiteX18" fmla="*/ 344874 w 3860863"/>
              <a:gd name="connsiteY18" fmla="*/ 5308375 h 5802285"/>
              <a:gd name="connsiteX19" fmla="*/ 381288 w 3860863"/>
              <a:gd name="connsiteY19" fmla="*/ 5284099 h 5802285"/>
              <a:gd name="connsiteX0" fmla="*/ 3863248 w 3863248"/>
              <a:gd name="connsiteY0" fmla="*/ 0 h 5807578"/>
              <a:gd name="connsiteX1" fmla="*/ 3563843 w 3863248"/>
              <a:gd name="connsiteY1" fmla="*/ 173979 h 5807578"/>
              <a:gd name="connsiteX2" fmla="*/ 3171379 w 3863248"/>
              <a:gd name="connsiteY2" fmla="*/ 534074 h 5807578"/>
              <a:gd name="connsiteX3" fmla="*/ 2944802 w 3863248"/>
              <a:gd name="connsiteY3" fmla="*/ 813249 h 5807578"/>
              <a:gd name="connsiteX4" fmla="*/ 2774869 w 3863248"/>
              <a:gd name="connsiteY4" fmla="*/ 1031734 h 5807578"/>
              <a:gd name="connsiteX5" fmla="*/ 2592799 w 3863248"/>
              <a:gd name="connsiteY5" fmla="*/ 1290679 h 5807578"/>
              <a:gd name="connsiteX6" fmla="*/ 2479510 w 3863248"/>
              <a:gd name="connsiteY6" fmla="*/ 1505118 h 5807578"/>
              <a:gd name="connsiteX7" fmla="*/ 2301485 w 3863248"/>
              <a:gd name="connsiteY7" fmla="*/ 1804524 h 5807578"/>
              <a:gd name="connsiteX8" fmla="*/ 2143691 w 3863248"/>
              <a:gd name="connsiteY8" fmla="*/ 2148435 h 5807578"/>
              <a:gd name="connsiteX9" fmla="*/ 1965666 w 3863248"/>
              <a:gd name="connsiteY9" fmla="*/ 2548991 h 5807578"/>
              <a:gd name="connsiteX10" fmla="*/ 1820009 w 3863248"/>
              <a:gd name="connsiteY10" fmla="*/ 2892902 h 5807578"/>
              <a:gd name="connsiteX11" fmla="*/ 1710767 w 3863248"/>
              <a:gd name="connsiteY11" fmla="*/ 3252998 h 5807578"/>
              <a:gd name="connsiteX12" fmla="*/ 1557018 w 3863248"/>
              <a:gd name="connsiteY12" fmla="*/ 3689968 h 5807578"/>
              <a:gd name="connsiteX13" fmla="*/ 1484190 w 3863248"/>
              <a:gd name="connsiteY13" fmla="*/ 4098616 h 5807578"/>
              <a:gd name="connsiteX14" fmla="*/ 1403269 w 3863248"/>
              <a:gd name="connsiteY14" fmla="*/ 4572000 h 5807578"/>
              <a:gd name="connsiteX15" fmla="*/ 43807 w 3863248"/>
              <a:gd name="connsiteY15" fmla="*/ 5785805 h 5807578"/>
              <a:gd name="connsiteX16" fmla="*/ 335121 w 3863248"/>
              <a:gd name="connsiteY16" fmla="*/ 5348835 h 5807578"/>
              <a:gd name="connsiteX17" fmla="*/ 347259 w 3863248"/>
              <a:gd name="connsiteY17" fmla="*/ 5308375 h 5807578"/>
              <a:gd name="connsiteX18" fmla="*/ 383673 w 3863248"/>
              <a:gd name="connsiteY18" fmla="*/ 5284099 h 5807578"/>
              <a:gd name="connsiteX0" fmla="*/ 3863248 w 3863248"/>
              <a:gd name="connsiteY0" fmla="*/ 0 h 5795828"/>
              <a:gd name="connsiteX1" fmla="*/ 3563843 w 3863248"/>
              <a:gd name="connsiteY1" fmla="*/ 173979 h 5795828"/>
              <a:gd name="connsiteX2" fmla="*/ 3171379 w 3863248"/>
              <a:gd name="connsiteY2" fmla="*/ 534074 h 5795828"/>
              <a:gd name="connsiteX3" fmla="*/ 2944802 w 3863248"/>
              <a:gd name="connsiteY3" fmla="*/ 813249 h 5795828"/>
              <a:gd name="connsiteX4" fmla="*/ 2774869 w 3863248"/>
              <a:gd name="connsiteY4" fmla="*/ 1031734 h 5795828"/>
              <a:gd name="connsiteX5" fmla="*/ 2592799 w 3863248"/>
              <a:gd name="connsiteY5" fmla="*/ 1290679 h 5795828"/>
              <a:gd name="connsiteX6" fmla="*/ 2479510 w 3863248"/>
              <a:gd name="connsiteY6" fmla="*/ 1505118 h 5795828"/>
              <a:gd name="connsiteX7" fmla="*/ 2301485 w 3863248"/>
              <a:gd name="connsiteY7" fmla="*/ 1804524 h 5795828"/>
              <a:gd name="connsiteX8" fmla="*/ 2143691 w 3863248"/>
              <a:gd name="connsiteY8" fmla="*/ 2148435 h 5795828"/>
              <a:gd name="connsiteX9" fmla="*/ 1965666 w 3863248"/>
              <a:gd name="connsiteY9" fmla="*/ 2548991 h 5795828"/>
              <a:gd name="connsiteX10" fmla="*/ 1820009 w 3863248"/>
              <a:gd name="connsiteY10" fmla="*/ 2892902 h 5795828"/>
              <a:gd name="connsiteX11" fmla="*/ 1710767 w 3863248"/>
              <a:gd name="connsiteY11" fmla="*/ 3252998 h 5795828"/>
              <a:gd name="connsiteX12" fmla="*/ 1557018 w 3863248"/>
              <a:gd name="connsiteY12" fmla="*/ 3689968 h 5795828"/>
              <a:gd name="connsiteX13" fmla="*/ 1484190 w 3863248"/>
              <a:gd name="connsiteY13" fmla="*/ 4098616 h 5795828"/>
              <a:gd name="connsiteX14" fmla="*/ 1403269 w 3863248"/>
              <a:gd name="connsiteY14" fmla="*/ 4572000 h 5795828"/>
              <a:gd name="connsiteX15" fmla="*/ 43807 w 3863248"/>
              <a:gd name="connsiteY15" fmla="*/ 5773667 h 5795828"/>
              <a:gd name="connsiteX16" fmla="*/ 335121 w 3863248"/>
              <a:gd name="connsiteY16" fmla="*/ 5348835 h 5795828"/>
              <a:gd name="connsiteX17" fmla="*/ 347259 w 3863248"/>
              <a:gd name="connsiteY17" fmla="*/ 5308375 h 5795828"/>
              <a:gd name="connsiteX18" fmla="*/ 383673 w 3863248"/>
              <a:gd name="connsiteY18" fmla="*/ 5284099 h 5795828"/>
              <a:gd name="connsiteX0" fmla="*/ 3928767 w 3928767"/>
              <a:gd name="connsiteY0" fmla="*/ 0 h 5874042"/>
              <a:gd name="connsiteX1" fmla="*/ 3629362 w 3928767"/>
              <a:gd name="connsiteY1" fmla="*/ 173979 h 5874042"/>
              <a:gd name="connsiteX2" fmla="*/ 3236898 w 3928767"/>
              <a:gd name="connsiteY2" fmla="*/ 534074 h 5874042"/>
              <a:gd name="connsiteX3" fmla="*/ 3010321 w 3928767"/>
              <a:gd name="connsiteY3" fmla="*/ 813249 h 5874042"/>
              <a:gd name="connsiteX4" fmla="*/ 2840388 w 3928767"/>
              <a:gd name="connsiteY4" fmla="*/ 1031734 h 5874042"/>
              <a:gd name="connsiteX5" fmla="*/ 2658318 w 3928767"/>
              <a:gd name="connsiteY5" fmla="*/ 1290679 h 5874042"/>
              <a:gd name="connsiteX6" fmla="*/ 2545029 w 3928767"/>
              <a:gd name="connsiteY6" fmla="*/ 1505118 h 5874042"/>
              <a:gd name="connsiteX7" fmla="*/ 2367004 w 3928767"/>
              <a:gd name="connsiteY7" fmla="*/ 1804524 h 5874042"/>
              <a:gd name="connsiteX8" fmla="*/ 2209210 w 3928767"/>
              <a:gd name="connsiteY8" fmla="*/ 2148435 h 5874042"/>
              <a:gd name="connsiteX9" fmla="*/ 2031185 w 3928767"/>
              <a:gd name="connsiteY9" fmla="*/ 2548991 h 5874042"/>
              <a:gd name="connsiteX10" fmla="*/ 1885528 w 3928767"/>
              <a:gd name="connsiteY10" fmla="*/ 2892902 h 5874042"/>
              <a:gd name="connsiteX11" fmla="*/ 1776286 w 3928767"/>
              <a:gd name="connsiteY11" fmla="*/ 3252998 h 5874042"/>
              <a:gd name="connsiteX12" fmla="*/ 1622537 w 3928767"/>
              <a:gd name="connsiteY12" fmla="*/ 3689968 h 5874042"/>
              <a:gd name="connsiteX13" fmla="*/ 1549709 w 3928767"/>
              <a:gd name="connsiteY13" fmla="*/ 4098616 h 5874042"/>
              <a:gd name="connsiteX14" fmla="*/ 1468788 w 3928767"/>
              <a:gd name="connsiteY14" fmla="*/ 4572000 h 5874042"/>
              <a:gd name="connsiteX15" fmla="*/ 109326 w 3928767"/>
              <a:gd name="connsiteY15" fmla="*/ 5773667 h 5874042"/>
              <a:gd name="connsiteX16" fmla="*/ 117418 w 3928767"/>
              <a:gd name="connsiteY16" fmla="*/ 5757482 h 5874042"/>
              <a:gd name="connsiteX17" fmla="*/ 400640 w 3928767"/>
              <a:gd name="connsiteY17" fmla="*/ 5348835 h 5874042"/>
              <a:gd name="connsiteX18" fmla="*/ 412778 w 3928767"/>
              <a:gd name="connsiteY18" fmla="*/ 5308375 h 5874042"/>
              <a:gd name="connsiteX19" fmla="*/ 449192 w 3928767"/>
              <a:gd name="connsiteY19" fmla="*/ 5284099 h 5874042"/>
              <a:gd name="connsiteX0" fmla="*/ 3933389 w 3933389"/>
              <a:gd name="connsiteY0" fmla="*/ 0 h 5869425"/>
              <a:gd name="connsiteX1" fmla="*/ 3633984 w 3933389"/>
              <a:gd name="connsiteY1" fmla="*/ 173979 h 5869425"/>
              <a:gd name="connsiteX2" fmla="*/ 3241520 w 3933389"/>
              <a:gd name="connsiteY2" fmla="*/ 534074 h 5869425"/>
              <a:gd name="connsiteX3" fmla="*/ 3014943 w 3933389"/>
              <a:gd name="connsiteY3" fmla="*/ 813249 h 5869425"/>
              <a:gd name="connsiteX4" fmla="*/ 2845010 w 3933389"/>
              <a:gd name="connsiteY4" fmla="*/ 1031734 h 5869425"/>
              <a:gd name="connsiteX5" fmla="*/ 2662940 w 3933389"/>
              <a:gd name="connsiteY5" fmla="*/ 1290679 h 5869425"/>
              <a:gd name="connsiteX6" fmla="*/ 2549651 w 3933389"/>
              <a:gd name="connsiteY6" fmla="*/ 1505118 h 5869425"/>
              <a:gd name="connsiteX7" fmla="*/ 2371626 w 3933389"/>
              <a:gd name="connsiteY7" fmla="*/ 1804524 h 5869425"/>
              <a:gd name="connsiteX8" fmla="*/ 2213832 w 3933389"/>
              <a:gd name="connsiteY8" fmla="*/ 2148435 h 5869425"/>
              <a:gd name="connsiteX9" fmla="*/ 2035807 w 3933389"/>
              <a:gd name="connsiteY9" fmla="*/ 2548991 h 5869425"/>
              <a:gd name="connsiteX10" fmla="*/ 1890150 w 3933389"/>
              <a:gd name="connsiteY10" fmla="*/ 2892902 h 5869425"/>
              <a:gd name="connsiteX11" fmla="*/ 1780908 w 3933389"/>
              <a:gd name="connsiteY11" fmla="*/ 3252998 h 5869425"/>
              <a:gd name="connsiteX12" fmla="*/ 1627159 w 3933389"/>
              <a:gd name="connsiteY12" fmla="*/ 3689968 h 5869425"/>
              <a:gd name="connsiteX13" fmla="*/ 1554331 w 3933389"/>
              <a:gd name="connsiteY13" fmla="*/ 4098616 h 5869425"/>
              <a:gd name="connsiteX14" fmla="*/ 1473410 w 3933389"/>
              <a:gd name="connsiteY14" fmla="*/ 4572000 h 5869425"/>
              <a:gd name="connsiteX15" fmla="*/ 113948 w 3933389"/>
              <a:gd name="connsiteY15" fmla="*/ 5773667 h 5869425"/>
              <a:gd name="connsiteX16" fmla="*/ 109902 w 3933389"/>
              <a:gd name="connsiteY16" fmla="*/ 5745344 h 5869425"/>
              <a:gd name="connsiteX17" fmla="*/ 405262 w 3933389"/>
              <a:gd name="connsiteY17" fmla="*/ 5348835 h 5869425"/>
              <a:gd name="connsiteX18" fmla="*/ 417400 w 3933389"/>
              <a:gd name="connsiteY18" fmla="*/ 5308375 h 5869425"/>
              <a:gd name="connsiteX19" fmla="*/ 453814 w 3933389"/>
              <a:gd name="connsiteY19" fmla="*/ 5284099 h 5869425"/>
              <a:gd name="connsiteX0" fmla="*/ 3863249 w 3863249"/>
              <a:gd name="connsiteY0" fmla="*/ 0 h 5795828"/>
              <a:gd name="connsiteX1" fmla="*/ 3563844 w 3863249"/>
              <a:gd name="connsiteY1" fmla="*/ 173979 h 5795828"/>
              <a:gd name="connsiteX2" fmla="*/ 3171380 w 3863249"/>
              <a:gd name="connsiteY2" fmla="*/ 534074 h 5795828"/>
              <a:gd name="connsiteX3" fmla="*/ 2944803 w 3863249"/>
              <a:gd name="connsiteY3" fmla="*/ 813249 h 5795828"/>
              <a:gd name="connsiteX4" fmla="*/ 2774870 w 3863249"/>
              <a:gd name="connsiteY4" fmla="*/ 1031734 h 5795828"/>
              <a:gd name="connsiteX5" fmla="*/ 2592800 w 3863249"/>
              <a:gd name="connsiteY5" fmla="*/ 1290679 h 5795828"/>
              <a:gd name="connsiteX6" fmla="*/ 2479511 w 3863249"/>
              <a:gd name="connsiteY6" fmla="*/ 1505118 h 5795828"/>
              <a:gd name="connsiteX7" fmla="*/ 2301486 w 3863249"/>
              <a:gd name="connsiteY7" fmla="*/ 1804524 h 5795828"/>
              <a:gd name="connsiteX8" fmla="*/ 2143692 w 3863249"/>
              <a:gd name="connsiteY8" fmla="*/ 2148435 h 5795828"/>
              <a:gd name="connsiteX9" fmla="*/ 1965667 w 3863249"/>
              <a:gd name="connsiteY9" fmla="*/ 2548991 h 5795828"/>
              <a:gd name="connsiteX10" fmla="*/ 1820010 w 3863249"/>
              <a:gd name="connsiteY10" fmla="*/ 2892902 h 5795828"/>
              <a:gd name="connsiteX11" fmla="*/ 1710768 w 3863249"/>
              <a:gd name="connsiteY11" fmla="*/ 3252998 h 5795828"/>
              <a:gd name="connsiteX12" fmla="*/ 1557019 w 3863249"/>
              <a:gd name="connsiteY12" fmla="*/ 3689968 h 5795828"/>
              <a:gd name="connsiteX13" fmla="*/ 1484191 w 3863249"/>
              <a:gd name="connsiteY13" fmla="*/ 4098616 h 5795828"/>
              <a:gd name="connsiteX14" fmla="*/ 1403270 w 3863249"/>
              <a:gd name="connsiteY14" fmla="*/ 4572000 h 5795828"/>
              <a:gd name="connsiteX15" fmla="*/ 43808 w 3863249"/>
              <a:gd name="connsiteY15" fmla="*/ 5773667 h 5795828"/>
              <a:gd name="connsiteX16" fmla="*/ 335122 w 3863249"/>
              <a:gd name="connsiteY16" fmla="*/ 5348835 h 5795828"/>
              <a:gd name="connsiteX17" fmla="*/ 347260 w 3863249"/>
              <a:gd name="connsiteY17" fmla="*/ 5308375 h 5795828"/>
              <a:gd name="connsiteX18" fmla="*/ 383674 w 3863249"/>
              <a:gd name="connsiteY18" fmla="*/ 5284099 h 5795828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17" fmla="*/ 48552 w 3528127"/>
              <a:gd name="connsiteY17" fmla="*/ 5284099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16" fmla="*/ 12138 w 3528127"/>
              <a:gd name="connsiteY16" fmla="*/ 5308375 h 5348835"/>
              <a:gd name="connsiteX0" fmla="*/ 3528127 w 3528127"/>
              <a:gd name="connsiteY0" fmla="*/ 0 h 5348835"/>
              <a:gd name="connsiteX1" fmla="*/ 3228722 w 3528127"/>
              <a:gd name="connsiteY1" fmla="*/ 173979 h 5348835"/>
              <a:gd name="connsiteX2" fmla="*/ 2836258 w 3528127"/>
              <a:gd name="connsiteY2" fmla="*/ 534074 h 5348835"/>
              <a:gd name="connsiteX3" fmla="*/ 2609681 w 3528127"/>
              <a:gd name="connsiteY3" fmla="*/ 813249 h 5348835"/>
              <a:gd name="connsiteX4" fmla="*/ 2439748 w 3528127"/>
              <a:gd name="connsiteY4" fmla="*/ 1031734 h 5348835"/>
              <a:gd name="connsiteX5" fmla="*/ 2257678 w 3528127"/>
              <a:gd name="connsiteY5" fmla="*/ 1290679 h 5348835"/>
              <a:gd name="connsiteX6" fmla="*/ 2144389 w 3528127"/>
              <a:gd name="connsiteY6" fmla="*/ 1505118 h 5348835"/>
              <a:gd name="connsiteX7" fmla="*/ 1966364 w 3528127"/>
              <a:gd name="connsiteY7" fmla="*/ 1804524 h 5348835"/>
              <a:gd name="connsiteX8" fmla="*/ 1808570 w 3528127"/>
              <a:gd name="connsiteY8" fmla="*/ 2148435 h 5348835"/>
              <a:gd name="connsiteX9" fmla="*/ 1630545 w 3528127"/>
              <a:gd name="connsiteY9" fmla="*/ 2548991 h 5348835"/>
              <a:gd name="connsiteX10" fmla="*/ 1484888 w 3528127"/>
              <a:gd name="connsiteY10" fmla="*/ 2892902 h 5348835"/>
              <a:gd name="connsiteX11" fmla="*/ 1375646 w 3528127"/>
              <a:gd name="connsiteY11" fmla="*/ 3252998 h 5348835"/>
              <a:gd name="connsiteX12" fmla="*/ 1221897 w 3528127"/>
              <a:gd name="connsiteY12" fmla="*/ 3689968 h 5348835"/>
              <a:gd name="connsiteX13" fmla="*/ 1149069 w 3528127"/>
              <a:gd name="connsiteY13" fmla="*/ 4098616 h 5348835"/>
              <a:gd name="connsiteX14" fmla="*/ 1068148 w 3528127"/>
              <a:gd name="connsiteY14" fmla="*/ 4572000 h 5348835"/>
              <a:gd name="connsiteX15" fmla="*/ 0 w 3528127"/>
              <a:gd name="connsiteY15" fmla="*/ 5348835 h 5348835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53749 w 2459979"/>
              <a:gd name="connsiteY12" fmla="*/ 3689968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6241 w 2459979"/>
              <a:gd name="connsiteY6" fmla="*/ 1505118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92902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2397 w 2459979"/>
              <a:gd name="connsiteY9" fmla="*/ 2548991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416740 w 2459979"/>
              <a:gd name="connsiteY10" fmla="*/ 2876718 h 4572000"/>
              <a:gd name="connsiteX11" fmla="*/ 307498 w 2459979"/>
              <a:gd name="connsiteY11" fmla="*/ 3252998 h 4572000"/>
              <a:gd name="connsiteX12" fmla="*/ 182071 w 2459979"/>
              <a:gd name="connsiteY12" fmla="*/ 3694014 h 4572000"/>
              <a:gd name="connsiteX13" fmla="*/ 80921 w 2459979"/>
              <a:gd name="connsiteY13" fmla="*/ 4098616 h 4572000"/>
              <a:gd name="connsiteX14" fmla="*/ 0 w 2459979"/>
              <a:gd name="connsiteY14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1072195 w 2459979"/>
              <a:gd name="connsiteY6" fmla="*/ 1501072 h 4572000"/>
              <a:gd name="connsiteX7" fmla="*/ 898216 w 2459979"/>
              <a:gd name="connsiteY7" fmla="*/ 1804524 h 4572000"/>
              <a:gd name="connsiteX8" fmla="*/ 740422 w 2459979"/>
              <a:gd name="connsiteY8" fmla="*/ 2148435 h 4572000"/>
              <a:gd name="connsiteX9" fmla="*/ 566443 w 2459979"/>
              <a:gd name="connsiteY9" fmla="*/ 2532807 h 4572000"/>
              <a:gd name="connsiteX10" fmla="*/ 307498 w 2459979"/>
              <a:gd name="connsiteY10" fmla="*/ 3252998 h 4572000"/>
              <a:gd name="connsiteX11" fmla="*/ 182071 w 2459979"/>
              <a:gd name="connsiteY11" fmla="*/ 3694014 h 4572000"/>
              <a:gd name="connsiteX12" fmla="*/ 80921 w 2459979"/>
              <a:gd name="connsiteY12" fmla="*/ 4098616 h 4572000"/>
              <a:gd name="connsiteX13" fmla="*/ 0 w 2459979"/>
              <a:gd name="connsiteY13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371600 w 2459979"/>
              <a:gd name="connsiteY4" fmla="*/ 1031734 h 4572000"/>
              <a:gd name="connsiteX5" fmla="*/ 1189530 w 2459979"/>
              <a:gd name="connsiteY5" fmla="*/ 1290679 h 4572000"/>
              <a:gd name="connsiteX6" fmla="*/ 898216 w 2459979"/>
              <a:gd name="connsiteY6" fmla="*/ 1804524 h 4572000"/>
              <a:gd name="connsiteX7" fmla="*/ 740422 w 2459979"/>
              <a:gd name="connsiteY7" fmla="*/ 2148435 h 4572000"/>
              <a:gd name="connsiteX8" fmla="*/ 566443 w 2459979"/>
              <a:gd name="connsiteY8" fmla="*/ 2532807 h 4572000"/>
              <a:gd name="connsiteX9" fmla="*/ 307498 w 2459979"/>
              <a:gd name="connsiteY9" fmla="*/ 3252998 h 4572000"/>
              <a:gd name="connsiteX10" fmla="*/ 182071 w 2459979"/>
              <a:gd name="connsiteY10" fmla="*/ 3694014 h 4572000"/>
              <a:gd name="connsiteX11" fmla="*/ 80921 w 2459979"/>
              <a:gd name="connsiteY11" fmla="*/ 4098616 h 4572000"/>
              <a:gd name="connsiteX12" fmla="*/ 0 w 2459979"/>
              <a:gd name="connsiteY12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768110 w 2459979"/>
              <a:gd name="connsiteY2" fmla="*/ 534074 h 4572000"/>
              <a:gd name="connsiteX3" fmla="*/ 1541533 w 2459979"/>
              <a:gd name="connsiteY3" fmla="*/ 813249 h 4572000"/>
              <a:gd name="connsiteX4" fmla="*/ 1189530 w 2459979"/>
              <a:gd name="connsiteY4" fmla="*/ 1290679 h 4572000"/>
              <a:gd name="connsiteX5" fmla="*/ 898216 w 2459979"/>
              <a:gd name="connsiteY5" fmla="*/ 1804524 h 4572000"/>
              <a:gd name="connsiteX6" fmla="*/ 740422 w 2459979"/>
              <a:gd name="connsiteY6" fmla="*/ 2148435 h 4572000"/>
              <a:gd name="connsiteX7" fmla="*/ 566443 w 2459979"/>
              <a:gd name="connsiteY7" fmla="*/ 2532807 h 4572000"/>
              <a:gd name="connsiteX8" fmla="*/ 307498 w 2459979"/>
              <a:gd name="connsiteY8" fmla="*/ 3252998 h 4572000"/>
              <a:gd name="connsiteX9" fmla="*/ 182071 w 2459979"/>
              <a:gd name="connsiteY9" fmla="*/ 3694014 h 4572000"/>
              <a:gd name="connsiteX10" fmla="*/ 80921 w 2459979"/>
              <a:gd name="connsiteY10" fmla="*/ 4098616 h 4572000"/>
              <a:gd name="connsiteX11" fmla="*/ 0 w 2459979"/>
              <a:gd name="connsiteY11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160574 w 2459979"/>
              <a:gd name="connsiteY1" fmla="*/ 173979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  <a:gd name="connsiteX0" fmla="*/ 2459979 w 2459979"/>
              <a:gd name="connsiteY0" fmla="*/ 0 h 4572000"/>
              <a:gd name="connsiteX1" fmla="*/ 2087054 w 2459979"/>
              <a:gd name="connsiteY1" fmla="*/ 252093 h 4572000"/>
              <a:gd name="connsiteX2" fmla="*/ 1541533 w 2459979"/>
              <a:gd name="connsiteY2" fmla="*/ 813249 h 4572000"/>
              <a:gd name="connsiteX3" fmla="*/ 1189530 w 2459979"/>
              <a:gd name="connsiteY3" fmla="*/ 1290679 h 4572000"/>
              <a:gd name="connsiteX4" fmla="*/ 898216 w 2459979"/>
              <a:gd name="connsiteY4" fmla="*/ 1804524 h 4572000"/>
              <a:gd name="connsiteX5" fmla="*/ 740422 w 2459979"/>
              <a:gd name="connsiteY5" fmla="*/ 2148435 h 4572000"/>
              <a:gd name="connsiteX6" fmla="*/ 566443 w 2459979"/>
              <a:gd name="connsiteY6" fmla="*/ 2532807 h 4572000"/>
              <a:gd name="connsiteX7" fmla="*/ 307498 w 2459979"/>
              <a:gd name="connsiteY7" fmla="*/ 3252998 h 4572000"/>
              <a:gd name="connsiteX8" fmla="*/ 182071 w 2459979"/>
              <a:gd name="connsiteY8" fmla="*/ 3694014 h 4572000"/>
              <a:gd name="connsiteX9" fmla="*/ 80921 w 2459979"/>
              <a:gd name="connsiteY9" fmla="*/ 4098616 h 4572000"/>
              <a:gd name="connsiteX10" fmla="*/ 0 w 2459979"/>
              <a:gd name="connsiteY10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979" h="4572000">
                <a:moveTo>
                  <a:pt x="2459979" y="0"/>
                </a:moveTo>
                <a:cubicBezTo>
                  <a:pt x="2165752" y="161952"/>
                  <a:pt x="2350408" y="47627"/>
                  <a:pt x="2087054" y="252093"/>
                </a:cubicBezTo>
                <a:cubicBezTo>
                  <a:pt x="1823700" y="456559"/>
                  <a:pt x="1691120" y="640151"/>
                  <a:pt x="1541533" y="813249"/>
                </a:cubicBezTo>
                <a:cubicBezTo>
                  <a:pt x="1391946" y="986347"/>
                  <a:pt x="1296749" y="1125467"/>
                  <a:pt x="1189530" y="1290679"/>
                </a:cubicBezTo>
                <a:cubicBezTo>
                  <a:pt x="1082311" y="1455891"/>
                  <a:pt x="973067" y="1661565"/>
                  <a:pt x="898216" y="1804524"/>
                </a:cubicBezTo>
                <a:cubicBezTo>
                  <a:pt x="823365" y="1947483"/>
                  <a:pt x="795718" y="2027055"/>
                  <a:pt x="740422" y="2148435"/>
                </a:cubicBezTo>
                <a:cubicBezTo>
                  <a:pt x="685127" y="2269816"/>
                  <a:pt x="638597" y="2348713"/>
                  <a:pt x="566443" y="2532807"/>
                </a:cubicBezTo>
                <a:cubicBezTo>
                  <a:pt x="494289" y="2716901"/>
                  <a:pt x="371560" y="3059464"/>
                  <a:pt x="307498" y="3252998"/>
                </a:cubicBezTo>
                <a:cubicBezTo>
                  <a:pt x="243436" y="3446532"/>
                  <a:pt x="219834" y="3553078"/>
                  <a:pt x="182071" y="3694014"/>
                </a:cubicBezTo>
                <a:cubicBezTo>
                  <a:pt x="144308" y="3834950"/>
                  <a:pt x="111266" y="3952285"/>
                  <a:pt x="80921" y="4098616"/>
                </a:cubicBezTo>
                <a:cubicBezTo>
                  <a:pt x="50576" y="4244947"/>
                  <a:pt x="78223" y="4133007"/>
                  <a:pt x="0" y="457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72EDF-C044-498A-B9BD-99E28E077CD1}"/>
              </a:ext>
            </a:extLst>
          </p:cNvPr>
          <p:cNvSpPr txBox="1"/>
          <p:nvPr/>
        </p:nvSpPr>
        <p:spPr>
          <a:xfrm flipH="1">
            <a:off x="5624018" y="6295115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VOLUME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B6F69-3CAE-44FF-8F0E-A4156A4EEA09}"/>
              </a:ext>
            </a:extLst>
          </p:cNvPr>
          <p:cNvSpPr txBox="1"/>
          <p:nvPr/>
        </p:nvSpPr>
        <p:spPr>
          <a:xfrm flipH="1">
            <a:off x="1424977" y="359173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PRESSURE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694DA-645D-4181-99D6-B9B3AD3AFD6A}"/>
              </a:ext>
            </a:extLst>
          </p:cNvPr>
          <p:cNvSpPr txBox="1"/>
          <p:nvPr/>
        </p:nvSpPr>
        <p:spPr>
          <a:xfrm>
            <a:off x="4002569" y="318490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Isovolumic</a:t>
            </a:r>
            <a:r>
              <a:rPr lang="cs-CZ" dirty="0">
                <a:solidFill>
                  <a:srgbClr val="FF0000"/>
                </a:solidFill>
              </a:rPr>
              <a:t> maxima </a:t>
            </a:r>
            <a:r>
              <a:rPr lang="cs-CZ" dirty="0" err="1">
                <a:solidFill>
                  <a:srgbClr val="FF0000"/>
                </a:solidFill>
              </a:rPr>
              <a:t>curve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B02BC-4699-48A1-AC95-0CE50A4E0999}"/>
              </a:ext>
            </a:extLst>
          </p:cNvPr>
          <p:cNvSpPr/>
          <p:nvPr/>
        </p:nvSpPr>
        <p:spPr>
          <a:xfrm>
            <a:off x="5913102" y="765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36E20E-5DAE-4E41-9FB5-284F0C0D6EE8}"/>
              </a:ext>
            </a:extLst>
          </p:cNvPr>
          <p:cNvSpPr/>
          <p:nvPr/>
        </p:nvSpPr>
        <p:spPr>
          <a:xfrm>
            <a:off x="3491056" y="5431383"/>
            <a:ext cx="45719" cy="625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D3A6E37C-21CF-4B52-B02F-F014D501E98D}"/>
              </a:ext>
            </a:extLst>
          </p:cNvPr>
          <p:cNvSpPr/>
          <p:nvPr/>
        </p:nvSpPr>
        <p:spPr>
          <a:xfrm>
            <a:off x="3517205" y="5457411"/>
            <a:ext cx="2474105" cy="719358"/>
          </a:xfrm>
          <a:custGeom>
            <a:avLst/>
            <a:gdLst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94137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824296 w 2474105"/>
              <a:gd name="connsiteY4" fmla="*/ 345490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504481 w 2474105"/>
              <a:gd name="connsiteY3" fmla="*/ 476119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81959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50428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09880 w 2474105"/>
              <a:gd name="connsiteY4" fmla="*/ 318463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05383 w 2474105"/>
              <a:gd name="connsiteY3" fmla="*/ 480624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36907 w 2474105"/>
              <a:gd name="connsiteY4" fmla="*/ 313959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  <a:gd name="connsiteX0" fmla="*/ 0 w 2474105"/>
              <a:gd name="connsiteY0" fmla="*/ 719358 h 719358"/>
              <a:gd name="connsiteX1" fmla="*/ 414408 w 2474105"/>
              <a:gd name="connsiteY1" fmla="*/ 665305 h 719358"/>
              <a:gd name="connsiteX2" fmla="*/ 968453 w 2474105"/>
              <a:gd name="connsiteY2" fmla="*/ 584225 h 719358"/>
              <a:gd name="connsiteX3" fmla="*/ 1441418 w 2474105"/>
              <a:gd name="connsiteY3" fmla="*/ 489633 h 719358"/>
              <a:gd name="connsiteX4" fmla="*/ 1941411 w 2474105"/>
              <a:gd name="connsiteY4" fmla="*/ 282428 h 719358"/>
              <a:gd name="connsiteX5" fmla="*/ 2409872 w 2474105"/>
              <a:gd name="connsiteY5" fmla="*/ 34684 h 719358"/>
              <a:gd name="connsiteX6" fmla="*/ 2432394 w 2474105"/>
              <a:gd name="connsiteY6" fmla="*/ 21171 h 71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105" h="719358">
                <a:moveTo>
                  <a:pt x="0" y="719358"/>
                </a:moveTo>
                <a:lnTo>
                  <a:pt x="414408" y="665305"/>
                </a:lnTo>
                <a:lnTo>
                  <a:pt x="968453" y="584225"/>
                </a:lnTo>
                <a:cubicBezTo>
                  <a:pt x="1150132" y="555697"/>
                  <a:pt x="1279258" y="539933"/>
                  <a:pt x="1441418" y="489633"/>
                </a:cubicBezTo>
                <a:cubicBezTo>
                  <a:pt x="1603578" y="439334"/>
                  <a:pt x="1780002" y="358253"/>
                  <a:pt x="1941411" y="282428"/>
                </a:cubicBezTo>
                <a:cubicBezTo>
                  <a:pt x="2102820" y="206603"/>
                  <a:pt x="2308522" y="88737"/>
                  <a:pt x="2409872" y="34684"/>
                </a:cubicBezTo>
                <a:cubicBezTo>
                  <a:pt x="2511222" y="-19369"/>
                  <a:pt x="2471808" y="901"/>
                  <a:pt x="2432394" y="211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8CD904-1BD7-44CA-B1DD-4C7DF40EBFEF}"/>
              </a:ext>
            </a:extLst>
          </p:cNvPr>
          <p:cNvSpPr/>
          <p:nvPr/>
        </p:nvSpPr>
        <p:spPr>
          <a:xfrm>
            <a:off x="5926693" y="5427732"/>
            <a:ext cx="45719" cy="625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A1AC424-4970-409A-A446-B9A13AC5CDE3}"/>
              </a:ext>
            </a:extLst>
          </p:cNvPr>
          <p:cNvCxnSpPr>
            <a:cxnSpLocks/>
          </p:cNvCxnSpPr>
          <p:nvPr/>
        </p:nvCxnSpPr>
        <p:spPr>
          <a:xfrm flipH="1">
            <a:off x="3494333" y="5468958"/>
            <a:ext cx="2442751" cy="1"/>
          </a:xfrm>
          <a:prstGeom prst="straightConnector1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150B07D-4168-4586-9EF4-59A7C0DF72BF}"/>
              </a:ext>
            </a:extLst>
          </p:cNvPr>
          <p:cNvCxnSpPr>
            <a:cxnSpLocks/>
          </p:cNvCxnSpPr>
          <p:nvPr/>
        </p:nvCxnSpPr>
        <p:spPr>
          <a:xfrm flipH="1" flipV="1">
            <a:off x="5931009" y="936448"/>
            <a:ext cx="13637" cy="466707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60C766F-B05B-457A-8F9C-4482DB089604}"/>
              </a:ext>
            </a:extLst>
          </p:cNvPr>
          <p:cNvSpPr txBox="1"/>
          <p:nvPr/>
        </p:nvSpPr>
        <p:spPr>
          <a:xfrm rot="18096286">
            <a:off x="3204175" y="1507290"/>
            <a:ext cx="27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Curve of the maxima of </a:t>
            </a:r>
            <a:r>
              <a:rPr lang="en-US" dirty="0" err="1">
                <a:solidFill>
                  <a:schemeClr val="accent1"/>
                </a:solidFill>
              </a:rPr>
              <a:t>afterloaded</a:t>
            </a:r>
            <a:r>
              <a:rPr lang="en-US" dirty="0">
                <a:solidFill>
                  <a:schemeClr val="accent1"/>
                </a:solidFill>
              </a:rPr>
              <a:t> contractions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2C49A0-3869-4B6D-933E-5E81D3E5ED65}"/>
              </a:ext>
            </a:extLst>
          </p:cNvPr>
          <p:cNvSpPr txBox="1"/>
          <p:nvPr/>
        </p:nvSpPr>
        <p:spPr>
          <a:xfrm>
            <a:off x="5085240" y="2117546"/>
            <a:ext cx="2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Isobaric</a:t>
            </a:r>
            <a:r>
              <a:rPr lang="cs-CZ" dirty="0">
                <a:solidFill>
                  <a:srgbClr val="00B050"/>
                </a:solidFill>
              </a:rPr>
              <a:t> maxima </a:t>
            </a:r>
            <a:r>
              <a:rPr lang="cs-CZ" dirty="0" err="1">
                <a:solidFill>
                  <a:srgbClr val="00B050"/>
                </a:solidFill>
              </a:rPr>
              <a:t>curve</a:t>
            </a:r>
            <a:r>
              <a:rPr lang="cs-CZ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156</Words>
  <Application>Microsoft Office PowerPoint</Application>
  <PresentationFormat>Widescreen</PresentationFormat>
  <Paragraphs>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Otto Frank (1865-1944)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Kofránek</dc:creator>
  <cp:lastModifiedBy>Jiří Kofránek</cp:lastModifiedBy>
  <cp:revision>4</cp:revision>
  <dcterms:created xsi:type="dcterms:W3CDTF">2022-04-10T20:17:21Z</dcterms:created>
  <dcterms:modified xsi:type="dcterms:W3CDTF">2022-05-09T10:59:04Z</dcterms:modified>
</cp:coreProperties>
</file>