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9"/>
  </p:notesMasterIdLst>
  <p:sldIdLst>
    <p:sldId id="580" r:id="rId2"/>
    <p:sldId id="268" r:id="rId3"/>
    <p:sldId id="507" r:id="rId4"/>
    <p:sldId id="397" r:id="rId5"/>
    <p:sldId id="508" r:id="rId6"/>
    <p:sldId id="509" r:id="rId7"/>
    <p:sldId id="510" r:id="rId8"/>
    <p:sldId id="511" r:id="rId9"/>
    <p:sldId id="402" r:id="rId10"/>
    <p:sldId id="403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8" r:id="rId46"/>
    <p:sldId id="550" r:id="rId47"/>
    <p:sldId id="549" r:id="rId48"/>
    <p:sldId id="546" r:id="rId49"/>
    <p:sldId id="547" r:id="rId50"/>
    <p:sldId id="551" r:id="rId51"/>
    <p:sldId id="552" r:id="rId52"/>
    <p:sldId id="553" r:id="rId53"/>
    <p:sldId id="554" r:id="rId54"/>
    <p:sldId id="555" r:id="rId55"/>
    <p:sldId id="582" r:id="rId56"/>
    <p:sldId id="583" r:id="rId57"/>
    <p:sldId id="584" r:id="rId58"/>
    <p:sldId id="585" r:id="rId59"/>
    <p:sldId id="586" r:id="rId60"/>
    <p:sldId id="581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68" r:id="rId73"/>
    <p:sldId id="569" r:id="rId74"/>
    <p:sldId id="570" r:id="rId75"/>
    <p:sldId id="571" r:id="rId76"/>
    <p:sldId id="572" r:id="rId77"/>
    <p:sldId id="576" r:id="rId78"/>
    <p:sldId id="269" r:id="rId79"/>
    <p:sldId id="281" r:id="rId80"/>
    <p:sldId id="282" r:id="rId81"/>
    <p:sldId id="283" r:id="rId82"/>
    <p:sldId id="284" r:id="rId83"/>
    <p:sldId id="285" r:id="rId84"/>
    <p:sldId id="286" r:id="rId85"/>
    <p:sldId id="287" r:id="rId86"/>
    <p:sldId id="288" r:id="rId87"/>
    <p:sldId id="578" r:id="rId88"/>
  </p:sldIdLst>
  <p:sldSz cx="9144000" cy="6858000" type="screen4x3"/>
  <p:notesSz cx="6858000" cy="9144000"/>
  <p:custDataLst>
    <p:tags r:id="rId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FDF9"/>
    <a:srgbClr val="DEE7E9"/>
    <a:srgbClr val="D7FFFF"/>
    <a:srgbClr val="00FFFF"/>
    <a:srgbClr val="E6E6E6"/>
    <a:srgbClr val="BFCED4"/>
    <a:srgbClr val="9D8F84"/>
    <a:srgbClr val="D4DEE2"/>
    <a:srgbClr val="809EAA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05" autoAdjust="0"/>
  </p:normalViewPr>
  <p:slideViewPr>
    <p:cSldViewPr>
      <p:cViewPr varScale="1">
        <p:scale>
          <a:sx n="95" d="100"/>
          <a:sy n="95" d="100"/>
        </p:scale>
        <p:origin x="973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208-C7BA-4DAE-81B5-B4A54EC7E6AD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5CCC5-1934-45ED-83E4-E0753DAD90B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39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5CCC5-1934-45ED-83E4-E0753DAD90B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669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0A7A1-2BA7-4991-A6B8-CDA6162C546E}" type="slidenum">
              <a:rPr lang="cs-CZ" smtClean="0"/>
              <a:pPr/>
              <a:t>83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r>
              <a:rPr lang="cs-CZ"/>
              <a:t>V tělních dutinách obklopených buňkami (jako např. oční komory, mozkové komory) se nachází tzv. transcelulární tekutina – sem patří např. oční tekutina a mozkomíšní mok.</a:t>
            </a:r>
          </a:p>
          <a:p>
            <a:r>
              <a:rPr lang="cs-CZ"/>
              <a:t>Složení tělesných tekutin je výslednicí mezi přítokem a odtokem jednotlivých látek do příslušných oddílů tělesných tekutin. Některé látky se mohou tvořit nebo být spotřebovávány v metabolismu (vodíkové ionty, CO2, O2, voda, kyselina mléčná, ketokyseliny aj.), látky mohou být přijímány z okolí organismu, nebo jsou do okolí do naopak vylučovány prostřednictvím jednotlivých orgánů.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789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3AA14-DE59-4C3F-ADCE-8E7DBAC6D4A2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678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D9C05-5BAB-4180-9F6B-9E8410005948}" type="slidenum">
              <a:rPr lang="cs-CZ" smtClean="0"/>
              <a:pPr/>
              <a:t>85</a:t>
            </a:fld>
            <a:endParaRPr 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41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B130D1-7DC9-42C1-A8AF-5167F750D2BD}" type="slidenum">
              <a:rPr lang="cs-CZ" smtClean="0"/>
              <a:pPr/>
              <a:t>86</a:t>
            </a:fld>
            <a:endParaRPr 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06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5CCC5-1934-45ED-83E4-E0753DAD90B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03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5CCC5-1934-45ED-83E4-E0753DAD90B4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39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5CCC5-1934-45ED-83E4-E0753DAD90B4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7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F915F-21C0-4225-A63F-F97981164723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73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DE74E-ECCA-4BCF-9C4C-47B5AD816639}" type="slidenum">
              <a:rPr lang="cs-CZ" smtClean="0"/>
              <a:pPr/>
              <a:t>79</a:t>
            </a:fld>
            <a:endParaRPr lang="cs-CZ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cs-CZ" b="1" i="1" dirty="0"/>
          </a:p>
          <a:p>
            <a:endParaRPr lang="cs-CZ" b="1" i="1" dirty="0"/>
          </a:p>
          <a:p>
            <a:endParaRPr lang="cs-CZ" b="1" i="1" dirty="0"/>
          </a:p>
          <a:p>
            <a:endParaRPr lang="cs-CZ" b="1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52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86551-9C25-4740-A2C5-933E4115F1E2}" type="slidenum">
              <a:rPr lang="cs-CZ" smtClean="0"/>
              <a:pPr/>
              <a:t>80</a:t>
            </a:fld>
            <a:endParaRPr lang="cs-CZ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034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DC074-6550-4372-88FB-5654156BFF04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r>
              <a:rPr lang="cs-CZ"/>
              <a:t>Extracelulární tekutina se skládá ze dvou částí – z krevní plazmy a z intersticiální tekutiny. Mezi plazmou a intersticiem dochází k intenzívní výměně látek v krevních kapilárách. Koncentrace jednotlivých iontů a dalších nízkomolekulárních látek jsou v plazmě a v intersticiální tekutině téměř stejná. Rozdílná je však koncentrace bílkovin. Bílkoviny krevní plazmy skrze neporušenou membránu kapilár do intersticia neprocházejí. Pokud se do intersticiální tekutiny nějaké bílkoviny z plazmy dostanou, jsou ihned odstraňovány do lymfatických cév a z lymfou se postupně dostávají zpět do oběhu. 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04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1F9D6-363D-43B3-906B-A787E5286155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12788"/>
            <a:ext cx="4562475" cy="3421062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348163"/>
            <a:ext cx="5014913" cy="4135437"/>
          </a:xfrm>
          <a:noFill/>
          <a:ln/>
        </p:spPr>
        <p:txBody>
          <a:bodyPr/>
          <a:lstStyle/>
          <a:p>
            <a:r>
              <a:rPr lang="cs-CZ"/>
              <a:t>V krvi necirkuluje jenom krevní plazma. Krev také obsahuje červené a bílé krvinky – dohromady tvoří tzv. intravaskulární tekutinu.  Tekutina uvnitř krvinek je ovšem součástí ICT. 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9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9ABF-429C-44FB-908B-C41D8E049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8329C-2ABA-435E-84C9-3F15B3A81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DCEC3-3201-4F68-86B9-363925CD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5031D-2938-4828-8B2D-1AE455F5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B892B-F609-4AF6-95BB-F39E6405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56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301B-95A3-45BD-A5AD-7D49CE81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3EE78-12E6-4570-AF9A-2A4C82375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2188-B7A2-49A5-85B4-C1DFD9AB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47344-2076-46B7-85DB-BD70E2FFD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B9408-A04D-4BFA-8081-32BE14B4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31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CAC60-5A91-425D-9F7A-AE9BA8492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0C7D5-AAF3-42E7-A43F-758438A7A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7AADD-B3A3-4499-8D18-3772B6FD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05FA-C7EB-4BCF-BF7B-9350E3A8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41BC-4C39-4DA0-B7C6-136455F3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50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2025-81E7-407D-BA71-C91514E6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E2C6-766C-48A3-BE48-97369A2E3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C4AC-4368-4E72-B06D-996FB042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3B8AA-02D9-4191-B4DF-339C5F0D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BA948-A526-4FC9-AAEB-6899CEAE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3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D47-29E9-425D-897B-3F03A27D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0B572-31A0-4FB9-A266-BCA5C5E20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088B8-2F87-461E-AA5E-885EE786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36382-248B-4F35-AF3D-C690555D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EFD7D-5A12-4EA5-BFCF-34779C04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9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548D-F6A8-4573-A599-2A34437A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E9BF-6A7F-404A-904C-1F6657D99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D4CA9-4710-41AD-95FC-93D19D939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9EDDF-258A-4D8E-B6ED-E90FC544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53BBD-25B8-4F50-844D-A1A275D8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ABC00-AEDC-498D-ABD5-236A6BA8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82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76F7-5884-45B1-BAE3-7FD07B9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0A99D-E20F-4BDD-9548-8F78EB41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2B741-F55D-4C87-A60E-1F334B8DB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46E63-15C9-452D-B476-F5E5BCEEC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7BDF8-F186-4AEC-BBA9-AE27AC39B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1648F9-BAD3-4871-99EF-377CD27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33DAE-BAF6-4AF0-B2AE-33531D4D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5D7043-451D-4169-B59A-A6D7E5F8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DD81-AB86-4AD4-800A-15D565B3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33FB9-D521-4BBE-802A-55248C7B9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DE01B-48D1-4651-9510-956CF785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1FBB3-61CD-4F15-9E11-6CEC74D5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73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A75C8-0B35-4FE9-9F60-757AF59F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7557B-1826-457D-9A5C-1FE697F3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1B734-71FF-422E-9737-AE5E5355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54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CCE6-395E-4DC5-93D9-36D4908B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B73B-5B00-4361-A010-9E4C2E6D1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664A0-D5AD-4CDC-A833-E4BD981CC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EBB1-75DF-408E-831C-9284EE6C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8C510-DB1C-4C5A-92B0-72AF4127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7C07-E3E7-4DD6-988D-1E8AFFC5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0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90C2-EDDB-43A4-B13E-1BF5CD40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845630-9BFD-4911-BDF6-DA0B1A703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AF504-A542-46EA-94A5-D0F1DF04D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00676-143D-4760-8763-F4DF4BA0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1E399-51DE-4F61-B292-98CB76F1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02032-0FBA-4AC4-A8D2-F543AF40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7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8BDDD-CC24-4348-92C4-FE116AFF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922F9-6AF8-4701-97BB-41C8A8EC6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7261F-812F-4F88-A12F-207B5187E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7348A-F688-4758-8D75-3ECF9381F796}" type="datetimeFigureOut">
              <a:rPr lang="cs-CZ" smtClean="0"/>
              <a:pPr/>
              <a:t>06.04.2022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547FA-DA14-46B6-B783-E49B69848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7C2D9-AD00-4FB2-A6BA-E991258E9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50520-1B1F-4B88-9A7B-10165BCC9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38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9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9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Integrative</a:t>
            </a:r>
            <a:r>
              <a:rPr lang="cs-CZ" dirty="0"/>
              <a:t> </a:t>
            </a:r>
            <a:r>
              <a:rPr lang="cs-CZ" dirty="0" err="1"/>
              <a:t>Physiology</a:t>
            </a:r>
            <a:endParaRPr lang="cs-CZ" dirty="0"/>
          </a:p>
        </p:txBody>
      </p:sp>
      <p:sp>
        <p:nvSpPr>
          <p:cNvPr id="4" name="TextovéPole 3">
            <a:hlinkClick r:id="" action="ppaction://noaction"/>
          </p:cNvPr>
          <p:cNvSpPr txBox="1"/>
          <p:nvPr/>
        </p:nvSpPr>
        <p:spPr>
          <a:xfrm>
            <a:off x="971600" y="4581128"/>
            <a:ext cx="182216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Volume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5" name="TextovéPole 4">
            <a:hlinkClick r:id="" action="ppaction://noaction"/>
          </p:cNvPr>
          <p:cNvSpPr txBox="1"/>
          <p:nvPr/>
        </p:nvSpPr>
        <p:spPr>
          <a:xfrm>
            <a:off x="611560" y="2276872"/>
            <a:ext cx="211166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Circulation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5157192"/>
            <a:ext cx="1739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00192" y="4149080"/>
            <a:ext cx="210570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Electrolyte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3284984"/>
            <a:ext cx="21300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Osmolarity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16216" y="3212976"/>
            <a:ext cx="2021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Acid</a:t>
            </a:r>
            <a:r>
              <a:rPr lang="cs-CZ" dirty="0"/>
              <a:t>-Base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27784" y="1556792"/>
            <a:ext cx="278204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O2/CO2 transport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64496" y="4941168"/>
            <a:ext cx="25878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Gastrointestinal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pic>
        <p:nvPicPr>
          <p:cNvPr id="23554" name="Picture 2" descr="C:\Users\jirka\AppData\Local\Microsoft\Windows\Temporary Internet Files\Content.IE5\3QEVY6B9\MP9004004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2159268" cy="1438950"/>
          </a:xfrm>
          <a:prstGeom prst="rect">
            <a:avLst/>
          </a:prstGeom>
          <a:noFill/>
        </p:spPr>
      </p:pic>
      <p:sp>
        <p:nvSpPr>
          <p:cNvPr id="16" name="Obousměrná svislá šipka 15"/>
          <p:cNvSpPr/>
          <p:nvPr/>
        </p:nvSpPr>
        <p:spPr>
          <a:xfrm rot="3622967">
            <a:off x="2703278" y="3789040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7" name="Obousměrná svislá šipka 16"/>
          <p:cNvSpPr/>
          <p:nvPr/>
        </p:nvSpPr>
        <p:spPr>
          <a:xfrm rot="5400000">
            <a:off x="2735796" y="303295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8" name="Obousměrná svislá šipka 17"/>
          <p:cNvSpPr/>
          <p:nvPr/>
        </p:nvSpPr>
        <p:spPr>
          <a:xfrm rot="8024199">
            <a:off x="2956393" y="234559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9" name="Obousměrná svislá šipka 18"/>
          <p:cNvSpPr/>
          <p:nvPr/>
        </p:nvSpPr>
        <p:spPr>
          <a:xfrm rot="10800000">
            <a:off x="3892497" y="198555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0" name="Obousměrná svislá šipka 19"/>
          <p:cNvSpPr/>
          <p:nvPr/>
        </p:nvSpPr>
        <p:spPr>
          <a:xfrm rot="10800000">
            <a:off x="3779913" y="4293096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1" name="Obousměrná svislá šipka 20"/>
          <p:cNvSpPr/>
          <p:nvPr/>
        </p:nvSpPr>
        <p:spPr>
          <a:xfrm rot="8024199">
            <a:off x="4963470" y="415236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3" name="Obousměrná svislá šipka 22"/>
          <p:cNvSpPr/>
          <p:nvPr/>
        </p:nvSpPr>
        <p:spPr>
          <a:xfrm rot="5400000">
            <a:off x="5813184" y="303295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4" name="Obousměrná svislá šipka 23"/>
          <p:cNvSpPr/>
          <p:nvPr/>
        </p:nvSpPr>
        <p:spPr>
          <a:xfrm rot="6483992">
            <a:off x="5725605" y="3699932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6" name="TextovéPole 9">
            <a:extLst>
              <a:ext uri="{FF2B5EF4-FFF2-40B4-BE49-F238E27FC236}">
                <a16:creationId xmlns:a16="http://schemas.microsoft.com/office/drawing/2014/main" id="{649F1780-B8D6-48BB-B74B-6AB7070805DB}"/>
              </a:ext>
            </a:extLst>
          </p:cNvPr>
          <p:cNvSpPr txBox="1"/>
          <p:nvPr/>
        </p:nvSpPr>
        <p:spPr>
          <a:xfrm>
            <a:off x="5902671" y="2144532"/>
            <a:ext cx="217091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27" name="Obousměrná svislá šipka 21">
            <a:extLst>
              <a:ext uri="{FF2B5EF4-FFF2-40B4-BE49-F238E27FC236}">
                <a16:creationId xmlns:a16="http://schemas.microsoft.com/office/drawing/2014/main" id="{84F4635D-7EDD-4633-8012-3CA1AC01787E}"/>
              </a:ext>
            </a:extLst>
          </p:cNvPr>
          <p:cNvSpPr/>
          <p:nvPr/>
        </p:nvSpPr>
        <p:spPr>
          <a:xfrm rot="3622967">
            <a:off x="5293604" y="2191333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0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40A23BA-39B5-413D-8F0D-F985F21E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22CAA-A5BF-4E0E-85EC-0764850AED86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4ED05-0F3A-467F-BA97-D89EC86F7622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5716D-8FFE-4D8F-AC92-B8413F7E1387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1199E-0E21-4EE9-BD23-A34B61033F70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983EAA-66C5-46AE-9750-BCB473C8F43F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6CE4FD6-A975-4BDF-B345-D53FDD2B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C714A-07C1-4D51-BE23-AF38F3E99EE2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4ED4A-D908-47D1-B27B-9E1E9D0C84B5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919F8-F407-4E39-BC82-8AACDD4B89AE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A2EBA-55C2-4536-962A-98BA81814E77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B6314-465D-4943-9FBF-C0EA8AA74C64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8B0475A-589F-4FFD-8F52-ECBF35DD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7D751-8B88-4503-BF01-71E302C85991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A88A6-AAEF-4FB5-8A9F-F88394CFFAE3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9E717-BAEA-4225-8BA6-B3053B912A62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9A69-8685-4704-91CA-C8B84340F54E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B6B03-466B-4FF7-9BD9-0C9317E771AB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4A58ED3-4AA9-4A25-B6C6-93D903D5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35027-C420-43A4-AF4C-D9B4527F8DC6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81293-C7B9-44D5-976D-6060249D3AA4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B8CAF-F870-4E8B-BB2E-F2B5EEBEDD71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7C8F8-6A92-45FE-9175-2BE1F362C2C0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38448-5C69-4243-B79E-50C42344A81F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5C55369-EC8A-45E5-83A0-C5D8BB98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1CB37-6B90-4A74-B580-ED395D004659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7A00C-F1C2-47C2-B59D-D3C3E8013201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94CD4-A600-4696-8850-BD9FA24F87F4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146DA-B254-4E6F-94FE-EBFF63948816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00779-6D14-4993-A7EF-3932A7AA27A2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4A4718E-A819-456F-8102-4FBAD444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28E5B6-80CA-499F-AD11-55CB99817BC4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B72F3-7A41-494C-BB1D-724F1BA14E57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32B2D-8A03-4F71-9A1F-AC5FDAD03D9C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0A5E4-49EA-47FB-84F9-4D65188B99E5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0AB05-2CA4-4FE6-B295-8E44870F7D67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535B736-6D28-4034-8D7B-7039D177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DB5FBD-A3DF-4B55-8F01-D79F8B3BFB96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74F60-7792-4C97-B496-A750CCC82EEF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8A6D0-FB9A-4313-8C50-1F4AFF3D17D8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1A143-AAB2-47F3-BAA6-72F8013412EF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DFCBF-6A28-4BAB-A0FC-054A060F51F9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3DCF525-53D1-414A-BF2C-A945F665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D84FBC-65D3-4520-8825-33670D336686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488F9-8B66-42DF-9343-C8C21831660E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EA780-5D07-4BD6-BFA9-328D688D0EBD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38F22-2006-4F26-9181-BA392073E63F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D3E97-2355-4FC3-8EAA-02814767DEFF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19B19DB-0858-4B90-A0EF-768874E2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F9F332-396B-405D-898E-27A03AC89A1E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FD601-6E7B-46AE-8D8F-AB6C747DD206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4C02D-F41F-419F-A205-6E3730CD101B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E632E-09FA-4125-8DAB-0AA3B3633C68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7EAC-5C2A-4409-A44E-CD6D369E4D4E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516CDCA-0BDD-4C99-9EFB-AB185BF4B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86866-522F-452D-9D83-CC01CC60E2CC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612B9-82BB-4D08-9383-D608F625E2C8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ABCD7-74A0-4282-9B89-517B6189DE1D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D5D7-858E-404F-86DC-5EDDD33EA198}"/>
              </a:ext>
            </a:extLst>
          </p:cNvPr>
          <p:cNvSpPr txBox="1"/>
          <p:nvPr/>
        </p:nvSpPr>
        <p:spPr>
          <a:xfrm>
            <a:off x="5130224" y="2276872"/>
            <a:ext cx="100811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integrator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850D8-C3F0-4122-8462-8633CCD171CD}"/>
              </a:ext>
            </a:extLst>
          </p:cNvPr>
          <p:cNvSpPr txBox="1"/>
          <p:nvPr/>
        </p:nvSpPr>
        <p:spPr>
          <a:xfrm>
            <a:off x="1187624" y="4797152"/>
            <a:ext cx="13681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block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62263-7317-4718-B6C0-974F00A321E3}"/>
              </a:ext>
            </a:extLst>
          </p:cNvPr>
          <p:cNvSpPr txBox="1"/>
          <p:nvPr/>
        </p:nvSpPr>
        <p:spPr>
          <a:xfrm>
            <a:off x="3034286" y="2996952"/>
            <a:ext cx="20659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Set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equations</a:t>
            </a:r>
            <a:r>
              <a:rPr lang="cs-CZ" b="1" dirty="0"/>
              <a:t>: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Integrative</a:t>
            </a:r>
            <a:r>
              <a:rPr lang="cs-CZ" dirty="0"/>
              <a:t> </a:t>
            </a:r>
            <a:r>
              <a:rPr lang="cs-CZ" dirty="0" err="1"/>
              <a:t>Physiology</a:t>
            </a:r>
            <a:endParaRPr lang="cs-CZ" dirty="0"/>
          </a:p>
        </p:txBody>
      </p:sp>
      <p:sp>
        <p:nvSpPr>
          <p:cNvPr id="4" name="TextovéPole 3">
            <a:hlinkClick r:id="" action="ppaction://noaction"/>
          </p:cNvPr>
          <p:cNvSpPr txBox="1"/>
          <p:nvPr/>
        </p:nvSpPr>
        <p:spPr>
          <a:xfrm>
            <a:off x="971600" y="4581128"/>
            <a:ext cx="182216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Volume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5" name="TextovéPole 4">
            <a:hlinkClick r:id="" action="ppaction://noaction"/>
          </p:cNvPr>
          <p:cNvSpPr txBox="1"/>
          <p:nvPr/>
        </p:nvSpPr>
        <p:spPr>
          <a:xfrm>
            <a:off x="611560" y="2276872"/>
            <a:ext cx="211166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Circulation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5157192"/>
            <a:ext cx="1739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00192" y="4149080"/>
            <a:ext cx="210570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Electrolyte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3284984"/>
            <a:ext cx="21300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Osmolarity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16216" y="3212976"/>
            <a:ext cx="2021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Acid</a:t>
            </a:r>
            <a:r>
              <a:rPr lang="cs-CZ" dirty="0"/>
              <a:t>-Base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902671" y="2144532"/>
            <a:ext cx="217091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27784" y="1556792"/>
            <a:ext cx="278204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O2/CO2 transport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64496" y="4941168"/>
            <a:ext cx="25878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Gastrointestinal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pic>
        <p:nvPicPr>
          <p:cNvPr id="23554" name="Picture 2" descr="C:\Users\jirka\AppData\Local\Microsoft\Windows\Temporary Internet Files\Content.IE5\3QEVY6B9\MP9004004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2159268" cy="1438950"/>
          </a:xfrm>
          <a:prstGeom prst="rect">
            <a:avLst/>
          </a:prstGeom>
          <a:noFill/>
        </p:spPr>
      </p:pic>
      <p:sp>
        <p:nvSpPr>
          <p:cNvPr id="16" name="Obousměrná svislá šipka 15"/>
          <p:cNvSpPr/>
          <p:nvPr/>
        </p:nvSpPr>
        <p:spPr>
          <a:xfrm rot="3622967">
            <a:off x="2703278" y="3789040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7" name="Obousměrná svislá šipka 16"/>
          <p:cNvSpPr/>
          <p:nvPr/>
        </p:nvSpPr>
        <p:spPr>
          <a:xfrm rot="5400000">
            <a:off x="2735796" y="303295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8" name="Obousměrná svislá šipka 17"/>
          <p:cNvSpPr/>
          <p:nvPr/>
        </p:nvSpPr>
        <p:spPr>
          <a:xfrm rot="8024199">
            <a:off x="2956393" y="234559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9" name="Obousměrná svislá šipka 18"/>
          <p:cNvSpPr/>
          <p:nvPr/>
        </p:nvSpPr>
        <p:spPr>
          <a:xfrm rot="10800000">
            <a:off x="3892497" y="198555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0" name="Obousměrná svislá šipka 19"/>
          <p:cNvSpPr/>
          <p:nvPr/>
        </p:nvSpPr>
        <p:spPr>
          <a:xfrm rot="10800000">
            <a:off x="3779913" y="4293096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1" name="Obousměrná svislá šipka 20"/>
          <p:cNvSpPr/>
          <p:nvPr/>
        </p:nvSpPr>
        <p:spPr>
          <a:xfrm rot="8024199">
            <a:off x="4963470" y="415236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2" name="Obousměrná svislá šipka 21"/>
          <p:cNvSpPr/>
          <p:nvPr/>
        </p:nvSpPr>
        <p:spPr>
          <a:xfrm rot="3622967">
            <a:off x="5293604" y="2191333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3" name="Obousměrná svislá šipka 22"/>
          <p:cNvSpPr/>
          <p:nvPr/>
        </p:nvSpPr>
        <p:spPr>
          <a:xfrm rot="5400000">
            <a:off x="5832140" y="3032956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4" name="Obousměrná svislá šipka 23"/>
          <p:cNvSpPr/>
          <p:nvPr/>
        </p:nvSpPr>
        <p:spPr>
          <a:xfrm rot="6483992">
            <a:off x="5722651" y="3699932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516216" y="3223478"/>
            <a:ext cx="20210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Acid</a:t>
            </a:r>
            <a:r>
              <a:rPr lang="cs-CZ" dirty="0"/>
              <a:t>-Base </a:t>
            </a:r>
            <a:r>
              <a:rPr lang="cs-CZ" dirty="0" err="1"/>
              <a:t>disorders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61059C8-38E5-4297-B7D3-2636102C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EAF85B-8918-4544-923F-B4F17B81A202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2B696ED-4C68-48C0-B537-61B9B3C4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416DB4-21D6-41D5-9E18-75D16801CF54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18684-12E8-44C4-B0E5-E78DCF62721C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9BEEC8-BA13-4C9C-BFC2-60318C9335F1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7DDF81-1BDF-4130-AC17-F05233E5EBE1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506" name="Picture 2">
              <a:extLst>
                <a:ext uri="{FF2B5EF4-FFF2-40B4-BE49-F238E27FC236}">
                  <a16:creationId xmlns:a16="http://schemas.microsoft.com/office/drawing/2014/main" id="{D583FABB-20F4-406A-8B73-799E89227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34A497F-67F7-463C-BAA2-61CED9D3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4028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E33375-F492-4892-9179-1F000CEF89BE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050A56-163B-4958-ADBC-638B3C65EBF1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2C2A3-9DF8-4243-985C-DCFE14B67637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A786A1-A128-4154-ACBE-14BDF59F04D5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A884E05-8F68-4EEA-96F2-B8357936E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01D20C-A3C1-40B8-981F-8AFA766F0717}"/>
              </a:ext>
            </a:extLst>
          </p:cNvPr>
          <p:cNvSpPr/>
          <p:nvPr/>
        </p:nvSpPr>
        <p:spPr>
          <a:xfrm>
            <a:off x="452733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0546AB5-F03C-4DBD-A2B0-F4DFA503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468826-AD49-464D-BB1C-808B68629338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EFA35D-5EAA-49C4-A36F-0D794D563A10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7DA86F-6D62-4111-84A1-33445CEDC905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36E84F-6E79-4505-BA85-BA0132FE9F0E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7A4107A-8CC3-413C-B512-EB0496898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E5E1DCA-EF3C-4A9C-8174-3BA4324A2E9A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34AB61-A945-4552-8B28-49C3275123A7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2CCBE9-D20B-4380-AAED-679BBA11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8DC0E8-8CA4-4DE7-823C-AFB2523E52A4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75DA38-EFB8-488C-8D5C-1B4E4CCE16C8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FF4C9A-8630-474E-811C-38BE0314E419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E0A21-5ABF-4999-B225-375A2FD3DCD1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1FB4B9A-127D-4801-85FD-872830FAC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129760F-2FA3-4952-A11D-17C58A4F0534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1C3181-DBF8-4B7F-B2D0-C03023AD6BDF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B397B1-23FB-4FD5-AE77-087240539B62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8D4A913-26E9-4021-B62B-D0096B78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836D3C-D8EB-4B13-82ED-45E28F6B4369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AB063E-0FD5-4D24-8D16-3721C34CA56F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9A19D8-8FE3-429F-AB13-DB8270944564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B510BB-C7C7-4E08-86E2-935055BF11DD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651E14F-D033-4A5B-A893-71FD52F8D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FA7A46A-2420-4642-B9CF-F4ECC5F5BAA6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F6E8E-EE25-47F3-BD1E-BAA8217614CF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853BC-F243-4B55-AD73-F54885D660FC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CCF5F-80CA-41A0-8F39-0400FDEEA7C6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F305863-C4A7-40FF-9EBF-89EB876A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99F83E-9D68-4D91-8B85-3D55DA636DD2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D5F6F2-515B-4CE9-8016-FB73EE1DABB8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511D5B-BA4C-4032-B41E-7C3D4F458CA1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09F97D-1008-40F1-99A5-49B6C95B6F6E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5961813-9B7A-4513-AA82-2D093A4F3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A1CE2EE-B975-4014-B6E2-7C30F193535A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C5310-328F-426E-987B-3B20F6A2C735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DD3A6A-1052-49BE-BDFB-00314506B6D3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E4A39F-E8EA-455C-88F0-6118698838A6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DA63E9-1163-4E29-8649-6177EEA6785B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9F56E2B-317B-4251-A7F0-93BECE2E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2E4B9-417D-48F6-989F-AFAD69F67B0B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555270-CED0-4669-A697-9943F8A26306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1490BB-D3E5-467F-9475-E2AACB9DDA59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2F82FF-83C6-4B4D-A0AE-A972FF62CDC2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B05D8B4-512E-4DD7-A778-B66FB30E2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20864F-AEC0-40C3-B672-DEB8B32C47FE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9627E2-763A-4D3D-BF40-21BB603F311E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FBDCE2-9C76-4B6A-819C-6A870FE2B8B1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473D5E-2A79-44B6-ACC4-3FBDAB264E7D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237AB8-F5A0-4458-9E0D-CD89D0EA8CC6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27240E-73E4-4733-AE8D-96C7D44FD3CE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0AB2FAF8-088E-4C32-B4B2-88830375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09D8E9-A111-4E3D-B79F-BBDA2ACC14C5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99A4E7-7C24-44B5-82DA-65F65BF8F7F4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3410AC-3C23-4A8C-810D-F8EC80844A90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0A51D4-456F-4DA8-B2DE-07542EBAB7E7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7F788CB-E8CF-4EF5-B177-4A3FA7B68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9BCC05F-775F-4826-9AC3-46260A046EED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AF0CD6-BC77-43CC-80E8-CD1141280595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9F5A3E-F415-498E-8F49-58C1168D2F9F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1E984-116B-42F8-886A-4B85171E08B5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BF29EB-F2F9-4AF3-95B3-490C6A53EB20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62B7AC-0ECB-4177-9510-AE9AE2C28D87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A4504A-13AB-41F1-BCFE-253AEB22947C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3668D5D-E9C3-429F-9183-572227EE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52CF5-053C-408C-B020-1F72724D76E0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CF7195-735E-4205-AC9C-02F69EE996DA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BE042D-0215-48E5-96D0-088903580FF4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AFA92C-D81B-4916-BB16-B6CF39F426BB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E0427E1-0CFD-4B9C-B0EF-8F1DFC98D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F75B728-550D-4F2E-81C5-26F0678B727C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A9C43-59B9-4C63-AC81-492F02823386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105396-BDEF-4BFA-8647-6F9C7719CD18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716AEA-FEA9-4F9D-9D7D-3B49FDBEF4FE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867B3-19CD-4575-A021-7268E15CEF3C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637CFF-4C70-4184-A16B-91A1715163FC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AA4AE8-2527-4132-9F27-4D889DE45B7E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23F098-ABF8-4A66-A645-5C41DC870BEF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73A992-5E72-4786-AB01-4E6BB9D92409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F04682A-0E9D-4E8C-9B42-623277FB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B26EB3C7-8EEB-45EA-8BDD-070DEE48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37FD6-AAD0-4348-819A-A4E696823E1A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E4FE37-9D59-4B59-BCE6-55FAB493F689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2D45DC-44A7-4170-92B3-165D7B23D176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CD8AE6-C47E-43C8-88AA-ACD74B44214E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B999286-22AF-4688-BCFB-03ED54397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3DE64AB-D858-4367-B501-5009A9A88276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632BD7-CDFE-4CCB-BACB-00414F33C8F1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F0B792-8605-4700-BD14-8EE5567192F6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DC90D7-9D10-4393-A1A6-B75843E1CE2E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9C5C1-53C6-49D0-83FC-D31BCD2E4CD6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700043-A585-42FB-ABC7-6B5D42CB3DCD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2B09C-8C3F-46ED-8A46-86B692DEC81E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D86A8-8886-44D0-8F78-581D3A26902A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600C2-6DC3-4CE1-8903-DB845429087C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E5282D-7571-4EE1-BAA7-5C6ED265CB35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31B34E2-4B2F-4580-8083-E34BCA52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9CDC10-FF9F-4B01-B733-D20A940B5F44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83B68F-3692-481E-9ECF-9A039ABB8750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CFB8BD-DA63-490F-9D8D-CD8ED7D51CE9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C473D4-A7C4-4AF0-BD39-6DF5F16365C8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FE9D61C-9D42-4BA6-B553-A7A32EF62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A6FD8AB-67D3-4F76-A3AD-08B0A1A40711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FA599-5A90-4809-9B58-41233A865AF7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BD7404-6FDB-4A4D-8714-AC6703A12E3D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647F6-B595-4877-8A2B-2DEDB67C4A1E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502F9-21D2-4A9F-8CBB-AEA0C7048A44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170FA6-6305-4281-A43D-D8A57F3E4F1D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B9C403-26B6-44A6-9CF7-285FF448AFB1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067136-DD3E-4115-8808-756D94D5D127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5A3948-C95F-4D33-957F-D5CFC0954C87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0ECC1-2A76-4544-A835-403265F73108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0F128C-C952-408E-9CC4-710C50D572FD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2E2FACF-C707-4246-8ABB-4BD2FB50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FB1F88-CA6B-4A59-A1FA-B45C188B8013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E9A24-43C1-4D28-9068-43988699A342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850D3A-B72A-4514-8C78-6122D23067C7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67621C-74AE-49C7-B780-3DD50C5E95FC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CA01915-CD2B-4859-B2EE-036384421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607EAED-85E3-4043-979E-D43556314921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47115D-B3F3-43DE-A979-23C31CEA0DF2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E743C-B4FA-45D3-80CC-EF6F98CF2FCF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7F85B-09F2-4335-BD6F-E38BE8A2AB3F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C58B9-6145-442A-8A67-A39257271835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041E4-531F-4E4C-AB5D-8D392AB04C75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A9AC7-7995-4163-9C68-64223A6EA97D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9831FE-02BE-47F6-98D2-F145FD94F4CA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6B563A-2EDF-45A0-8FDB-919638489EC8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9FA793-FBD3-4FD7-B616-929CE54225E0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112AC6-3AF4-4A55-B0BD-CD3744EC6657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A20557-018C-4ADC-B299-AEC0C884ED4E}"/>
              </a:ext>
            </a:extLst>
          </p:cNvPr>
          <p:cNvSpPr/>
          <p:nvPr/>
        </p:nvSpPr>
        <p:spPr>
          <a:xfrm>
            <a:off x="98584" y="5350916"/>
            <a:ext cx="1656184" cy="623627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Autonomic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2DF57F2-80DA-48D6-91DD-D40FBF1A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3045E5-21FF-45F6-9CEF-9C89C81B6D1F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1BBE5-0904-44B6-AF4A-5D2832B9C7FC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9A1DD3-2AAB-4466-B27B-16B19E10ED16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97D1EE-B8AE-4C9B-B2CD-099AF290D4F0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8208A7C-B28C-481A-AC70-E56FAFA60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937B069-CC2A-478E-9AEE-84E489F6C4F5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CBD57-26D2-48C4-8B28-F108CC865C2A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307C20-90E6-4F03-96F3-65A150B08B9C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55B215-F87D-4798-B4FF-6400FB013245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6CACCE-C280-4C10-AD70-34403BA33F6B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C4BD4-9C48-4FE4-A64F-0521D0F4326D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677DEE-B6BE-4473-B5DC-279C3F328F98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74CBBA-07A5-4701-A1D4-EA223A01F3E8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51C9E-071B-4AC8-96AD-C986EFE2D5D7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2FD05-C26A-4C73-BE23-9687A72B9B20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AD9E04-4B6E-4C60-8C42-BCD0D539AC65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B81CA0-B6B8-49C1-AC57-D8A4363A2BD0}"/>
              </a:ext>
            </a:extLst>
          </p:cNvPr>
          <p:cNvSpPr/>
          <p:nvPr/>
        </p:nvSpPr>
        <p:spPr>
          <a:xfrm>
            <a:off x="98584" y="5350916"/>
            <a:ext cx="1656184" cy="623627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Autonomic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A51DD4-A2D8-4C8D-A665-DB3F0A5640C7}"/>
              </a:ext>
            </a:extLst>
          </p:cNvPr>
          <p:cNvSpPr/>
          <p:nvPr/>
        </p:nvSpPr>
        <p:spPr>
          <a:xfrm>
            <a:off x="7452320" y="9904"/>
            <a:ext cx="1584176" cy="332315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Thirts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drinking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45973496-2CC0-4DC3-87AB-AC5AD27F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E82E0A-625D-48BE-A8E8-B45EF488E0C5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99500-FB43-4146-BA84-A74BA8B0EC0B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433F2A-2D7E-44C1-AA2A-996BF32EA8EE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A7614F-2E6F-428E-99D7-AF13A6652421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03D4B4F-A97A-4A95-8F61-37BFDE620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5900B40-F917-4F70-ACB4-66AA71060E63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A99433-DE80-4A84-85BC-450F599BDEDD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E65C96-E1C6-424B-A83D-16682EE64D9B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23F74-5E25-415C-9D53-083A2D265AA3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B5F104-B312-4568-8060-25FB93028961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81CF7-EAAE-4798-BBA2-1A02E69542FD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A55F0-3FE6-46BD-91B5-362F0491B6A5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42AE8F-74DB-4FBD-B452-59AA2F9EDB0E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283BD-320B-44A8-A41C-971C7F4A5C5C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B857B9-081F-4E5B-9065-9BFE3E5BF756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F6307D-B00E-475C-9F61-F68689D7D6FA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07D4A-3659-4111-8FBC-444659F3EE91}"/>
              </a:ext>
            </a:extLst>
          </p:cNvPr>
          <p:cNvSpPr/>
          <p:nvPr/>
        </p:nvSpPr>
        <p:spPr>
          <a:xfrm>
            <a:off x="98584" y="5350916"/>
            <a:ext cx="1656184" cy="623627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Autonomic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5F1E58-E977-4D0D-82AF-E0B0BFE77172}"/>
              </a:ext>
            </a:extLst>
          </p:cNvPr>
          <p:cNvSpPr/>
          <p:nvPr/>
        </p:nvSpPr>
        <p:spPr>
          <a:xfrm>
            <a:off x="7452320" y="9904"/>
            <a:ext cx="1584176" cy="332315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Thirts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drinking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AB1B11-4B2C-4671-A21B-8D1073C9E8D2}"/>
              </a:ext>
            </a:extLst>
          </p:cNvPr>
          <p:cNvSpPr/>
          <p:nvPr/>
        </p:nvSpPr>
        <p:spPr>
          <a:xfrm>
            <a:off x="7524328" y="4005064"/>
            <a:ext cx="1546776" cy="504056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Aldosterone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AB1683A3-A968-40CA-B236-96450BCFD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34BE4C-BC90-4541-B84F-829831DAED36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F74ECD-360E-4941-A512-D686CF2E77A3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A00225-7FDC-4C19-BCCC-0C12D6367C28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BEA1DE-A44E-4DEF-A0CC-C6B407270A21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5BF1206-0031-48F8-8810-F1E8894B3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6B74BDF-E80E-4B99-AF3D-417C663271C5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BAFDA-A139-4E56-A419-7FABD1615CEC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162F5-34D7-4D31-B2CE-E3B8A3BAE27D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B3E6B-A2BF-467B-9A81-99B43ADF30F3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7CF18C-363F-4F10-AA7E-8281308C44B3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FE671-ACD4-4612-8F5C-D72AE166ECDC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758A4F-A05A-4C68-B4FE-53E8A5D88A3B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2DC77-136E-4F45-A49A-2B6847CCA2F8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FF5DCF-2CD6-4B58-AEFF-0E066BF9E141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6EE2A-F445-4EA0-8C0D-CB964202A318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F99C49-5846-473B-B058-D62AAE0FFFE6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AFCB96-2FE4-4481-B186-9665E8C3AA7F}"/>
              </a:ext>
            </a:extLst>
          </p:cNvPr>
          <p:cNvSpPr/>
          <p:nvPr/>
        </p:nvSpPr>
        <p:spPr>
          <a:xfrm>
            <a:off x="98584" y="5350916"/>
            <a:ext cx="1656184" cy="623627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Autonomic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D6C476-5E55-4A23-A665-2E5DF96A87B4}"/>
              </a:ext>
            </a:extLst>
          </p:cNvPr>
          <p:cNvSpPr/>
          <p:nvPr/>
        </p:nvSpPr>
        <p:spPr>
          <a:xfrm>
            <a:off x="7452320" y="9904"/>
            <a:ext cx="1584176" cy="332315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Thirts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drinking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2189C4-A2C3-45B4-9D85-39AC558CBED4}"/>
              </a:ext>
            </a:extLst>
          </p:cNvPr>
          <p:cNvSpPr/>
          <p:nvPr/>
        </p:nvSpPr>
        <p:spPr>
          <a:xfrm>
            <a:off x="7524328" y="4005064"/>
            <a:ext cx="1546776" cy="504056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Aldosterone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BA525-468D-4D85-872E-F9370717E2EC}"/>
              </a:ext>
            </a:extLst>
          </p:cNvPr>
          <p:cNvSpPr/>
          <p:nvPr/>
        </p:nvSpPr>
        <p:spPr>
          <a:xfrm>
            <a:off x="7558936" y="2780928"/>
            <a:ext cx="1477560" cy="446076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Angiotensin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3F7EA5F-6AFF-4E3B-8BE5-A00CDE1A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81F094-2EC3-43D4-84A7-B99474B1C0A5}"/>
              </a:ext>
            </a:extLst>
          </p:cNvPr>
          <p:cNvGrpSpPr/>
          <p:nvPr/>
        </p:nvGrpSpPr>
        <p:grpSpPr>
          <a:xfrm>
            <a:off x="17840" y="6037632"/>
            <a:ext cx="1793453" cy="820368"/>
            <a:chOff x="17840" y="6037632"/>
            <a:chExt cx="1793453" cy="8203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9737F6-E00E-4948-AD67-1D8CD49F4E28}"/>
                </a:ext>
              </a:extLst>
            </p:cNvPr>
            <p:cNvSpPr/>
            <p:nvPr/>
          </p:nvSpPr>
          <p:spPr>
            <a:xfrm>
              <a:off x="17840" y="6309320"/>
              <a:ext cx="1241792" cy="507892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tx1"/>
                  </a:solidFill>
                </a:rPr>
                <a:t>Heart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rate</a:t>
              </a:r>
              <a:r>
                <a:rPr lang="cs-CZ" sz="1200" dirty="0">
                  <a:solidFill>
                    <a:schemeClr val="tx1"/>
                  </a:solidFill>
                </a:rPr>
                <a:t> and </a:t>
              </a:r>
              <a:r>
                <a:rPr lang="cs-CZ" sz="1200" dirty="0" err="1">
                  <a:solidFill>
                    <a:schemeClr val="tx1"/>
                  </a:solidFill>
                </a:rPr>
                <a:t>stroke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volume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6F9ED0-9BBB-4841-ABAF-CC4A7C51F76E}"/>
                </a:ext>
              </a:extLst>
            </p:cNvPr>
            <p:cNvSpPr/>
            <p:nvPr/>
          </p:nvSpPr>
          <p:spPr>
            <a:xfrm>
              <a:off x="1259632" y="6037632"/>
              <a:ext cx="504056" cy="779580"/>
            </a:xfrm>
            <a:prstGeom prst="rect">
              <a:avLst/>
            </a:prstGeom>
            <a:solidFill>
              <a:srgbClr val="D4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7103BBD-BAA1-431A-9C58-47C6E3091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078420"/>
              <a:ext cx="551661" cy="779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F1CD724-B95F-48D6-8295-D5C68697370C}"/>
              </a:ext>
            </a:extLst>
          </p:cNvPr>
          <p:cNvSpPr/>
          <p:nvPr/>
        </p:nvSpPr>
        <p:spPr>
          <a:xfrm>
            <a:off x="4509494" y="5768936"/>
            <a:ext cx="1196794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Heart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hypertrophy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deterioration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32AD0B-6241-4507-83BE-4787D4D3996E}"/>
              </a:ext>
            </a:extLst>
          </p:cNvPr>
          <p:cNvSpPr/>
          <p:nvPr/>
        </p:nvSpPr>
        <p:spPr>
          <a:xfrm rot="16200000">
            <a:off x="4009640" y="296652"/>
            <a:ext cx="1080120" cy="57606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Vascular</a:t>
            </a:r>
            <a:r>
              <a:rPr lang="cs-CZ" sz="1400" dirty="0">
                <a:solidFill>
                  <a:schemeClr val="tx1"/>
                </a:solidFill>
              </a:rPr>
              <a:t> stress </a:t>
            </a:r>
            <a:r>
              <a:rPr lang="cs-CZ" sz="1400" dirty="0" err="1">
                <a:solidFill>
                  <a:schemeClr val="tx1"/>
                </a:solidFill>
              </a:rPr>
              <a:t>relaxation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FC9072-11AD-410D-8774-78B77E3EA790}"/>
              </a:ext>
            </a:extLst>
          </p:cNvPr>
          <p:cNvSpPr/>
          <p:nvPr/>
        </p:nvSpPr>
        <p:spPr>
          <a:xfrm>
            <a:off x="3563170" y="5733256"/>
            <a:ext cx="884536" cy="108012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Red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cells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viscosity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9548E-AE39-4375-AC9C-C14B66567C13}"/>
              </a:ext>
            </a:extLst>
          </p:cNvPr>
          <p:cNvSpPr/>
          <p:nvPr/>
        </p:nvSpPr>
        <p:spPr>
          <a:xfrm>
            <a:off x="2051720" y="66924"/>
            <a:ext cx="201622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r>
              <a:rPr lang="cs-CZ" sz="1400" dirty="0">
                <a:solidFill>
                  <a:schemeClr val="tx1"/>
                </a:solidFill>
              </a:rPr>
              <a:t> and PO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74628B-3E2F-43BC-A27F-CC61C17C0DBE}"/>
              </a:ext>
            </a:extLst>
          </p:cNvPr>
          <p:cNvSpPr/>
          <p:nvPr/>
        </p:nvSpPr>
        <p:spPr>
          <a:xfrm>
            <a:off x="0" y="2956164"/>
            <a:ext cx="1710168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local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blood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flow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9CF0B-D989-41E7-90DA-74791A4B8774}"/>
              </a:ext>
            </a:extLst>
          </p:cNvPr>
          <p:cNvSpPr/>
          <p:nvPr/>
        </p:nvSpPr>
        <p:spPr>
          <a:xfrm>
            <a:off x="35496" y="66924"/>
            <a:ext cx="1656184" cy="7697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Non-</a:t>
            </a:r>
            <a:r>
              <a:rPr lang="cs-CZ" sz="1400" dirty="0" err="1">
                <a:solidFill>
                  <a:schemeClr val="tx1"/>
                </a:solidFill>
              </a:rPr>
              <a:t>muscle</a:t>
            </a:r>
            <a:r>
              <a:rPr lang="cs-CZ" sz="1400" dirty="0">
                <a:solidFill>
                  <a:schemeClr val="tx1"/>
                </a:solidFill>
              </a:rPr>
              <a:t> oxygen </a:t>
            </a:r>
            <a:r>
              <a:rPr lang="cs-CZ" sz="1400" dirty="0" err="1">
                <a:solidFill>
                  <a:schemeClr val="tx1"/>
                </a:solidFill>
              </a:rPr>
              <a:t>delivery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4D7A4-1ACD-4331-87BD-CCD7B5F014BA}"/>
              </a:ext>
            </a:extLst>
          </p:cNvPr>
          <p:cNvSpPr/>
          <p:nvPr/>
        </p:nvSpPr>
        <p:spPr>
          <a:xfrm>
            <a:off x="5724128" y="2227164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Capillary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membrane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09B8D-7CF6-4C4D-B1BC-984225668E8D}"/>
              </a:ext>
            </a:extLst>
          </p:cNvPr>
          <p:cNvSpPr/>
          <p:nvPr/>
        </p:nvSpPr>
        <p:spPr>
          <a:xfrm>
            <a:off x="5796136" y="5877272"/>
            <a:ext cx="1512168" cy="9138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Tissue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pressures</a:t>
            </a:r>
            <a:r>
              <a:rPr lang="cs-CZ" sz="1400" dirty="0">
                <a:solidFill>
                  <a:schemeClr val="tx1"/>
                </a:solidFill>
              </a:rPr>
              <a:t> and gel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D72C88-0A1C-4498-B335-E5CA0E3AC74F}"/>
              </a:ext>
            </a:extLst>
          </p:cNvPr>
          <p:cNvSpPr/>
          <p:nvPr/>
        </p:nvSpPr>
        <p:spPr>
          <a:xfrm>
            <a:off x="7558936" y="6047927"/>
            <a:ext cx="1512168" cy="743149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Electrolytes</a:t>
            </a:r>
            <a:r>
              <a:rPr lang="cs-CZ" sz="1400" dirty="0">
                <a:solidFill>
                  <a:schemeClr val="tx1"/>
                </a:solidFill>
              </a:rPr>
              <a:t> and cell </a:t>
            </a:r>
            <a:r>
              <a:rPr lang="cs-CZ" sz="1400" dirty="0" err="1">
                <a:solidFill>
                  <a:schemeClr val="tx1"/>
                </a:solidFill>
              </a:rPr>
              <a:t>water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9A79A-610B-4849-A5CF-60D3A89A7B84}"/>
              </a:ext>
            </a:extLst>
          </p:cNvPr>
          <p:cNvSpPr/>
          <p:nvPr/>
        </p:nvSpPr>
        <p:spPr>
          <a:xfrm>
            <a:off x="2092486" y="6254152"/>
            <a:ext cx="1399394" cy="549304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Pulmonary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fluids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AB4D96-A946-44F7-90B6-7413BA3FD7A3}"/>
              </a:ext>
            </a:extLst>
          </p:cNvPr>
          <p:cNvSpPr/>
          <p:nvPr/>
        </p:nvSpPr>
        <p:spPr>
          <a:xfrm>
            <a:off x="2699792" y="4221088"/>
            <a:ext cx="2232248" cy="36004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Circulation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E5F067-A19E-40BF-B39D-F298B3780C2B}"/>
              </a:ext>
            </a:extLst>
          </p:cNvPr>
          <p:cNvSpPr/>
          <p:nvPr/>
        </p:nvSpPr>
        <p:spPr>
          <a:xfrm>
            <a:off x="5204959" y="71384"/>
            <a:ext cx="1815313" cy="405288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Kidney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dynamics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excretion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5EA242-9302-4EA7-AD91-32535A7B0654}"/>
              </a:ext>
            </a:extLst>
          </p:cNvPr>
          <p:cNvSpPr/>
          <p:nvPr/>
        </p:nvSpPr>
        <p:spPr>
          <a:xfrm>
            <a:off x="98584" y="5350916"/>
            <a:ext cx="1656184" cy="623627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Autonomic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8C870A-7FF3-4B28-B7CD-1AE562067ACC}"/>
              </a:ext>
            </a:extLst>
          </p:cNvPr>
          <p:cNvSpPr/>
          <p:nvPr/>
        </p:nvSpPr>
        <p:spPr>
          <a:xfrm>
            <a:off x="7452320" y="9904"/>
            <a:ext cx="1584176" cy="332315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Thirts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drinking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0C05F0-95FC-4081-B08B-D922EE558E9F}"/>
              </a:ext>
            </a:extLst>
          </p:cNvPr>
          <p:cNvSpPr/>
          <p:nvPr/>
        </p:nvSpPr>
        <p:spPr>
          <a:xfrm>
            <a:off x="7524328" y="4005064"/>
            <a:ext cx="1546776" cy="504056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Aldosterone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499A7-ADD2-4FAD-AFB9-8A37AE3BF9EC}"/>
              </a:ext>
            </a:extLst>
          </p:cNvPr>
          <p:cNvSpPr/>
          <p:nvPr/>
        </p:nvSpPr>
        <p:spPr>
          <a:xfrm>
            <a:off x="7558936" y="2780928"/>
            <a:ext cx="1477560" cy="446076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Angiotensin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F5C76D-0741-4963-86A3-FC74AD3F669D}"/>
              </a:ext>
            </a:extLst>
          </p:cNvPr>
          <p:cNvSpPr/>
          <p:nvPr/>
        </p:nvSpPr>
        <p:spPr>
          <a:xfrm>
            <a:off x="7557846" y="1412776"/>
            <a:ext cx="1477560" cy="720080"/>
          </a:xfrm>
          <a:prstGeom prst="rect">
            <a:avLst/>
          </a:prstGeom>
          <a:solidFill>
            <a:srgbClr val="D4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Antidiuretic</a:t>
            </a:r>
            <a:r>
              <a:rPr lang="cs-CZ" sz="1400" dirty="0">
                <a:solidFill>
                  <a:schemeClr val="tx1"/>
                </a:solidFill>
              </a:rPr>
              <a:t> hormone </a:t>
            </a:r>
            <a:r>
              <a:rPr lang="cs-CZ" sz="1400" dirty="0" err="1">
                <a:solidFill>
                  <a:schemeClr val="tx1"/>
                </a:solidFill>
              </a:rPr>
              <a:t>control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C88A2F0B-59B7-4B45-8374-ED2509BB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326F7E-39CE-4ECE-A32B-1BDA9540F267}"/>
              </a:ext>
            </a:extLst>
          </p:cNvPr>
          <p:cNvSpPr txBox="1"/>
          <p:nvPr/>
        </p:nvSpPr>
        <p:spPr>
          <a:xfrm>
            <a:off x="539552" y="44624"/>
            <a:ext cx="4430832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Formalisation</a:t>
            </a:r>
            <a:r>
              <a:rPr lang="cs-CZ" sz="2000" dirty="0">
                <a:solidFill>
                  <a:schemeClr val="bg1"/>
                </a:solidFill>
              </a:rPr>
              <a:t> in biology and </a:t>
            </a:r>
            <a:r>
              <a:rPr lang="cs-CZ" sz="2000" dirty="0" err="1">
                <a:solidFill>
                  <a:schemeClr val="bg1"/>
                </a:solidFill>
              </a:rPr>
              <a:t>medicine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6975E-2E8E-4C6C-9968-568FC267500F}"/>
              </a:ext>
            </a:extLst>
          </p:cNvPr>
          <p:cNvSpPr txBox="1"/>
          <p:nvPr/>
        </p:nvSpPr>
        <p:spPr>
          <a:xfrm>
            <a:off x="2826938" y="1988840"/>
            <a:ext cx="1741887" cy="369332"/>
          </a:xfrm>
          <a:prstGeom prst="rect">
            <a:avLst/>
          </a:prstGeom>
          <a:solidFill>
            <a:srgbClr val="DEE7E9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FORMALISATION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2708FB7-4993-4112-A19E-9485BF0C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A5D14-9A52-4C61-B36E-B9DB2122FA89}"/>
              </a:ext>
            </a:extLst>
          </p:cNvPr>
          <p:cNvSpPr txBox="1"/>
          <p:nvPr/>
        </p:nvSpPr>
        <p:spPr>
          <a:xfrm>
            <a:off x="539552" y="44624"/>
            <a:ext cx="4430832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Formalisation</a:t>
            </a:r>
            <a:r>
              <a:rPr lang="cs-CZ" sz="2000" dirty="0">
                <a:solidFill>
                  <a:schemeClr val="bg1"/>
                </a:solidFill>
              </a:rPr>
              <a:t> in biology and </a:t>
            </a:r>
            <a:r>
              <a:rPr lang="cs-CZ" sz="2000" dirty="0" err="1">
                <a:solidFill>
                  <a:schemeClr val="bg1"/>
                </a:solidFill>
              </a:rPr>
              <a:t>medicine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24B57-FF71-47B8-9A79-69FA7175B04B}"/>
              </a:ext>
            </a:extLst>
          </p:cNvPr>
          <p:cNvSpPr txBox="1"/>
          <p:nvPr/>
        </p:nvSpPr>
        <p:spPr>
          <a:xfrm>
            <a:off x="2771800" y="1988840"/>
            <a:ext cx="1817070" cy="369332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FORMALISATION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298EF-647E-4EB8-8E14-CF6F8F719E82}"/>
              </a:ext>
            </a:extLst>
          </p:cNvPr>
          <p:cNvSpPr txBox="1"/>
          <p:nvPr/>
        </p:nvSpPr>
        <p:spPr>
          <a:xfrm>
            <a:off x="971600" y="1115452"/>
            <a:ext cx="2376264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EXPERIMENTAL PHYSIOLOGY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97F338-5CED-4908-BEB2-81522B942A66}"/>
              </a:ext>
            </a:extLst>
          </p:cNvPr>
          <p:cNvSpPr/>
          <p:nvPr/>
        </p:nvSpPr>
        <p:spPr>
          <a:xfrm>
            <a:off x="4211960" y="6419844"/>
            <a:ext cx="4896544" cy="449288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24A2878-B2FF-4EE8-A382-6105A78A7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87669-95B2-419E-96DA-8F23FF0F1C64}"/>
              </a:ext>
            </a:extLst>
          </p:cNvPr>
          <p:cNvSpPr txBox="1"/>
          <p:nvPr/>
        </p:nvSpPr>
        <p:spPr>
          <a:xfrm>
            <a:off x="539552" y="44624"/>
            <a:ext cx="4430832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Formalisation</a:t>
            </a:r>
            <a:r>
              <a:rPr lang="cs-CZ" sz="2000" dirty="0">
                <a:solidFill>
                  <a:schemeClr val="bg1"/>
                </a:solidFill>
              </a:rPr>
              <a:t> in biology and </a:t>
            </a:r>
            <a:r>
              <a:rPr lang="cs-CZ" sz="2000" dirty="0" err="1">
                <a:solidFill>
                  <a:schemeClr val="bg1"/>
                </a:solidFill>
              </a:rPr>
              <a:t>medicine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C76B4-9DBC-4EE6-BCE1-ED210FBCD24D}"/>
              </a:ext>
            </a:extLst>
          </p:cNvPr>
          <p:cNvSpPr txBox="1"/>
          <p:nvPr/>
        </p:nvSpPr>
        <p:spPr>
          <a:xfrm>
            <a:off x="3873582" y="1024068"/>
            <a:ext cx="1149674" cy="261610"/>
          </a:xfrm>
          <a:prstGeom prst="rect">
            <a:avLst/>
          </a:prstGeom>
          <a:solidFill>
            <a:srgbClr val="DEE7E9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FORMALISATION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53A90-63E6-489C-9A0E-61FEAE840533}"/>
              </a:ext>
            </a:extLst>
          </p:cNvPr>
          <p:cNvSpPr txBox="1"/>
          <p:nvPr/>
        </p:nvSpPr>
        <p:spPr>
          <a:xfrm>
            <a:off x="2926600" y="570980"/>
            <a:ext cx="1656184" cy="430887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EXPERIMENTAL PHYSIOLOGY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7A769-DEC3-456A-88DD-298A328F6111}"/>
              </a:ext>
            </a:extLst>
          </p:cNvPr>
          <p:cNvSpPr txBox="1"/>
          <p:nvPr/>
        </p:nvSpPr>
        <p:spPr>
          <a:xfrm>
            <a:off x="3851920" y="3883177"/>
            <a:ext cx="1741887" cy="369332"/>
          </a:xfrm>
          <a:prstGeom prst="rect">
            <a:avLst/>
          </a:prstGeom>
          <a:solidFill>
            <a:srgbClr val="DEE7E9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FORMALISATION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DADA8-8236-4548-B153-6A2705089534}"/>
              </a:ext>
            </a:extLst>
          </p:cNvPr>
          <p:cNvSpPr txBox="1"/>
          <p:nvPr/>
        </p:nvSpPr>
        <p:spPr>
          <a:xfrm>
            <a:off x="1115616" y="3501008"/>
            <a:ext cx="2376264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EXPERIMENTAL PHYSICS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A39EA-3942-43CD-8019-65FD52405BFA}"/>
              </a:ext>
            </a:extLst>
          </p:cNvPr>
          <p:cNvSpPr txBox="1"/>
          <p:nvPr/>
        </p:nvSpPr>
        <p:spPr>
          <a:xfrm>
            <a:off x="6084168" y="2564904"/>
            <a:ext cx="2376264" cy="369332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THEORETICAL PHYSICS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1521B-10EB-4CCA-A86E-5E1C9A8B0921}"/>
              </a:ext>
            </a:extLst>
          </p:cNvPr>
          <p:cNvSpPr/>
          <p:nvPr/>
        </p:nvSpPr>
        <p:spPr>
          <a:xfrm>
            <a:off x="4211960" y="6419844"/>
            <a:ext cx="4896544" cy="449288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238E7EDB-52C8-4157-8C13-75F4F60E6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98CE3BA-9AC7-46B1-A25E-2C441B26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A751C-1596-44A9-9F80-C9CE6153ABE0}"/>
              </a:ext>
            </a:extLst>
          </p:cNvPr>
          <p:cNvSpPr txBox="1"/>
          <p:nvPr/>
        </p:nvSpPr>
        <p:spPr>
          <a:xfrm>
            <a:off x="539552" y="44624"/>
            <a:ext cx="4430832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Formalisation</a:t>
            </a:r>
            <a:r>
              <a:rPr lang="cs-CZ" sz="2000" dirty="0">
                <a:solidFill>
                  <a:schemeClr val="bg1"/>
                </a:solidFill>
              </a:rPr>
              <a:t> in biology and </a:t>
            </a:r>
            <a:r>
              <a:rPr lang="cs-CZ" sz="2000" dirty="0" err="1">
                <a:solidFill>
                  <a:schemeClr val="bg1"/>
                </a:solidFill>
              </a:rPr>
              <a:t>medicine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510F24-5EC4-4173-A2FB-E6EDEBBCABBA}"/>
              </a:ext>
            </a:extLst>
          </p:cNvPr>
          <p:cNvSpPr/>
          <p:nvPr/>
        </p:nvSpPr>
        <p:spPr>
          <a:xfrm>
            <a:off x="4211960" y="6419844"/>
            <a:ext cx="4896544" cy="449288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9EC16-9EE3-48A9-BEBB-9D7AAA1231AE}"/>
              </a:ext>
            </a:extLst>
          </p:cNvPr>
          <p:cNvSpPr txBox="1"/>
          <p:nvPr/>
        </p:nvSpPr>
        <p:spPr>
          <a:xfrm>
            <a:off x="2051720" y="893621"/>
            <a:ext cx="2376264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EXPERIMENTAL PHYSIOLOGY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4E08D-DBBB-4DDE-8D6D-F8F8A44AD003}"/>
              </a:ext>
            </a:extLst>
          </p:cNvPr>
          <p:cNvSpPr txBox="1"/>
          <p:nvPr/>
        </p:nvSpPr>
        <p:spPr>
          <a:xfrm>
            <a:off x="5148064" y="1628800"/>
            <a:ext cx="1601046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INTEGRATIVE PHYSIOLOGY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4392B-8F0E-4D09-99C8-967EA67EEA5E}"/>
              </a:ext>
            </a:extLst>
          </p:cNvPr>
          <p:cNvSpPr txBox="1"/>
          <p:nvPr/>
        </p:nvSpPr>
        <p:spPr>
          <a:xfrm>
            <a:off x="3491880" y="1700808"/>
            <a:ext cx="1817070" cy="369332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FORMALISATION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54FBD3B6-FD50-4BD5-AE93-56F36F43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1ADED-2994-4A53-A8FE-87B919E0F380}"/>
              </a:ext>
            </a:extLst>
          </p:cNvPr>
          <p:cNvSpPr txBox="1"/>
          <p:nvPr/>
        </p:nvSpPr>
        <p:spPr>
          <a:xfrm>
            <a:off x="539552" y="44624"/>
            <a:ext cx="4430832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Formalisation</a:t>
            </a:r>
            <a:r>
              <a:rPr lang="cs-CZ" sz="2000" dirty="0">
                <a:solidFill>
                  <a:schemeClr val="bg1"/>
                </a:solidFill>
              </a:rPr>
              <a:t> in biology and </a:t>
            </a:r>
            <a:r>
              <a:rPr lang="cs-CZ" sz="2000" dirty="0" err="1">
                <a:solidFill>
                  <a:schemeClr val="bg1"/>
                </a:solidFill>
              </a:rPr>
              <a:t>medicine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8369E-6F7A-4E14-9629-EB893E71B042}"/>
              </a:ext>
            </a:extLst>
          </p:cNvPr>
          <p:cNvSpPr txBox="1"/>
          <p:nvPr/>
        </p:nvSpPr>
        <p:spPr>
          <a:xfrm>
            <a:off x="2051720" y="893621"/>
            <a:ext cx="2376264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EXPERIMENTAL PHYSIOLOGY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5B9DD-07C3-4474-A21F-B3D7BFD9E0EE}"/>
              </a:ext>
            </a:extLst>
          </p:cNvPr>
          <p:cNvSpPr txBox="1"/>
          <p:nvPr/>
        </p:nvSpPr>
        <p:spPr>
          <a:xfrm>
            <a:off x="5148064" y="1628800"/>
            <a:ext cx="1601046" cy="646331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INTEGRATIVE PHYSIOLOGY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2904C-560E-40D8-A198-2C982C1B7280}"/>
              </a:ext>
            </a:extLst>
          </p:cNvPr>
          <p:cNvSpPr txBox="1"/>
          <p:nvPr/>
        </p:nvSpPr>
        <p:spPr>
          <a:xfrm>
            <a:off x="3491880" y="1700808"/>
            <a:ext cx="1817070" cy="369332"/>
          </a:xfrm>
          <a:prstGeom prst="rect">
            <a:avLst/>
          </a:prstGeom>
          <a:solidFill>
            <a:srgbClr val="DEE7E9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FORMALISATION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F66C9E-D060-415B-A291-4684D7675574}"/>
              </a:ext>
            </a:extLst>
          </p:cNvPr>
          <p:cNvSpPr/>
          <p:nvPr/>
        </p:nvSpPr>
        <p:spPr>
          <a:xfrm>
            <a:off x="8964488" y="6525344"/>
            <a:ext cx="323528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DC606E01-E6BB-4698-898D-9F9DCCA2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8BC38C-06BA-4A28-B8C7-91DE0BDF3F55}"/>
              </a:ext>
            </a:extLst>
          </p:cNvPr>
          <p:cNvSpPr txBox="1"/>
          <p:nvPr/>
        </p:nvSpPr>
        <p:spPr>
          <a:xfrm>
            <a:off x="539552" y="76562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– Analog and Hybrid </a:t>
            </a:r>
            <a:r>
              <a:rPr lang="cs-CZ" sz="2000" dirty="0" err="1">
                <a:solidFill>
                  <a:schemeClr val="bg1"/>
                </a:solidFill>
              </a:rPr>
              <a:t>computers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C0C305-D8FA-4B28-8F37-80C68FC5ACC4}"/>
              </a:ext>
            </a:extLst>
          </p:cNvPr>
          <p:cNvSpPr/>
          <p:nvPr/>
        </p:nvSpPr>
        <p:spPr>
          <a:xfrm>
            <a:off x="0" y="6059873"/>
            <a:ext cx="9144000" cy="864096"/>
          </a:xfrm>
          <a:prstGeom prst="rect">
            <a:avLst/>
          </a:prstGeom>
          <a:solidFill>
            <a:srgbClr val="5C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Physical interconnection of computing elements by cables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9E053A03-81E3-4521-8E8E-31AC5EEA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F39AC-14E5-4E99-BDC2-8C28339187E6}"/>
              </a:ext>
            </a:extLst>
          </p:cNvPr>
          <p:cNvSpPr txBox="1"/>
          <p:nvPr/>
        </p:nvSpPr>
        <p:spPr>
          <a:xfrm>
            <a:off x="539552" y="76562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49080-1146-4D20-95A7-8009240276A2}"/>
              </a:ext>
            </a:extLst>
          </p:cNvPr>
          <p:cNvSpPr txBox="1"/>
          <p:nvPr/>
        </p:nvSpPr>
        <p:spPr>
          <a:xfrm>
            <a:off x="251520" y="42178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– Hybrid </a:t>
            </a:r>
            <a:r>
              <a:rPr lang="cs-CZ" sz="2000" dirty="0" err="1">
                <a:solidFill>
                  <a:schemeClr val="bg1"/>
                </a:solidFill>
              </a:rPr>
              <a:t>computer</a:t>
            </a:r>
            <a:r>
              <a:rPr lang="cs-CZ" sz="2000" dirty="0">
                <a:solidFill>
                  <a:schemeClr val="bg1"/>
                </a:solidFill>
              </a:rPr>
              <a:t> EAI 690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399AD-58C8-41E7-A057-1D0CED7163B8}"/>
              </a:ext>
            </a:extLst>
          </p:cNvPr>
          <p:cNvSpPr/>
          <p:nvPr/>
        </p:nvSpPr>
        <p:spPr>
          <a:xfrm>
            <a:off x="0" y="6059873"/>
            <a:ext cx="9144000" cy="864096"/>
          </a:xfrm>
          <a:prstGeom prst="rect">
            <a:avLst/>
          </a:prstGeom>
          <a:solidFill>
            <a:srgbClr val="5C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Physical interconnection of computing elements by cables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B6CA8E34-26F8-4A14-A2DD-DB81DFB0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D9E121-2B22-4276-A3CC-D11C9942E996}"/>
              </a:ext>
            </a:extLst>
          </p:cNvPr>
          <p:cNvSpPr txBox="1"/>
          <p:nvPr/>
        </p:nvSpPr>
        <p:spPr>
          <a:xfrm>
            <a:off x="251520" y="42178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– Hybrid </a:t>
            </a:r>
            <a:r>
              <a:rPr lang="cs-CZ" sz="2000" dirty="0" err="1">
                <a:solidFill>
                  <a:schemeClr val="bg1"/>
                </a:solidFill>
              </a:rPr>
              <a:t>computer</a:t>
            </a:r>
            <a:r>
              <a:rPr lang="cs-CZ" sz="2000" dirty="0">
                <a:solidFill>
                  <a:schemeClr val="bg1"/>
                </a:solidFill>
              </a:rPr>
              <a:t> EAI 690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8E5EA3-4115-48B8-80A6-92AEBCF3AB64}"/>
              </a:ext>
            </a:extLst>
          </p:cNvPr>
          <p:cNvSpPr/>
          <p:nvPr/>
        </p:nvSpPr>
        <p:spPr>
          <a:xfrm>
            <a:off x="0" y="548680"/>
            <a:ext cx="9144000" cy="1008112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C74892-7CF6-486F-8AD7-127B4ED6E59A}"/>
              </a:ext>
            </a:extLst>
          </p:cNvPr>
          <p:cNvSpPr/>
          <p:nvPr/>
        </p:nvSpPr>
        <p:spPr>
          <a:xfrm>
            <a:off x="-3175" y="5849888"/>
            <a:ext cx="9144000" cy="1008112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E8FCF4-A708-46AE-AACE-7575AD124E7D}"/>
              </a:ext>
            </a:extLst>
          </p:cNvPr>
          <p:cNvSpPr/>
          <p:nvPr/>
        </p:nvSpPr>
        <p:spPr>
          <a:xfrm>
            <a:off x="0" y="6059873"/>
            <a:ext cx="9144000" cy="864096"/>
          </a:xfrm>
          <a:prstGeom prst="rect">
            <a:avLst/>
          </a:prstGeom>
          <a:solidFill>
            <a:srgbClr val="5C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Physical interconnection of computing elements by cables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DD91474F-13D0-4F7D-B0BC-2E8E33DF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F2C52E-74A7-4F0F-B729-F1AACBA382AA}"/>
              </a:ext>
            </a:extLst>
          </p:cNvPr>
          <p:cNvSpPr txBox="1"/>
          <p:nvPr/>
        </p:nvSpPr>
        <p:spPr>
          <a:xfrm>
            <a:off x="539552" y="44624"/>
            <a:ext cx="7776864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 - </a:t>
            </a:r>
            <a:r>
              <a:rPr lang="cs-CZ" sz="2000" dirty="0" err="1">
                <a:solidFill>
                  <a:schemeClr val="bg1"/>
                </a:solidFill>
              </a:rPr>
              <a:t>classical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programming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languages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e.g</a:t>
            </a:r>
            <a:r>
              <a:rPr lang="cs-CZ" sz="2000" dirty="0">
                <a:solidFill>
                  <a:schemeClr val="bg1"/>
                </a:solidFill>
              </a:rPr>
              <a:t>. Fortran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926E7-A96C-4F71-ADF0-61C76F3F033F}"/>
              </a:ext>
            </a:extLst>
          </p:cNvPr>
          <p:cNvSpPr txBox="1"/>
          <p:nvPr/>
        </p:nvSpPr>
        <p:spPr>
          <a:xfrm>
            <a:off x="4139952" y="6488668"/>
            <a:ext cx="55510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Original implementation of Guyton's model in Fortran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1BAC82A0-2B56-4466-BE76-689E688D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F7DB7-5114-4EDF-86DA-A01E90670612}"/>
              </a:ext>
            </a:extLst>
          </p:cNvPr>
          <p:cNvSpPr txBox="1"/>
          <p:nvPr/>
        </p:nvSpPr>
        <p:spPr>
          <a:xfrm>
            <a:off x="3995936" y="6488668"/>
            <a:ext cx="55510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 err="1"/>
              <a:t>Guyton</a:t>
            </a:r>
            <a:r>
              <a:rPr lang="cs-CZ" sz="1800" dirty="0"/>
              <a:t> use diagram in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education</a:t>
            </a:r>
            <a:endParaRPr lang="en-US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3CE1A69-5307-42A3-A2D9-CB19B586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1049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093DC-FA26-4968-B8B1-422BF0351A4D}"/>
              </a:ext>
            </a:extLst>
          </p:cNvPr>
          <p:cNvSpPr txBox="1"/>
          <p:nvPr/>
        </p:nvSpPr>
        <p:spPr>
          <a:xfrm>
            <a:off x="539552" y="44624"/>
            <a:ext cx="7776864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 - </a:t>
            </a:r>
            <a:r>
              <a:rPr lang="cs-CZ" sz="2000" dirty="0" err="1">
                <a:solidFill>
                  <a:schemeClr val="bg1"/>
                </a:solidFill>
              </a:rPr>
              <a:t>classical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programming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languages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e.g</a:t>
            </a:r>
            <a:r>
              <a:rPr lang="cs-CZ" sz="2000" dirty="0">
                <a:solidFill>
                  <a:schemeClr val="bg1"/>
                </a:solidFill>
              </a:rPr>
              <a:t>. Fortran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BF4EB-B205-4BB6-8BF5-ABEF102355A7}"/>
              </a:ext>
            </a:extLst>
          </p:cNvPr>
          <p:cNvSpPr txBox="1"/>
          <p:nvPr/>
        </p:nvSpPr>
        <p:spPr>
          <a:xfrm>
            <a:off x="4077511" y="6488668"/>
            <a:ext cx="55510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Original implementation of Guyton's model in Fortran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F64380B2-F06C-44EB-B814-499BD3DF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3019-A6F8-4D5A-BDFF-AB04429AC875}"/>
              </a:ext>
            </a:extLst>
          </p:cNvPr>
          <p:cNvSpPr txBox="1"/>
          <p:nvPr/>
        </p:nvSpPr>
        <p:spPr>
          <a:xfrm>
            <a:off x="539552" y="44624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- </a:t>
            </a:r>
            <a:r>
              <a:rPr lang="cs-CZ" sz="2000" dirty="0" err="1">
                <a:solidFill>
                  <a:schemeClr val="bg1"/>
                </a:solidFill>
              </a:rPr>
              <a:t>Simulink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2CFE24-2A98-49A1-9182-BE4D04756141}"/>
              </a:ext>
            </a:extLst>
          </p:cNvPr>
          <p:cNvSpPr/>
          <p:nvPr/>
        </p:nvSpPr>
        <p:spPr>
          <a:xfrm>
            <a:off x="467544" y="908720"/>
            <a:ext cx="7560840" cy="400110"/>
          </a:xfrm>
          <a:prstGeom prst="rect">
            <a:avLst/>
          </a:prstGeom>
          <a:solidFill>
            <a:srgbClr val="DE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id="{419CB095-3EA6-4070-B688-EB169226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625F4-7D8E-4E4F-BD57-742713CA2EEF}"/>
              </a:ext>
            </a:extLst>
          </p:cNvPr>
          <p:cNvSpPr txBox="1"/>
          <p:nvPr/>
        </p:nvSpPr>
        <p:spPr>
          <a:xfrm>
            <a:off x="539552" y="44624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Modeling </a:t>
            </a:r>
            <a:r>
              <a:rPr lang="cs-CZ" sz="2000" dirty="0" err="1">
                <a:solidFill>
                  <a:schemeClr val="bg1"/>
                </a:solidFill>
              </a:rPr>
              <a:t>tools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dirty="0" err="1">
                <a:solidFill>
                  <a:schemeClr val="bg1"/>
                </a:solidFill>
              </a:rPr>
              <a:t>Simulink</a:t>
            </a:r>
            <a:r>
              <a:rPr lang="cs-CZ" sz="2000" dirty="0">
                <a:solidFill>
                  <a:schemeClr val="bg1"/>
                </a:solidFill>
              </a:rPr>
              <a:t>,  </a:t>
            </a:r>
            <a:r>
              <a:rPr lang="cs-CZ" sz="2000" dirty="0" err="1">
                <a:solidFill>
                  <a:schemeClr val="bg1"/>
                </a:solidFill>
              </a:rPr>
              <a:t>Gyton‘s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Simulink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0DD38A8-9D76-4B8A-94E7-96F2D95F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16A843D6-8692-4CD1-87DC-14C8BD99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4DD53F-E3FC-499B-8783-04C4D29606DA}"/>
              </a:ext>
            </a:extLst>
          </p:cNvPr>
          <p:cNvSpPr txBox="1"/>
          <p:nvPr/>
        </p:nvSpPr>
        <p:spPr>
          <a:xfrm>
            <a:off x="395536" y="76562"/>
            <a:ext cx="7200800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Gyton‘s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Simulink</a:t>
            </a:r>
            <a:r>
              <a:rPr lang="cs-CZ" sz="2000" dirty="0">
                <a:solidFill>
                  <a:schemeClr val="bg1"/>
                </a:solidFill>
              </a:rPr>
              <a:t> – </a:t>
            </a:r>
            <a:r>
              <a:rPr lang="cs-CZ" sz="2000" dirty="0" err="1">
                <a:solidFill>
                  <a:schemeClr val="bg1"/>
                </a:solidFill>
              </a:rPr>
              <a:t>teaching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tool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for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bioengineers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63A0DB5-48A8-451D-AF63-6DCD9D20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079E4-0D6D-4E7B-9360-04803EDD0214}"/>
              </a:ext>
            </a:extLst>
          </p:cNvPr>
          <p:cNvSpPr txBox="1"/>
          <p:nvPr/>
        </p:nvSpPr>
        <p:spPr>
          <a:xfrm>
            <a:off x="395536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Teaching tool for medical students must be different (model-driven images)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064F0449-1E15-4955-B072-47FCE0858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A26BCD-C634-4884-AA95-E63BF9726667}"/>
              </a:ext>
            </a:extLst>
          </p:cNvPr>
          <p:cNvSpPr txBox="1"/>
          <p:nvPr/>
        </p:nvSpPr>
        <p:spPr>
          <a:xfrm>
            <a:off x="395536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Guyton‘s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Simulink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5D6F3B97-DFCD-4B9A-AB72-636AB02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9BFED-E27D-4C77-ADB5-2687EEDB61F8}"/>
              </a:ext>
            </a:extLst>
          </p:cNvPr>
          <p:cNvSpPr txBox="1"/>
          <p:nvPr/>
        </p:nvSpPr>
        <p:spPr>
          <a:xfrm>
            <a:off x="395536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Guyton‘s</a:t>
            </a:r>
            <a:r>
              <a:rPr lang="cs-CZ" sz="2000" dirty="0">
                <a:solidFill>
                  <a:schemeClr val="bg1"/>
                </a:solidFill>
              </a:rPr>
              <a:t> model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0AF60-DD37-47B1-BF1E-0C1DCED5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667544"/>
            <a:ext cx="6569888" cy="4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48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94594-F9F1-4112-8161-EE43714D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852936"/>
            <a:ext cx="7772457" cy="37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4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6A3AE-2B73-4B68-AE5D-6EFF3865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56992"/>
            <a:ext cx="8897052" cy="31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3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4333F-F455-4C35-9316-7D0B1DFEF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"/>
          <a:stretch/>
        </p:blipFill>
        <p:spPr>
          <a:xfrm>
            <a:off x="-36512" y="3717032"/>
            <a:ext cx="9172893" cy="26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9A815-78BF-4A8D-9B86-BFE41A8DC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8" y="3717032"/>
            <a:ext cx="8585864" cy="287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8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D7F05E2-244A-4054-8413-2A3A01F9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E9B85-FF6F-46F4-AAC1-4216A7E6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DC34A0-03D0-4520-AE11-F2C9AFA5A5B0}"/>
              </a:ext>
            </a:extLst>
          </p:cNvPr>
          <p:cNvSpPr/>
          <p:nvPr/>
        </p:nvSpPr>
        <p:spPr>
          <a:xfrm>
            <a:off x="1619672" y="5805264"/>
            <a:ext cx="6552728" cy="576064"/>
          </a:xfrm>
          <a:prstGeom prst="rect">
            <a:avLst/>
          </a:prstGeom>
          <a:solidFill>
            <a:srgbClr val="9D8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2019: </a:t>
            </a:r>
            <a:r>
              <a:rPr lang="en-US" sz="2400" dirty="0"/>
              <a:t>Guyton's model after 4</a:t>
            </a:r>
            <a:r>
              <a:rPr lang="cs-CZ" sz="2400" dirty="0"/>
              <a:t>7</a:t>
            </a:r>
            <a:r>
              <a:rPr lang="en-US" sz="2400" dirty="0"/>
              <a:t> years (</a:t>
            </a:r>
            <a:r>
              <a:rPr lang="cs-CZ" sz="2400" dirty="0"/>
              <a:t>1972 - </a:t>
            </a:r>
            <a:r>
              <a:rPr lang="en-US" sz="2400" dirty="0"/>
              <a:t>20</a:t>
            </a:r>
            <a:r>
              <a:rPr lang="cs-CZ" sz="2400" dirty="0"/>
              <a:t>19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31B55-C4C6-4CD1-BA6A-A932DC7B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47804"/>
            <a:ext cx="7225580" cy="64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97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349F4AAF-F2F4-4E37-A09E-24C4055C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06DC02-5C30-470F-95F6-A66B97C55D00}"/>
              </a:ext>
            </a:extLst>
          </p:cNvPr>
          <p:cNvSpPr/>
          <p:nvPr/>
        </p:nvSpPr>
        <p:spPr>
          <a:xfrm>
            <a:off x="6084168" y="908720"/>
            <a:ext cx="2808312" cy="2304256"/>
          </a:xfrm>
          <a:prstGeom prst="rect">
            <a:avLst/>
          </a:prstGeom>
          <a:solidFill>
            <a:srgbClr val="BFC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Thomas Coleman, co-author of Guyton's model, chief architect of the </a:t>
            </a:r>
            <a:r>
              <a:rPr lang="en-US" dirty="0" err="1">
                <a:solidFill>
                  <a:schemeClr val="tx1"/>
                </a:solidFill>
              </a:rPr>
              <a:t>Hummod</a:t>
            </a:r>
            <a:r>
              <a:rPr lang="en-US" dirty="0">
                <a:solidFill>
                  <a:schemeClr val="tx1"/>
                </a:solidFill>
              </a:rPr>
              <a:t> model in Prague (in 2010)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F2112EA9-F0D8-475B-959E-D3F00C8A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A03DE5-BA2A-4BFC-B830-83730A13A979}"/>
              </a:ext>
            </a:extLst>
          </p:cNvPr>
          <p:cNvSpPr txBox="1"/>
          <p:nvPr/>
        </p:nvSpPr>
        <p:spPr>
          <a:xfrm>
            <a:off x="683568" y="3717032"/>
            <a:ext cx="7632848" cy="461665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Gyuton‘s</a:t>
            </a:r>
            <a:r>
              <a:rPr lang="cs-CZ" sz="2400" dirty="0"/>
              <a:t> model, 1972 to </a:t>
            </a:r>
            <a:r>
              <a:rPr lang="cs-CZ" sz="2400" dirty="0" err="1"/>
              <a:t>HumMod</a:t>
            </a:r>
            <a:r>
              <a:rPr lang="cs-CZ" sz="2400" dirty="0"/>
              <a:t>, 2010 in Modelica</a:t>
            </a:r>
            <a:endParaRPr lang="en-US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466C9155-2591-4B0A-B1D9-7B55D15A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EFF0C-C8CA-4309-BE71-F2A9310D100F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29C698CB-239E-4218-AAD6-549B6616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0BB4E6-A860-44CF-A04B-57BDA080B4E6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765B2EAE-421D-4485-A785-1BA8A231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AA979-03CC-4A8A-B9D8-415772802C58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50F406D9-D9AC-4451-9427-85457E58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1D2C9-93E9-4B60-A2C3-FCC028BD7EAB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A7B6678-39A4-44EA-8DB6-89682433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BEBCA-4D9C-498F-8595-45BAE8631FCE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C0483FB5-05BE-4E9E-ADC0-9527A3DC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4918A-71BC-44C9-9DA0-F60EF33469EB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ED7A123E-6C58-474F-BFDA-2594EAD2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EE6A3-47CC-434A-AF82-B07E6530CAC6}"/>
              </a:ext>
            </a:extLst>
          </p:cNvPr>
          <p:cNvSpPr txBox="1"/>
          <p:nvPr/>
        </p:nvSpPr>
        <p:spPr>
          <a:xfrm>
            <a:off x="356357" y="7656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Our</a:t>
            </a:r>
            <a:r>
              <a:rPr lang="cs-CZ" sz="2000" dirty="0">
                <a:solidFill>
                  <a:schemeClr val="bg1"/>
                </a:solidFill>
              </a:rPr>
              <a:t> model </a:t>
            </a:r>
            <a:r>
              <a:rPr lang="cs-CZ" sz="2000" dirty="0" err="1">
                <a:solidFill>
                  <a:schemeClr val="bg1"/>
                </a:solidFill>
              </a:rPr>
              <a:t>HumMod</a:t>
            </a:r>
            <a:r>
              <a:rPr lang="cs-CZ" sz="2000" dirty="0">
                <a:solidFill>
                  <a:schemeClr val="bg1"/>
                </a:solidFill>
              </a:rPr>
              <a:t> – Golem </a:t>
            </a:r>
            <a:r>
              <a:rPr lang="cs-CZ" sz="2000" dirty="0" err="1">
                <a:solidFill>
                  <a:schemeClr val="bg1"/>
                </a:solidFill>
              </a:rPr>
              <a:t>Edition</a:t>
            </a:r>
            <a:r>
              <a:rPr lang="cs-CZ" sz="2000" dirty="0">
                <a:solidFill>
                  <a:schemeClr val="bg1"/>
                </a:solidFill>
              </a:rPr>
              <a:t> in Modelica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8C03471-D873-43B5-A679-C1BAB9B9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58F22-1FEA-429E-97DE-E9002364A34B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D245E2F5-F07B-466E-AF5A-901EE1CB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FDDAF-C798-4E25-B765-766F66C05DF7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Complicated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education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59C8D-F6C4-401C-97E5-A0DF537FB1AC}"/>
              </a:ext>
            </a:extLst>
          </p:cNvPr>
          <p:cNvSpPr txBox="1"/>
          <p:nvPr/>
        </p:nvSpPr>
        <p:spPr>
          <a:xfrm>
            <a:off x="2123728" y="724634"/>
            <a:ext cx="5544616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Very many input and output variables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8FDACD4E-3E6B-40B7-91A3-EAB6B565A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0A7B1-98AF-48EB-9EE9-3D659CFC93BA}"/>
              </a:ext>
            </a:extLst>
          </p:cNvPr>
          <p:cNvSpPr txBox="1"/>
          <p:nvPr/>
        </p:nvSpPr>
        <p:spPr>
          <a:xfrm>
            <a:off x="2123728" y="724634"/>
            <a:ext cx="5544616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Very many input and output variables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A8316-2872-4632-AB8D-C8C18474D856}"/>
              </a:ext>
            </a:extLst>
          </p:cNvPr>
          <p:cNvSpPr txBox="1"/>
          <p:nvPr/>
        </p:nvSpPr>
        <p:spPr>
          <a:xfrm>
            <a:off x="0" y="3933056"/>
            <a:ext cx="781236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For the average user (medical student) - a bit incomprehensible "toy"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873A8-B37D-4233-BF4A-2ED67954BBC6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Complicated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education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D0F1FBB6-55AA-44B7-9FEB-12226084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31A58-E153-49D2-A74F-07D553CFEFDD}"/>
              </a:ext>
            </a:extLst>
          </p:cNvPr>
          <p:cNvSpPr txBox="1"/>
          <p:nvPr/>
        </p:nvSpPr>
        <p:spPr>
          <a:xfrm>
            <a:off x="0" y="3933056"/>
            <a:ext cx="781236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For the average user (medical student) - a bit incomprehensible "toy"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414AB-7FDE-45E1-BF73-1449C0E97A4A}"/>
              </a:ext>
            </a:extLst>
          </p:cNvPr>
          <p:cNvSpPr txBox="1"/>
          <p:nvPr/>
        </p:nvSpPr>
        <p:spPr>
          <a:xfrm>
            <a:off x="4067944" y="4653136"/>
            <a:ext cx="4407061" cy="132343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en-US" sz="2000" dirty="0"/>
              <a:t>it's a bit like a student without a pilot course in an Airbus simulator</a:t>
            </a:r>
            <a:endParaRPr lang="cs-CZ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64E4E-B430-428A-9C85-9FC297B85097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Complicated</a:t>
            </a:r>
            <a:r>
              <a:rPr lang="cs-CZ" sz="2000" dirty="0">
                <a:solidFill>
                  <a:schemeClr val="bg1"/>
                </a:solidFill>
              </a:rPr>
              <a:t> model in </a:t>
            </a:r>
            <a:r>
              <a:rPr lang="cs-CZ" sz="2000" dirty="0" err="1">
                <a:solidFill>
                  <a:schemeClr val="bg1"/>
                </a:solidFill>
              </a:rPr>
              <a:t>education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85E3E-523C-4CA6-AA2C-0907FD571B7B}"/>
              </a:ext>
            </a:extLst>
          </p:cNvPr>
          <p:cNvSpPr txBox="1"/>
          <p:nvPr/>
        </p:nvSpPr>
        <p:spPr>
          <a:xfrm>
            <a:off x="2123728" y="724634"/>
            <a:ext cx="5544616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Very many input and output variables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1E32FBFD-B721-47B8-B652-ECCE4ED3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31575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E683F-614D-44D9-A848-915F78AF6EE5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Our goal - explanation by simulation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D147E1-A082-4007-BF3A-BBA72D4D1D9E}"/>
              </a:ext>
            </a:extLst>
          </p:cNvPr>
          <p:cNvSpPr/>
          <p:nvPr/>
        </p:nvSpPr>
        <p:spPr>
          <a:xfrm>
            <a:off x="611560" y="620688"/>
            <a:ext cx="828092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To help students understand how the organism works in norm and pathology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A622C-5759-4E0A-88E7-11C73821F5DE}"/>
              </a:ext>
            </a:extLst>
          </p:cNvPr>
          <p:cNvSpPr txBox="1"/>
          <p:nvPr/>
        </p:nvSpPr>
        <p:spPr>
          <a:xfrm>
            <a:off x="3131840" y="6177498"/>
            <a:ext cx="5976664" cy="707886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simple models to help you understand how it works together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F6A6F45-ADFC-4FEE-8386-82A8AA6F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6D94C-ED84-4EB9-9723-E78200A32C07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Our goal - explanation by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0240B-B3F8-48E3-A4B8-359D03F919AD}"/>
              </a:ext>
            </a:extLst>
          </p:cNvPr>
          <p:cNvSpPr txBox="1"/>
          <p:nvPr/>
        </p:nvSpPr>
        <p:spPr>
          <a:xfrm>
            <a:off x="4355976" y="6150114"/>
            <a:ext cx="4788024" cy="707886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simple models to help you understand how it works together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F0AC63F1-61F0-4C2E-88DA-FE91E3FE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495E57-2573-48A6-9125-C194876C00AC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Our goal - explanation by simulation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2884E-FB9F-4CDA-B302-321E5D296BF6}"/>
              </a:ext>
            </a:extLst>
          </p:cNvPr>
          <p:cNvSpPr txBox="1"/>
          <p:nvPr/>
        </p:nvSpPr>
        <p:spPr>
          <a:xfrm>
            <a:off x="114978" y="634641"/>
            <a:ext cx="936104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Inputs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2313C-2EA7-47CF-A7D0-049460086413}"/>
              </a:ext>
            </a:extLst>
          </p:cNvPr>
          <p:cNvSpPr txBox="1"/>
          <p:nvPr/>
        </p:nvSpPr>
        <p:spPr>
          <a:xfrm>
            <a:off x="35496" y="3172906"/>
            <a:ext cx="936104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Inputs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DD350-6B7B-4EFD-B123-5677984A1E88}"/>
              </a:ext>
            </a:extLst>
          </p:cNvPr>
          <p:cNvSpPr txBox="1"/>
          <p:nvPr/>
        </p:nvSpPr>
        <p:spPr>
          <a:xfrm>
            <a:off x="2699792" y="3244914"/>
            <a:ext cx="1231610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Outputs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2EAA5-305D-44CA-BBA6-7A851B650F8D}"/>
              </a:ext>
            </a:extLst>
          </p:cNvPr>
          <p:cNvSpPr txBox="1"/>
          <p:nvPr/>
        </p:nvSpPr>
        <p:spPr>
          <a:xfrm>
            <a:off x="2692318" y="764704"/>
            <a:ext cx="1231610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Outputs</a:t>
            </a:r>
            <a:endParaRPr lang="en-US" sz="2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00D84A-5086-4967-BCAC-1BBE01A5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Překlad hlasem</a:t>
            </a:r>
            <a:endParaRPr kumimoji="0" lang="en-US" altLang="en-US" sz="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33 / 5 000</a:t>
            </a:r>
            <a:endParaRPr kumimoji="0" lang="en-US" altLang="en-US" sz="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Výsledky překladu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Understand how it works together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777FC-C789-4B88-BFBE-BC402245C7A8}"/>
              </a:ext>
            </a:extLst>
          </p:cNvPr>
          <p:cNvSpPr txBox="1"/>
          <p:nvPr/>
        </p:nvSpPr>
        <p:spPr>
          <a:xfrm>
            <a:off x="4355976" y="6150114"/>
            <a:ext cx="4788024" cy="707886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simple models to help you understand how it works together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A369B808-AEE6-4E74-A741-4405237E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0DD4F-A707-4B85-A0FC-F07AC4D95BEF}"/>
              </a:ext>
            </a:extLst>
          </p:cNvPr>
          <p:cNvSpPr txBox="1"/>
          <p:nvPr/>
        </p:nvSpPr>
        <p:spPr>
          <a:xfrm>
            <a:off x="107504" y="116632"/>
            <a:ext cx="8424936" cy="400110"/>
          </a:xfrm>
          <a:prstGeom prst="rect">
            <a:avLst/>
          </a:prstGeom>
          <a:solidFill>
            <a:srgbClr val="809EAA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Our goal - explanation by simulation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498B3-2454-4ACE-B904-87A475685BD8}"/>
              </a:ext>
            </a:extLst>
          </p:cNvPr>
          <p:cNvSpPr txBox="1"/>
          <p:nvPr/>
        </p:nvSpPr>
        <p:spPr>
          <a:xfrm>
            <a:off x="114978" y="634641"/>
            <a:ext cx="936104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Inputs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956DA-5FDB-48B2-9386-D4C81D1B5329}"/>
              </a:ext>
            </a:extLst>
          </p:cNvPr>
          <p:cNvSpPr txBox="1"/>
          <p:nvPr/>
        </p:nvSpPr>
        <p:spPr>
          <a:xfrm>
            <a:off x="35496" y="3172906"/>
            <a:ext cx="936104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Inputs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39A7B-1C25-414A-BB8E-FF885899B358}"/>
              </a:ext>
            </a:extLst>
          </p:cNvPr>
          <p:cNvSpPr txBox="1"/>
          <p:nvPr/>
        </p:nvSpPr>
        <p:spPr>
          <a:xfrm>
            <a:off x="2699792" y="3244914"/>
            <a:ext cx="1231610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Outputs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12328-978B-41C8-A093-B9049D8F1DF2}"/>
              </a:ext>
            </a:extLst>
          </p:cNvPr>
          <p:cNvSpPr txBox="1"/>
          <p:nvPr/>
        </p:nvSpPr>
        <p:spPr>
          <a:xfrm>
            <a:off x="2692318" y="764704"/>
            <a:ext cx="1231610" cy="400110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Outputs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19295-359C-43E8-BE6A-93F7555F30DE}"/>
              </a:ext>
            </a:extLst>
          </p:cNvPr>
          <p:cNvSpPr txBox="1"/>
          <p:nvPr/>
        </p:nvSpPr>
        <p:spPr>
          <a:xfrm>
            <a:off x="4594099" y="1412776"/>
            <a:ext cx="3744416" cy="707886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simple models to help you understand how it works together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96091-B068-4A21-99CF-0ADC27E1754C}"/>
              </a:ext>
            </a:extLst>
          </p:cNvPr>
          <p:cNvSpPr txBox="1"/>
          <p:nvPr/>
        </p:nvSpPr>
        <p:spPr>
          <a:xfrm>
            <a:off x="4355976" y="6150114"/>
            <a:ext cx="4788024" cy="707886"/>
          </a:xfrm>
          <a:prstGeom prst="rect">
            <a:avLst/>
          </a:prstGeom>
          <a:solidFill>
            <a:srgbClr val="D7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simple models to help you understand how it works together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0FABD1C7-DEFD-44CC-AADF-111FFB115B36}"/>
              </a:ext>
            </a:extLst>
          </p:cNvPr>
          <p:cNvSpPr/>
          <p:nvPr/>
        </p:nvSpPr>
        <p:spPr>
          <a:xfrm>
            <a:off x="230255" y="1960465"/>
            <a:ext cx="8891682" cy="4516947"/>
          </a:xfrm>
          <a:custGeom>
            <a:avLst/>
            <a:gdLst>
              <a:gd name="connsiteX0" fmla="*/ 0 w 8747016"/>
              <a:gd name="connsiteY0" fmla="*/ 1565631 h 4496171"/>
              <a:gd name="connsiteX1" fmla="*/ 0 w 8747016"/>
              <a:gd name="connsiteY1" fmla="*/ 1565631 h 4496171"/>
              <a:gd name="connsiteX2" fmla="*/ 80288 w 8747016"/>
              <a:gd name="connsiteY2" fmla="*/ 1503184 h 4496171"/>
              <a:gd name="connsiteX3" fmla="*/ 124893 w 8747016"/>
              <a:gd name="connsiteY3" fmla="*/ 1440737 h 4496171"/>
              <a:gd name="connsiteX4" fmla="*/ 165038 w 8747016"/>
              <a:gd name="connsiteY4" fmla="*/ 1293541 h 4496171"/>
              <a:gd name="connsiteX5" fmla="*/ 182880 w 8747016"/>
              <a:gd name="connsiteY5" fmla="*/ 1213252 h 4496171"/>
              <a:gd name="connsiteX6" fmla="*/ 196261 w 8747016"/>
              <a:gd name="connsiteY6" fmla="*/ 1204331 h 4496171"/>
              <a:gd name="connsiteX7" fmla="*/ 209643 w 8747016"/>
              <a:gd name="connsiteY7" fmla="*/ 1199871 h 4496171"/>
              <a:gd name="connsiteX8" fmla="*/ 209643 w 8747016"/>
              <a:gd name="connsiteY8" fmla="*/ 1150806 h 4496171"/>
              <a:gd name="connsiteX9" fmla="*/ 1217713 w 8747016"/>
              <a:gd name="connsiteY9" fmla="*/ 735980 h 4496171"/>
              <a:gd name="connsiteX10" fmla="*/ 1293541 w 8747016"/>
              <a:gd name="connsiteY10" fmla="*/ 704757 h 4496171"/>
              <a:gd name="connsiteX11" fmla="*/ 3242774 w 8747016"/>
              <a:gd name="connsiteY11" fmla="*/ 276550 h 4496171"/>
              <a:gd name="connsiteX12" fmla="*/ 5272296 w 8747016"/>
              <a:gd name="connsiteY12" fmla="*/ 0 h 4496171"/>
              <a:gd name="connsiteX13" fmla="*/ 7203687 w 8747016"/>
              <a:gd name="connsiteY13" fmla="*/ 338997 h 4496171"/>
              <a:gd name="connsiteX14" fmla="*/ 8506150 w 8747016"/>
              <a:gd name="connsiteY14" fmla="*/ 1552249 h 4496171"/>
              <a:gd name="connsiteX15" fmla="*/ 8747016 w 8747016"/>
              <a:gd name="connsiteY15" fmla="*/ 3697744 h 4496171"/>
              <a:gd name="connsiteX16" fmla="*/ 6503391 w 8747016"/>
              <a:gd name="connsiteY16" fmla="*/ 3822638 h 4496171"/>
              <a:gd name="connsiteX17" fmla="*/ 5147403 w 8747016"/>
              <a:gd name="connsiteY17" fmla="*/ 3728968 h 4496171"/>
              <a:gd name="connsiteX18" fmla="*/ 4393580 w 8747016"/>
              <a:gd name="connsiteY18" fmla="*/ 4496171 h 4496171"/>
              <a:gd name="connsiteX19" fmla="*/ 3068815 w 8747016"/>
              <a:gd name="connsiteY19" fmla="*/ 4188398 h 4496171"/>
              <a:gd name="connsiteX20" fmla="*/ 3006368 w 8747016"/>
              <a:gd name="connsiteY20" fmla="*/ 4175016 h 4496171"/>
              <a:gd name="connsiteX21" fmla="*/ 2181178 w 8747016"/>
              <a:gd name="connsiteY21" fmla="*/ 3077736 h 4496171"/>
              <a:gd name="connsiteX22" fmla="*/ 165038 w 8747016"/>
              <a:gd name="connsiteY22" fmla="*/ 2676292 h 4496171"/>
              <a:gd name="connsiteX23" fmla="*/ 0 w 8747016"/>
              <a:gd name="connsiteY23" fmla="*/ 1565631 h 4496171"/>
              <a:gd name="connsiteX0" fmla="*/ 0 w 8747016"/>
              <a:gd name="connsiteY0" fmla="*/ 1565631 h 4496171"/>
              <a:gd name="connsiteX1" fmla="*/ 0 w 8747016"/>
              <a:gd name="connsiteY1" fmla="*/ 1565631 h 4496171"/>
              <a:gd name="connsiteX2" fmla="*/ 80288 w 8747016"/>
              <a:gd name="connsiteY2" fmla="*/ 1503184 h 4496171"/>
              <a:gd name="connsiteX3" fmla="*/ 124893 w 8747016"/>
              <a:gd name="connsiteY3" fmla="*/ 1440737 h 4496171"/>
              <a:gd name="connsiteX4" fmla="*/ 165038 w 8747016"/>
              <a:gd name="connsiteY4" fmla="*/ 1293541 h 4496171"/>
              <a:gd name="connsiteX5" fmla="*/ 182880 w 8747016"/>
              <a:gd name="connsiteY5" fmla="*/ 1213252 h 4496171"/>
              <a:gd name="connsiteX6" fmla="*/ 196261 w 8747016"/>
              <a:gd name="connsiteY6" fmla="*/ 1204331 h 4496171"/>
              <a:gd name="connsiteX7" fmla="*/ 209643 w 8747016"/>
              <a:gd name="connsiteY7" fmla="*/ 1199871 h 4496171"/>
              <a:gd name="connsiteX8" fmla="*/ 209643 w 8747016"/>
              <a:gd name="connsiteY8" fmla="*/ 1150806 h 4496171"/>
              <a:gd name="connsiteX9" fmla="*/ 1217713 w 8747016"/>
              <a:gd name="connsiteY9" fmla="*/ 735980 h 4496171"/>
              <a:gd name="connsiteX10" fmla="*/ 1293541 w 8747016"/>
              <a:gd name="connsiteY10" fmla="*/ 704757 h 4496171"/>
              <a:gd name="connsiteX11" fmla="*/ 3242774 w 8747016"/>
              <a:gd name="connsiteY11" fmla="*/ 276550 h 4496171"/>
              <a:gd name="connsiteX12" fmla="*/ 5272296 w 8747016"/>
              <a:gd name="connsiteY12" fmla="*/ 0 h 4496171"/>
              <a:gd name="connsiteX13" fmla="*/ 7203687 w 8747016"/>
              <a:gd name="connsiteY13" fmla="*/ 338997 h 4496171"/>
              <a:gd name="connsiteX14" fmla="*/ 8506150 w 8747016"/>
              <a:gd name="connsiteY14" fmla="*/ 1552249 h 4496171"/>
              <a:gd name="connsiteX15" fmla="*/ 8747016 w 8747016"/>
              <a:gd name="connsiteY15" fmla="*/ 3697744 h 4496171"/>
              <a:gd name="connsiteX16" fmla="*/ 6503391 w 8747016"/>
              <a:gd name="connsiteY16" fmla="*/ 3822638 h 4496171"/>
              <a:gd name="connsiteX17" fmla="*/ 5147403 w 8747016"/>
              <a:gd name="connsiteY17" fmla="*/ 3728968 h 4496171"/>
              <a:gd name="connsiteX18" fmla="*/ 4393580 w 8747016"/>
              <a:gd name="connsiteY18" fmla="*/ 4496171 h 4496171"/>
              <a:gd name="connsiteX19" fmla="*/ 3068815 w 8747016"/>
              <a:gd name="connsiteY19" fmla="*/ 4188398 h 4496171"/>
              <a:gd name="connsiteX20" fmla="*/ 3006368 w 8747016"/>
              <a:gd name="connsiteY20" fmla="*/ 4175016 h 4496171"/>
              <a:gd name="connsiteX21" fmla="*/ 2181178 w 8747016"/>
              <a:gd name="connsiteY21" fmla="*/ 3077736 h 4496171"/>
              <a:gd name="connsiteX22" fmla="*/ 165038 w 8747016"/>
              <a:gd name="connsiteY22" fmla="*/ 2676292 h 4496171"/>
              <a:gd name="connsiteX23" fmla="*/ 0 w 8747016"/>
              <a:gd name="connsiteY23" fmla="*/ 1565631 h 4496171"/>
              <a:gd name="connsiteX0" fmla="*/ 44459 w 8791475"/>
              <a:gd name="connsiteY0" fmla="*/ 1565631 h 4496171"/>
              <a:gd name="connsiteX1" fmla="*/ 44459 w 8791475"/>
              <a:gd name="connsiteY1" fmla="*/ 1565631 h 4496171"/>
              <a:gd name="connsiteX2" fmla="*/ 124747 w 8791475"/>
              <a:gd name="connsiteY2" fmla="*/ 1503184 h 4496171"/>
              <a:gd name="connsiteX3" fmla="*/ 169352 w 8791475"/>
              <a:gd name="connsiteY3" fmla="*/ 1440737 h 4496171"/>
              <a:gd name="connsiteX4" fmla="*/ 209497 w 8791475"/>
              <a:gd name="connsiteY4" fmla="*/ 1293541 h 4496171"/>
              <a:gd name="connsiteX5" fmla="*/ 227339 w 8791475"/>
              <a:gd name="connsiteY5" fmla="*/ 1213252 h 4496171"/>
              <a:gd name="connsiteX6" fmla="*/ 240720 w 8791475"/>
              <a:gd name="connsiteY6" fmla="*/ 1204331 h 4496171"/>
              <a:gd name="connsiteX7" fmla="*/ 254102 w 8791475"/>
              <a:gd name="connsiteY7" fmla="*/ 1199871 h 4496171"/>
              <a:gd name="connsiteX8" fmla="*/ 254102 w 8791475"/>
              <a:gd name="connsiteY8" fmla="*/ 1150806 h 4496171"/>
              <a:gd name="connsiteX9" fmla="*/ 1262172 w 8791475"/>
              <a:gd name="connsiteY9" fmla="*/ 735980 h 4496171"/>
              <a:gd name="connsiteX10" fmla="*/ 1338000 w 8791475"/>
              <a:gd name="connsiteY10" fmla="*/ 704757 h 4496171"/>
              <a:gd name="connsiteX11" fmla="*/ 3287233 w 8791475"/>
              <a:gd name="connsiteY11" fmla="*/ 276550 h 4496171"/>
              <a:gd name="connsiteX12" fmla="*/ 5316755 w 8791475"/>
              <a:gd name="connsiteY12" fmla="*/ 0 h 4496171"/>
              <a:gd name="connsiteX13" fmla="*/ 7248146 w 8791475"/>
              <a:gd name="connsiteY13" fmla="*/ 338997 h 4496171"/>
              <a:gd name="connsiteX14" fmla="*/ 8550609 w 8791475"/>
              <a:gd name="connsiteY14" fmla="*/ 1552249 h 4496171"/>
              <a:gd name="connsiteX15" fmla="*/ 8791475 w 8791475"/>
              <a:gd name="connsiteY15" fmla="*/ 3697744 h 4496171"/>
              <a:gd name="connsiteX16" fmla="*/ 6547850 w 8791475"/>
              <a:gd name="connsiteY16" fmla="*/ 3822638 h 4496171"/>
              <a:gd name="connsiteX17" fmla="*/ 5191862 w 8791475"/>
              <a:gd name="connsiteY17" fmla="*/ 3728968 h 4496171"/>
              <a:gd name="connsiteX18" fmla="*/ 4438039 w 8791475"/>
              <a:gd name="connsiteY18" fmla="*/ 4496171 h 4496171"/>
              <a:gd name="connsiteX19" fmla="*/ 3113274 w 8791475"/>
              <a:gd name="connsiteY19" fmla="*/ 4188398 h 4496171"/>
              <a:gd name="connsiteX20" fmla="*/ 3050827 w 8791475"/>
              <a:gd name="connsiteY20" fmla="*/ 4175016 h 4496171"/>
              <a:gd name="connsiteX21" fmla="*/ 2225637 w 8791475"/>
              <a:gd name="connsiteY21" fmla="*/ 3077736 h 4496171"/>
              <a:gd name="connsiteX22" fmla="*/ 209497 w 8791475"/>
              <a:gd name="connsiteY22" fmla="*/ 2676292 h 4496171"/>
              <a:gd name="connsiteX23" fmla="*/ 44459 w 8791475"/>
              <a:gd name="connsiteY23" fmla="*/ 1565631 h 4496171"/>
              <a:gd name="connsiteX0" fmla="*/ 44459 w 8791475"/>
              <a:gd name="connsiteY0" fmla="*/ 1566088 h 4496628"/>
              <a:gd name="connsiteX1" fmla="*/ 44459 w 8791475"/>
              <a:gd name="connsiteY1" fmla="*/ 1566088 h 4496628"/>
              <a:gd name="connsiteX2" fmla="*/ 124747 w 8791475"/>
              <a:gd name="connsiteY2" fmla="*/ 1503641 h 4496628"/>
              <a:gd name="connsiteX3" fmla="*/ 169352 w 8791475"/>
              <a:gd name="connsiteY3" fmla="*/ 1441194 h 4496628"/>
              <a:gd name="connsiteX4" fmla="*/ 209497 w 8791475"/>
              <a:gd name="connsiteY4" fmla="*/ 1293998 h 4496628"/>
              <a:gd name="connsiteX5" fmla="*/ 227339 w 8791475"/>
              <a:gd name="connsiteY5" fmla="*/ 1213709 h 4496628"/>
              <a:gd name="connsiteX6" fmla="*/ 240720 w 8791475"/>
              <a:gd name="connsiteY6" fmla="*/ 1204788 h 4496628"/>
              <a:gd name="connsiteX7" fmla="*/ 254102 w 8791475"/>
              <a:gd name="connsiteY7" fmla="*/ 1200328 h 4496628"/>
              <a:gd name="connsiteX8" fmla="*/ 254102 w 8791475"/>
              <a:gd name="connsiteY8" fmla="*/ 1151263 h 4496628"/>
              <a:gd name="connsiteX9" fmla="*/ 1262172 w 8791475"/>
              <a:gd name="connsiteY9" fmla="*/ 736437 h 4496628"/>
              <a:gd name="connsiteX10" fmla="*/ 1338000 w 8791475"/>
              <a:gd name="connsiteY10" fmla="*/ 705214 h 4496628"/>
              <a:gd name="connsiteX11" fmla="*/ 3287233 w 8791475"/>
              <a:gd name="connsiteY11" fmla="*/ 277007 h 4496628"/>
              <a:gd name="connsiteX12" fmla="*/ 5316755 w 8791475"/>
              <a:gd name="connsiteY12" fmla="*/ 457 h 4496628"/>
              <a:gd name="connsiteX13" fmla="*/ 7248146 w 8791475"/>
              <a:gd name="connsiteY13" fmla="*/ 339454 h 4496628"/>
              <a:gd name="connsiteX14" fmla="*/ 8550609 w 8791475"/>
              <a:gd name="connsiteY14" fmla="*/ 1552706 h 4496628"/>
              <a:gd name="connsiteX15" fmla="*/ 8791475 w 8791475"/>
              <a:gd name="connsiteY15" fmla="*/ 3698201 h 4496628"/>
              <a:gd name="connsiteX16" fmla="*/ 6547850 w 8791475"/>
              <a:gd name="connsiteY16" fmla="*/ 3823095 h 4496628"/>
              <a:gd name="connsiteX17" fmla="*/ 5191862 w 8791475"/>
              <a:gd name="connsiteY17" fmla="*/ 3729425 h 4496628"/>
              <a:gd name="connsiteX18" fmla="*/ 4438039 w 8791475"/>
              <a:gd name="connsiteY18" fmla="*/ 4496628 h 4496628"/>
              <a:gd name="connsiteX19" fmla="*/ 3113274 w 8791475"/>
              <a:gd name="connsiteY19" fmla="*/ 4188855 h 4496628"/>
              <a:gd name="connsiteX20" fmla="*/ 3050827 w 8791475"/>
              <a:gd name="connsiteY20" fmla="*/ 4175473 h 4496628"/>
              <a:gd name="connsiteX21" fmla="*/ 2225637 w 8791475"/>
              <a:gd name="connsiteY21" fmla="*/ 3078193 h 4496628"/>
              <a:gd name="connsiteX22" fmla="*/ 209497 w 8791475"/>
              <a:gd name="connsiteY22" fmla="*/ 2676749 h 4496628"/>
              <a:gd name="connsiteX23" fmla="*/ 44459 w 8791475"/>
              <a:gd name="connsiteY23" fmla="*/ 1566088 h 4496628"/>
              <a:gd name="connsiteX0" fmla="*/ 44459 w 8791475"/>
              <a:gd name="connsiteY0" fmla="*/ 1566088 h 4496628"/>
              <a:gd name="connsiteX1" fmla="*/ 44459 w 8791475"/>
              <a:gd name="connsiteY1" fmla="*/ 1566088 h 4496628"/>
              <a:gd name="connsiteX2" fmla="*/ 124747 w 8791475"/>
              <a:gd name="connsiteY2" fmla="*/ 1503641 h 4496628"/>
              <a:gd name="connsiteX3" fmla="*/ 169352 w 8791475"/>
              <a:gd name="connsiteY3" fmla="*/ 1441194 h 4496628"/>
              <a:gd name="connsiteX4" fmla="*/ 209497 w 8791475"/>
              <a:gd name="connsiteY4" fmla="*/ 1293998 h 4496628"/>
              <a:gd name="connsiteX5" fmla="*/ 227339 w 8791475"/>
              <a:gd name="connsiteY5" fmla="*/ 1213709 h 4496628"/>
              <a:gd name="connsiteX6" fmla="*/ 240720 w 8791475"/>
              <a:gd name="connsiteY6" fmla="*/ 1204788 h 4496628"/>
              <a:gd name="connsiteX7" fmla="*/ 254102 w 8791475"/>
              <a:gd name="connsiteY7" fmla="*/ 1200328 h 4496628"/>
              <a:gd name="connsiteX8" fmla="*/ 254102 w 8791475"/>
              <a:gd name="connsiteY8" fmla="*/ 1151263 h 4496628"/>
              <a:gd name="connsiteX9" fmla="*/ 1262172 w 8791475"/>
              <a:gd name="connsiteY9" fmla="*/ 736437 h 4496628"/>
              <a:gd name="connsiteX10" fmla="*/ 1338000 w 8791475"/>
              <a:gd name="connsiteY10" fmla="*/ 705214 h 4496628"/>
              <a:gd name="connsiteX11" fmla="*/ 3287233 w 8791475"/>
              <a:gd name="connsiteY11" fmla="*/ 277007 h 4496628"/>
              <a:gd name="connsiteX12" fmla="*/ 5316755 w 8791475"/>
              <a:gd name="connsiteY12" fmla="*/ 457 h 4496628"/>
              <a:gd name="connsiteX13" fmla="*/ 7248146 w 8791475"/>
              <a:gd name="connsiteY13" fmla="*/ 339454 h 4496628"/>
              <a:gd name="connsiteX14" fmla="*/ 8550609 w 8791475"/>
              <a:gd name="connsiteY14" fmla="*/ 1552706 h 4496628"/>
              <a:gd name="connsiteX15" fmla="*/ 8791475 w 8791475"/>
              <a:gd name="connsiteY15" fmla="*/ 3698201 h 4496628"/>
              <a:gd name="connsiteX16" fmla="*/ 6547850 w 8791475"/>
              <a:gd name="connsiteY16" fmla="*/ 3823095 h 4496628"/>
              <a:gd name="connsiteX17" fmla="*/ 5191862 w 8791475"/>
              <a:gd name="connsiteY17" fmla="*/ 3729425 h 4496628"/>
              <a:gd name="connsiteX18" fmla="*/ 4438039 w 8791475"/>
              <a:gd name="connsiteY18" fmla="*/ 4496628 h 4496628"/>
              <a:gd name="connsiteX19" fmla="*/ 3113274 w 8791475"/>
              <a:gd name="connsiteY19" fmla="*/ 4188855 h 4496628"/>
              <a:gd name="connsiteX20" fmla="*/ 3050827 w 8791475"/>
              <a:gd name="connsiteY20" fmla="*/ 4175473 h 4496628"/>
              <a:gd name="connsiteX21" fmla="*/ 2225637 w 8791475"/>
              <a:gd name="connsiteY21" fmla="*/ 3078193 h 4496628"/>
              <a:gd name="connsiteX22" fmla="*/ 209497 w 8791475"/>
              <a:gd name="connsiteY22" fmla="*/ 2676749 h 4496628"/>
              <a:gd name="connsiteX23" fmla="*/ 44459 w 8791475"/>
              <a:gd name="connsiteY23" fmla="*/ 1566088 h 4496628"/>
              <a:gd name="connsiteX0" fmla="*/ 44459 w 8976446"/>
              <a:gd name="connsiteY0" fmla="*/ 1566088 h 4496628"/>
              <a:gd name="connsiteX1" fmla="*/ 44459 w 8976446"/>
              <a:gd name="connsiteY1" fmla="*/ 1566088 h 4496628"/>
              <a:gd name="connsiteX2" fmla="*/ 124747 w 8976446"/>
              <a:gd name="connsiteY2" fmla="*/ 1503641 h 4496628"/>
              <a:gd name="connsiteX3" fmla="*/ 169352 w 8976446"/>
              <a:gd name="connsiteY3" fmla="*/ 1441194 h 4496628"/>
              <a:gd name="connsiteX4" fmla="*/ 209497 w 8976446"/>
              <a:gd name="connsiteY4" fmla="*/ 1293998 h 4496628"/>
              <a:gd name="connsiteX5" fmla="*/ 227339 w 8976446"/>
              <a:gd name="connsiteY5" fmla="*/ 1213709 h 4496628"/>
              <a:gd name="connsiteX6" fmla="*/ 240720 w 8976446"/>
              <a:gd name="connsiteY6" fmla="*/ 1204788 h 4496628"/>
              <a:gd name="connsiteX7" fmla="*/ 254102 w 8976446"/>
              <a:gd name="connsiteY7" fmla="*/ 1200328 h 4496628"/>
              <a:gd name="connsiteX8" fmla="*/ 254102 w 8976446"/>
              <a:gd name="connsiteY8" fmla="*/ 1151263 h 4496628"/>
              <a:gd name="connsiteX9" fmla="*/ 1262172 w 8976446"/>
              <a:gd name="connsiteY9" fmla="*/ 736437 h 4496628"/>
              <a:gd name="connsiteX10" fmla="*/ 1338000 w 8976446"/>
              <a:gd name="connsiteY10" fmla="*/ 705214 h 4496628"/>
              <a:gd name="connsiteX11" fmla="*/ 3287233 w 8976446"/>
              <a:gd name="connsiteY11" fmla="*/ 277007 h 4496628"/>
              <a:gd name="connsiteX12" fmla="*/ 5316755 w 8976446"/>
              <a:gd name="connsiteY12" fmla="*/ 457 h 4496628"/>
              <a:gd name="connsiteX13" fmla="*/ 7248146 w 8976446"/>
              <a:gd name="connsiteY13" fmla="*/ 339454 h 4496628"/>
              <a:gd name="connsiteX14" fmla="*/ 8550609 w 8976446"/>
              <a:gd name="connsiteY14" fmla="*/ 1552706 h 4496628"/>
              <a:gd name="connsiteX15" fmla="*/ 8791475 w 8976446"/>
              <a:gd name="connsiteY15" fmla="*/ 3698201 h 4496628"/>
              <a:gd name="connsiteX16" fmla="*/ 6547850 w 8976446"/>
              <a:gd name="connsiteY16" fmla="*/ 3823095 h 4496628"/>
              <a:gd name="connsiteX17" fmla="*/ 5191862 w 8976446"/>
              <a:gd name="connsiteY17" fmla="*/ 3729425 h 4496628"/>
              <a:gd name="connsiteX18" fmla="*/ 4438039 w 8976446"/>
              <a:gd name="connsiteY18" fmla="*/ 4496628 h 4496628"/>
              <a:gd name="connsiteX19" fmla="*/ 3113274 w 8976446"/>
              <a:gd name="connsiteY19" fmla="*/ 4188855 h 4496628"/>
              <a:gd name="connsiteX20" fmla="*/ 3050827 w 8976446"/>
              <a:gd name="connsiteY20" fmla="*/ 4175473 h 4496628"/>
              <a:gd name="connsiteX21" fmla="*/ 2225637 w 8976446"/>
              <a:gd name="connsiteY21" fmla="*/ 3078193 h 4496628"/>
              <a:gd name="connsiteX22" fmla="*/ 209497 w 8976446"/>
              <a:gd name="connsiteY22" fmla="*/ 2676749 h 4496628"/>
              <a:gd name="connsiteX23" fmla="*/ 44459 w 8976446"/>
              <a:gd name="connsiteY23" fmla="*/ 1566088 h 4496628"/>
              <a:gd name="connsiteX0" fmla="*/ 44459 w 9118984"/>
              <a:gd name="connsiteY0" fmla="*/ 1566088 h 4496628"/>
              <a:gd name="connsiteX1" fmla="*/ 44459 w 9118984"/>
              <a:gd name="connsiteY1" fmla="*/ 1566088 h 4496628"/>
              <a:gd name="connsiteX2" fmla="*/ 124747 w 9118984"/>
              <a:gd name="connsiteY2" fmla="*/ 1503641 h 4496628"/>
              <a:gd name="connsiteX3" fmla="*/ 169352 w 9118984"/>
              <a:gd name="connsiteY3" fmla="*/ 1441194 h 4496628"/>
              <a:gd name="connsiteX4" fmla="*/ 209497 w 9118984"/>
              <a:gd name="connsiteY4" fmla="*/ 1293998 h 4496628"/>
              <a:gd name="connsiteX5" fmla="*/ 227339 w 9118984"/>
              <a:gd name="connsiteY5" fmla="*/ 1213709 h 4496628"/>
              <a:gd name="connsiteX6" fmla="*/ 240720 w 9118984"/>
              <a:gd name="connsiteY6" fmla="*/ 1204788 h 4496628"/>
              <a:gd name="connsiteX7" fmla="*/ 254102 w 9118984"/>
              <a:gd name="connsiteY7" fmla="*/ 1200328 h 4496628"/>
              <a:gd name="connsiteX8" fmla="*/ 254102 w 9118984"/>
              <a:gd name="connsiteY8" fmla="*/ 1151263 h 4496628"/>
              <a:gd name="connsiteX9" fmla="*/ 1262172 w 9118984"/>
              <a:gd name="connsiteY9" fmla="*/ 736437 h 4496628"/>
              <a:gd name="connsiteX10" fmla="*/ 1338000 w 9118984"/>
              <a:gd name="connsiteY10" fmla="*/ 705214 h 4496628"/>
              <a:gd name="connsiteX11" fmla="*/ 3287233 w 9118984"/>
              <a:gd name="connsiteY11" fmla="*/ 277007 h 4496628"/>
              <a:gd name="connsiteX12" fmla="*/ 5316755 w 9118984"/>
              <a:gd name="connsiteY12" fmla="*/ 457 h 4496628"/>
              <a:gd name="connsiteX13" fmla="*/ 7248146 w 9118984"/>
              <a:gd name="connsiteY13" fmla="*/ 339454 h 4496628"/>
              <a:gd name="connsiteX14" fmla="*/ 8550609 w 9118984"/>
              <a:gd name="connsiteY14" fmla="*/ 1552706 h 4496628"/>
              <a:gd name="connsiteX15" fmla="*/ 8791475 w 9118984"/>
              <a:gd name="connsiteY15" fmla="*/ 3698201 h 4496628"/>
              <a:gd name="connsiteX16" fmla="*/ 6547850 w 9118984"/>
              <a:gd name="connsiteY16" fmla="*/ 3823095 h 4496628"/>
              <a:gd name="connsiteX17" fmla="*/ 5191862 w 9118984"/>
              <a:gd name="connsiteY17" fmla="*/ 3729425 h 4496628"/>
              <a:gd name="connsiteX18" fmla="*/ 4438039 w 9118984"/>
              <a:gd name="connsiteY18" fmla="*/ 4496628 h 4496628"/>
              <a:gd name="connsiteX19" fmla="*/ 3113274 w 9118984"/>
              <a:gd name="connsiteY19" fmla="*/ 4188855 h 4496628"/>
              <a:gd name="connsiteX20" fmla="*/ 3050827 w 9118984"/>
              <a:gd name="connsiteY20" fmla="*/ 4175473 h 4496628"/>
              <a:gd name="connsiteX21" fmla="*/ 2225637 w 9118984"/>
              <a:gd name="connsiteY21" fmla="*/ 3078193 h 4496628"/>
              <a:gd name="connsiteX22" fmla="*/ 209497 w 9118984"/>
              <a:gd name="connsiteY22" fmla="*/ 2676749 h 4496628"/>
              <a:gd name="connsiteX23" fmla="*/ 44459 w 9118984"/>
              <a:gd name="connsiteY23" fmla="*/ 1566088 h 4496628"/>
              <a:gd name="connsiteX0" fmla="*/ 44459 w 8959218"/>
              <a:gd name="connsiteY0" fmla="*/ 1566088 h 4496628"/>
              <a:gd name="connsiteX1" fmla="*/ 44459 w 8959218"/>
              <a:gd name="connsiteY1" fmla="*/ 1566088 h 4496628"/>
              <a:gd name="connsiteX2" fmla="*/ 124747 w 8959218"/>
              <a:gd name="connsiteY2" fmla="*/ 1503641 h 4496628"/>
              <a:gd name="connsiteX3" fmla="*/ 169352 w 8959218"/>
              <a:gd name="connsiteY3" fmla="*/ 1441194 h 4496628"/>
              <a:gd name="connsiteX4" fmla="*/ 209497 w 8959218"/>
              <a:gd name="connsiteY4" fmla="*/ 1293998 h 4496628"/>
              <a:gd name="connsiteX5" fmla="*/ 227339 w 8959218"/>
              <a:gd name="connsiteY5" fmla="*/ 1213709 h 4496628"/>
              <a:gd name="connsiteX6" fmla="*/ 240720 w 8959218"/>
              <a:gd name="connsiteY6" fmla="*/ 1204788 h 4496628"/>
              <a:gd name="connsiteX7" fmla="*/ 254102 w 8959218"/>
              <a:gd name="connsiteY7" fmla="*/ 1200328 h 4496628"/>
              <a:gd name="connsiteX8" fmla="*/ 254102 w 8959218"/>
              <a:gd name="connsiteY8" fmla="*/ 1151263 h 4496628"/>
              <a:gd name="connsiteX9" fmla="*/ 1262172 w 8959218"/>
              <a:gd name="connsiteY9" fmla="*/ 736437 h 4496628"/>
              <a:gd name="connsiteX10" fmla="*/ 1338000 w 8959218"/>
              <a:gd name="connsiteY10" fmla="*/ 705214 h 4496628"/>
              <a:gd name="connsiteX11" fmla="*/ 3287233 w 8959218"/>
              <a:gd name="connsiteY11" fmla="*/ 277007 h 4496628"/>
              <a:gd name="connsiteX12" fmla="*/ 5316755 w 8959218"/>
              <a:gd name="connsiteY12" fmla="*/ 457 h 4496628"/>
              <a:gd name="connsiteX13" fmla="*/ 7248146 w 8959218"/>
              <a:gd name="connsiteY13" fmla="*/ 339454 h 4496628"/>
              <a:gd name="connsiteX14" fmla="*/ 8550609 w 8959218"/>
              <a:gd name="connsiteY14" fmla="*/ 1552706 h 4496628"/>
              <a:gd name="connsiteX15" fmla="*/ 8581832 w 8959218"/>
              <a:gd name="connsiteY15" fmla="*/ 3724964 h 4496628"/>
              <a:gd name="connsiteX16" fmla="*/ 6547850 w 8959218"/>
              <a:gd name="connsiteY16" fmla="*/ 3823095 h 4496628"/>
              <a:gd name="connsiteX17" fmla="*/ 5191862 w 8959218"/>
              <a:gd name="connsiteY17" fmla="*/ 3729425 h 4496628"/>
              <a:gd name="connsiteX18" fmla="*/ 4438039 w 8959218"/>
              <a:gd name="connsiteY18" fmla="*/ 4496628 h 4496628"/>
              <a:gd name="connsiteX19" fmla="*/ 3113274 w 8959218"/>
              <a:gd name="connsiteY19" fmla="*/ 4188855 h 4496628"/>
              <a:gd name="connsiteX20" fmla="*/ 3050827 w 8959218"/>
              <a:gd name="connsiteY20" fmla="*/ 4175473 h 4496628"/>
              <a:gd name="connsiteX21" fmla="*/ 2225637 w 8959218"/>
              <a:gd name="connsiteY21" fmla="*/ 3078193 h 4496628"/>
              <a:gd name="connsiteX22" fmla="*/ 209497 w 8959218"/>
              <a:gd name="connsiteY22" fmla="*/ 2676749 h 4496628"/>
              <a:gd name="connsiteX23" fmla="*/ 44459 w 8959218"/>
              <a:gd name="connsiteY23" fmla="*/ 1566088 h 4496628"/>
              <a:gd name="connsiteX0" fmla="*/ 44459 w 8807671"/>
              <a:gd name="connsiteY0" fmla="*/ 1566088 h 4496628"/>
              <a:gd name="connsiteX1" fmla="*/ 44459 w 8807671"/>
              <a:gd name="connsiteY1" fmla="*/ 1566088 h 4496628"/>
              <a:gd name="connsiteX2" fmla="*/ 124747 w 8807671"/>
              <a:gd name="connsiteY2" fmla="*/ 1503641 h 4496628"/>
              <a:gd name="connsiteX3" fmla="*/ 169352 w 8807671"/>
              <a:gd name="connsiteY3" fmla="*/ 1441194 h 4496628"/>
              <a:gd name="connsiteX4" fmla="*/ 209497 w 8807671"/>
              <a:gd name="connsiteY4" fmla="*/ 1293998 h 4496628"/>
              <a:gd name="connsiteX5" fmla="*/ 227339 w 8807671"/>
              <a:gd name="connsiteY5" fmla="*/ 1213709 h 4496628"/>
              <a:gd name="connsiteX6" fmla="*/ 240720 w 8807671"/>
              <a:gd name="connsiteY6" fmla="*/ 1204788 h 4496628"/>
              <a:gd name="connsiteX7" fmla="*/ 254102 w 8807671"/>
              <a:gd name="connsiteY7" fmla="*/ 1200328 h 4496628"/>
              <a:gd name="connsiteX8" fmla="*/ 254102 w 8807671"/>
              <a:gd name="connsiteY8" fmla="*/ 1151263 h 4496628"/>
              <a:gd name="connsiteX9" fmla="*/ 1262172 w 8807671"/>
              <a:gd name="connsiteY9" fmla="*/ 736437 h 4496628"/>
              <a:gd name="connsiteX10" fmla="*/ 1338000 w 8807671"/>
              <a:gd name="connsiteY10" fmla="*/ 705214 h 4496628"/>
              <a:gd name="connsiteX11" fmla="*/ 3287233 w 8807671"/>
              <a:gd name="connsiteY11" fmla="*/ 277007 h 4496628"/>
              <a:gd name="connsiteX12" fmla="*/ 5316755 w 8807671"/>
              <a:gd name="connsiteY12" fmla="*/ 457 h 4496628"/>
              <a:gd name="connsiteX13" fmla="*/ 7248146 w 8807671"/>
              <a:gd name="connsiteY13" fmla="*/ 339454 h 4496628"/>
              <a:gd name="connsiteX14" fmla="*/ 8550609 w 8807671"/>
              <a:gd name="connsiteY14" fmla="*/ 1552706 h 4496628"/>
              <a:gd name="connsiteX15" fmla="*/ 8358808 w 8807671"/>
              <a:gd name="connsiteY15" fmla="*/ 3765108 h 4496628"/>
              <a:gd name="connsiteX16" fmla="*/ 6547850 w 8807671"/>
              <a:gd name="connsiteY16" fmla="*/ 3823095 h 4496628"/>
              <a:gd name="connsiteX17" fmla="*/ 5191862 w 8807671"/>
              <a:gd name="connsiteY17" fmla="*/ 3729425 h 4496628"/>
              <a:gd name="connsiteX18" fmla="*/ 4438039 w 8807671"/>
              <a:gd name="connsiteY18" fmla="*/ 4496628 h 4496628"/>
              <a:gd name="connsiteX19" fmla="*/ 3113274 w 8807671"/>
              <a:gd name="connsiteY19" fmla="*/ 4188855 h 4496628"/>
              <a:gd name="connsiteX20" fmla="*/ 3050827 w 8807671"/>
              <a:gd name="connsiteY20" fmla="*/ 4175473 h 4496628"/>
              <a:gd name="connsiteX21" fmla="*/ 2225637 w 8807671"/>
              <a:gd name="connsiteY21" fmla="*/ 3078193 h 4496628"/>
              <a:gd name="connsiteX22" fmla="*/ 209497 w 8807671"/>
              <a:gd name="connsiteY22" fmla="*/ 2676749 h 4496628"/>
              <a:gd name="connsiteX23" fmla="*/ 44459 w 8807671"/>
              <a:gd name="connsiteY23" fmla="*/ 1566088 h 4496628"/>
              <a:gd name="connsiteX0" fmla="*/ 44459 w 8807671"/>
              <a:gd name="connsiteY0" fmla="*/ 1566088 h 4496628"/>
              <a:gd name="connsiteX1" fmla="*/ 44459 w 8807671"/>
              <a:gd name="connsiteY1" fmla="*/ 1566088 h 4496628"/>
              <a:gd name="connsiteX2" fmla="*/ 124747 w 8807671"/>
              <a:gd name="connsiteY2" fmla="*/ 1503641 h 4496628"/>
              <a:gd name="connsiteX3" fmla="*/ 169352 w 8807671"/>
              <a:gd name="connsiteY3" fmla="*/ 1441194 h 4496628"/>
              <a:gd name="connsiteX4" fmla="*/ 209497 w 8807671"/>
              <a:gd name="connsiteY4" fmla="*/ 1293998 h 4496628"/>
              <a:gd name="connsiteX5" fmla="*/ 227339 w 8807671"/>
              <a:gd name="connsiteY5" fmla="*/ 1213709 h 4496628"/>
              <a:gd name="connsiteX6" fmla="*/ 240720 w 8807671"/>
              <a:gd name="connsiteY6" fmla="*/ 1204788 h 4496628"/>
              <a:gd name="connsiteX7" fmla="*/ 254102 w 8807671"/>
              <a:gd name="connsiteY7" fmla="*/ 1200328 h 4496628"/>
              <a:gd name="connsiteX8" fmla="*/ 254102 w 8807671"/>
              <a:gd name="connsiteY8" fmla="*/ 1151263 h 4496628"/>
              <a:gd name="connsiteX9" fmla="*/ 1262172 w 8807671"/>
              <a:gd name="connsiteY9" fmla="*/ 736437 h 4496628"/>
              <a:gd name="connsiteX10" fmla="*/ 1338000 w 8807671"/>
              <a:gd name="connsiteY10" fmla="*/ 705214 h 4496628"/>
              <a:gd name="connsiteX11" fmla="*/ 3287233 w 8807671"/>
              <a:gd name="connsiteY11" fmla="*/ 277007 h 4496628"/>
              <a:gd name="connsiteX12" fmla="*/ 5316755 w 8807671"/>
              <a:gd name="connsiteY12" fmla="*/ 457 h 4496628"/>
              <a:gd name="connsiteX13" fmla="*/ 7248146 w 8807671"/>
              <a:gd name="connsiteY13" fmla="*/ 339454 h 4496628"/>
              <a:gd name="connsiteX14" fmla="*/ 8550609 w 8807671"/>
              <a:gd name="connsiteY14" fmla="*/ 1552706 h 4496628"/>
              <a:gd name="connsiteX15" fmla="*/ 8358808 w 8807671"/>
              <a:gd name="connsiteY15" fmla="*/ 3765108 h 4496628"/>
              <a:gd name="connsiteX16" fmla="*/ 6547850 w 8807671"/>
              <a:gd name="connsiteY16" fmla="*/ 3823095 h 4496628"/>
              <a:gd name="connsiteX17" fmla="*/ 5191862 w 8807671"/>
              <a:gd name="connsiteY17" fmla="*/ 3729425 h 4496628"/>
              <a:gd name="connsiteX18" fmla="*/ 4438039 w 8807671"/>
              <a:gd name="connsiteY18" fmla="*/ 4496628 h 4496628"/>
              <a:gd name="connsiteX19" fmla="*/ 3113274 w 8807671"/>
              <a:gd name="connsiteY19" fmla="*/ 4188855 h 4496628"/>
              <a:gd name="connsiteX20" fmla="*/ 3050827 w 8807671"/>
              <a:gd name="connsiteY20" fmla="*/ 4175473 h 4496628"/>
              <a:gd name="connsiteX21" fmla="*/ 2225637 w 8807671"/>
              <a:gd name="connsiteY21" fmla="*/ 3078193 h 4496628"/>
              <a:gd name="connsiteX22" fmla="*/ 209497 w 8807671"/>
              <a:gd name="connsiteY22" fmla="*/ 2676749 h 4496628"/>
              <a:gd name="connsiteX23" fmla="*/ 44459 w 8807671"/>
              <a:gd name="connsiteY23" fmla="*/ 1566088 h 4496628"/>
              <a:gd name="connsiteX0" fmla="*/ 44459 w 8807671"/>
              <a:gd name="connsiteY0" fmla="*/ 1566088 h 4496628"/>
              <a:gd name="connsiteX1" fmla="*/ 44459 w 8807671"/>
              <a:gd name="connsiteY1" fmla="*/ 1566088 h 4496628"/>
              <a:gd name="connsiteX2" fmla="*/ 124747 w 8807671"/>
              <a:gd name="connsiteY2" fmla="*/ 1503641 h 4496628"/>
              <a:gd name="connsiteX3" fmla="*/ 169352 w 8807671"/>
              <a:gd name="connsiteY3" fmla="*/ 1441194 h 4496628"/>
              <a:gd name="connsiteX4" fmla="*/ 209497 w 8807671"/>
              <a:gd name="connsiteY4" fmla="*/ 1293998 h 4496628"/>
              <a:gd name="connsiteX5" fmla="*/ 227339 w 8807671"/>
              <a:gd name="connsiteY5" fmla="*/ 1213709 h 4496628"/>
              <a:gd name="connsiteX6" fmla="*/ 240720 w 8807671"/>
              <a:gd name="connsiteY6" fmla="*/ 1204788 h 4496628"/>
              <a:gd name="connsiteX7" fmla="*/ 254102 w 8807671"/>
              <a:gd name="connsiteY7" fmla="*/ 1200328 h 4496628"/>
              <a:gd name="connsiteX8" fmla="*/ 254102 w 8807671"/>
              <a:gd name="connsiteY8" fmla="*/ 1151263 h 4496628"/>
              <a:gd name="connsiteX9" fmla="*/ 1262172 w 8807671"/>
              <a:gd name="connsiteY9" fmla="*/ 736437 h 4496628"/>
              <a:gd name="connsiteX10" fmla="*/ 1338000 w 8807671"/>
              <a:gd name="connsiteY10" fmla="*/ 705214 h 4496628"/>
              <a:gd name="connsiteX11" fmla="*/ 3287233 w 8807671"/>
              <a:gd name="connsiteY11" fmla="*/ 277007 h 4496628"/>
              <a:gd name="connsiteX12" fmla="*/ 5316755 w 8807671"/>
              <a:gd name="connsiteY12" fmla="*/ 457 h 4496628"/>
              <a:gd name="connsiteX13" fmla="*/ 7248146 w 8807671"/>
              <a:gd name="connsiteY13" fmla="*/ 339454 h 4496628"/>
              <a:gd name="connsiteX14" fmla="*/ 8550609 w 8807671"/>
              <a:gd name="connsiteY14" fmla="*/ 1552706 h 4496628"/>
              <a:gd name="connsiteX15" fmla="*/ 8358808 w 8807671"/>
              <a:gd name="connsiteY15" fmla="*/ 3765108 h 4496628"/>
              <a:gd name="connsiteX16" fmla="*/ 6547850 w 8807671"/>
              <a:gd name="connsiteY16" fmla="*/ 3823095 h 4496628"/>
              <a:gd name="connsiteX17" fmla="*/ 5191862 w 8807671"/>
              <a:gd name="connsiteY17" fmla="*/ 3729425 h 4496628"/>
              <a:gd name="connsiteX18" fmla="*/ 4438039 w 8807671"/>
              <a:gd name="connsiteY18" fmla="*/ 4496628 h 4496628"/>
              <a:gd name="connsiteX19" fmla="*/ 3113274 w 8807671"/>
              <a:gd name="connsiteY19" fmla="*/ 4188855 h 4496628"/>
              <a:gd name="connsiteX20" fmla="*/ 3050827 w 8807671"/>
              <a:gd name="connsiteY20" fmla="*/ 4175473 h 4496628"/>
              <a:gd name="connsiteX21" fmla="*/ 2225637 w 8807671"/>
              <a:gd name="connsiteY21" fmla="*/ 3078193 h 4496628"/>
              <a:gd name="connsiteX22" fmla="*/ 209497 w 8807671"/>
              <a:gd name="connsiteY22" fmla="*/ 2676749 h 4496628"/>
              <a:gd name="connsiteX23" fmla="*/ 44459 w 8807671"/>
              <a:gd name="connsiteY23" fmla="*/ 1566088 h 4496628"/>
              <a:gd name="connsiteX0" fmla="*/ 44459 w 8807671"/>
              <a:gd name="connsiteY0" fmla="*/ 1566088 h 4567963"/>
              <a:gd name="connsiteX1" fmla="*/ 44459 w 8807671"/>
              <a:gd name="connsiteY1" fmla="*/ 1566088 h 4567963"/>
              <a:gd name="connsiteX2" fmla="*/ 124747 w 8807671"/>
              <a:gd name="connsiteY2" fmla="*/ 1503641 h 4567963"/>
              <a:gd name="connsiteX3" fmla="*/ 169352 w 8807671"/>
              <a:gd name="connsiteY3" fmla="*/ 1441194 h 4567963"/>
              <a:gd name="connsiteX4" fmla="*/ 209497 w 8807671"/>
              <a:gd name="connsiteY4" fmla="*/ 1293998 h 4567963"/>
              <a:gd name="connsiteX5" fmla="*/ 227339 w 8807671"/>
              <a:gd name="connsiteY5" fmla="*/ 1213709 h 4567963"/>
              <a:gd name="connsiteX6" fmla="*/ 240720 w 8807671"/>
              <a:gd name="connsiteY6" fmla="*/ 1204788 h 4567963"/>
              <a:gd name="connsiteX7" fmla="*/ 254102 w 8807671"/>
              <a:gd name="connsiteY7" fmla="*/ 1200328 h 4567963"/>
              <a:gd name="connsiteX8" fmla="*/ 254102 w 8807671"/>
              <a:gd name="connsiteY8" fmla="*/ 1151263 h 4567963"/>
              <a:gd name="connsiteX9" fmla="*/ 1262172 w 8807671"/>
              <a:gd name="connsiteY9" fmla="*/ 736437 h 4567963"/>
              <a:gd name="connsiteX10" fmla="*/ 1338000 w 8807671"/>
              <a:gd name="connsiteY10" fmla="*/ 705214 h 4567963"/>
              <a:gd name="connsiteX11" fmla="*/ 3287233 w 8807671"/>
              <a:gd name="connsiteY11" fmla="*/ 277007 h 4567963"/>
              <a:gd name="connsiteX12" fmla="*/ 5316755 w 8807671"/>
              <a:gd name="connsiteY12" fmla="*/ 457 h 4567963"/>
              <a:gd name="connsiteX13" fmla="*/ 7248146 w 8807671"/>
              <a:gd name="connsiteY13" fmla="*/ 339454 h 4567963"/>
              <a:gd name="connsiteX14" fmla="*/ 8550609 w 8807671"/>
              <a:gd name="connsiteY14" fmla="*/ 1552706 h 4567963"/>
              <a:gd name="connsiteX15" fmla="*/ 8358808 w 8807671"/>
              <a:gd name="connsiteY15" fmla="*/ 3765108 h 4567963"/>
              <a:gd name="connsiteX16" fmla="*/ 6547850 w 8807671"/>
              <a:gd name="connsiteY16" fmla="*/ 3823095 h 4567963"/>
              <a:gd name="connsiteX17" fmla="*/ 5191862 w 8807671"/>
              <a:gd name="connsiteY17" fmla="*/ 3729425 h 4567963"/>
              <a:gd name="connsiteX18" fmla="*/ 4438039 w 8807671"/>
              <a:gd name="connsiteY18" fmla="*/ 4496628 h 4567963"/>
              <a:gd name="connsiteX19" fmla="*/ 3113274 w 8807671"/>
              <a:gd name="connsiteY19" fmla="*/ 4188855 h 4567963"/>
              <a:gd name="connsiteX20" fmla="*/ 3050827 w 8807671"/>
              <a:gd name="connsiteY20" fmla="*/ 4175473 h 4567963"/>
              <a:gd name="connsiteX21" fmla="*/ 2225637 w 8807671"/>
              <a:gd name="connsiteY21" fmla="*/ 3078193 h 4567963"/>
              <a:gd name="connsiteX22" fmla="*/ 209497 w 8807671"/>
              <a:gd name="connsiteY22" fmla="*/ 2676749 h 4567963"/>
              <a:gd name="connsiteX23" fmla="*/ 44459 w 8807671"/>
              <a:gd name="connsiteY23" fmla="*/ 1566088 h 4567963"/>
              <a:gd name="connsiteX0" fmla="*/ 44459 w 8807671"/>
              <a:gd name="connsiteY0" fmla="*/ 1566088 h 4507083"/>
              <a:gd name="connsiteX1" fmla="*/ 44459 w 8807671"/>
              <a:gd name="connsiteY1" fmla="*/ 1566088 h 4507083"/>
              <a:gd name="connsiteX2" fmla="*/ 124747 w 8807671"/>
              <a:gd name="connsiteY2" fmla="*/ 1503641 h 4507083"/>
              <a:gd name="connsiteX3" fmla="*/ 169352 w 8807671"/>
              <a:gd name="connsiteY3" fmla="*/ 1441194 h 4507083"/>
              <a:gd name="connsiteX4" fmla="*/ 209497 w 8807671"/>
              <a:gd name="connsiteY4" fmla="*/ 1293998 h 4507083"/>
              <a:gd name="connsiteX5" fmla="*/ 227339 w 8807671"/>
              <a:gd name="connsiteY5" fmla="*/ 1213709 h 4507083"/>
              <a:gd name="connsiteX6" fmla="*/ 240720 w 8807671"/>
              <a:gd name="connsiteY6" fmla="*/ 1204788 h 4507083"/>
              <a:gd name="connsiteX7" fmla="*/ 254102 w 8807671"/>
              <a:gd name="connsiteY7" fmla="*/ 1200328 h 4507083"/>
              <a:gd name="connsiteX8" fmla="*/ 254102 w 8807671"/>
              <a:gd name="connsiteY8" fmla="*/ 1151263 h 4507083"/>
              <a:gd name="connsiteX9" fmla="*/ 1262172 w 8807671"/>
              <a:gd name="connsiteY9" fmla="*/ 736437 h 4507083"/>
              <a:gd name="connsiteX10" fmla="*/ 1338000 w 8807671"/>
              <a:gd name="connsiteY10" fmla="*/ 705214 h 4507083"/>
              <a:gd name="connsiteX11" fmla="*/ 3287233 w 8807671"/>
              <a:gd name="connsiteY11" fmla="*/ 277007 h 4507083"/>
              <a:gd name="connsiteX12" fmla="*/ 5316755 w 8807671"/>
              <a:gd name="connsiteY12" fmla="*/ 457 h 4507083"/>
              <a:gd name="connsiteX13" fmla="*/ 7248146 w 8807671"/>
              <a:gd name="connsiteY13" fmla="*/ 339454 h 4507083"/>
              <a:gd name="connsiteX14" fmla="*/ 8550609 w 8807671"/>
              <a:gd name="connsiteY14" fmla="*/ 1552706 h 4507083"/>
              <a:gd name="connsiteX15" fmla="*/ 8358808 w 8807671"/>
              <a:gd name="connsiteY15" fmla="*/ 3765108 h 4507083"/>
              <a:gd name="connsiteX16" fmla="*/ 6547850 w 8807671"/>
              <a:gd name="connsiteY16" fmla="*/ 3823095 h 4507083"/>
              <a:gd name="connsiteX17" fmla="*/ 5191862 w 8807671"/>
              <a:gd name="connsiteY17" fmla="*/ 3729425 h 4507083"/>
              <a:gd name="connsiteX18" fmla="*/ 4438039 w 8807671"/>
              <a:gd name="connsiteY18" fmla="*/ 4496628 h 4507083"/>
              <a:gd name="connsiteX19" fmla="*/ 3113274 w 8807671"/>
              <a:gd name="connsiteY19" fmla="*/ 4188855 h 4507083"/>
              <a:gd name="connsiteX20" fmla="*/ 3050827 w 8807671"/>
              <a:gd name="connsiteY20" fmla="*/ 4175473 h 4507083"/>
              <a:gd name="connsiteX21" fmla="*/ 2225637 w 8807671"/>
              <a:gd name="connsiteY21" fmla="*/ 3078193 h 4507083"/>
              <a:gd name="connsiteX22" fmla="*/ 209497 w 8807671"/>
              <a:gd name="connsiteY22" fmla="*/ 2676749 h 4507083"/>
              <a:gd name="connsiteX23" fmla="*/ 44459 w 8807671"/>
              <a:gd name="connsiteY23" fmla="*/ 1566088 h 4507083"/>
              <a:gd name="connsiteX0" fmla="*/ 44459 w 8807671"/>
              <a:gd name="connsiteY0" fmla="*/ 1566088 h 4507083"/>
              <a:gd name="connsiteX1" fmla="*/ 44459 w 8807671"/>
              <a:gd name="connsiteY1" fmla="*/ 1566088 h 4507083"/>
              <a:gd name="connsiteX2" fmla="*/ 124747 w 8807671"/>
              <a:gd name="connsiteY2" fmla="*/ 1503641 h 4507083"/>
              <a:gd name="connsiteX3" fmla="*/ 169352 w 8807671"/>
              <a:gd name="connsiteY3" fmla="*/ 1441194 h 4507083"/>
              <a:gd name="connsiteX4" fmla="*/ 209497 w 8807671"/>
              <a:gd name="connsiteY4" fmla="*/ 1293998 h 4507083"/>
              <a:gd name="connsiteX5" fmla="*/ 227339 w 8807671"/>
              <a:gd name="connsiteY5" fmla="*/ 1213709 h 4507083"/>
              <a:gd name="connsiteX6" fmla="*/ 240720 w 8807671"/>
              <a:gd name="connsiteY6" fmla="*/ 1204788 h 4507083"/>
              <a:gd name="connsiteX7" fmla="*/ 254102 w 8807671"/>
              <a:gd name="connsiteY7" fmla="*/ 1200328 h 4507083"/>
              <a:gd name="connsiteX8" fmla="*/ 254102 w 8807671"/>
              <a:gd name="connsiteY8" fmla="*/ 1151263 h 4507083"/>
              <a:gd name="connsiteX9" fmla="*/ 1262172 w 8807671"/>
              <a:gd name="connsiteY9" fmla="*/ 736437 h 4507083"/>
              <a:gd name="connsiteX10" fmla="*/ 1338000 w 8807671"/>
              <a:gd name="connsiteY10" fmla="*/ 705214 h 4507083"/>
              <a:gd name="connsiteX11" fmla="*/ 3287233 w 8807671"/>
              <a:gd name="connsiteY11" fmla="*/ 277007 h 4507083"/>
              <a:gd name="connsiteX12" fmla="*/ 5316755 w 8807671"/>
              <a:gd name="connsiteY12" fmla="*/ 457 h 4507083"/>
              <a:gd name="connsiteX13" fmla="*/ 7248146 w 8807671"/>
              <a:gd name="connsiteY13" fmla="*/ 339454 h 4507083"/>
              <a:gd name="connsiteX14" fmla="*/ 8550609 w 8807671"/>
              <a:gd name="connsiteY14" fmla="*/ 1552706 h 4507083"/>
              <a:gd name="connsiteX15" fmla="*/ 8358808 w 8807671"/>
              <a:gd name="connsiteY15" fmla="*/ 3765108 h 4507083"/>
              <a:gd name="connsiteX16" fmla="*/ 6547850 w 8807671"/>
              <a:gd name="connsiteY16" fmla="*/ 3823095 h 4507083"/>
              <a:gd name="connsiteX17" fmla="*/ 5191862 w 8807671"/>
              <a:gd name="connsiteY17" fmla="*/ 3729425 h 4507083"/>
              <a:gd name="connsiteX18" fmla="*/ 4438039 w 8807671"/>
              <a:gd name="connsiteY18" fmla="*/ 4496628 h 4507083"/>
              <a:gd name="connsiteX19" fmla="*/ 3113274 w 8807671"/>
              <a:gd name="connsiteY19" fmla="*/ 4188855 h 4507083"/>
              <a:gd name="connsiteX20" fmla="*/ 3050827 w 8807671"/>
              <a:gd name="connsiteY20" fmla="*/ 4175473 h 4507083"/>
              <a:gd name="connsiteX21" fmla="*/ 2225637 w 8807671"/>
              <a:gd name="connsiteY21" fmla="*/ 3078193 h 4507083"/>
              <a:gd name="connsiteX22" fmla="*/ 209497 w 8807671"/>
              <a:gd name="connsiteY22" fmla="*/ 2676749 h 4507083"/>
              <a:gd name="connsiteX23" fmla="*/ 44459 w 8807671"/>
              <a:gd name="connsiteY23" fmla="*/ 1566088 h 4507083"/>
              <a:gd name="connsiteX0" fmla="*/ 44459 w 8807671"/>
              <a:gd name="connsiteY0" fmla="*/ 1566088 h 4516947"/>
              <a:gd name="connsiteX1" fmla="*/ 44459 w 8807671"/>
              <a:gd name="connsiteY1" fmla="*/ 1566088 h 4516947"/>
              <a:gd name="connsiteX2" fmla="*/ 124747 w 8807671"/>
              <a:gd name="connsiteY2" fmla="*/ 1503641 h 4516947"/>
              <a:gd name="connsiteX3" fmla="*/ 169352 w 8807671"/>
              <a:gd name="connsiteY3" fmla="*/ 1441194 h 4516947"/>
              <a:gd name="connsiteX4" fmla="*/ 209497 w 8807671"/>
              <a:gd name="connsiteY4" fmla="*/ 1293998 h 4516947"/>
              <a:gd name="connsiteX5" fmla="*/ 227339 w 8807671"/>
              <a:gd name="connsiteY5" fmla="*/ 1213709 h 4516947"/>
              <a:gd name="connsiteX6" fmla="*/ 240720 w 8807671"/>
              <a:gd name="connsiteY6" fmla="*/ 1204788 h 4516947"/>
              <a:gd name="connsiteX7" fmla="*/ 254102 w 8807671"/>
              <a:gd name="connsiteY7" fmla="*/ 1200328 h 4516947"/>
              <a:gd name="connsiteX8" fmla="*/ 254102 w 8807671"/>
              <a:gd name="connsiteY8" fmla="*/ 1151263 h 4516947"/>
              <a:gd name="connsiteX9" fmla="*/ 1262172 w 8807671"/>
              <a:gd name="connsiteY9" fmla="*/ 736437 h 4516947"/>
              <a:gd name="connsiteX10" fmla="*/ 1338000 w 8807671"/>
              <a:gd name="connsiteY10" fmla="*/ 705214 h 4516947"/>
              <a:gd name="connsiteX11" fmla="*/ 3287233 w 8807671"/>
              <a:gd name="connsiteY11" fmla="*/ 277007 h 4516947"/>
              <a:gd name="connsiteX12" fmla="*/ 5316755 w 8807671"/>
              <a:gd name="connsiteY12" fmla="*/ 457 h 4516947"/>
              <a:gd name="connsiteX13" fmla="*/ 7248146 w 8807671"/>
              <a:gd name="connsiteY13" fmla="*/ 339454 h 4516947"/>
              <a:gd name="connsiteX14" fmla="*/ 8550609 w 8807671"/>
              <a:gd name="connsiteY14" fmla="*/ 1552706 h 4516947"/>
              <a:gd name="connsiteX15" fmla="*/ 8358808 w 8807671"/>
              <a:gd name="connsiteY15" fmla="*/ 3765108 h 4516947"/>
              <a:gd name="connsiteX16" fmla="*/ 6547850 w 8807671"/>
              <a:gd name="connsiteY16" fmla="*/ 3823095 h 4516947"/>
              <a:gd name="connsiteX17" fmla="*/ 5191862 w 8807671"/>
              <a:gd name="connsiteY17" fmla="*/ 3729425 h 4516947"/>
              <a:gd name="connsiteX18" fmla="*/ 4438039 w 8807671"/>
              <a:gd name="connsiteY18" fmla="*/ 4496628 h 4516947"/>
              <a:gd name="connsiteX19" fmla="*/ 3113274 w 8807671"/>
              <a:gd name="connsiteY19" fmla="*/ 4188855 h 4516947"/>
              <a:gd name="connsiteX20" fmla="*/ 2225637 w 8807671"/>
              <a:gd name="connsiteY20" fmla="*/ 3078193 h 4516947"/>
              <a:gd name="connsiteX21" fmla="*/ 209497 w 8807671"/>
              <a:gd name="connsiteY21" fmla="*/ 2676749 h 4516947"/>
              <a:gd name="connsiteX22" fmla="*/ 44459 w 8807671"/>
              <a:gd name="connsiteY22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371874 w 8938825"/>
              <a:gd name="connsiteY6" fmla="*/ 1204788 h 4516947"/>
              <a:gd name="connsiteX7" fmla="*/ 385256 w 8938825"/>
              <a:gd name="connsiteY7" fmla="*/ 1200328 h 4516947"/>
              <a:gd name="connsiteX8" fmla="*/ 385256 w 8938825"/>
              <a:gd name="connsiteY8" fmla="*/ 1151263 h 4516947"/>
              <a:gd name="connsiteX9" fmla="*/ 1393326 w 8938825"/>
              <a:gd name="connsiteY9" fmla="*/ 736437 h 4516947"/>
              <a:gd name="connsiteX10" fmla="*/ 1469154 w 8938825"/>
              <a:gd name="connsiteY10" fmla="*/ 705214 h 4516947"/>
              <a:gd name="connsiteX11" fmla="*/ 3418387 w 8938825"/>
              <a:gd name="connsiteY11" fmla="*/ 277007 h 4516947"/>
              <a:gd name="connsiteX12" fmla="*/ 5447909 w 8938825"/>
              <a:gd name="connsiteY12" fmla="*/ 457 h 4516947"/>
              <a:gd name="connsiteX13" fmla="*/ 7379300 w 8938825"/>
              <a:gd name="connsiteY13" fmla="*/ 339454 h 4516947"/>
              <a:gd name="connsiteX14" fmla="*/ 8681763 w 8938825"/>
              <a:gd name="connsiteY14" fmla="*/ 1552706 h 4516947"/>
              <a:gd name="connsiteX15" fmla="*/ 8489962 w 8938825"/>
              <a:gd name="connsiteY15" fmla="*/ 3765108 h 4516947"/>
              <a:gd name="connsiteX16" fmla="*/ 6679004 w 8938825"/>
              <a:gd name="connsiteY16" fmla="*/ 3823095 h 4516947"/>
              <a:gd name="connsiteX17" fmla="*/ 5323016 w 8938825"/>
              <a:gd name="connsiteY17" fmla="*/ 3729425 h 4516947"/>
              <a:gd name="connsiteX18" fmla="*/ 4569193 w 8938825"/>
              <a:gd name="connsiteY18" fmla="*/ 4496628 h 4516947"/>
              <a:gd name="connsiteX19" fmla="*/ 3244428 w 8938825"/>
              <a:gd name="connsiteY19" fmla="*/ 4188855 h 4516947"/>
              <a:gd name="connsiteX20" fmla="*/ 2356791 w 8938825"/>
              <a:gd name="connsiteY20" fmla="*/ 3078193 h 4516947"/>
              <a:gd name="connsiteX21" fmla="*/ 340651 w 8938825"/>
              <a:gd name="connsiteY21" fmla="*/ 2676749 h 4516947"/>
              <a:gd name="connsiteX22" fmla="*/ 175613 w 8938825"/>
              <a:gd name="connsiteY22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371874 w 8938825"/>
              <a:gd name="connsiteY6" fmla="*/ 1204788 h 4516947"/>
              <a:gd name="connsiteX7" fmla="*/ 385256 w 8938825"/>
              <a:gd name="connsiteY7" fmla="*/ 1200328 h 4516947"/>
              <a:gd name="connsiteX8" fmla="*/ 1393326 w 8938825"/>
              <a:gd name="connsiteY8" fmla="*/ 736437 h 4516947"/>
              <a:gd name="connsiteX9" fmla="*/ 1469154 w 8938825"/>
              <a:gd name="connsiteY9" fmla="*/ 705214 h 4516947"/>
              <a:gd name="connsiteX10" fmla="*/ 3418387 w 8938825"/>
              <a:gd name="connsiteY10" fmla="*/ 277007 h 4516947"/>
              <a:gd name="connsiteX11" fmla="*/ 5447909 w 8938825"/>
              <a:gd name="connsiteY11" fmla="*/ 457 h 4516947"/>
              <a:gd name="connsiteX12" fmla="*/ 7379300 w 8938825"/>
              <a:gd name="connsiteY12" fmla="*/ 339454 h 4516947"/>
              <a:gd name="connsiteX13" fmla="*/ 8681763 w 8938825"/>
              <a:gd name="connsiteY13" fmla="*/ 1552706 h 4516947"/>
              <a:gd name="connsiteX14" fmla="*/ 8489962 w 8938825"/>
              <a:gd name="connsiteY14" fmla="*/ 3765108 h 4516947"/>
              <a:gd name="connsiteX15" fmla="*/ 6679004 w 8938825"/>
              <a:gd name="connsiteY15" fmla="*/ 3823095 h 4516947"/>
              <a:gd name="connsiteX16" fmla="*/ 5323016 w 8938825"/>
              <a:gd name="connsiteY16" fmla="*/ 3729425 h 4516947"/>
              <a:gd name="connsiteX17" fmla="*/ 4569193 w 8938825"/>
              <a:gd name="connsiteY17" fmla="*/ 4496628 h 4516947"/>
              <a:gd name="connsiteX18" fmla="*/ 3244428 w 8938825"/>
              <a:gd name="connsiteY18" fmla="*/ 4188855 h 4516947"/>
              <a:gd name="connsiteX19" fmla="*/ 2356791 w 8938825"/>
              <a:gd name="connsiteY19" fmla="*/ 3078193 h 4516947"/>
              <a:gd name="connsiteX20" fmla="*/ 340651 w 8938825"/>
              <a:gd name="connsiteY20" fmla="*/ 2676749 h 4516947"/>
              <a:gd name="connsiteX21" fmla="*/ 175613 w 8938825"/>
              <a:gd name="connsiteY21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371874 w 8938825"/>
              <a:gd name="connsiteY6" fmla="*/ 1204788 h 4516947"/>
              <a:gd name="connsiteX7" fmla="*/ 367414 w 8938825"/>
              <a:gd name="connsiteY7" fmla="*/ 1200328 h 4516947"/>
              <a:gd name="connsiteX8" fmla="*/ 1393326 w 8938825"/>
              <a:gd name="connsiteY8" fmla="*/ 736437 h 4516947"/>
              <a:gd name="connsiteX9" fmla="*/ 1469154 w 8938825"/>
              <a:gd name="connsiteY9" fmla="*/ 705214 h 4516947"/>
              <a:gd name="connsiteX10" fmla="*/ 3418387 w 8938825"/>
              <a:gd name="connsiteY10" fmla="*/ 277007 h 4516947"/>
              <a:gd name="connsiteX11" fmla="*/ 5447909 w 8938825"/>
              <a:gd name="connsiteY11" fmla="*/ 457 h 4516947"/>
              <a:gd name="connsiteX12" fmla="*/ 7379300 w 8938825"/>
              <a:gd name="connsiteY12" fmla="*/ 339454 h 4516947"/>
              <a:gd name="connsiteX13" fmla="*/ 8681763 w 8938825"/>
              <a:gd name="connsiteY13" fmla="*/ 1552706 h 4516947"/>
              <a:gd name="connsiteX14" fmla="*/ 8489962 w 8938825"/>
              <a:gd name="connsiteY14" fmla="*/ 3765108 h 4516947"/>
              <a:gd name="connsiteX15" fmla="*/ 6679004 w 8938825"/>
              <a:gd name="connsiteY15" fmla="*/ 3823095 h 4516947"/>
              <a:gd name="connsiteX16" fmla="*/ 5323016 w 8938825"/>
              <a:gd name="connsiteY16" fmla="*/ 3729425 h 4516947"/>
              <a:gd name="connsiteX17" fmla="*/ 4569193 w 8938825"/>
              <a:gd name="connsiteY17" fmla="*/ 4496628 h 4516947"/>
              <a:gd name="connsiteX18" fmla="*/ 3244428 w 8938825"/>
              <a:gd name="connsiteY18" fmla="*/ 4188855 h 4516947"/>
              <a:gd name="connsiteX19" fmla="*/ 2356791 w 8938825"/>
              <a:gd name="connsiteY19" fmla="*/ 3078193 h 4516947"/>
              <a:gd name="connsiteX20" fmla="*/ 340651 w 8938825"/>
              <a:gd name="connsiteY20" fmla="*/ 2676749 h 4516947"/>
              <a:gd name="connsiteX21" fmla="*/ 175613 w 8938825"/>
              <a:gd name="connsiteY21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371874 w 8938825"/>
              <a:gd name="connsiteY6" fmla="*/ 1204788 h 4516947"/>
              <a:gd name="connsiteX7" fmla="*/ 349572 w 8938825"/>
              <a:gd name="connsiteY7" fmla="*/ 1200328 h 4516947"/>
              <a:gd name="connsiteX8" fmla="*/ 1393326 w 8938825"/>
              <a:gd name="connsiteY8" fmla="*/ 736437 h 4516947"/>
              <a:gd name="connsiteX9" fmla="*/ 1469154 w 8938825"/>
              <a:gd name="connsiteY9" fmla="*/ 705214 h 4516947"/>
              <a:gd name="connsiteX10" fmla="*/ 3418387 w 8938825"/>
              <a:gd name="connsiteY10" fmla="*/ 277007 h 4516947"/>
              <a:gd name="connsiteX11" fmla="*/ 5447909 w 8938825"/>
              <a:gd name="connsiteY11" fmla="*/ 457 h 4516947"/>
              <a:gd name="connsiteX12" fmla="*/ 7379300 w 8938825"/>
              <a:gd name="connsiteY12" fmla="*/ 339454 h 4516947"/>
              <a:gd name="connsiteX13" fmla="*/ 8681763 w 8938825"/>
              <a:gd name="connsiteY13" fmla="*/ 1552706 h 4516947"/>
              <a:gd name="connsiteX14" fmla="*/ 8489962 w 8938825"/>
              <a:gd name="connsiteY14" fmla="*/ 3765108 h 4516947"/>
              <a:gd name="connsiteX15" fmla="*/ 6679004 w 8938825"/>
              <a:gd name="connsiteY15" fmla="*/ 3823095 h 4516947"/>
              <a:gd name="connsiteX16" fmla="*/ 5323016 w 8938825"/>
              <a:gd name="connsiteY16" fmla="*/ 3729425 h 4516947"/>
              <a:gd name="connsiteX17" fmla="*/ 4569193 w 8938825"/>
              <a:gd name="connsiteY17" fmla="*/ 4496628 h 4516947"/>
              <a:gd name="connsiteX18" fmla="*/ 3244428 w 8938825"/>
              <a:gd name="connsiteY18" fmla="*/ 4188855 h 4516947"/>
              <a:gd name="connsiteX19" fmla="*/ 2356791 w 8938825"/>
              <a:gd name="connsiteY19" fmla="*/ 3078193 h 4516947"/>
              <a:gd name="connsiteX20" fmla="*/ 340651 w 8938825"/>
              <a:gd name="connsiteY20" fmla="*/ 2676749 h 4516947"/>
              <a:gd name="connsiteX21" fmla="*/ 175613 w 8938825"/>
              <a:gd name="connsiteY21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371874 w 8938825"/>
              <a:gd name="connsiteY6" fmla="*/ 1204788 h 4516947"/>
              <a:gd name="connsiteX7" fmla="*/ 1393326 w 8938825"/>
              <a:gd name="connsiteY7" fmla="*/ 736437 h 4516947"/>
              <a:gd name="connsiteX8" fmla="*/ 1469154 w 8938825"/>
              <a:gd name="connsiteY8" fmla="*/ 705214 h 4516947"/>
              <a:gd name="connsiteX9" fmla="*/ 3418387 w 8938825"/>
              <a:gd name="connsiteY9" fmla="*/ 277007 h 4516947"/>
              <a:gd name="connsiteX10" fmla="*/ 5447909 w 8938825"/>
              <a:gd name="connsiteY10" fmla="*/ 457 h 4516947"/>
              <a:gd name="connsiteX11" fmla="*/ 7379300 w 8938825"/>
              <a:gd name="connsiteY11" fmla="*/ 339454 h 4516947"/>
              <a:gd name="connsiteX12" fmla="*/ 8681763 w 8938825"/>
              <a:gd name="connsiteY12" fmla="*/ 1552706 h 4516947"/>
              <a:gd name="connsiteX13" fmla="*/ 8489962 w 8938825"/>
              <a:gd name="connsiteY13" fmla="*/ 3765108 h 4516947"/>
              <a:gd name="connsiteX14" fmla="*/ 6679004 w 8938825"/>
              <a:gd name="connsiteY14" fmla="*/ 3823095 h 4516947"/>
              <a:gd name="connsiteX15" fmla="*/ 5323016 w 8938825"/>
              <a:gd name="connsiteY15" fmla="*/ 3729425 h 4516947"/>
              <a:gd name="connsiteX16" fmla="*/ 4569193 w 8938825"/>
              <a:gd name="connsiteY16" fmla="*/ 4496628 h 4516947"/>
              <a:gd name="connsiteX17" fmla="*/ 3244428 w 8938825"/>
              <a:gd name="connsiteY17" fmla="*/ 4188855 h 4516947"/>
              <a:gd name="connsiteX18" fmla="*/ 2356791 w 8938825"/>
              <a:gd name="connsiteY18" fmla="*/ 3078193 h 4516947"/>
              <a:gd name="connsiteX19" fmla="*/ 340651 w 8938825"/>
              <a:gd name="connsiteY19" fmla="*/ 2676749 h 4516947"/>
              <a:gd name="connsiteX20" fmla="*/ 175613 w 8938825"/>
              <a:gd name="connsiteY20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358493 w 8938825"/>
              <a:gd name="connsiteY5" fmla="*/ 1213709 h 4516947"/>
              <a:gd name="connsiteX6" fmla="*/ 1393326 w 8938825"/>
              <a:gd name="connsiteY6" fmla="*/ 736437 h 4516947"/>
              <a:gd name="connsiteX7" fmla="*/ 1469154 w 8938825"/>
              <a:gd name="connsiteY7" fmla="*/ 705214 h 4516947"/>
              <a:gd name="connsiteX8" fmla="*/ 3418387 w 8938825"/>
              <a:gd name="connsiteY8" fmla="*/ 277007 h 4516947"/>
              <a:gd name="connsiteX9" fmla="*/ 5447909 w 8938825"/>
              <a:gd name="connsiteY9" fmla="*/ 457 h 4516947"/>
              <a:gd name="connsiteX10" fmla="*/ 7379300 w 8938825"/>
              <a:gd name="connsiteY10" fmla="*/ 339454 h 4516947"/>
              <a:gd name="connsiteX11" fmla="*/ 8681763 w 8938825"/>
              <a:gd name="connsiteY11" fmla="*/ 1552706 h 4516947"/>
              <a:gd name="connsiteX12" fmla="*/ 8489962 w 8938825"/>
              <a:gd name="connsiteY12" fmla="*/ 3765108 h 4516947"/>
              <a:gd name="connsiteX13" fmla="*/ 6679004 w 8938825"/>
              <a:gd name="connsiteY13" fmla="*/ 3823095 h 4516947"/>
              <a:gd name="connsiteX14" fmla="*/ 5323016 w 8938825"/>
              <a:gd name="connsiteY14" fmla="*/ 3729425 h 4516947"/>
              <a:gd name="connsiteX15" fmla="*/ 4569193 w 8938825"/>
              <a:gd name="connsiteY15" fmla="*/ 4496628 h 4516947"/>
              <a:gd name="connsiteX16" fmla="*/ 3244428 w 8938825"/>
              <a:gd name="connsiteY16" fmla="*/ 4188855 h 4516947"/>
              <a:gd name="connsiteX17" fmla="*/ 2356791 w 8938825"/>
              <a:gd name="connsiteY17" fmla="*/ 3078193 h 4516947"/>
              <a:gd name="connsiteX18" fmla="*/ 340651 w 8938825"/>
              <a:gd name="connsiteY18" fmla="*/ 2676749 h 4516947"/>
              <a:gd name="connsiteX19" fmla="*/ 175613 w 8938825"/>
              <a:gd name="connsiteY19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340651 w 8938825"/>
              <a:gd name="connsiteY4" fmla="*/ 1293998 h 4516947"/>
              <a:gd name="connsiteX5" fmla="*/ 1393326 w 8938825"/>
              <a:gd name="connsiteY5" fmla="*/ 736437 h 4516947"/>
              <a:gd name="connsiteX6" fmla="*/ 1469154 w 8938825"/>
              <a:gd name="connsiteY6" fmla="*/ 705214 h 4516947"/>
              <a:gd name="connsiteX7" fmla="*/ 3418387 w 8938825"/>
              <a:gd name="connsiteY7" fmla="*/ 277007 h 4516947"/>
              <a:gd name="connsiteX8" fmla="*/ 5447909 w 8938825"/>
              <a:gd name="connsiteY8" fmla="*/ 457 h 4516947"/>
              <a:gd name="connsiteX9" fmla="*/ 7379300 w 8938825"/>
              <a:gd name="connsiteY9" fmla="*/ 339454 h 4516947"/>
              <a:gd name="connsiteX10" fmla="*/ 8681763 w 8938825"/>
              <a:gd name="connsiteY10" fmla="*/ 1552706 h 4516947"/>
              <a:gd name="connsiteX11" fmla="*/ 8489962 w 8938825"/>
              <a:gd name="connsiteY11" fmla="*/ 3765108 h 4516947"/>
              <a:gd name="connsiteX12" fmla="*/ 6679004 w 8938825"/>
              <a:gd name="connsiteY12" fmla="*/ 3823095 h 4516947"/>
              <a:gd name="connsiteX13" fmla="*/ 5323016 w 8938825"/>
              <a:gd name="connsiteY13" fmla="*/ 3729425 h 4516947"/>
              <a:gd name="connsiteX14" fmla="*/ 4569193 w 8938825"/>
              <a:gd name="connsiteY14" fmla="*/ 4496628 h 4516947"/>
              <a:gd name="connsiteX15" fmla="*/ 3244428 w 8938825"/>
              <a:gd name="connsiteY15" fmla="*/ 4188855 h 4516947"/>
              <a:gd name="connsiteX16" fmla="*/ 2356791 w 8938825"/>
              <a:gd name="connsiteY16" fmla="*/ 3078193 h 4516947"/>
              <a:gd name="connsiteX17" fmla="*/ 340651 w 8938825"/>
              <a:gd name="connsiteY17" fmla="*/ 2676749 h 4516947"/>
              <a:gd name="connsiteX18" fmla="*/ 175613 w 8938825"/>
              <a:gd name="connsiteY18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255901 w 8938825"/>
              <a:gd name="connsiteY2" fmla="*/ 1503641 h 4516947"/>
              <a:gd name="connsiteX3" fmla="*/ 300506 w 8938825"/>
              <a:gd name="connsiteY3" fmla="*/ 1441194 h 4516947"/>
              <a:gd name="connsiteX4" fmla="*/ 1393326 w 8938825"/>
              <a:gd name="connsiteY4" fmla="*/ 736437 h 4516947"/>
              <a:gd name="connsiteX5" fmla="*/ 1469154 w 8938825"/>
              <a:gd name="connsiteY5" fmla="*/ 705214 h 4516947"/>
              <a:gd name="connsiteX6" fmla="*/ 3418387 w 8938825"/>
              <a:gd name="connsiteY6" fmla="*/ 277007 h 4516947"/>
              <a:gd name="connsiteX7" fmla="*/ 5447909 w 8938825"/>
              <a:gd name="connsiteY7" fmla="*/ 457 h 4516947"/>
              <a:gd name="connsiteX8" fmla="*/ 7379300 w 8938825"/>
              <a:gd name="connsiteY8" fmla="*/ 339454 h 4516947"/>
              <a:gd name="connsiteX9" fmla="*/ 8681763 w 8938825"/>
              <a:gd name="connsiteY9" fmla="*/ 1552706 h 4516947"/>
              <a:gd name="connsiteX10" fmla="*/ 8489962 w 8938825"/>
              <a:gd name="connsiteY10" fmla="*/ 3765108 h 4516947"/>
              <a:gd name="connsiteX11" fmla="*/ 6679004 w 8938825"/>
              <a:gd name="connsiteY11" fmla="*/ 3823095 h 4516947"/>
              <a:gd name="connsiteX12" fmla="*/ 5323016 w 8938825"/>
              <a:gd name="connsiteY12" fmla="*/ 3729425 h 4516947"/>
              <a:gd name="connsiteX13" fmla="*/ 4569193 w 8938825"/>
              <a:gd name="connsiteY13" fmla="*/ 4496628 h 4516947"/>
              <a:gd name="connsiteX14" fmla="*/ 3244428 w 8938825"/>
              <a:gd name="connsiteY14" fmla="*/ 4188855 h 4516947"/>
              <a:gd name="connsiteX15" fmla="*/ 2356791 w 8938825"/>
              <a:gd name="connsiteY15" fmla="*/ 3078193 h 4516947"/>
              <a:gd name="connsiteX16" fmla="*/ 340651 w 8938825"/>
              <a:gd name="connsiteY16" fmla="*/ 2676749 h 4516947"/>
              <a:gd name="connsiteX17" fmla="*/ 175613 w 8938825"/>
              <a:gd name="connsiteY17" fmla="*/ 1566088 h 4516947"/>
              <a:gd name="connsiteX0" fmla="*/ 175613 w 8938825"/>
              <a:gd name="connsiteY0" fmla="*/ 1566088 h 4516947"/>
              <a:gd name="connsiteX1" fmla="*/ 175613 w 8938825"/>
              <a:gd name="connsiteY1" fmla="*/ 1566088 h 4516947"/>
              <a:gd name="connsiteX2" fmla="*/ 300506 w 8938825"/>
              <a:gd name="connsiteY2" fmla="*/ 1441194 h 4516947"/>
              <a:gd name="connsiteX3" fmla="*/ 1393326 w 8938825"/>
              <a:gd name="connsiteY3" fmla="*/ 736437 h 4516947"/>
              <a:gd name="connsiteX4" fmla="*/ 1469154 w 8938825"/>
              <a:gd name="connsiteY4" fmla="*/ 705214 h 4516947"/>
              <a:gd name="connsiteX5" fmla="*/ 3418387 w 8938825"/>
              <a:gd name="connsiteY5" fmla="*/ 277007 h 4516947"/>
              <a:gd name="connsiteX6" fmla="*/ 5447909 w 8938825"/>
              <a:gd name="connsiteY6" fmla="*/ 457 h 4516947"/>
              <a:gd name="connsiteX7" fmla="*/ 7379300 w 8938825"/>
              <a:gd name="connsiteY7" fmla="*/ 339454 h 4516947"/>
              <a:gd name="connsiteX8" fmla="*/ 8681763 w 8938825"/>
              <a:gd name="connsiteY8" fmla="*/ 1552706 h 4516947"/>
              <a:gd name="connsiteX9" fmla="*/ 8489962 w 8938825"/>
              <a:gd name="connsiteY9" fmla="*/ 3765108 h 4516947"/>
              <a:gd name="connsiteX10" fmla="*/ 6679004 w 8938825"/>
              <a:gd name="connsiteY10" fmla="*/ 3823095 h 4516947"/>
              <a:gd name="connsiteX11" fmla="*/ 5323016 w 8938825"/>
              <a:gd name="connsiteY11" fmla="*/ 3729425 h 4516947"/>
              <a:gd name="connsiteX12" fmla="*/ 4569193 w 8938825"/>
              <a:gd name="connsiteY12" fmla="*/ 4496628 h 4516947"/>
              <a:gd name="connsiteX13" fmla="*/ 3244428 w 8938825"/>
              <a:gd name="connsiteY13" fmla="*/ 4188855 h 4516947"/>
              <a:gd name="connsiteX14" fmla="*/ 2356791 w 8938825"/>
              <a:gd name="connsiteY14" fmla="*/ 3078193 h 4516947"/>
              <a:gd name="connsiteX15" fmla="*/ 340651 w 8938825"/>
              <a:gd name="connsiteY15" fmla="*/ 2676749 h 4516947"/>
              <a:gd name="connsiteX16" fmla="*/ 175613 w 8938825"/>
              <a:gd name="connsiteY16" fmla="*/ 1566088 h 4516947"/>
              <a:gd name="connsiteX0" fmla="*/ 35898 w 8816952"/>
              <a:gd name="connsiteY0" fmla="*/ 1575008 h 4516947"/>
              <a:gd name="connsiteX1" fmla="*/ 53740 w 8816952"/>
              <a:gd name="connsiteY1" fmla="*/ 1566088 h 4516947"/>
              <a:gd name="connsiteX2" fmla="*/ 178633 w 8816952"/>
              <a:gd name="connsiteY2" fmla="*/ 1441194 h 4516947"/>
              <a:gd name="connsiteX3" fmla="*/ 1271453 w 8816952"/>
              <a:gd name="connsiteY3" fmla="*/ 736437 h 4516947"/>
              <a:gd name="connsiteX4" fmla="*/ 1347281 w 8816952"/>
              <a:gd name="connsiteY4" fmla="*/ 705214 h 4516947"/>
              <a:gd name="connsiteX5" fmla="*/ 3296514 w 8816952"/>
              <a:gd name="connsiteY5" fmla="*/ 277007 h 4516947"/>
              <a:gd name="connsiteX6" fmla="*/ 5326036 w 8816952"/>
              <a:gd name="connsiteY6" fmla="*/ 457 h 4516947"/>
              <a:gd name="connsiteX7" fmla="*/ 7257427 w 8816952"/>
              <a:gd name="connsiteY7" fmla="*/ 339454 h 4516947"/>
              <a:gd name="connsiteX8" fmla="*/ 8559890 w 8816952"/>
              <a:gd name="connsiteY8" fmla="*/ 1552706 h 4516947"/>
              <a:gd name="connsiteX9" fmla="*/ 8368089 w 8816952"/>
              <a:gd name="connsiteY9" fmla="*/ 3765108 h 4516947"/>
              <a:gd name="connsiteX10" fmla="*/ 6557131 w 8816952"/>
              <a:gd name="connsiteY10" fmla="*/ 3823095 h 4516947"/>
              <a:gd name="connsiteX11" fmla="*/ 5201143 w 8816952"/>
              <a:gd name="connsiteY11" fmla="*/ 3729425 h 4516947"/>
              <a:gd name="connsiteX12" fmla="*/ 4447320 w 8816952"/>
              <a:gd name="connsiteY12" fmla="*/ 4496628 h 4516947"/>
              <a:gd name="connsiteX13" fmla="*/ 3122555 w 8816952"/>
              <a:gd name="connsiteY13" fmla="*/ 4188855 h 4516947"/>
              <a:gd name="connsiteX14" fmla="*/ 2234918 w 8816952"/>
              <a:gd name="connsiteY14" fmla="*/ 3078193 h 4516947"/>
              <a:gd name="connsiteX15" fmla="*/ 218778 w 8816952"/>
              <a:gd name="connsiteY15" fmla="*/ 2676749 h 4516947"/>
              <a:gd name="connsiteX16" fmla="*/ 35898 w 8816952"/>
              <a:gd name="connsiteY16" fmla="*/ 1575008 h 4516947"/>
              <a:gd name="connsiteX0" fmla="*/ 216742 w 8814916"/>
              <a:gd name="connsiteY0" fmla="*/ 2676749 h 4516947"/>
              <a:gd name="connsiteX1" fmla="*/ 51704 w 8814916"/>
              <a:gd name="connsiteY1" fmla="*/ 1566088 h 4516947"/>
              <a:gd name="connsiteX2" fmla="*/ 176597 w 8814916"/>
              <a:gd name="connsiteY2" fmla="*/ 1441194 h 4516947"/>
              <a:gd name="connsiteX3" fmla="*/ 1269417 w 8814916"/>
              <a:gd name="connsiteY3" fmla="*/ 736437 h 4516947"/>
              <a:gd name="connsiteX4" fmla="*/ 1345245 w 8814916"/>
              <a:gd name="connsiteY4" fmla="*/ 705214 h 4516947"/>
              <a:gd name="connsiteX5" fmla="*/ 3294478 w 8814916"/>
              <a:gd name="connsiteY5" fmla="*/ 277007 h 4516947"/>
              <a:gd name="connsiteX6" fmla="*/ 5324000 w 8814916"/>
              <a:gd name="connsiteY6" fmla="*/ 457 h 4516947"/>
              <a:gd name="connsiteX7" fmla="*/ 7255391 w 8814916"/>
              <a:gd name="connsiteY7" fmla="*/ 339454 h 4516947"/>
              <a:gd name="connsiteX8" fmla="*/ 8557854 w 8814916"/>
              <a:gd name="connsiteY8" fmla="*/ 1552706 h 4516947"/>
              <a:gd name="connsiteX9" fmla="*/ 8366053 w 8814916"/>
              <a:gd name="connsiteY9" fmla="*/ 3765108 h 4516947"/>
              <a:gd name="connsiteX10" fmla="*/ 6555095 w 8814916"/>
              <a:gd name="connsiteY10" fmla="*/ 3823095 h 4516947"/>
              <a:gd name="connsiteX11" fmla="*/ 5199107 w 8814916"/>
              <a:gd name="connsiteY11" fmla="*/ 3729425 h 4516947"/>
              <a:gd name="connsiteX12" fmla="*/ 4445284 w 8814916"/>
              <a:gd name="connsiteY12" fmla="*/ 4496628 h 4516947"/>
              <a:gd name="connsiteX13" fmla="*/ 3120519 w 8814916"/>
              <a:gd name="connsiteY13" fmla="*/ 4188855 h 4516947"/>
              <a:gd name="connsiteX14" fmla="*/ 2232882 w 8814916"/>
              <a:gd name="connsiteY14" fmla="*/ 3078193 h 4516947"/>
              <a:gd name="connsiteX15" fmla="*/ 216742 w 8814916"/>
              <a:gd name="connsiteY15" fmla="*/ 2676749 h 4516947"/>
              <a:gd name="connsiteX0" fmla="*/ 216742 w 8814916"/>
              <a:gd name="connsiteY0" fmla="*/ 2676749 h 4516947"/>
              <a:gd name="connsiteX1" fmla="*/ 51704 w 8814916"/>
              <a:gd name="connsiteY1" fmla="*/ 1566088 h 4516947"/>
              <a:gd name="connsiteX2" fmla="*/ 1269417 w 8814916"/>
              <a:gd name="connsiteY2" fmla="*/ 736437 h 4516947"/>
              <a:gd name="connsiteX3" fmla="*/ 1345245 w 8814916"/>
              <a:gd name="connsiteY3" fmla="*/ 705214 h 4516947"/>
              <a:gd name="connsiteX4" fmla="*/ 3294478 w 8814916"/>
              <a:gd name="connsiteY4" fmla="*/ 277007 h 4516947"/>
              <a:gd name="connsiteX5" fmla="*/ 5324000 w 8814916"/>
              <a:gd name="connsiteY5" fmla="*/ 457 h 4516947"/>
              <a:gd name="connsiteX6" fmla="*/ 7255391 w 8814916"/>
              <a:gd name="connsiteY6" fmla="*/ 339454 h 4516947"/>
              <a:gd name="connsiteX7" fmla="*/ 8557854 w 8814916"/>
              <a:gd name="connsiteY7" fmla="*/ 1552706 h 4516947"/>
              <a:gd name="connsiteX8" fmla="*/ 8366053 w 8814916"/>
              <a:gd name="connsiteY8" fmla="*/ 3765108 h 4516947"/>
              <a:gd name="connsiteX9" fmla="*/ 6555095 w 8814916"/>
              <a:gd name="connsiteY9" fmla="*/ 3823095 h 4516947"/>
              <a:gd name="connsiteX10" fmla="*/ 5199107 w 8814916"/>
              <a:gd name="connsiteY10" fmla="*/ 3729425 h 4516947"/>
              <a:gd name="connsiteX11" fmla="*/ 4445284 w 8814916"/>
              <a:gd name="connsiteY11" fmla="*/ 4496628 h 4516947"/>
              <a:gd name="connsiteX12" fmla="*/ 3120519 w 8814916"/>
              <a:gd name="connsiteY12" fmla="*/ 4188855 h 4516947"/>
              <a:gd name="connsiteX13" fmla="*/ 2232882 w 8814916"/>
              <a:gd name="connsiteY13" fmla="*/ 3078193 h 4516947"/>
              <a:gd name="connsiteX14" fmla="*/ 216742 w 8814916"/>
              <a:gd name="connsiteY14" fmla="*/ 2676749 h 4516947"/>
              <a:gd name="connsiteX0" fmla="*/ 288211 w 8886385"/>
              <a:gd name="connsiteY0" fmla="*/ 2676749 h 4516947"/>
              <a:gd name="connsiteX1" fmla="*/ 123173 w 8886385"/>
              <a:gd name="connsiteY1" fmla="*/ 1566088 h 4516947"/>
              <a:gd name="connsiteX2" fmla="*/ 1340886 w 8886385"/>
              <a:gd name="connsiteY2" fmla="*/ 736437 h 4516947"/>
              <a:gd name="connsiteX3" fmla="*/ 1416714 w 8886385"/>
              <a:gd name="connsiteY3" fmla="*/ 705214 h 4516947"/>
              <a:gd name="connsiteX4" fmla="*/ 3365947 w 8886385"/>
              <a:gd name="connsiteY4" fmla="*/ 277007 h 4516947"/>
              <a:gd name="connsiteX5" fmla="*/ 5395469 w 8886385"/>
              <a:gd name="connsiteY5" fmla="*/ 457 h 4516947"/>
              <a:gd name="connsiteX6" fmla="*/ 7326860 w 8886385"/>
              <a:gd name="connsiteY6" fmla="*/ 339454 h 4516947"/>
              <a:gd name="connsiteX7" fmla="*/ 8629323 w 8886385"/>
              <a:gd name="connsiteY7" fmla="*/ 1552706 h 4516947"/>
              <a:gd name="connsiteX8" fmla="*/ 8437522 w 8886385"/>
              <a:gd name="connsiteY8" fmla="*/ 3765108 h 4516947"/>
              <a:gd name="connsiteX9" fmla="*/ 6626564 w 8886385"/>
              <a:gd name="connsiteY9" fmla="*/ 3823095 h 4516947"/>
              <a:gd name="connsiteX10" fmla="*/ 5270576 w 8886385"/>
              <a:gd name="connsiteY10" fmla="*/ 3729425 h 4516947"/>
              <a:gd name="connsiteX11" fmla="*/ 4516753 w 8886385"/>
              <a:gd name="connsiteY11" fmla="*/ 4496628 h 4516947"/>
              <a:gd name="connsiteX12" fmla="*/ 3191988 w 8886385"/>
              <a:gd name="connsiteY12" fmla="*/ 4188855 h 4516947"/>
              <a:gd name="connsiteX13" fmla="*/ 2304351 w 8886385"/>
              <a:gd name="connsiteY13" fmla="*/ 3078193 h 4516947"/>
              <a:gd name="connsiteX14" fmla="*/ 288211 w 8886385"/>
              <a:gd name="connsiteY14" fmla="*/ 2676749 h 4516947"/>
              <a:gd name="connsiteX0" fmla="*/ 293508 w 8891682"/>
              <a:gd name="connsiteY0" fmla="*/ 2676749 h 4516947"/>
              <a:gd name="connsiteX1" fmla="*/ 128470 w 8891682"/>
              <a:gd name="connsiteY1" fmla="*/ 1566088 h 4516947"/>
              <a:gd name="connsiteX2" fmla="*/ 1422011 w 8891682"/>
              <a:gd name="connsiteY2" fmla="*/ 705214 h 4516947"/>
              <a:gd name="connsiteX3" fmla="*/ 3371244 w 8891682"/>
              <a:gd name="connsiteY3" fmla="*/ 277007 h 4516947"/>
              <a:gd name="connsiteX4" fmla="*/ 5400766 w 8891682"/>
              <a:gd name="connsiteY4" fmla="*/ 457 h 4516947"/>
              <a:gd name="connsiteX5" fmla="*/ 7332157 w 8891682"/>
              <a:gd name="connsiteY5" fmla="*/ 339454 h 4516947"/>
              <a:gd name="connsiteX6" fmla="*/ 8634620 w 8891682"/>
              <a:gd name="connsiteY6" fmla="*/ 1552706 h 4516947"/>
              <a:gd name="connsiteX7" fmla="*/ 8442819 w 8891682"/>
              <a:gd name="connsiteY7" fmla="*/ 3765108 h 4516947"/>
              <a:gd name="connsiteX8" fmla="*/ 6631861 w 8891682"/>
              <a:gd name="connsiteY8" fmla="*/ 3823095 h 4516947"/>
              <a:gd name="connsiteX9" fmla="*/ 5275873 w 8891682"/>
              <a:gd name="connsiteY9" fmla="*/ 3729425 h 4516947"/>
              <a:gd name="connsiteX10" fmla="*/ 4522050 w 8891682"/>
              <a:gd name="connsiteY10" fmla="*/ 4496628 h 4516947"/>
              <a:gd name="connsiteX11" fmla="*/ 3197285 w 8891682"/>
              <a:gd name="connsiteY11" fmla="*/ 4188855 h 4516947"/>
              <a:gd name="connsiteX12" fmla="*/ 2309648 w 8891682"/>
              <a:gd name="connsiteY12" fmla="*/ 3078193 h 4516947"/>
              <a:gd name="connsiteX13" fmla="*/ 293508 w 8891682"/>
              <a:gd name="connsiteY13" fmla="*/ 2676749 h 4516947"/>
              <a:gd name="connsiteX0" fmla="*/ 293508 w 8891682"/>
              <a:gd name="connsiteY0" fmla="*/ 2676749 h 4516947"/>
              <a:gd name="connsiteX1" fmla="*/ 128470 w 8891682"/>
              <a:gd name="connsiteY1" fmla="*/ 1566088 h 4516947"/>
              <a:gd name="connsiteX2" fmla="*/ 1422011 w 8891682"/>
              <a:gd name="connsiteY2" fmla="*/ 705214 h 4516947"/>
              <a:gd name="connsiteX3" fmla="*/ 3371244 w 8891682"/>
              <a:gd name="connsiteY3" fmla="*/ 277007 h 4516947"/>
              <a:gd name="connsiteX4" fmla="*/ 5400766 w 8891682"/>
              <a:gd name="connsiteY4" fmla="*/ 457 h 4516947"/>
              <a:gd name="connsiteX5" fmla="*/ 7332157 w 8891682"/>
              <a:gd name="connsiteY5" fmla="*/ 339454 h 4516947"/>
              <a:gd name="connsiteX6" fmla="*/ 8634620 w 8891682"/>
              <a:gd name="connsiteY6" fmla="*/ 1552706 h 4516947"/>
              <a:gd name="connsiteX7" fmla="*/ 8442819 w 8891682"/>
              <a:gd name="connsiteY7" fmla="*/ 3765108 h 4516947"/>
              <a:gd name="connsiteX8" fmla="*/ 6631861 w 8891682"/>
              <a:gd name="connsiteY8" fmla="*/ 3823095 h 4516947"/>
              <a:gd name="connsiteX9" fmla="*/ 5275873 w 8891682"/>
              <a:gd name="connsiteY9" fmla="*/ 3729425 h 4516947"/>
              <a:gd name="connsiteX10" fmla="*/ 4522050 w 8891682"/>
              <a:gd name="connsiteY10" fmla="*/ 4496628 h 4516947"/>
              <a:gd name="connsiteX11" fmla="*/ 3197285 w 8891682"/>
              <a:gd name="connsiteY11" fmla="*/ 4188855 h 4516947"/>
              <a:gd name="connsiteX12" fmla="*/ 2309648 w 8891682"/>
              <a:gd name="connsiteY12" fmla="*/ 3078193 h 4516947"/>
              <a:gd name="connsiteX13" fmla="*/ 293508 w 8891682"/>
              <a:gd name="connsiteY13" fmla="*/ 2676749 h 451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91682" h="4516947">
                <a:moveTo>
                  <a:pt x="293508" y="2676749"/>
                </a:moveTo>
                <a:cubicBezTo>
                  <a:pt x="-70022" y="2424732"/>
                  <a:pt x="-59614" y="1894677"/>
                  <a:pt x="128470" y="1566088"/>
                </a:cubicBezTo>
                <a:cubicBezTo>
                  <a:pt x="316554" y="1237499"/>
                  <a:pt x="772267" y="847950"/>
                  <a:pt x="1422011" y="705214"/>
                </a:cubicBezTo>
                <a:lnTo>
                  <a:pt x="3371244" y="277007"/>
                </a:lnTo>
                <a:cubicBezTo>
                  <a:pt x="4034370" y="159548"/>
                  <a:pt x="4740614" y="-9951"/>
                  <a:pt x="5400766" y="457"/>
                </a:cubicBezTo>
                <a:cubicBezTo>
                  <a:pt x="6060918" y="10865"/>
                  <a:pt x="6898003" y="-64963"/>
                  <a:pt x="7332157" y="339454"/>
                </a:cubicBezTo>
                <a:cubicBezTo>
                  <a:pt x="7766311" y="743871"/>
                  <a:pt x="8449510" y="981764"/>
                  <a:pt x="8634620" y="1552706"/>
                </a:cubicBezTo>
                <a:cubicBezTo>
                  <a:pt x="8819730" y="2123648"/>
                  <a:pt x="9190694" y="3723477"/>
                  <a:pt x="8442819" y="3765108"/>
                </a:cubicBezTo>
                <a:lnTo>
                  <a:pt x="6631861" y="3823095"/>
                </a:lnTo>
                <a:cubicBezTo>
                  <a:pt x="6104037" y="3817148"/>
                  <a:pt x="5527147" y="3473691"/>
                  <a:pt x="5275873" y="3729425"/>
                </a:cubicBezTo>
                <a:lnTo>
                  <a:pt x="4522050" y="4496628"/>
                </a:lnTo>
                <a:cubicBezTo>
                  <a:pt x="4175619" y="4573200"/>
                  <a:pt x="3566019" y="4425261"/>
                  <a:pt x="3197285" y="4188855"/>
                </a:cubicBezTo>
                <a:cubicBezTo>
                  <a:pt x="2828551" y="3952449"/>
                  <a:pt x="2793611" y="3330211"/>
                  <a:pt x="2309648" y="3078193"/>
                </a:cubicBezTo>
                <a:cubicBezTo>
                  <a:pt x="1637601" y="2944378"/>
                  <a:pt x="657038" y="2928767"/>
                  <a:pt x="293508" y="267674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54" name="Obdélník 1">
            <a:extLst>
              <a:ext uri="{FF2B5EF4-FFF2-40B4-BE49-F238E27FC236}">
                <a16:creationId xmlns:a16="http://schemas.microsoft.com/office/drawing/2014/main" id="{3FB976CA-29E5-4106-B24A-0373C8872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052513"/>
            <a:ext cx="127470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Circulation</a:t>
            </a:r>
            <a:endParaRPr lang="en-US" altLang="cs-CZ" dirty="0"/>
          </a:p>
        </p:txBody>
      </p:sp>
      <p:sp>
        <p:nvSpPr>
          <p:cNvPr id="74755" name="Obdélník 2">
            <a:extLst>
              <a:ext uri="{FF2B5EF4-FFF2-40B4-BE49-F238E27FC236}">
                <a16:creationId xmlns:a16="http://schemas.microsoft.com/office/drawing/2014/main" id="{2CDDD058-2768-4DDB-9E2F-CA931BB4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83" y="2616782"/>
            <a:ext cx="1827213" cy="369887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Volume</a:t>
            </a:r>
            <a:r>
              <a:rPr lang="cs-CZ" altLang="cs-CZ" dirty="0"/>
              <a:t> balance</a:t>
            </a:r>
            <a:endParaRPr lang="en-US" altLang="cs-CZ" dirty="0"/>
          </a:p>
        </p:txBody>
      </p:sp>
      <p:sp>
        <p:nvSpPr>
          <p:cNvPr id="74756" name="Obdélník 3">
            <a:extLst>
              <a:ext uri="{FF2B5EF4-FFF2-40B4-BE49-F238E27FC236}">
                <a16:creationId xmlns:a16="http://schemas.microsoft.com/office/drawing/2014/main" id="{3301965D-4F13-430B-924A-78B93847B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34" y="3589127"/>
            <a:ext cx="2557110" cy="369332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Oxygen/ CO2 transport</a:t>
            </a:r>
            <a:endParaRPr lang="en-US" altLang="cs-CZ" dirty="0"/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08293422-7EFF-4436-80C0-62E6BE8CD0E2}"/>
              </a:ext>
            </a:extLst>
          </p:cNvPr>
          <p:cNvCxnSpPr>
            <a:cxnSpLocks/>
          </p:cNvCxnSpPr>
          <p:nvPr/>
        </p:nvCxnSpPr>
        <p:spPr>
          <a:xfrm>
            <a:off x="2603681" y="1419715"/>
            <a:ext cx="2822752" cy="3109846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F9AA55FB-A5B6-43F3-B3CA-E24DAE4E7AF9}"/>
              </a:ext>
            </a:extLst>
          </p:cNvPr>
          <p:cNvCxnSpPr>
            <a:cxnSpLocks/>
            <a:stCxn id="74754" idx="3"/>
          </p:cNvCxnSpPr>
          <p:nvPr/>
        </p:nvCxnSpPr>
        <p:spPr>
          <a:xfrm>
            <a:off x="2893958" y="1237179"/>
            <a:ext cx="3333805" cy="1283771"/>
          </a:xfrm>
          <a:prstGeom prst="straightConnector1">
            <a:avLst/>
          </a:prstGeom>
          <a:ln w="76200">
            <a:solidFill>
              <a:srgbClr val="4A7EB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BED5B963-D409-4769-B47A-28C88AA86AC2}"/>
              </a:ext>
            </a:extLst>
          </p:cNvPr>
          <p:cNvCxnSpPr>
            <a:cxnSpLocks/>
          </p:cNvCxnSpPr>
          <p:nvPr/>
        </p:nvCxnSpPr>
        <p:spPr>
          <a:xfrm flipH="1">
            <a:off x="2051050" y="1419715"/>
            <a:ext cx="104753" cy="2153748"/>
          </a:xfrm>
          <a:prstGeom prst="straightConnector1">
            <a:avLst/>
          </a:prstGeom>
          <a:ln w="76200">
            <a:solidFill>
              <a:srgbClr val="4A7EB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1048C63D-7628-4C62-B19D-E6BDF34C7295}"/>
              </a:ext>
            </a:extLst>
          </p:cNvPr>
          <p:cNvCxnSpPr>
            <a:cxnSpLocks/>
          </p:cNvCxnSpPr>
          <p:nvPr/>
        </p:nvCxnSpPr>
        <p:spPr>
          <a:xfrm flipH="1" flipV="1">
            <a:off x="3224678" y="3949019"/>
            <a:ext cx="1653197" cy="763078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81471477-1DEF-4B26-ACA5-2A54971B9280}"/>
              </a:ext>
            </a:extLst>
          </p:cNvPr>
          <p:cNvCxnSpPr>
            <a:cxnSpLocks/>
            <a:endCxn id="74755" idx="2"/>
          </p:cNvCxnSpPr>
          <p:nvPr/>
        </p:nvCxnSpPr>
        <p:spPr>
          <a:xfrm flipV="1">
            <a:off x="5952090" y="2986669"/>
            <a:ext cx="3000" cy="1588955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aoblený obdélník 24">
            <a:extLst>
              <a:ext uri="{FF2B5EF4-FFF2-40B4-BE49-F238E27FC236}">
                <a16:creationId xmlns:a16="http://schemas.microsoft.com/office/drawing/2014/main" id="{4A7D2E77-2C0A-4AFA-A645-92173C194FAB}"/>
              </a:ext>
            </a:extLst>
          </p:cNvPr>
          <p:cNvSpPr/>
          <p:nvPr/>
        </p:nvSpPr>
        <p:spPr>
          <a:xfrm>
            <a:off x="4500563" y="260350"/>
            <a:ext cx="3095625" cy="13684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000" dirty="0" err="1">
                <a:solidFill>
                  <a:srgbClr val="FF0000"/>
                </a:solidFill>
              </a:rPr>
              <a:t>Integrative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physiology</a:t>
            </a:r>
            <a:endParaRPr lang="cs-CZ" sz="4000" dirty="0">
              <a:solidFill>
                <a:srgbClr val="FF0000"/>
              </a:solidFill>
            </a:endParaRPr>
          </a:p>
        </p:txBody>
      </p:sp>
      <p:cxnSp>
        <p:nvCxnSpPr>
          <p:cNvPr id="27" name="Přímá spojovací šipka 26">
            <a:extLst>
              <a:ext uri="{FF2B5EF4-FFF2-40B4-BE49-F238E27FC236}">
                <a16:creationId xmlns:a16="http://schemas.microsoft.com/office/drawing/2014/main" id="{19A67AFA-CE49-49E9-A672-6DA1B7C891C7}"/>
              </a:ext>
            </a:extLst>
          </p:cNvPr>
          <p:cNvCxnSpPr>
            <a:cxnSpLocks/>
            <a:stCxn id="74765" idx="0"/>
          </p:cNvCxnSpPr>
          <p:nvPr/>
        </p:nvCxnSpPr>
        <p:spPr>
          <a:xfrm flipH="1" flipV="1">
            <a:off x="6862909" y="2868927"/>
            <a:ext cx="469089" cy="39790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7" name="Obdélník 25">
            <a:extLst>
              <a:ext uri="{FF2B5EF4-FFF2-40B4-BE49-F238E27FC236}">
                <a16:creationId xmlns:a16="http://schemas.microsoft.com/office/drawing/2014/main" id="{E3CBEFAA-3AAC-41CE-91A6-35CBE947A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431" y="5133150"/>
            <a:ext cx="1531938" cy="3683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Ionic</a:t>
            </a:r>
            <a:r>
              <a:rPr lang="cs-CZ" altLang="cs-CZ" dirty="0"/>
              <a:t> balance</a:t>
            </a:r>
            <a:endParaRPr lang="en-US" altLang="cs-CZ" dirty="0"/>
          </a:p>
        </p:txBody>
      </p:sp>
      <p:cxnSp>
        <p:nvCxnSpPr>
          <p:cNvPr id="18" name="Přímá spojovací šipka 26">
            <a:extLst>
              <a:ext uri="{FF2B5EF4-FFF2-40B4-BE49-F238E27FC236}">
                <a16:creationId xmlns:a16="http://schemas.microsoft.com/office/drawing/2014/main" id="{FA3A2921-A2D6-468C-AA29-CC78E93946E0}"/>
              </a:ext>
            </a:extLst>
          </p:cNvPr>
          <p:cNvCxnSpPr>
            <a:cxnSpLocks/>
          </p:cNvCxnSpPr>
          <p:nvPr/>
        </p:nvCxnSpPr>
        <p:spPr>
          <a:xfrm>
            <a:off x="7687031" y="3651433"/>
            <a:ext cx="194982" cy="151008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3">
            <a:extLst>
              <a:ext uri="{FF2B5EF4-FFF2-40B4-BE49-F238E27FC236}">
                <a16:creationId xmlns:a16="http://schemas.microsoft.com/office/drawing/2014/main" id="{D05E70BD-18B8-40ED-97F0-86080B4A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95" y="5156200"/>
            <a:ext cx="146706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Hemopoesis</a:t>
            </a:r>
            <a:endParaRPr lang="en-US" altLang="cs-CZ" dirty="0"/>
          </a:p>
        </p:txBody>
      </p:sp>
      <p:sp>
        <p:nvSpPr>
          <p:cNvPr id="22" name="Obdélník 3">
            <a:extLst>
              <a:ext uri="{FF2B5EF4-FFF2-40B4-BE49-F238E27FC236}">
                <a16:creationId xmlns:a16="http://schemas.microsoft.com/office/drawing/2014/main" id="{7F570BBB-2413-4A38-9FFF-DC3BF99F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943933"/>
            <a:ext cx="1351652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Respiration</a:t>
            </a:r>
            <a:endParaRPr lang="en-US" altLang="cs-CZ" dirty="0"/>
          </a:p>
        </p:txBody>
      </p:sp>
      <p:sp>
        <p:nvSpPr>
          <p:cNvPr id="24" name="Obdélník 3">
            <a:extLst>
              <a:ext uri="{FF2B5EF4-FFF2-40B4-BE49-F238E27FC236}">
                <a16:creationId xmlns:a16="http://schemas.microsoft.com/office/drawing/2014/main" id="{266014B5-27A4-490B-B216-D6CA9C2C2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895" y="1759267"/>
            <a:ext cx="936104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Kidney</a:t>
            </a:r>
            <a:endParaRPr lang="en-US" altLang="cs-CZ" dirty="0"/>
          </a:p>
        </p:txBody>
      </p:sp>
      <p:cxnSp>
        <p:nvCxnSpPr>
          <p:cNvPr id="26" name="Přímá spojovací šipka 26">
            <a:extLst>
              <a:ext uri="{FF2B5EF4-FFF2-40B4-BE49-F238E27FC236}">
                <a16:creationId xmlns:a16="http://schemas.microsoft.com/office/drawing/2014/main" id="{CB5D8C04-360B-4534-8762-AE43CA421BC3}"/>
              </a:ext>
            </a:extLst>
          </p:cNvPr>
          <p:cNvCxnSpPr>
            <a:cxnSpLocks/>
          </p:cNvCxnSpPr>
          <p:nvPr/>
        </p:nvCxnSpPr>
        <p:spPr>
          <a:xfrm>
            <a:off x="8551593" y="2189965"/>
            <a:ext cx="105314" cy="3004551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6">
            <a:extLst>
              <a:ext uri="{FF2B5EF4-FFF2-40B4-BE49-F238E27FC236}">
                <a16:creationId xmlns:a16="http://schemas.microsoft.com/office/drawing/2014/main" id="{EBCCAA52-36C2-44D3-9DEA-36686F5E8802}"/>
              </a:ext>
            </a:extLst>
          </p:cNvPr>
          <p:cNvCxnSpPr>
            <a:cxnSpLocks/>
          </p:cNvCxnSpPr>
          <p:nvPr/>
        </p:nvCxnSpPr>
        <p:spPr>
          <a:xfrm flipH="1">
            <a:off x="6688266" y="2057400"/>
            <a:ext cx="1090592" cy="558923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6">
            <a:extLst>
              <a:ext uri="{FF2B5EF4-FFF2-40B4-BE49-F238E27FC236}">
                <a16:creationId xmlns:a16="http://schemas.microsoft.com/office/drawing/2014/main" id="{9E7FDECB-0E7D-48A8-9C2B-19C7D418381F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7981247" y="2128599"/>
            <a:ext cx="329700" cy="115803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26">
            <a:extLst>
              <a:ext uri="{FF2B5EF4-FFF2-40B4-BE49-F238E27FC236}">
                <a16:creationId xmlns:a16="http://schemas.microsoft.com/office/drawing/2014/main" id="{A5FF812A-4AA4-417A-A1FA-EBE8D692594F}"/>
              </a:ext>
            </a:extLst>
          </p:cNvPr>
          <p:cNvCxnSpPr>
            <a:cxnSpLocks/>
          </p:cNvCxnSpPr>
          <p:nvPr/>
        </p:nvCxnSpPr>
        <p:spPr>
          <a:xfrm flipH="1">
            <a:off x="6450549" y="2113650"/>
            <a:ext cx="1551029" cy="2653494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5" name="Obdélník 25">
            <a:extLst>
              <a:ext uri="{FF2B5EF4-FFF2-40B4-BE49-F238E27FC236}">
                <a16:creationId xmlns:a16="http://schemas.microsoft.com/office/drawing/2014/main" id="{68BB74EC-F185-4DD9-A53D-69B39B7A3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455" y="3266836"/>
            <a:ext cx="1903085" cy="369332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Osmotic</a:t>
            </a:r>
            <a:r>
              <a:rPr lang="cs-CZ" altLang="cs-CZ" dirty="0"/>
              <a:t> balance</a:t>
            </a:r>
            <a:endParaRPr lang="en-US" altLang="cs-CZ" dirty="0"/>
          </a:p>
        </p:txBody>
      </p:sp>
      <p:sp>
        <p:nvSpPr>
          <p:cNvPr id="44" name="Obdélník 3">
            <a:extLst>
              <a:ext uri="{FF2B5EF4-FFF2-40B4-BE49-F238E27FC236}">
                <a16:creationId xmlns:a16="http://schemas.microsoft.com/office/drawing/2014/main" id="{4BE11E83-ECBD-4E0C-A0F5-7F706D854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375" y="5841921"/>
            <a:ext cx="915635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Energy</a:t>
            </a:r>
            <a:endParaRPr lang="en-US" altLang="cs-CZ" dirty="0"/>
          </a:p>
        </p:txBody>
      </p:sp>
      <p:cxnSp>
        <p:nvCxnSpPr>
          <p:cNvPr id="47" name="Přímá spojovací šipka 16">
            <a:extLst>
              <a:ext uri="{FF2B5EF4-FFF2-40B4-BE49-F238E27FC236}">
                <a16:creationId xmlns:a16="http://schemas.microsoft.com/office/drawing/2014/main" id="{DEB88F79-5DEB-412B-9FE8-7CFA8014F16F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927346" y="2313265"/>
            <a:ext cx="584325" cy="1286484"/>
          </a:xfrm>
          <a:prstGeom prst="straightConnector1">
            <a:avLst/>
          </a:prstGeom>
          <a:ln w="76200">
            <a:solidFill>
              <a:srgbClr val="4A7EB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16">
            <a:extLst>
              <a:ext uri="{FF2B5EF4-FFF2-40B4-BE49-F238E27FC236}">
                <a16:creationId xmlns:a16="http://schemas.microsoft.com/office/drawing/2014/main" id="{53179DD9-0196-4B79-A085-706D6D6DD832}"/>
              </a:ext>
            </a:extLst>
          </p:cNvPr>
          <p:cNvCxnSpPr>
            <a:cxnSpLocks/>
          </p:cNvCxnSpPr>
          <p:nvPr/>
        </p:nvCxnSpPr>
        <p:spPr>
          <a:xfrm flipH="1">
            <a:off x="1028492" y="3969081"/>
            <a:ext cx="574680" cy="1180282"/>
          </a:xfrm>
          <a:prstGeom prst="straightConnector1">
            <a:avLst/>
          </a:prstGeom>
          <a:ln w="76200">
            <a:solidFill>
              <a:srgbClr val="4A7EB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16">
            <a:extLst>
              <a:ext uri="{FF2B5EF4-FFF2-40B4-BE49-F238E27FC236}">
                <a16:creationId xmlns:a16="http://schemas.microsoft.com/office/drawing/2014/main" id="{90753AFF-98DD-4723-8C7F-666EC8716B7D}"/>
              </a:ext>
            </a:extLst>
          </p:cNvPr>
          <p:cNvCxnSpPr>
            <a:cxnSpLocks/>
            <a:stCxn id="74756" idx="2"/>
          </p:cNvCxnSpPr>
          <p:nvPr/>
        </p:nvCxnSpPr>
        <p:spPr>
          <a:xfrm>
            <a:off x="1976289" y="3958459"/>
            <a:ext cx="232163" cy="1876625"/>
          </a:xfrm>
          <a:prstGeom prst="straightConnector1">
            <a:avLst/>
          </a:prstGeom>
          <a:ln w="76200">
            <a:solidFill>
              <a:srgbClr val="4A7EB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25">
            <a:extLst>
              <a:ext uri="{FF2B5EF4-FFF2-40B4-BE49-F238E27FC236}">
                <a16:creationId xmlns:a16="http://schemas.microsoft.com/office/drawing/2014/main" id="{6FC00EE1-4929-4EED-A727-176E558F1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223" y="5447745"/>
            <a:ext cx="1774845" cy="369332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Glucose</a:t>
            </a:r>
            <a:r>
              <a:rPr lang="cs-CZ" altLang="cs-CZ" dirty="0"/>
              <a:t>/</a:t>
            </a:r>
            <a:r>
              <a:rPr lang="cs-CZ" altLang="cs-CZ" dirty="0" err="1"/>
              <a:t>lactate</a:t>
            </a:r>
            <a:endParaRPr lang="en-US" altLang="cs-CZ" dirty="0"/>
          </a:p>
        </p:txBody>
      </p:sp>
      <p:cxnSp>
        <p:nvCxnSpPr>
          <p:cNvPr id="55" name="Přímá spojovací šipka 18">
            <a:extLst>
              <a:ext uri="{FF2B5EF4-FFF2-40B4-BE49-F238E27FC236}">
                <a16:creationId xmlns:a16="http://schemas.microsoft.com/office/drawing/2014/main" id="{2E459E00-7930-4AC4-A3D2-C5FED4FE5291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2522010" y="5632411"/>
            <a:ext cx="935213" cy="45085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18">
            <a:extLst>
              <a:ext uri="{FF2B5EF4-FFF2-40B4-BE49-F238E27FC236}">
                <a16:creationId xmlns:a16="http://schemas.microsoft.com/office/drawing/2014/main" id="{1B7AC5F5-D843-41AD-BAC7-571477D54980}"/>
              </a:ext>
            </a:extLst>
          </p:cNvPr>
          <p:cNvCxnSpPr>
            <a:cxnSpLocks/>
          </p:cNvCxnSpPr>
          <p:nvPr/>
        </p:nvCxnSpPr>
        <p:spPr>
          <a:xfrm flipH="1">
            <a:off x="3920960" y="4811951"/>
            <a:ext cx="981238" cy="651722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bdélník 4">
            <a:extLst>
              <a:ext uri="{FF2B5EF4-FFF2-40B4-BE49-F238E27FC236}">
                <a16:creationId xmlns:a16="http://schemas.microsoft.com/office/drawing/2014/main" id="{04B09EF3-0B32-4830-BE11-BE8018281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345" y="6015673"/>
            <a:ext cx="182962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dirty="0" err="1"/>
              <a:t>Gastrointestinal</a:t>
            </a:r>
            <a:r>
              <a:rPr lang="cs-CZ" altLang="cs-CZ" dirty="0"/>
              <a:t> </a:t>
            </a:r>
            <a:r>
              <a:rPr lang="cs-CZ" altLang="cs-CZ" dirty="0" err="1"/>
              <a:t>tract</a:t>
            </a:r>
            <a:endParaRPr lang="en-US" altLang="cs-CZ" dirty="0"/>
          </a:p>
        </p:txBody>
      </p:sp>
      <p:cxnSp>
        <p:nvCxnSpPr>
          <p:cNvPr id="70" name="Přímá spojovací šipka 18">
            <a:extLst>
              <a:ext uri="{FF2B5EF4-FFF2-40B4-BE49-F238E27FC236}">
                <a16:creationId xmlns:a16="http://schemas.microsoft.com/office/drawing/2014/main" id="{7C64F85B-8A4C-431F-AC32-DA8C81CFECF8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4510246" y="5811889"/>
            <a:ext cx="1179099" cy="52695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šipka 18">
            <a:extLst>
              <a:ext uri="{FF2B5EF4-FFF2-40B4-BE49-F238E27FC236}">
                <a16:creationId xmlns:a16="http://schemas.microsoft.com/office/drawing/2014/main" id="{77688F76-EBA1-47AF-84B9-808345DAAE5E}"/>
              </a:ext>
            </a:extLst>
          </p:cNvPr>
          <p:cNvCxnSpPr>
            <a:cxnSpLocks/>
          </p:cNvCxnSpPr>
          <p:nvPr/>
        </p:nvCxnSpPr>
        <p:spPr>
          <a:xfrm>
            <a:off x="6106422" y="2986669"/>
            <a:ext cx="98063" cy="3096592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7" name="Obdélník 4">
            <a:extLst>
              <a:ext uri="{FF2B5EF4-FFF2-40B4-BE49-F238E27FC236}">
                <a16:creationId xmlns:a16="http://schemas.microsoft.com/office/drawing/2014/main" id="{5B6D9CC8-6A12-4A5D-AE62-5EFF2A570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4" y="4515889"/>
            <a:ext cx="1526543" cy="646331"/>
          </a:xfrm>
          <a:prstGeom prst="rect">
            <a:avLst/>
          </a:prstGeom>
          <a:solidFill>
            <a:srgbClr val="E6E6E6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dirty="0"/>
              <a:t>Acid-Base </a:t>
            </a:r>
            <a:r>
              <a:rPr lang="cs-CZ" altLang="cs-CZ" dirty="0" err="1"/>
              <a:t>homeostasis</a:t>
            </a:r>
            <a:endParaRPr lang="en-US" altLang="cs-CZ" dirty="0"/>
          </a:p>
        </p:txBody>
      </p:sp>
      <p:cxnSp>
        <p:nvCxnSpPr>
          <p:cNvPr id="75" name="Přímá spojovací šipka 18">
            <a:extLst>
              <a:ext uri="{FF2B5EF4-FFF2-40B4-BE49-F238E27FC236}">
                <a16:creationId xmlns:a16="http://schemas.microsoft.com/office/drawing/2014/main" id="{0E857135-42C0-4E29-AAE0-4D319E95CD14}"/>
              </a:ext>
            </a:extLst>
          </p:cNvPr>
          <p:cNvCxnSpPr>
            <a:cxnSpLocks/>
          </p:cNvCxnSpPr>
          <p:nvPr/>
        </p:nvCxnSpPr>
        <p:spPr>
          <a:xfrm>
            <a:off x="5489446" y="5156200"/>
            <a:ext cx="459664" cy="900319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ovací šipka 18">
            <a:extLst>
              <a:ext uri="{FF2B5EF4-FFF2-40B4-BE49-F238E27FC236}">
                <a16:creationId xmlns:a16="http://schemas.microsoft.com/office/drawing/2014/main" id="{B15B41CC-DD6E-4E01-8BCA-73F02ED7FB4B}"/>
              </a:ext>
            </a:extLst>
          </p:cNvPr>
          <p:cNvCxnSpPr>
            <a:cxnSpLocks/>
            <a:stCxn id="74765" idx="2"/>
          </p:cNvCxnSpPr>
          <p:nvPr/>
        </p:nvCxnSpPr>
        <p:spPr>
          <a:xfrm flipH="1">
            <a:off x="6454164" y="3636168"/>
            <a:ext cx="877834" cy="2419403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šipka 18">
            <a:extLst>
              <a:ext uri="{FF2B5EF4-FFF2-40B4-BE49-F238E27FC236}">
                <a16:creationId xmlns:a16="http://schemas.microsoft.com/office/drawing/2014/main" id="{26A134AA-A33C-4E38-A5F7-408BE6938671}"/>
              </a:ext>
            </a:extLst>
          </p:cNvPr>
          <p:cNvCxnSpPr>
            <a:cxnSpLocks/>
          </p:cNvCxnSpPr>
          <p:nvPr/>
        </p:nvCxnSpPr>
        <p:spPr>
          <a:xfrm flipH="1">
            <a:off x="7133727" y="5525532"/>
            <a:ext cx="867851" cy="524447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ovací šipka 6">
            <a:extLst>
              <a:ext uri="{FF2B5EF4-FFF2-40B4-BE49-F238E27FC236}">
                <a16:creationId xmlns:a16="http://schemas.microsoft.com/office/drawing/2014/main" id="{046241EF-22CC-4EFD-A055-2C90BA94CD04}"/>
              </a:ext>
            </a:extLst>
          </p:cNvPr>
          <p:cNvCxnSpPr>
            <a:cxnSpLocks/>
          </p:cNvCxnSpPr>
          <p:nvPr/>
        </p:nvCxnSpPr>
        <p:spPr>
          <a:xfrm>
            <a:off x="1603172" y="2114927"/>
            <a:ext cx="3438311" cy="2360187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ovací šipka 18">
            <a:extLst>
              <a:ext uri="{FF2B5EF4-FFF2-40B4-BE49-F238E27FC236}">
                <a16:creationId xmlns:a16="http://schemas.microsoft.com/office/drawing/2014/main" id="{64A4570A-6380-4B45-94B4-721034E6440A}"/>
              </a:ext>
            </a:extLst>
          </p:cNvPr>
          <p:cNvCxnSpPr>
            <a:cxnSpLocks/>
          </p:cNvCxnSpPr>
          <p:nvPr/>
        </p:nvCxnSpPr>
        <p:spPr>
          <a:xfrm flipH="1" flipV="1">
            <a:off x="6446458" y="4944781"/>
            <a:ext cx="969401" cy="36585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550AFC3-38A7-48FF-B4C1-59FDA0C53608}"/>
              </a:ext>
            </a:extLst>
          </p:cNvPr>
          <p:cNvSpPr txBox="1"/>
          <p:nvPr/>
        </p:nvSpPr>
        <p:spPr>
          <a:xfrm>
            <a:off x="3660373" y="2267916"/>
            <a:ext cx="205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internal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enviroment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74754" grpId="0" animBg="1"/>
      <p:bldP spid="74755" grpId="0" animBg="1"/>
      <p:bldP spid="74756" grpId="0" animBg="1"/>
      <p:bldP spid="74767" grpId="0" animBg="1"/>
      <p:bldP spid="20" grpId="0" animBg="1"/>
      <p:bldP spid="22" grpId="0" animBg="1"/>
      <p:bldP spid="24" grpId="0" animBg="1"/>
      <p:bldP spid="74765" grpId="0" animBg="1"/>
      <p:bldP spid="54" grpId="0" animBg="1"/>
      <p:bldP spid="67" grpId="0" animBg="1"/>
      <p:bldP spid="74757" grpId="0" animBg="1"/>
      <p:bldP spid="8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403350" y="836613"/>
            <a:ext cx="672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3600" dirty="0" err="1">
                <a:solidFill>
                  <a:schemeClr val="accent2"/>
                </a:solidFill>
              </a:rPr>
              <a:t>Homeostasis</a:t>
            </a:r>
            <a:r>
              <a:rPr lang="cs-CZ" sz="3600" dirty="0">
                <a:solidFill>
                  <a:schemeClr val="accent2"/>
                </a:solidFill>
              </a:rPr>
              <a:t> </a:t>
            </a:r>
            <a:r>
              <a:rPr lang="cs-CZ" sz="3600" dirty="0" err="1">
                <a:solidFill>
                  <a:schemeClr val="accent2"/>
                </a:solidFill>
              </a:rPr>
              <a:t>of</a:t>
            </a:r>
            <a:r>
              <a:rPr lang="cs-CZ" sz="3600" dirty="0">
                <a:solidFill>
                  <a:schemeClr val="accent2"/>
                </a:solidFill>
              </a:rPr>
              <a:t> </a:t>
            </a:r>
            <a:r>
              <a:rPr lang="cs-CZ" sz="3600" dirty="0" err="1">
                <a:solidFill>
                  <a:schemeClr val="accent2"/>
                </a:solidFill>
              </a:rPr>
              <a:t>internal</a:t>
            </a:r>
            <a:r>
              <a:rPr lang="cs-CZ" sz="3600" dirty="0">
                <a:solidFill>
                  <a:schemeClr val="accent2"/>
                </a:solidFill>
              </a:rPr>
              <a:t> </a:t>
            </a:r>
            <a:r>
              <a:rPr lang="cs-CZ" sz="3600" dirty="0" err="1">
                <a:solidFill>
                  <a:schemeClr val="accent2"/>
                </a:solidFill>
              </a:rPr>
              <a:t>enviroment</a:t>
            </a:r>
            <a:endParaRPr lang="cs-CZ" sz="3600" dirty="0">
              <a:solidFill>
                <a:schemeClr val="accent2"/>
              </a:solidFill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691680" y="2204864"/>
            <a:ext cx="6480719" cy="230832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/>
              <a:t>Disorders of the acid-base chemistry, influence of respiration, lungs and altered metabolism</a:t>
            </a:r>
            <a:endParaRPr lang="cs-CZ" sz="3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7910513" y="4795838"/>
            <a:ext cx="1252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/>
              <a:t>Outputs</a:t>
            </a:r>
            <a:endParaRPr lang="cs-CZ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24525" y="2678113"/>
            <a:ext cx="1277938" cy="2438400"/>
            <a:chOff x="1190" y="1848"/>
            <a:chExt cx="1113" cy="1934"/>
          </a:xfrm>
        </p:grpSpPr>
        <p:sp>
          <p:nvSpPr>
            <p:cNvPr id="1059" name="AutoShape 4"/>
            <p:cNvSpPr>
              <a:spLocks noChangeArrowheads="1"/>
            </p:cNvSpPr>
            <p:nvPr/>
          </p:nvSpPr>
          <p:spPr bwMode="auto">
            <a:xfrm>
              <a:off x="1265" y="1911"/>
              <a:ext cx="958" cy="1351"/>
            </a:xfrm>
            <a:prstGeom prst="can">
              <a:avLst>
                <a:gd name="adj" fmla="val 3525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265" y="2865"/>
              <a:ext cx="962" cy="870"/>
              <a:chOff x="2539" y="2227"/>
              <a:chExt cx="962" cy="870"/>
            </a:xfrm>
          </p:grpSpPr>
          <p:sp>
            <p:nvSpPr>
              <p:cNvPr id="1063" name="Freeform 6"/>
              <p:cNvSpPr>
                <a:spLocks/>
              </p:cNvSpPr>
              <p:nvPr/>
            </p:nvSpPr>
            <p:spPr bwMode="auto">
              <a:xfrm>
                <a:off x="2539" y="2399"/>
                <a:ext cx="958" cy="698"/>
              </a:xfrm>
              <a:custGeom>
                <a:avLst/>
                <a:gdLst>
                  <a:gd name="T0" fmla="*/ 0 w 1915"/>
                  <a:gd name="T1" fmla="*/ 0 h 1396"/>
                  <a:gd name="T2" fmla="*/ 0 w 1915"/>
                  <a:gd name="T3" fmla="*/ 261 h 1396"/>
                  <a:gd name="T4" fmla="*/ 4 w 1915"/>
                  <a:gd name="T5" fmla="*/ 275 h 1396"/>
                  <a:gd name="T6" fmla="*/ 8 w 1915"/>
                  <a:gd name="T7" fmla="*/ 284 h 1396"/>
                  <a:gd name="T8" fmla="*/ 14 w 1915"/>
                  <a:gd name="T9" fmla="*/ 293 h 1396"/>
                  <a:gd name="T10" fmla="*/ 22 w 1915"/>
                  <a:gd name="T11" fmla="*/ 300 h 1396"/>
                  <a:gd name="T12" fmla="*/ 33 w 1915"/>
                  <a:gd name="T13" fmla="*/ 307 h 1396"/>
                  <a:gd name="T14" fmla="*/ 45 w 1915"/>
                  <a:gd name="T15" fmla="*/ 313 h 1396"/>
                  <a:gd name="T16" fmla="*/ 58 w 1915"/>
                  <a:gd name="T17" fmla="*/ 319 h 1396"/>
                  <a:gd name="T18" fmla="*/ 74 w 1915"/>
                  <a:gd name="T19" fmla="*/ 325 h 1396"/>
                  <a:gd name="T20" fmla="*/ 91 w 1915"/>
                  <a:gd name="T21" fmla="*/ 331 h 1396"/>
                  <a:gd name="T22" fmla="*/ 106 w 1915"/>
                  <a:gd name="T23" fmla="*/ 335 h 1396"/>
                  <a:gd name="T24" fmla="*/ 126 w 1915"/>
                  <a:gd name="T25" fmla="*/ 339 h 1396"/>
                  <a:gd name="T26" fmla="*/ 145 w 1915"/>
                  <a:gd name="T27" fmla="*/ 342 h 1396"/>
                  <a:gd name="T28" fmla="*/ 162 w 1915"/>
                  <a:gd name="T29" fmla="*/ 345 h 1396"/>
                  <a:gd name="T30" fmla="*/ 180 w 1915"/>
                  <a:gd name="T31" fmla="*/ 347 h 1396"/>
                  <a:gd name="T32" fmla="*/ 200 w 1915"/>
                  <a:gd name="T33" fmla="*/ 348 h 1396"/>
                  <a:gd name="T34" fmla="*/ 221 w 1915"/>
                  <a:gd name="T35" fmla="*/ 349 h 1396"/>
                  <a:gd name="T36" fmla="*/ 246 w 1915"/>
                  <a:gd name="T37" fmla="*/ 349 h 1396"/>
                  <a:gd name="T38" fmla="*/ 271 w 1915"/>
                  <a:gd name="T39" fmla="*/ 348 h 1396"/>
                  <a:gd name="T40" fmla="*/ 294 w 1915"/>
                  <a:gd name="T41" fmla="*/ 347 h 1396"/>
                  <a:gd name="T42" fmla="*/ 317 w 1915"/>
                  <a:gd name="T43" fmla="*/ 345 h 1396"/>
                  <a:gd name="T44" fmla="*/ 339 w 1915"/>
                  <a:gd name="T45" fmla="*/ 341 h 1396"/>
                  <a:gd name="T46" fmla="*/ 355 w 1915"/>
                  <a:gd name="T47" fmla="*/ 338 h 1396"/>
                  <a:gd name="T48" fmla="*/ 376 w 1915"/>
                  <a:gd name="T49" fmla="*/ 333 h 1396"/>
                  <a:gd name="T50" fmla="*/ 392 w 1915"/>
                  <a:gd name="T51" fmla="*/ 328 h 1396"/>
                  <a:gd name="T52" fmla="*/ 408 w 1915"/>
                  <a:gd name="T53" fmla="*/ 324 h 1396"/>
                  <a:gd name="T54" fmla="*/ 423 w 1915"/>
                  <a:gd name="T55" fmla="*/ 318 h 1396"/>
                  <a:gd name="T56" fmla="*/ 437 w 1915"/>
                  <a:gd name="T57" fmla="*/ 312 h 1396"/>
                  <a:gd name="T58" fmla="*/ 448 w 1915"/>
                  <a:gd name="T59" fmla="*/ 306 h 1396"/>
                  <a:gd name="T60" fmla="*/ 458 w 1915"/>
                  <a:gd name="T61" fmla="*/ 298 h 1396"/>
                  <a:gd name="T62" fmla="*/ 465 w 1915"/>
                  <a:gd name="T63" fmla="*/ 292 h 1396"/>
                  <a:gd name="T64" fmla="*/ 471 w 1915"/>
                  <a:gd name="T65" fmla="*/ 285 h 1396"/>
                  <a:gd name="T66" fmla="*/ 476 w 1915"/>
                  <a:gd name="T67" fmla="*/ 275 h 1396"/>
                  <a:gd name="T68" fmla="*/ 479 w 1915"/>
                  <a:gd name="T69" fmla="*/ 263 h 1396"/>
                  <a:gd name="T70" fmla="*/ 479 w 1915"/>
                  <a:gd name="T71" fmla="*/ 1 h 1396"/>
                  <a:gd name="T72" fmla="*/ 0 w 1915"/>
                  <a:gd name="T73" fmla="*/ 0 h 13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15"/>
                  <a:gd name="T112" fmla="*/ 0 h 1396"/>
                  <a:gd name="T113" fmla="*/ 1915 w 1915"/>
                  <a:gd name="T114" fmla="*/ 1396 h 13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15" h="1396">
                    <a:moveTo>
                      <a:pt x="0" y="0"/>
                    </a:moveTo>
                    <a:lnTo>
                      <a:pt x="0" y="1041"/>
                    </a:lnTo>
                    <a:lnTo>
                      <a:pt x="13" y="1098"/>
                    </a:lnTo>
                    <a:lnTo>
                      <a:pt x="31" y="1135"/>
                    </a:lnTo>
                    <a:lnTo>
                      <a:pt x="54" y="1170"/>
                    </a:lnTo>
                    <a:lnTo>
                      <a:pt x="88" y="1197"/>
                    </a:lnTo>
                    <a:lnTo>
                      <a:pt x="132" y="1228"/>
                    </a:lnTo>
                    <a:lnTo>
                      <a:pt x="179" y="1251"/>
                    </a:lnTo>
                    <a:lnTo>
                      <a:pt x="230" y="1275"/>
                    </a:lnTo>
                    <a:lnTo>
                      <a:pt x="296" y="1298"/>
                    </a:lnTo>
                    <a:lnTo>
                      <a:pt x="362" y="1322"/>
                    </a:lnTo>
                    <a:lnTo>
                      <a:pt x="424" y="1337"/>
                    </a:lnTo>
                    <a:lnTo>
                      <a:pt x="501" y="1354"/>
                    </a:lnTo>
                    <a:lnTo>
                      <a:pt x="580" y="1367"/>
                    </a:lnTo>
                    <a:lnTo>
                      <a:pt x="648" y="1377"/>
                    </a:lnTo>
                    <a:lnTo>
                      <a:pt x="718" y="1386"/>
                    </a:lnTo>
                    <a:lnTo>
                      <a:pt x="797" y="1391"/>
                    </a:lnTo>
                    <a:lnTo>
                      <a:pt x="884" y="1396"/>
                    </a:lnTo>
                    <a:lnTo>
                      <a:pt x="983" y="1396"/>
                    </a:lnTo>
                    <a:lnTo>
                      <a:pt x="1081" y="1391"/>
                    </a:lnTo>
                    <a:lnTo>
                      <a:pt x="1176" y="1386"/>
                    </a:lnTo>
                    <a:lnTo>
                      <a:pt x="1265" y="1377"/>
                    </a:lnTo>
                    <a:lnTo>
                      <a:pt x="1355" y="1364"/>
                    </a:lnTo>
                    <a:lnTo>
                      <a:pt x="1420" y="1352"/>
                    </a:lnTo>
                    <a:lnTo>
                      <a:pt x="1503" y="1332"/>
                    </a:lnTo>
                    <a:lnTo>
                      <a:pt x="1568" y="1312"/>
                    </a:lnTo>
                    <a:lnTo>
                      <a:pt x="1629" y="1293"/>
                    </a:lnTo>
                    <a:lnTo>
                      <a:pt x="1689" y="1272"/>
                    </a:lnTo>
                    <a:lnTo>
                      <a:pt x="1747" y="1246"/>
                    </a:lnTo>
                    <a:lnTo>
                      <a:pt x="1789" y="1222"/>
                    </a:lnTo>
                    <a:lnTo>
                      <a:pt x="1830" y="1190"/>
                    </a:lnTo>
                    <a:lnTo>
                      <a:pt x="1858" y="1167"/>
                    </a:lnTo>
                    <a:lnTo>
                      <a:pt x="1881" y="1140"/>
                    </a:lnTo>
                    <a:lnTo>
                      <a:pt x="1904" y="1099"/>
                    </a:lnTo>
                    <a:lnTo>
                      <a:pt x="1915" y="1052"/>
                    </a:lnTo>
                    <a:lnTo>
                      <a:pt x="191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4" name="Oval 7"/>
              <p:cNvSpPr>
                <a:spLocks noChangeArrowheads="1"/>
              </p:cNvSpPr>
              <p:nvPr/>
            </p:nvSpPr>
            <p:spPr bwMode="auto">
              <a:xfrm>
                <a:off x="2539" y="2227"/>
                <a:ext cx="962" cy="335"/>
              </a:xfrm>
              <a:prstGeom prst="ellipse">
                <a:avLst/>
              </a:pr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Oval 8"/>
              <p:cNvSpPr>
                <a:spLocks noChangeArrowheads="1"/>
              </p:cNvSpPr>
              <p:nvPr/>
            </p:nvSpPr>
            <p:spPr bwMode="auto">
              <a:xfrm>
                <a:off x="2574" y="2250"/>
                <a:ext cx="889" cy="293"/>
              </a:xfrm>
              <a:prstGeom prst="ellipse">
                <a:avLst/>
              </a:pr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61" name="AutoShape 9"/>
            <p:cNvSpPr>
              <a:spLocks noChangeArrowheads="1"/>
            </p:cNvSpPr>
            <p:nvPr/>
          </p:nvSpPr>
          <p:spPr bwMode="auto">
            <a:xfrm>
              <a:off x="1190" y="1848"/>
              <a:ext cx="1113" cy="1934"/>
            </a:xfrm>
            <a:prstGeom prst="can">
              <a:avLst>
                <a:gd name="adj" fmla="val 43441"/>
              </a:avLst>
            </a:prstGeom>
            <a:solidFill>
              <a:schemeClr val="bg2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6922" name="Oval 10"/>
            <p:cNvSpPr>
              <a:spLocks noChangeArrowheads="1"/>
            </p:cNvSpPr>
            <p:nvPr/>
          </p:nvSpPr>
          <p:spPr bwMode="auto">
            <a:xfrm>
              <a:off x="1269" y="1906"/>
              <a:ext cx="950" cy="34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793038" y="5008563"/>
            <a:ext cx="76200" cy="320675"/>
            <a:chOff x="4076" y="3462"/>
            <a:chExt cx="66" cy="255"/>
          </a:xfrm>
        </p:grpSpPr>
        <p:sp>
          <p:nvSpPr>
            <p:cNvPr id="1057" name="Freeform 12"/>
            <p:cNvSpPr>
              <a:spLocks/>
            </p:cNvSpPr>
            <p:nvPr/>
          </p:nvSpPr>
          <p:spPr bwMode="auto">
            <a:xfrm>
              <a:off x="4076" y="3462"/>
              <a:ext cx="66" cy="124"/>
            </a:xfrm>
            <a:custGeom>
              <a:avLst/>
              <a:gdLst>
                <a:gd name="T0" fmla="*/ 11 w 196"/>
                <a:gd name="T1" fmla="*/ 0 h 371"/>
                <a:gd name="T2" fmla="*/ 12 w 196"/>
                <a:gd name="T3" fmla="*/ 6 h 371"/>
                <a:gd name="T4" fmla="*/ 12 w 196"/>
                <a:gd name="T5" fmla="*/ 10 h 371"/>
                <a:gd name="T6" fmla="*/ 14 w 196"/>
                <a:gd name="T7" fmla="*/ 14 h 371"/>
                <a:gd name="T8" fmla="*/ 15 w 196"/>
                <a:gd name="T9" fmla="*/ 16 h 371"/>
                <a:gd name="T10" fmla="*/ 17 w 196"/>
                <a:gd name="T11" fmla="*/ 18 h 371"/>
                <a:gd name="T12" fmla="*/ 19 w 196"/>
                <a:gd name="T13" fmla="*/ 22 h 371"/>
                <a:gd name="T14" fmla="*/ 21 w 196"/>
                <a:gd name="T15" fmla="*/ 25 h 371"/>
                <a:gd name="T16" fmla="*/ 22 w 196"/>
                <a:gd name="T17" fmla="*/ 27 h 371"/>
                <a:gd name="T18" fmla="*/ 22 w 196"/>
                <a:gd name="T19" fmla="*/ 31 h 371"/>
                <a:gd name="T20" fmla="*/ 22 w 196"/>
                <a:gd name="T21" fmla="*/ 34 h 371"/>
                <a:gd name="T22" fmla="*/ 20 w 196"/>
                <a:gd name="T23" fmla="*/ 37 h 371"/>
                <a:gd name="T24" fmla="*/ 19 w 196"/>
                <a:gd name="T25" fmla="*/ 38 h 371"/>
                <a:gd name="T26" fmla="*/ 16 w 196"/>
                <a:gd name="T27" fmla="*/ 40 h 371"/>
                <a:gd name="T28" fmla="*/ 14 w 196"/>
                <a:gd name="T29" fmla="*/ 41 h 371"/>
                <a:gd name="T30" fmla="*/ 11 w 196"/>
                <a:gd name="T31" fmla="*/ 41 h 371"/>
                <a:gd name="T32" fmla="*/ 9 w 196"/>
                <a:gd name="T33" fmla="*/ 41 h 371"/>
                <a:gd name="T34" fmla="*/ 6 w 196"/>
                <a:gd name="T35" fmla="*/ 40 h 371"/>
                <a:gd name="T36" fmla="*/ 4 w 196"/>
                <a:gd name="T37" fmla="*/ 39 h 371"/>
                <a:gd name="T38" fmla="*/ 2 w 196"/>
                <a:gd name="T39" fmla="*/ 37 h 371"/>
                <a:gd name="T40" fmla="*/ 1 w 196"/>
                <a:gd name="T41" fmla="*/ 35 h 371"/>
                <a:gd name="T42" fmla="*/ 0 w 196"/>
                <a:gd name="T43" fmla="*/ 33 h 371"/>
                <a:gd name="T44" fmla="*/ 0 w 196"/>
                <a:gd name="T45" fmla="*/ 30 h 371"/>
                <a:gd name="T46" fmla="*/ 1 w 196"/>
                <a:gd name="T47" fmla="*/ 27 h 371"/>
                <a:gd name="T48" fmla="*/ 1 w 196"/>
                <a:gd name="T49" fmla="*/ 24 h 371"/>
                <a:gd name="T50" fmla="*/ 3 w 196"/>
                <a:gd name="T51" fmla="*/ 21 h 371"/>
                <a:gd name="T52" fmla="*/ 6 w 196"/>
                <a:gd name="T53" fmla="*/ 18 h 371"/>
                <a:gd name="T54" fmla="*/ 7 w 196"/>
                <a:gd name="T55" fmla="*/ 16 h 371"/>
                <a:gd name="T56" fmla="*/ 8 w 196"/>
                <a:gd name="T57" fmla="*/ 13 h 371"/>
                <a:gd name="T58" fmla="*/ 9 w 196"/>
                <a:gd name="T59" fmla="*/ 10 h 371"/>
                <a:gd name="T60" fmla="*/ 10 w 196"/>
                <a:gd name="T61" fmla="*/ 6 h 371"/>
                <a:gd name="T62" fmla="*/ 11 w 196"/>
                <a:gd name="T63" fmla="*/ 0 h 3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371"/>
                <a:gd name="T98" fmla="*/ 196 w 196"/>
                <a:gd name="T99" fmla="*/ 371 h 37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371">
                  <a:moveTo>
                    <a:pt x="95" y="0"/>
                  </a:moveTo>
                  <a:lnTo>
                    <a:pt x="105" y="58"/>
                  </a:lnTo>
                  <a:lnTo>
                    <a:pt x="111" y="88"/>
                  </a:lnTo>
                  <a:lnTo>
                    <a:pt x="121" y="122"/>
                  </a:lnTo>
                  <a:lnTo>
                    <a:pt x="132" y="142"/>
                  </a:lnTo>
                  <a:lnTo>
                    <a:pt x="147" y="166"/>
                  </a:lnTo>
                  <a:lnTo>
                    <a:pt x="167" y="194"/>
                  </a:lnTo>
                  <a:lnTo>
                    <a:pt x="184" y="220"/>
                  </a:lnTo>
                  <a:lnTo>
                    <a:pt x="192" y="246"/>
                  </a:lnTo>
                  <a:lnTo>
                    <a:pt x="196" y="279"/>
                  </a:lnTo>
                  <a:lnTo>
                    <a:pt x="189" y="307"/>
                  </a:lnTo>
                  <a:lnTo>
                    <a:pt x="178" y="328"/>
                  </a:lnTo>
                  <a:lnTo>
                    <a:pt x="162" y="345"/>
                  </a:lnTo>
                  <a:lnTo>
                    <a:pt x="141" y="361"/>
                  </a:lnTo>
                  <a:lnTo>
                    <a:pt x="121" y="368"/>
                  </a:lnTo>
                  <a:lnTo>
                    <a:pt x="99" y="371"/>
                  </a:lnTo>
                  <a:lnTo>
                    <a:pt x="76" y="368"/>
                  </a:lnTo>
                  <a:lnTo>
                    <a:pt x="54" y="362"/>
                  </a:lnTo>
                  <a:lnTo>
                    <a:pt x="34" y="351"/>
                  </a:lnTo>
                  <a:lnTo>
                    <a:pt x="19" y="335"/>
                  </a:lnTo>
                  <a:lnTo>
                    <a:pt x="8" y="316"/>
                  </a:lnTo>
                  <a:lnTo>
                    <a:pt x="3" y="297"/>
                  </a:lnTo>
                  <a:lnTo>
                    <a:pt x="0" y="272"/>
                  </a:lnTo>
                  <a:lnTo>
                    <a:pt x="5" y="240"/>
                  </a:lnTo>
                  <a:lnTo>
                    <a:pt x="13" y="218"/>
                  </a:lnTo>
                  <a:lnTo>
                    <a:pt x="30" y="191"/>
                  </a:lnTo>
                  <a:lnTo>
                    <a:pt x="49" y="166"/>
                  </a:lnTo>
                  <a:lnTo>
                    <a:pt x="62" y="141"/>
                  </a:lnTo>
                  <a:lnTo>
                    <a:pt x="72" y="120"/>
                  </a:lnTo>
                  <a:lnTo>
                    <a:pt x="81" y="90"/>
                  </a:lnTo>
                  <a:lnTo>
                    <a:pt x="86" y="5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8" name="Freeform 13"/>
            <p:cNvSpPr>
              <a:spLocks/>
            </p:cNvSpPr>
            <p:nvPr/>
          </p:nvSpPr>
          <p:spPr bwMode="auto">
            <a:xfrm>
              <a:off x="4076" y="3593"/>
              <a:ext cx="66" cy="124"/>
            </a:xfrm>
            <a:custGeom>
              <a:avLst/>
              <a:gdLst>
                <a:gd name="T0" fmla="*/ 11 w 196"/>
                <a:gd name="T1" fmla="*/ 0 h 372"/>
                <a:gd name="T2" fmla="*/ 12 w 196"/>
                <a:gd name="T3" fmla="*/ 7 h 372"/>
                <a:gd name="T4" fmla="*/ 12 w 196"/>
                <a:gd name="T5" fmla="*/ 10 h 372"/>
                <a:gd name="T6" fmla="*/ 14 w 196"/>
                <a:gd name="T7" fmla="*/ 14 h 372"/>
                <a:gd name="T8" fmla="*/ 15 w 196"/>
                <a:gd name="T9" fmla="*/ 16 h 372"/>
                <a:gd name="T10" fmla="*/ 17 w 196"/>
                <a:gd name="T11" fmla="*/ 19 h 372"/>
                <a:gd name="T12" fmla="*/ 19 w 196"/>
                <a:gd name="T13" fmla="*/ 22 h 372"/>
                <a:gd name="T14" fmla="*/ 21 w 196"/>
                <a:gd name="T15" fmla="*/ 24 h 372"/>
                <a:gd name="T16" fmla="*/ 22 w 196"/>
                <a:gd name="T17" fmla="*/ 27 h 372"/>
                <a:gd name="T18" fmla="*/ 22 w 196"/>
                <a:gd name="T19" fmla="*/ 31 h 372"/>
                <a:gd name="T20" fmla="*/ 22 w 196"/>
                <a:gd name="T21" fmla="*/ 34 h 372"/>
                <a:gd name="T22" fmla="*/ 20 w 196"/>
                <a:gd name="T23" fmla="*/ 36 h 372"/>
                <a:gd name="T24" fmla="*/ 19 w 196"/>
                <a:gd name="T25" fmla="*/ 38 h 372"/>
                <a:gd name="T26" fmla="*/ 16 w 196"/>
                <a:gd name="T27" fmla="*/ 40 h 372"/>
                <a:gd name="T28" fmla="*/ 14 w 196"/>
                <a:gd name="T29" fmla="*/ 41 h 372"/>
                <a:gd name="T30" fmla="*/ 11 w 196"/>
                <a:gd name="T31" fmla="*/ 41 h 372"/>
                <a:gd name="T32" fmla="*/ 9 w 196"/>
                <a:gd name="T33" fmla="*/ 41 h 372"/>
                <a:gd name="T34" fmla="*/ 6 w 196"/>
                <a:gd name="T35" fmla="*/ 40 h 372"/>
                <a:gd name="T36" fmla="*/ 4 w 196"/>
                <a:gd name="T37" fmla="*/ 39 h 372"/>
                <a:gd name="T38" fmla="*/ 2 w 196"/>
                <a:gd name="T39" fmla="*/ 37 h 372"/>
                <a:gd name="T40" fmla="*/ 1 w 196"/>
                <a:gd name="T41" fmla="*/ 35 h 372"/>
                <a:gd name="T42" fmla="*/ 0 w 196"/>
                <a:gd name="T43" fmla="*/ 33 h 372"/>
                <a:gd name="T44" fmla="*/ 0 w 196"/>
                <a:gd name="T45" fmla="*/ 30 h 372"/>
                <a:gd name="T46" fmla="*/ 1 w 196"/>
                <a:gd name="T47" fmla="*/ 27 h 372"/>
                <a:gd name="T48" fmla="*/ 1 w 196"/>
                <a:gd name="T49" fmla="*/ 24 h 372"/>
                <a:gd name="T50" fmla="*/ 3 w 196"/>
                <a:gd name="T51" fmla="*/ 21 h 372"/>
                <a:gd name="T52" fmla="*/ 6 w 196"/>
                <a:gd name="T53" fmla="*/ 19 h 372"/>
                <a:gd name="T54" fmla="*/ 7 w 196"/>
                <a:gd name="T55" fmla="*/ 16 h 372"/>
                <a:gd name="T56" fmla="*/ 8 w 196"/>
                <a:gd name="T57" fmla="*/ 13 h 372"/>
                <a:gd name="T58" fmla="*/ 9 w 196"/>
                <a:gd name="T59" fmla="*/ 10 h 372"/>
                <a:gd name="T60" fmla="*/ 10 w 196"/>
                <a:gd name="T61" fmla="*/ 7 h 372"/>
                <a:gd name="T62" fmla="*/ 11 w 196"/>
                <a:gd name="T63" fmla="*/ 0 h 3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372"/>
                <a:gd name="T98" fmla="*/ 196 w 196"/>
                <a:gd name="T99" fmla="*/ 372 h 3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372">
                  <a:moveTo>
                    <a:pt x="95" y="0"/>
                  </a:moveTo>
                  <a:lnTo>
                    <a:pt x="105" y="59"/>
                  </a:lnTo>
                  <a:lnTo>
                    <a:pt x="111" y="88"/>
                  </a:lnTo>
                  <a:lnTo>
                    <a:pt x="121" y="122"/>
                  </a:lnTo>
                  <a:lnTo>
                    <a:pt x="132" y="143"/>
                  </a:lnTo>
                  <a:lnTo>
                    <a:pt x="147" y="167"/>
                  </a:lnTo>
                  <a:lnTo>
                    <a:pt x="167" y="195"/>
                  </a:lnTo>
                  <a:lnTo>
                    <a:pt x="184" y="220"/>
                  </a:lnTo>
                  <a:lnTo>
                    <a:pt x="192" y="247"/>
                  </a:lnTo>
                  <a:lnTo>
                    <a:pt x="196" y="279"/>
                  </a:lnTo>
                  <a:lnTo>
                    <a:pt x="189" y="308"/>
                  </a:lnTo>
                  <a:lnTo>
                    <a:pt x="178" y="328"/>
                  </a:lnTo>
                  <a:lnTo>
                    <a:pt x="162" y="345"/>
                  </a:lnTo>
                  <a:lnTo>
                    <a:pt x="141" y="361"/>
                  </a:lnTo>
                  <a:lnTo>
                    <a:pt x="121" y="369"/>
                  </a:lnTo>
                  <a:lnTo>
                    <a:pt x="99" y="372"/>
                  </a:lnTo>
                  <a:lnTo>
                    <a:pt x="76" y="369"/>
                  </a:lnTo>
                  <a:lnTo>
                    <a:pt x="54" y="363"/>
                  </a:lnTo>
                  <a:lnTo>
                    <a:pt x="34" y="351"/>
                  </a:lnTo>
                  <a:lnTo>
                    <a:pt x="19" y="336"/>
                  </a:lnTo>
                  <a:lnTo>
                    <a:pt x="8" y="317"/>
                  </a:lnTo>
                  <a:lnTo>
                    <a:pt x="3" y="298"/>
                  </a:lnTo>
                  <a:lnTo>
                    <a:pt x="0" y="272"/>
                  </a:lnTo>
                  <a:lnTo>
                    <a:pt x="5" y="242"/>
                  </a:lnTo>
                  <a:lnTo>
                    <a:pt x="13" y="219"/>
                  </a:lnTo>
                  <a:lnTo>
                    <a:pt x="30" y="191"/>
                  </a:lnTo>
                  <a:lnTo>
                    <a:pt x="49" y="167"/>
                  </a:lnTo>
                  <a:lnTo>
                    <a:pt x="62" y="141"/>
                  </a:lnTo>
                  <a:lnTo>
                    <a:pt x="72" y="120"/>
                  </a:lnTo>
                  <a:lnTo>
                    <a:pt x="81" y="90"/>
                  </a:lnTo>
                  <a:lnTo>
                    <a:pt x="86" y="5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7178675" y="4284663"/>
          <a:ext cx="8223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Clip" r:id="rId4" imgW="9134280" imgH="6848280" progId="">
                  <p:embed/>
                </p:oleObj>
              </mc:Choice>
              <mc:Fallback>
                <p:oleObj name="Clip" r:id="rId4" imgW="9134280" imgH="684828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675" y="4284663"/>
                        <a:ext cx="822325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7004050" y="4465638"/>
            <a:ext cx="371475" cy="387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6905625" y="4630738"/>
            <a:ext cx="463550" cy="74612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908675" y="1195388"/>
            <a:ext cx="879475" cy="1404937"/>
            <a:chOff x="628" y="1648"/>
            <a:chExt cx="766" cy="1115"/>
          </a:xfrm>
        </p:grpSpPr>
        <p:sp>
          <p:nvSpPr>
            <p:cNvPr id="1048" name="Freeform 18"/>
            <p:cNvSpPr>
              <a:spLocks/>
            </p:cNvSpPr>
            <p:nvPr/>
          </p:nvSpPr>
          <p:spPr bwMode="auto">
            <a:xfrm>
              <a:off x="635" y="1733"/>
              <a:ext cx="752" cy="765"/>
            </a:xfrm>
            <a:custGeom>
              <a:avLst/>
              <a:gdLst>
                <a:gd name="T0" fmla="*/ 0 w 2256"/>
                <a:gd name="T1" fmla="*/ 0 h 2295"/>
                <a:gd name="T2" fmla="*/ 104 w 2256"/>
                <a:gd name="T3" fmla="*/ 131 h 2295"/>
                <a:gd name="T4" fmla="*/ 109 w 2256"/>
                <a:gd name="T5" fmla="*/ 242 h 2295"/>
                <a:gd name="T6" fmla="*/ 109 w 2256"/>
                <a:gd name="T7" fmla="*/ 245 h 2295"/>
                <a:gd name="T8" fmla="*/ 110 w 2256"/>
                <a:gd name="T9" fmla="*/ 247 h 2295"/>
                <a:gd name="T10" fmla="*/ 111 w 2256"/>
                <a:gd name="T11" fmla="*/ 248 h 2295"/>
                <a:gd name="T12" fmla="*/ 112 w 2256"/>
                <a:gd name="T13" fmla="*/ 250 h 2295"/>
                <a:gd name="T14" fmla="*/ 114 w 2256"/>
                <a:gd name="T15" fmla="*/ 251 h 2295"/>
                <a:gd name="T16" fmla="*/ 115 w 2256"/>
                <a:gd name="T17" fmla="*/ 252 h 2295"/>
                <a:gd name="T18" fmla="*/ 118 w 2256"/>
                <a:gd name="T19" fmla="*/ 253 h 2295"/>
                <a:gd name="T20" fmla="*/ 120 w 2256"/>
                <a:gd name="T21" fmla="*/ 254 h 2295"/>
                <a:gd name="T22" fmla="*/ 123 w 2256"/>
                <a:gd name="T23" fmla="*/ 255 h 2295"/>
                <a:gd name="T24" fmla="*/ 125 w 2256"/>
                <a:gd name="T25" fmla="*/ 255 h 2295"/>
                <a:gd name="T26" fmla="*/ 127 w 2256"/>
                <a:gd name="T27" fmla="*/ 255 h 2295"/>
                <a:gd name="T28" fmla="*/ 129 w 2256"/>
                <a:gd name="T29" fmla="*/ 255 h 2295"/>
                <a:gd name="T30" fmla="*/ 131 w 2256"/>
                <a:gd name="T31" fmla="*/ 254 h 2295"/>
                <a:gd name="T32" fmla="*/ 134 w 2256"/>
                <a:gd name="T33" fmla="*/ 253 h 2295"/>
                <a:gd name="T34" fmla="*/ 136 w 2256"/>
                <a:gd name="T35" fmla="*/ 252 h 2295"/>
                <a:gd name="T36" fmla="*/ 137 w 2256"/>
                <a:gd name="T37" fmla="*/ 251 h 2295"/>
                <a:gd name="T38" fmla="*/ 139 w 2256"/>
                <a:gd name="T39" fmla="*/ 249 h 2295"/>
                <a:gd name="T40" fmla="*/ 140 w 2256"/>
                <a:gd name="T41" fmla="*/ 247 h 2295"/>
                <a:gd name="T42" fmla="*/ 141 w 2256"/>
                <a:gd name="T43" fmla="*/ 245 h 2295"/>
                <a:gd name="T44" fmla="*/ 142 w 2256"/>
                <a:gd name="T45" fmla="*/ 242 h 2295"/>
                <a:gd name="T46" fmla="*/ 148 w 2256"/>
                <a:gd name="T47" fmla="*/ 129 h 2295"/>
                <a:gd name="T48" fmla="*/ 251 w 2256"/>
                <a:gd name="T49" fmla="*/ 0 h 2295"/>
                <a:gd name="T50" fmla="*/ 0 w 2256"/>
                <a:gd name="T51" fmla="*/ 0 h 22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56"/>
                <a:gd name="T79" fmla="*/ 0 h 2295"/>
                <a:gd name="T80" fmla="*/ 2256 w 2256"/>
                <a:gd name="T81" fmla="*/ 2295 h 22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56" h="2295">
                  <a:moveTo>
                    <a:pt x="0" y="0"/>
                  </a:moveTo>
                  <a:lnTo>
                    <a:pt x="939" y="1180"/>
                  </a:lnTo>
                  <a:lnTo>
                    <a:pt x="980" y="2175"/>
                  </a:lnTo>
                  <a:lnTo>
                    <a:pt x="983" y="2202"/>
                  </a:lnTo>
                  <a:lnTo>
                    <a:pt x="991" y="2221"/>
                  </a:lnTo>
                  <a:lnTo>
                    <a:pt x="1000" y="2235"/>
                  </a:lnTo>
                  <a:lnTo>
                    <a:pt x="1010" y="2246"/>
                  </a:lnTo>
                  <a:lnTo>
                    <a:pt x="1024" y="2260"/>
                  </a:lnTo>
                  <a:lnTo>
                    <a:pt x="1038" y="2268"/>
                  </a:lnTo>
                  <a:lnTo>
                    <a:pt x="1060" y="2281"/>
                  </a:lnTo>
                  <a:lnTo>
                    <a:pt x="1083" y="2287"/>
                  </a:lnTo>
                  <a:lnTo>
                    <a:pt x="1111" y="2293"/>
                  </a:lnTo>
                  <a:lnTo>
                    <a:pt x="1128" y="2295"/>
                  </a:lnTo>
                  <a:lnTo>
                    <a:pt x="1145" y="2295"/>
                  </a:lnTo>
                  <a:lnTo>
                    <a:pt x="1163" y="2292"/>
                  </a:lnTo>
                  <a:lnTo>
                    <a:pt x="1183" y="2286"/>
                  </a:lnTo>
                  <a:lnTo>
                    <a:pt x="1202" y="2279"/>
                  </a:lnTo>
                  <a:lnTo>
                    <a:pt x="1221" y="2268"/>
                  </a:lnTo>
                  <a:lnTo>
                    <a:pt x="1235" y="2259"/>
                  </a:lnTo>
                  <a:lnTo>
                    <a:pt x="1251" y="2243"/>
                  </a:lnTo>
                  <a:lnTo>
                    <a:pt x="1262" y="2227"/>
                  </a:lnTo>
                  <a:lnTo>
                    <a:pt x="1273" y="2203"/>
                  </a:lnTo>
                  <a:lnTo>
                    <a:pt x="1276" y="2181"/>
                  </a:lnTo>
                  <a:lnTo>
                    <a:pt x="1336" y="1161"/>
                  </a:lnTo>
                  <a:lnTo>
                    <a:pt x="22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9" name="Oval 19"/>
            <p:cNvSpPr>
              <a:spLocks noChangeArrowheads="1"/>
            </p:cNvSpPr>
            <p:nvPr/>
          </p:nvSpPr>
          <p:spPr bwMode="auto">
            <a:xfrm>
              <a:off x="628" y="1648"/>
              <a:ext cx="766" cy="145"/>
            </a:xfrm>
            <a:prstGeom prst="ellipse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Freeform 20"/>
            <p:cNvSpPr>
              <a:spLocks/>
            </p:cNvSpPr>
            <p:nvPr/>
          </p:nvSpPr>
          <p:spPr bwMode="auto">
            <a:xfrm>
              <a:off x="688" y="1755"/>
              <a:ext cx="652" cy="720"/>
            </a:xfrm>
            <a:custGeom>
              <a:avLst/>
              <a:gdLst>
                <a:gd name="T0" fmla="*/ 0 w 1956"/>
                <a:gd name="T1" fmla="*/ 2 h 2159"/>
                <a:gd name="T2" fmla="*/ 95 w 1956"/>
                <a:gd name="T3" fmla="*/ 118 h 2159"/>
                <a:gd name="T4" fmla="*/ 98 w 1956"/>
                <a:gd name="T5" fmla="*/ 232 h 2159"/>
                <a:gd name="T6" fmla="*/ 99 w 1956"/>
                <a:gd name="T7" fmla="*/ 234 h 2159"/>
                <a:gd name="T8" fmla="*/ 100 w 1956"/>
                <a:gd name="T9" fmla="*/ 236 h 2159"/>
                <a:gd name="T10" fmla="*/ 101 w 1956"/>
                <a:gd name="T11" fmla="*/ 238 h 2159"/>
                <a:gd name="T12" fmla="*/ 102 w 1956"/>
                <a:gd name="T13" fmla="*/ 239 h 2159"/>
                <a:gd name="T14" fmla="*/ 104 w 1956"/>
                <a:gd name="T15" fmla="*/ 240 h 2159"/>
                <a:gd name="T16" fmla="*/ 107 w 1956"/>
                <a:gd name="T17" fmla="*/ 240 h 2159"/>
                <a:gd name="T18" fmla="*/ 109 w 1956"/>
                <a:gd name="T19" fmla="*/ 240 h 2159"/>
                <a:gd name="T20" fmla="*/ 112 w 1956"/>
                <a:gd name="T21" fmla="*/ 239 h 2159"/>
                <a:gd name="T22" fmla="*/ 114 w 1956"/>
                <a:gd name="T23" fmla="*/ 238 h 2159"/>
                <a:gd name="T24" fmla="*/ 116 w 1956"/>
                <a:gd name="T25" fmla="*/ 236 h 2159"/>
                <a:gd name="T26" fmla="*/ 116 w 1956"/>
                <a:gd name="T27" fmla="*/ 234 h 2159"/>
                <a:gd name="T28" fmla="*/ 117 w 1956"/>
                <a:gd name="T29" fmla="*/ 232 h 2159"/>
                <a:gd name="T30" fmla="*/ 122 w 1956"/>
                <a:gd name="T31" fmla="*/ 116 h 2159"/>
                <a:gd name="T32" fmla="*/ 217 w 1956"/>
                <a:gd name="T33" fmla="*/ 0 h 2159"/>
                <a:gd name="T34" fmla="*/ 199 w 1956"/>
                <a:gd name="T35" fmla="*/ 5 h 2159"/>
                <a:gd name="T36" fmla="*/ 170 w 1956"/>
                <a:gd name="T37" fmla="*/ 9 h 2159"/>
                <a:gd name="T38" fmla="*/ 139 w 1956"/>
                <a:gd name="T39" fmla="*/ 11 h 2159"/>
                <a:gd name="T40" fmla="*/ 107 w 1956"/>
                <a:gd name="T41" fmla="*/ 12 h 2159"/>
                <a:gd name="T42" fmla="*/ 74 w 1956"/>
                <a:gd name="T43" fmla="*/ 11 h 2159"/>
                <a:gd name="T44" fmla="*/ 44 w 1956"/>
                <a:gd name="T45" fmla="*/ 9 h 2159"/>
                <a:gd name="T46" fmla="*/ 20 w 1956"/>
                <a:gd name="T47" fmla="*/ 6 h 2159"/>
                <a:gd name="T48" fmla="*/ 0 w 1956"/>
                <a:gd name="T49" fmla="*/ 2 h 21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56"/>
                <a:gd name="T76" fmla="*/ 0 h 2159"/>
                <a:gd name="T77" fmla="*/ 1956 w 1956"/>
                <a:gd name="T78" fmla="*/ 2159 h 21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56" h="2159">
                  <a:moveTo>
                    <a:pt x="0" y="19"/>
                  </a:moveTo>
                  <a:lnTo>
                    <a:pt x="857" y="1063"/>
                  </a:lnTo>
                  <a:lnTo>
                    <a:pt x="879" y="2090"/>
                  </a:lnTo>
                  <a:lnTo>
                    <a:pt x="887" y="2107"/>
                  </a:lnTo>
                  <a:lnTo>
                    <a:pt x="897" y="2123"/>
                  </a:lnTo>
                  <a:lnTo>
                    <a:pt x="906" y="2137"/>
                  </a:lnTo>
                  <a:lnTo>
                    <a:pt x="922" y="2147"/>
                  </a:lnTo>
                  <a:lnTo>
                    <a:pt x="939" y="2156"/>
                  </a:lnTo>
                  <a:lnTo>
                    <a:pt x="962" y="2159"/>
                  </a:lnTo>
                  <a:lnTo>
                    <a:pt x="983" y="2157"/>
                  </a:lnTo>
                  <a:lnTo>
                    <a:pt x="1005" y="2153"/>
                  </a:lnTo>
                  <a:lnTo>
                    <a:pt x="1026" y="2140"/>
                  </a:lnTo>
                  <a:lnTo>
                    <a:pt x="1040" y="2123"/>
                  </a:lnTo>
                  <a:lnTo>
                    <a:pt x="1048" y="2109"/>
                  </a:lnTo>
                  <a:lnTo>
                    <a:pt x="1056" y="2088"/>
                  </a:lnTo>
                  <a:lnTo>
                    <a:pt x="1100" y="1045"/>
                  </a:lnTo>
                  <a:lnTo>
                    <a:pt x="1956" y="0"/>
                  </a:lnTo>
                  <a:lnTo>
                    <a:pt x="1790" y="41"/>
                  </a:lnTo>
                  <a:lnTo>
                    <a:pt x="1531" y="77"/>
                  </a:lnTo>
                  <a:lnTo>
                    <a:pt x="1247" y="98"/>
                  </a:lnTo>
                  <a:lnTo>
                    <a:pt x="962" y="109"/>
                  </a:lnTo>
                  <a:lnTo>
                    <a:pt x="662" y="98"/>
                  </a:lnTo>
                  <a:lnTo>
                    <a:pt x="398" y="77"/>
                  </a:lnTo>
                  <a:lnTo>
                    <a:pt x="178" y="5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1" name="Freeform 21"/>
            <p:cNvSpPr>
              <a:spLocks/>
            </p:cNvSpPr>
            <p:nvPr/>
          </p:nvSpPr>
          <p:spPr bwMode="auto">
            <a:xfrm>
              <a:off x="800" y="1901"/>
              <a:ext cx="421" cy="576"/>
            </a:xfrm>
            <a:custGeom>
              <a:avLst/>
              <a:gdLst>
                <a:gd name="T0" fmla="*/ 0 w 1264"/>
                <a:gd name="T1" fmla="*/ 0 h 1728"/>
                <a:gd name="T2" fmla="*/ 58 w 1264"/>
                <a:gd name="T3" fmla="*/ 69 h 1728"/>
                <a:gd name="T4" fmla="*/ 59 w 1264"/>
                <a:gd name="T5" fmla="*/ 184 h 1728"/>
                <a:gd name="T6" fmla="*/ 60 w 1264"/>
                <a:gd name="T7" fmla="*/ 186 h 1728"/>
                <a:gd name="T8" fmla="*/ 61 w 1264"/>
                <a:gd name="T9" fmla="*/ 188 h 1728"/>
                <a:gd name="T10" fmla="*/ 63 w 1264"/>
                <a:gd name="T11" fmla="*/ 189 h 1728"/>
                <a:gd name="T12" fmla="*/ 64 w 1264"/>
                <a:gd name="T13" fmla="*/ 191 h 1728"/>
                <a:gd name="T14" fmla="*/ 68 w 1264"/>
                <a:gd name="T15" fmla="*/ 191 h 1728"/>
                <a:gd name="T16" fmla="*/ 70 w 1264"/>
                <a:gd name="T17" fmla="*/ 192 h 1728"/>
                <a:gd name="T18" fmla="*/ 72 w 1264"/>
                <a:gd name="T19" fmla="*/ 192 h 1728"/>
                <a:gd name="T20" fmla="*/ 75 w 1264"/>
                <a:gd name="T21" fmla="*/ 191 h 1728"/>
                <a:gd name="T22" fmla="*/ 77 w 1264"/>
                <a:gd name="T23" fmla="*/ 190 h 1728"/>
                <a:gd name="T24" fmla="*/ 79 w 1264"/>
                <a:gd name="T25" fmla="*/ 188 h 1728"/>
                <a:gd name="T26" fmla="*/ 80 w 1264"/>
                <a:gd name="T27" fmla="*/ 185 h 1728"/>
                <a:gd name="T28" fmla="*/ 81 w 1264"/>
                <a:gd name="T29" fmla="*/ 184 h 1728"/>
                <a:gd name="T30" fmla="*/ 84 w 1264"/>
                <a:gd name="T31" fmla="*/ 67 h 1728"/>
                <a:gd name="T32" fmla="*/ 140 w 1264"/>
                <a:gd name="T33" fmla="*/ 0 h 1728"/>
                <a:gd name="T34" fmla="*/ 0 w 1264"/>
                <a:gd name="T35" fmla="*/ 0 h 17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4"/>
                <a:gd name="T55" fmla="*/ 0 h 1728"/>
                <a:gd name="T56" fmla="*/ 1264 w 1264"/>
                <a:gd name="T57" fmla="*/ 1728 h 17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4" h="1728">
                  <a:moveTo>
                    <a:pt x="0" y="0"/>
                  </a:moveTo>
                  <a:lnTo>
                    <a:pt x="520" y="624"/>
                  </a:lnTo>
                  <a:lnTo>
                    <a:pt x="531" y="1657"/>
                  </a:lnTo>
                  <a:lnTo>
                    <a:pt x="541" y="1674"/>
                  </a:lnTo>
                  <a:lnTo>
                    <a:pt x="553" y="1688"/>
                  </a:lnTo>
                  <a:lnTo>
                    <a:pt x="564" y="1701"/>
                  </a:lnTo>
                  <a:lnTo>
                    <a:pt x="580" y="1715"/>
                  </a:lnTo>
                  <a:lnTo>
                    <a:pt x="608" y="1723"/>
                  </a:lnTo>
                  <a:lnTo>
                    <a:pt x="632" y="1728"/>
                  </a:lnTo>
                  <a:lnTo>
                    <a:pt x="651" y="1725"/>
                  </a:lnTo>
                  <a:lnTo>
                    <a:pt x="673" y="1720"/>
                  </a:lnTo>
                  <a:lnTo>
                    <a:pt x="694" y="1709"/>
                  </a:lnTo>
                  <a:lnTo>
                    <a:pt x="711" y="1692"/>
                  </a:lnTo>
                  <a:lnTo>
                    <a:pt x="723" y="1669"/>
                  </a:lnTo>
                  <a:lnTo>
                    <a:pt x="730" y="1657"/>
                  </a:lnTo>
                  <a:lnTo>
                    <a:pt x="761" y="605"/>
                  </a:lnTo>
                  <a:lnTo>
                    <a:pt x="12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2" name="Freeform 22"/>
            <p:cNvSpPr>
              <a:spLocks/>
            </p:cNvSpPr>
            <p:nvPr/>
          </p:nvSpPr>
          <p:spPr bwMode="auto">
            <a:xfrm>
              <a:off x="978" y="2508"/>
              <a:ext cx="66" cy="124"/>
            </a:xfrm>
            <a:custGeom>
              <a:avLst/>
              <a:gdLst>
                <a:gd name="T0" fmla="*/ 11 w 196"/>
                <a:gd name="T1" fmla="*/ 0 h 370"/>
                <a:gd name="T2" fmla="*/ 12 w 196"/>
                <a:gd name="T3" fmla="*/ 6 h 370"/>
                <a:gd name="T4" fmla="*/ 12 w 196"/>
                <a:gd name="T5" fmla="*/ 10 h 370"/>
                <a:gd name="T6" fmla="*/ 14 w 196"/>
                <a:gd name="T7" fmla="*/ 14 h 370"/>
                <a:gd name="T8" fmla="*/ 15 w 196"/>
                <a:gd name="T9" fmla="*/ 16 h 370"/>
                <a:gd name="T10" fmla="*/ 17 w 196"/>
                <a:gd name="T11" fmla="*/ 19 h 370"/>
                <a:gd name="T12" fmla="*/ 19 w 196"/>
                <a:gd name="T13" fmla="*/ 22 h 370"/>
                <a:gd name="T14" fmla="*/ 21 w 196"/>
                <a:gd name="T15" fmla="*/ 25 h 370"/>
                <a:gd name="T16" fmla="*/ 22 w 196"/>
                <a:gd name="T17" fmla="*/ 27 h 370"/>
                <a:gd name="T18" fmla="*/ 22 w 196"/>
                <a:gd name="T19" fmla="*/ 31 h 370"/>
                <a:gd name="T20" fmla="*/ 22 w 196"/>
                <a:gd name="T21" fmla="*/ 35 h 370"/>
                <a:gd name="T22" fmla="*/ 20 w 196"/>
                <a:gd name="T23" fmla="*/ 37 h 370"/>
                <a:gd name="T24" fmla="*/ 19 w 196"/>
                <a:gd name="T25" fmla="*/ 39 h 370"/>
                <a:gd name="T26" fmla="*/ 16 w 196"/>
                <a:gd name="T27" fmla="*/ 41 h 370"/>
                <a:gd name="T28" fmla="*/ 14 w 196"/>
                <a:gd name="T29" fmla="*/ 41 h 370"/>
                <a:gd name="T30" fmla="*/ 11 w 196"/>
                <a:gd name="T31" fmla="*/ 42 h 370"/>
                <a:gd name="T32" fmla="*/ 9 w 196"/>
                <a:gd name="T33" fmla="*/ 41 h 370"/>
                <a:gd name="T34" fmla="*/ 6 w 196"/>
                <a:gd name="T35" fmla="*/ 41 h 370"/>
                <a:gd name="T36" fmla="*/ 4 w 196"/>
                <a:gd name="T37" fmla="*/ 39 h 370"/>
                <a:gd name="T38" fmla="*/ 2 w 196"/>
                <a:gd name="T39" fmla="*/ 38 h 370"/>
                <a:gd name="T40" fmla="*/ 1 w 196"/>
                <a:gd name="T41" fmla="*/ 36 h 370"/>
                <a:gd name="T42" fmla="*/ 0 w 196"/>
                <a:gd name="T43" fmla="*/ 33 h 370"/>
                <a:gd name="T44" fmla="*/ 0 w 196"/>
                <a:gd name="T45" fmla="*/ 30 h 370"/>
                <a:gd name="T46" fmla="*/ 1 w 196"/>
                <a:gd name="T47" fmla="*/ 27 h 370"/>
                <a:gd name="T48" fmla="*/ 1 w 196"/>
                <a:gd name="T49" fmla="*/ 24 h 370"/>
                <a:gd name="T50" fmla="*/ 3 w 196"/>
                <a:gd name="T51" fmla="*/ 21 h 370"/>
                <a:gd name="T52" fmla="*/ 6 w 196"/>
                <a:gd name="T53" fmla="*/ 19 h 370"/>
                <a:gd name="T54" fmla="*/ 7 w 196"/>
                <a:gd name="T55" fmla="*/ 16 h 370"/>
                <a:gd name="T56" fmla="*/ 8 w 196"/>
                <a:gd name="T57" fmla="*/ 13 h 370"/>
                <a:gd name="T58" fmla="*/ 9 w 196"/>
                <a:gd name="T59" fmla="*/ 10 h 370"/>
                <a:gd name="T60" fmla="*/ 10 w 196"/>
                <a:gd name="T61" fmla="*/ 6 h 370"/>
                <a:gd name="T62" fmla="*/ 11 w 196"/>
                <a:gd name="T63" fmla="*/ 0 h 3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370"/>
                <a:gd name="T98" fmla="*/ 196 w 196"/>
                <a:gd name="T99" fmla="*/ 370 h 3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370">
                  <a:moveTo>
                    <a:pt x="95" y="0"/>
                  </a:moveTo>
                  <a:lnTo>
                    <a:pt x="105" y="58"/>
                  </a:lnTo>
                  <a:lnTo>
                    <a:pt x="111" y="87"/>
                  </a:lnTo>
                  <a:lnTo>
                    <a:pt x="121" y="121"/>
                  </a:lnTo>
                  <a:lnTo>
                    <a:pt x="132" y="141"/>
                  </a:lnTo>
                  <a:lnTo>
                    <a:pt x="147" y="166"/>
                  </a:lnTo>
                  <a:lnTo>
                    <a:pt x="167" y="193"/>
                  </a:lnTo>
                  <a:lnTo>
                    <a:pt x="184" y="220"/>
                  </a:lnTo>
                  <a:lnTo>
                    <a:pt x="192" y="245"/>
                  </a:lnTo>
                  <a:lnTo>
                    <a:pt x="196" y="278"/>
                  </a:lnTo>
                  <a:lnTo>
                    <a:pt x="189" y="307"/>
                  </a:lnTo>
                  <a:lnTo>
                    <a:pt x="178" y="328"/>
                  </a:lnTo>
                  <a:lnTo>
                    <a:pt x="162" y="345"/>
                  </a:lnTo>
                  <a:lnTo>
                    <a:pt x="141" y="361"/>
                  </a:lnTo>
                  <a:lnTo>
                    <a:pt x="121" y="367"/>
                  </a:lnTo>
                  <a:lnTo>
                    <a:pt x="99" y="370"/>
                  </a:lnTo>
                  <a:lnTo>
                    <a:pt x="76" y="367"/>
                  </a:lnTo>
                  <a:lnTo>
                    <a:pt x="54" y="362"/>
                  </a:lnTo>
                  <a:lnTo>
                    <a:pt x="34" y="350"/>
                  </a:lnTo>
                  <a:lnTo>
                    <a:pt x="19" y="334"/>
                  </a:lnTo>
                  <a:lnTo>
                    <a:pt x="8" y="315"/>
                  </a:lnTo>
                  <a:lnTo>
                    <a:pt x="3" y="296"/>
                  </a:lnTo>
                  <a:lnTo>
                    <a:pt x="0" y="272"/>
                  </a:lnTo>
                  <a:lnTo>
                    <a:pt x="5" y="240"/>
                  </a:lnTo>
                  <a:lnTo>
                    <a:pt x="13" y="218"/>
                  </a:lnTo>
                  <a:lnTo>
                    <a:pt x="30" y="190"/>
                  </a:lnTo>
                  <a:lnTo>
                    <a:pt x="49" y="166"/>
                  </a:lnTo>
                  <a:lnTo>
                    <a:pt x="62" y="140"/>
                  </a:lnTo>
                  <a:lnTo>
                    <a:pt x="72" y="119"/>
                  </a:lnTo>
                  <a:lnTo>
                    <a:pt x="81" y="90"/>
                  </a:lnTo>
                  <a:lnTo>
                    <a:pt x="86" y="5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3" name="Oval 23"/>
            <p:cNvSpPr>
              <a:spLocks noChangeArrowheads="1"/>
            </p:cNvSpPr>
            <p:nvPr/>
          </p:nvSpPr>
          <p:spPr bwMode="auto">
            <a:xfrm>
              <a:off x="666" y="1662"/>
              <a:ext cx="690" cy="117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Freeform 24"/>
            <p:cNvSpPr>
              <a:spLocks/>
            </p:cNvSpPr>
            <p:nvPr/>
          </p:nvSpPr>
          <p:spPr bwMode="auto">
            <a:xfrm>
              <a:off x="978" y="2639"/>
              <a:ext cx="66" cy="124"/>
            </a:xfrm>
            <a:custGeom>
              <a:avLst/>
              <a:gdLst>
                <a:gd name="T0" fmla="*/ 11 w 196"/>
                <a:gd name="T1" fmla="*/ 0 h 372"/>
                <a:gd name="T2" fmla="*/ 12 w 196"/>
                <a:gd name="T3" fmla="*/ 7 h 372"/>
                <a:gd name="T4" fmla="*/ 12 w 196"/>
                <a:gd name="T5" fmla="*/ 10 h 372"/>
                <a:gd name="T6" fmla="*/ 14 w 196"/>
                <a:gd name="T7" fmla="*/ 14 h 372"/>
                <a:gd name="T8" fmla="*/ 15 w 196"/>
                <a:gd name="T9" fmla="*/ 16 h 372"/>
                <a:gd name="T10" fmla="*/ 17 w 196"/>
                <a:gd name="T11" fmla="*/ 19 h 372"/>
                <a:gd name="T12" fmla="*/ 19 w 196"/>
                <a:gd name="T13" fmla="*/ 22 h 372"/>
                <a:gd name="T14" fmla="*/ 21 w 196"/>
                <a:gd name="T15" fmla="*/ 25 h 372"/>
                <a:gd name="T16" fmla="*/ 22 w 196"/>
                <a:gd name="T17" fmla="*/ 27 h 372"/>
                <a:gd name="T18" fmla="*/ 22 w 196"/>
                <a:gd name="T19" fmla="*/ 31 h 372"/>
                <a:gd name="T20" fmla="*/ 22 w 196"/>
                <a:gd name="T21" fmla="*/ 34 h 372"/>
                <a:gd name="T22" fmla="*/ 20 w 196"/>
                <a:gd name="T23" fmla="*/ 36 h 372"/>
                <a:gd name="T24" fmla="*/ 19 w 196"/>
                <a:gd name="T25" fmla="*/ 38 h 372"/>
                <a:gd name="T26" fmla="*/ 16 w 196"/>
                <a:gd name="T27" fmla="*/ 40 h 372"/>
                <a:gd name="T28" fmla="*/ 14 w 196"/>
                <a:gd name="T29" fmla="*/ 41 h 372"/>
                <a:gd name="T30" fmla="*/ 11 w 196"/>
                <a:gd name="T31" fmla="*/ 41 h 372"/>
                <a:gd name="T32" fmla="*/ 9 w 196"/>
                <a:gd name="T33" fmla="*/ 41 h 372"/>
                <a:gd name="T34" fmla="*/ 6 w 196"/>
                <a:gd name="T35" fmla="*/ 40 h 372"/>
                <a:gd name="T36" fmla="*/ 4 w 196"/>
                <a:gd name="T37" fmla="*/ 39 h 372"/>
                <a:gd name="T38" fmla="*/ 2 w 196"/>
                <a:gd name="T39" fmla="*/ 37 h 372"/>
                <a:gd name="T40" fmla="*/ 1 w 196"/>
                <a:gd name="T41" fmla="*/ 35 h 372"/>
                <a:gd name="T42" fmla="*/ 0 w 196"/>
                <a:gd name="T43" fmla="*/ 33 h 372"/>
                <a:gd name="T44" fmla="*/ 0 w 196"/>
                <a:gd name="T45" fmla="*/ 30 h 372"/>
                <a:gd name="T46" fmla="*/ 1 w 196"/>
                <a:gd name="T47" fmla="*/ 27 h 372"/>
                <a:gd name="T48" fmla="*/ 1 w 196"/>
                <a:gd name="T49" fmla="*/ 24 h 372"/>
                <a:gd name="T50" fmla="*/ 3 w 196"/>
                <a:gd name="T51" fmla="*/ 21 h 372"/>
                <a:gd name="T52" fmla="*/ 6 w 196"/>
                <a:gd name="T53" fmla="*/ 19 h 372"/>
                <a:gd name="T54" fmla="*/ 7 w 196"/>
                <a:gd name="T55" fmla="*/ 16 h 372"/>
                <a:gd name="T56" fmla="*/ 8 w 196"/>
                <a:gd name="T57" fmla="*/ 13 h 372"/>
                <a:gd name="T58" fmla="*/ 9 w 196"/>
                <a:gd name="T59" fmla="*/ 10 h 372"/>
                <a:gd name="T60" fmla="*/ 10 w 196"/>
                <a:gd name="T61" fmla="*/ 7 h 372"/>
                <a:gd name="T62" fmla="*/ 11 w 196"/>
                <a:gd name="T63" fmla="*/ 0 h 3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372"/>
                <a:gd name="T98" fmla="*/ 196 w 196"/>
                <a:gd name="T99" fmla="*/ 372 h 3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372">
                  <a:moveTo>
                    <a:pt x="95" y="0"/>
                  </a:moveTo>
                  <a:lnTo>
                    <a:pt x="105" y="60"/>
                  </a:lnTo>
                  <a:lnTo>
                    <a:pt x="111" y="88"/>
                  </a:lnTo>
                  <a:lnTo>
                    <a:pt x="121" y="122"/>
                  </a:lnTo>
                  <a:lnTo>
                    <a:pt x="132" y="143"/>
                  </a:lnTo>
                  <a:lnTo>
                    <a:pt x="147" y="168"/>
                  </a:lnTo>
                  <a:lnTo>
                    <a:pt x="167" y="195"/>
                  </a:lnTo>
                  <a:lnTo>
                    <a:pt x="184" y="221"/>
                  </a:lnTo>
                  <a:lnTo>
                    <a:pt x="192" y="247"/>
                  </a:lnTo>
                  <a:lnTo>
                    <a:pt x="196" y="279"/>
                  </a:lnTo>
                  <a:lnTo>
                    <a:pt x="189" y="308"/>
                  </a:lnTo>
                  <a:lnTo>
                    <a:pt x="178" y="328"/>
                  </a:lnTo>
                  <a:lnTo>
                    <a:pt x="162" y="345"/>
                  </a:lnTo>
                  <a:lnTo>
                    <a:pt x="141" y="361"/>
                  </a:lnTo>
                  <a:lnTo>
                    <a:pt x="121" y="369"/>
                  </a:lnTo>
                  <a:lnTo>
                    <a:pt x="99" y="372"/>
                  </a:lnTo>
                  <a:lnTo>
                    <a:pt x="76" y="369"/>
                  </a:lnTo>
                  <a:lnTo>
                    <a:pt x="54" y="363"/>
                  </a:lnTo>
                  <a:lnTo>
                    <a:pt x="34" y="351"/>
                  </a:lnTo>
                  <a:lnTo>
                    <a:pt x="19" y="336"/>
                  </a:lnTo>
                  <a:lnTo>
                    <a:pt x="8" y="317"/>
                  </a:lnTo>
                  <a:lnTo>
                    <a:pt x="3" y="298"/>
                  </a:lnTo>
                  <a:lnTo>
                    <a:pt x="0" y="272"/>
                  </a:lnTo>
                  <a:lnTo>
                    <a:pt x="5" y="242"/>
                  </a:lnTo>
                  <a:lnTo>
                    <a:pt x="13" y="219"/>
                  </a:lnTo>
                  <a:lnTo>
                    <a:pt x="30" y="191"/>
                  </a:lnTo>
                  <a:lnTo>
                    <a:pt x="49" y="168"/>
                  </a:lnTo>
                  <a:lnTo>
                    <a:pt x="62" y="141"/>
                  </a:lnTo>
                  <a:lnTo>
                    <a:pt x="72" y="120"/>
                  </a:lnTo>
                  <a:lnTo>
                    <a:pt x="81" y="90"/>
                  </a:lnTo>
                  <a:lnTo>
                    <a:pt x="86" y="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5" name="Oval 25"/>
            <p:cNvSpPr>
              <a:spLocks noChangeArrowheads="1"/>
            </p:cNvSpPr>
            <p:nvPr/>
          </p:nvSpPr>
          <p:spPr bwMode="auto">
            <a:xfrm>
              <a:off x="796" y="1855"/>
              <a:ext cx="430" cy="75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Oval 26"/>
            <p:cNvSpPr>
              <a:spLocks noChangeArrowheads="1"/>
            </p:cNvSpPr>
            <p:nvPr/>
          </p:nvSpPr>
          <p:spPr bwMode="auto">
            <a:xfrm>
              <a:off x="982" y="2430"/>
              <a:ext cx="57" cy="58"/>
            </a:xfrm>
            <a:prstGeom prst="ellipse">
              <a:avLst/>
            </a:prstGeom>
            <a:solidFill>
              <a:srgbClr val="009999"/>
            </a:solidFill>
            <a:ln w="17463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1338263" y="1195388"/>
          <a:ext cx="282098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Clip" r:id="rId6" imgW="1785960" imgH="1429560" progId="">
                  <p:embed/>
                </p:oleObj>
              </mc:Choice>
              <mc:Fallback>
                <p:oleObj name="Clip" r:id="rId6" imgW="1785960" imgH="1429560" progId="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1195388"/>
                        <a:ext cx="2820987" cy="2524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Text Box 28"/>
          <p:cNvSpPr txBox="1">
            <a:spLocks noChangeArrowheads="1"/>
          </p:cNvSpPr>
          <p:nvPr/>
        </p:nvSpPr>
        <p:spPr bwMode="auto">
          <a:xfrm>
            <a:off x="6804025" y="1431925"/>
            <a:ext cx="103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/>
              <a:t>Inputs</a:t>
            </a:r>
          </a:p>
        </p:txBody>
      </p:sp>
      <p:sp>
        <p:nvSpPr>
          <p:cNvPr id="1035" name="Text Box 29"/>
          <p:cNvSpPr txBox="1">
            <a:spLocks noChangeArrowheads="1"/>
          </p:cNvSpPr>
          <p:nvPr/>
        </p:nvSpPr>
        <p:spPr bwMode="auto">
          <a:xfrm>
            <a:off x="5651500" y="4292600"/>
            <a:ext cx="1376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b="1"/>
              <a:t>Storage</a:t>
            </a:r>
          </a:p>
        </p:txBody>
      </p:sp>
      <p:sp>
        <p:nvSpPr>
          <p:cNvPr id="1036" name="Text Box 30"/>
          <p:cNvSpPr txBox="1">
            <a:spLocks noChangeArrowheads="1"/>
          </p:cNvSpPr>
          <p:nvPr/>
        </p:nvSpPr>
        <p:spPr bwMode="auto">
          <a:xfrm>
            <a:off x="190500" y="3933825"/>
            <a:ext cx="527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/>
              <a:t>Balance between input and output flow</a:t>
            </a:r>
          </a:p>
        </p:txBody>
      </p:sp>
      <p:sp>
        <p:nvSpPr>
          <p:cNvPr id="166943" name="Text Box 31"/>
          <p:cNvSpPr txBox="1">
            <a:spLocks noChangeArrowheads="1"/>
          </p:cNvSpPr>
          <p:nvPr/>
        </p:nvSpPr>
        <p:spPr bwMode="auto">
          <a:xfrm>
            <a:off x="3276600" y="5445125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/>
              <a:t>depletion</a:t>
            </a:r>
          </a:p>
        </p:txBody>
      </p:sp>
      <p:sp>
        <p:nvSpPr>
          <p:cNvPr id="166944" name="Text Box 32"/>
          <p:cNvSpPr txBox="1">
            <a:spLocks noChangeArrowheads="1"/>
          </p:cNvSpPr>
          <p:nvPr/>
        </p:nvSpPr>
        <p:spPr bwMode="auto">
          <a:xfrm>
            <a:off x="900113" y="486886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b="1"/>
              <a:t>retention</a:t>
            </a:r>
          </a:p>
        </p:txBody>
      </p:sp>
      <p:sp>
        <p:nvSpPr>
          <p:cNvPr id="166945" name="Text Box 33"/>
          <p:cNvSpPr txBox="1">
            <a:spLocks noChangeArrowheads="1"/>
          </p:cNvSpPr>
          <p:nvPr/>
        </p:nvSpPr>
        <p:spPr bwMode="auto">
          <a:xfrm>
            <a:off x="2668588" y="5084763"/>
            <a:ext cx="31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?</a:t>
            </a:r>
            <a:endParaRPr lang="en-US"/>
          </a:p>
        </p:txBody>
      </p:sp>
      <p:sp>
        <p:nvSpPr>
          <p:cNvPr id="166946" name="Line 34"/>
          <p:cNvSpPr>
            <a:spLocks noChangeShapeType="1"/>
          </p:cNvSpPr>
          <p:nvPr/>
        </p:nvSpPr>
        <p:spPr bwMode="auto">
          <a:xfrm flipH="1">
            <a:off x="2268538" y="4508500"/>
            <a:ext cx="503237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6947" name="Line 35"/>
          <p:cNvSpPr>
            <a:spLocks noChangeShapeType="1"/>
          </p:cNvSpPr>
          <p:nvPr/>
        </p:nvSpPr>
        <p:spPr bwMode="auto">
          <a:xfrm>
            <a:off x="3059113" y="4508500"/>
            <a:ext cx="7207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 flipV="1">
            <a:off x="900113" y="50133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6949" name="Line 37"/>
          <p:cNvSpPr>
            <a:spLocks noChangeShapeType="1"/>
          </p:cNvSpPr>
          <p:nvPr/>
        </p:nvSpPr>
        <p:spPr bwMode="auto">
          <a:xfrm>
            <a:off x="4716463" y="55895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6950" name="Line 38"/>
          <p:cNvSpPr>
            <a:spLocks noChangeShapeType="1"/>
          </p:cNvSpPr>
          <p:nvPr/>
        </p:nvSpPr>
        <p:spPr bwMode="auto">
          <a:xfrm>
            <a:off x="2843213" y="4652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166951" name="Picture 39" descr="j034536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488" y="5776913"/>
            <a:ext cx="108108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52" name="Line 40"/>
          <p:cNvSpPr>
            <a:spLocks noChangeShapeType="1"/>
          </p:cNvSpPr>
          <p:nvPr/>
        </p:nvSpPr>
        <p:spPr bwMode="auto">
          <a:xfrm flipH="1" flipV="1">
            <a:off x="6443663" y="5084763"/>
            <a:ext cx="792162" cy="1223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6953" name="Text Box 41"/>
          <p:cNvSpPr txBox="1">
            <a:spLocks noChangeArrowheads="1"/>
          </p:cNvSpPr>
          <p:nvPr/>
        </p:nvSpPr>
        <p:spPr bwMode="auto">
          <a:xfrm>
            <a:off x="6197600" y="4652963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?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43" grpId="0"/>
      <p:bldP spid="166944" grpId="0"/>
      <p:bldP spid="166945" grpId="0"/>
      <p:bldP spid="166946" grpId="0" animBg="1"/>
      <p:bldP spid="166947" grpId="0" animBg="1"/>
      <p:bldP spid="166948" grpId="0" animBg="1"/>
      <p:bldP spid="166949" grpId="0" animBg="1"/>
      <p:bldP spid="166950" grpId="0" animBg="1"/>
      <p:bldP spid="166952" grpId="0" animBg="1"/>
      <p:bldP spid="1669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1EA4D27-7EBC-4BF5-A0CF-DBA1C577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9E7D00-8F66-4241-BEE9-EFD2D95B567C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05129-D405-460A-8727-4B4955DB28D5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711450" y="2205038"/>
            <a:ext cx="3876675" cy="1966912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2" name="Freeform 3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2082" name="Rectangle 5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3" name="Freeform 6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2080" name="Rectangle 8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1" name="Freeform 9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2078" name="Rectangle 11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9" name="Freeform 12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2076" name="Rectangle 14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7" name="Freeform 15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57" name="Rectangle 16"/>
          <p:cNvSpPr>
            <a:spLocks noChangeArrowheads="1"/>
          </p:cNvSpPr>
          <p:nvPr/>
        </p:nvSpPr>
        <p:spPr bwMode="auto">
          <a:xfrm>
            <a:off x="2916238" y="3063875"/>
            <a:ext cx="29829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fluid - ECF</a:t>
            </a:r>
            <a:endParaRPr lang="cs-CZ"/>
          </a:p>
        </p:txBody>
      </p:sp>
      <p:sp>
        <p:nvSpPr>
          <p:cNvPr id="2058" name="Rectangle 17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intracellular fluid - ICF</a:t>
            </a:r>
            <a:endParaRPr lang="en-US"/>
          </a:p>
        </p:txBody>
      </p:sp>
      <p:sp>
        <p:nvSpPr>
          <p:cNvPr id="2059" name="Rectangle 18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60" name="Rectangle 19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i="1">
                <a:solidFill>
                  <a:srgbClr val="000000"/>
                </a:solidFill>
              </a:rPr>
              <a:t>Metabolism</a:t>
            </a:r>
            <a:endParaRPr lang="en-US" b="1"/>
          </a:p>
        </p:txBody>
      </p:sp>
      <p:sp>
        <p:nvSpPr>
          <p:cNvPr id="2061" name="Rectangle 20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62" name="Rectangle 21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635500" y="1590675"/>
            <a:ext cx="169863" cy="542925"/>
            <a:chOff x="2968" y="839"/>
            <a:chExt cx="107" cy="342"/>
          </a:xfrm>
        </p:grpSpPr>
        <p:sp>
          <p:nvSpPr>
            <p:cNvPr id="2074" name="Freeform 23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75" name="Freeform 24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4284663" y="1601788"/>
            <a:ext cx="169862" cy="508000"/>
            <a:chOff x="2747" y="846"/>
            <a:chExt cx="107" cy="320"/>
          </a:xfrm>
        </p:grpSpPr>
        <p:sp>
          <p:nvSpPr>
            <p:cNvPr id="2072" name="Rectangle 26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3" name="Freeform 27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68989" name="Picture 29" descr="j03453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2969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0" y="1700213"/>
            <a:ext cx="2333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Concentrations</a:t>
            </a:r>
          </a:p>
        </p:txBody>
      </p:sp>
      <p:graphicFrame>
        <p:nvGraphicFramePr>
          <p:cNvPr id="168991" name="Object 31"/>
          <p:cNvGraphicFramePr>
            <a:graphicFrameLocks noChangeAspect="1"/>
          </p:cNvGraphicFramePr>
          <p:nvPr/>
        </p:nvGraphicFramePr>
        <p:xfrm>
          <a:off x="7019925" y="1341438"/>
          <a:ext cx="8842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Clip" r:id="rId5" imgW="1785960" imgH="1429560" progId="">
                  <p:embed/>
                </p:oleObj>
              </mc:Choice>
              <mc:Fallback>
                <p:oleObj name="Clip" r:id="rId5" imgW="1785960" imgH="1429560" progId="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341438"/>
                        <a:ext cx="884238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4787900" y="138747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Balance estimation</a:t>
            </a:r>
          </a:p>
        </p:txBody>
      </p:sp>
      <p:pic>
        <p:nvPicPr>
          <p:cNvPr id="168993" name="Picture 33" descr="j03453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7013" y="0"/>
            <a:ext cx="12969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94" name="Line 34"/>
          <p:cNvSpPr>
            <a:spLocks noChangeShapeType="1"/>
          </p:cNvSpPr>
          <p:nvPr/>
        </p:nvSpPr>
        <p:spPr bwMode="auto">
          <a:xfrm>
            <a:off x="1403350" y="2205038"/>
            <a:ext cx="1655763" cy="647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7956550" y="119697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71" name="Text Box 37"/>
          <p:cNvSpPr txBox="1">
            <a:spLocks noChangeArrowheads="1"/>
          </p:cNvSpPr>
          <p:nvPr/>
        </p:nvSpPr>
        <p:spPr bwMode="auto">
          <a:xfrm>
            <a:off x="2339975" y="811213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90" grpId="0"/>
      <p:bldP spid="168992" grpId="0"/>
      <p:bldP spid="168994" grpId="0" animBg="1"/>
      <p:bldP spid="16899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806825" y="1866900"/>
            <a:ext cx="1701800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9" name="Freeform 6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3121" name="Rectangle 8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2" name="Freeform 9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3119" name="Rectangle 11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0" name="Freeform 12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3117" name="Rectangle 14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8" name="Freeform 15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3115" name="Rectangle 17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6" name="Freeform 18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3113" name="Rectangle 20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4" name="Freeform 21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3111" name="Rectangle 23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2" name="Freeform 24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3109" name="Freeform 26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10" name="Freeform 27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3107" name="Rectangle 29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8" name="Freeform 30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88" name="Rectangle 31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</a:p>
        </p:txBody>
      </p:sp>
      <p:sp>
        <p:nvSpPr>
          <p:cNvPr id="3089" name="Rectangle 32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intracellular fluid - ICF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3090" name="Rectangle 33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1" name="Rectangle 34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3092" name="Rectangle 35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3" name="Rectangle 36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3094" name="Picture 38" descr="j03453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2969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5" name="Text Box 39"/>
          <p:cNvSpPr txBox="1">
            <a:spLocks noChangeArrowheads="1"/>
          </p:cNvSpPr>
          <p:nvPr/>
        </p:nvSpPr>
        <p:spPr bwMode="auto">
          <a:xfrm>
            <a:off x="0" y="1700213"/>
            <a:ext cx="2333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/>
              <a:t>Concentrations</a:t>
            </a:r>
            <a:endParaRPr lang="cs-CZ" sz="2800"/>
          </a:p>
        </p:txBody>
      </p:sp>
      <p:graphicFrame>
        <p:nvGraphicFramePr>
          <p:cNvPr id="3074" name="Object 40"/>
          <p:cNvGraphicFramePr>
            <a:graphicFrameLocks noChangeAspect="1"/>
          </p:cNvGraphicFramePr>
          <p:nvPr/>
        </p:nvGraphicFramePr>
        <p:xfrm>
          <a:off x="7019925" y="1341438"/>
          <a:ext cx="8842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Clip" r:id="rId5" imgW="1785960" imgH="1429560" progId="">
                  <p:embed/>
                </p:oleObj>
              </mc:Choice>
              <mc:Fallback>
                <p:oleObj name="Clip" r:id="rId5" imgW="1785960" imgH="1429560" progId="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341438"/>
                        <a:ext cx="884238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6" name="Picture 42" descr="j03453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7013" y="0"/>
            <a:ext cx="12969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7" name="Line 43"/>
          <p:cNvSpPr>
            <a:spLocks noChangeShapeType="1"/>
          </p:cNvSpPr>
          <p:nvPr/>
        </p:nvSpPr>
        <p:spPr bwMode="auto">
          <a:xfrm>
            <a:off x="1403350" y="2205038"/>
            <a:ext cx="2808288" cy="2159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98" name="Line 44"/>
          <p:cNvSpPr>
            <a:spLocks noChangeShapeType="1"/>
          </p:cNvSpPr>
          <p:nvPr/>
        </p:nvSpPr>
        <p:spPr bwMode="auto">
          <a:xfrm flipH="1">
            <a:off x="7956550" y="119697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99" name="Rectangle 45"/>
          <p:cNvSpPr>
            <a:spLocks noChangeArrowheads="1"/>
          </p:cNvSpPr>
          <p:nvPr/>
        </p:nvSpPr>
        <p:spPr bwMode="auto">
          <a:xfrm>
            <a:off x="6732588" y="2997200"/>
            <a:ext cx="24114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</a:t>
            </a:r>
          </a:p>
          <a:p>
            <a:r>
              <a:rPr lang="cs-CZ">
                <a:solidFill>
                  <a:srgbClr val="000000"/>
                </a:solidFill>
              </a:rPr>
              <a:t>fluid -ECF</a:t>
            </a:r>
            <a:endParaRPr lang="cs-CZ"/>
          </a:p>
        </p:txBody>
      </p:sp>
      <p:sp>
        <p:nvSpPr>
          <p:cNvPr id="3100" name="Line 46"/>
          <p:cNvSpPr>
            <a:spLocks noChangeShapeType="1"/>
          </p:cNvSpPr>
          <p:nvPr/>
        </p:nvSpPr>
        <p:spPr bwMode="auto">
          <a:xfrm flipV="1">
            <a:off x="5940425" y="3429000"/>
            <a:ext cx="719138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01" name="Line 47"/>
          <p:cNvSpPr>
            <a:spLocks noChangeShapeType="1"/>
          </p:cNvSpPr>
          <p:nvPr/>
        </p:nvSpPr>
        <p:spPr bwMode="auto">
          <a:xfrm>
            <a:off x="5076825" y="2492375"/>
            <a:ext cx="1582738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1056" name="Rectangle 48"/>
          <p:cNvSpPr>
            <a:spLocks noChangeArrowheads="1"/>
          </p:cNvSpPr>
          <p:nvPr/>
        </p:nvSpPr>
        <p:spPr bwMode="auto">
          <a:xfrm>
            <a:off x="4859338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  <a:endParaRPr lang="cs-CZ"/>
          </a:p>
        </p:txBody>
      </p:sp>
      <p:sp>
        <p:nvSpPr>
          <p:cNvPr id="171057" name="Rectangle 49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  <a:endParaRPr lang="cs-CZ"/>
          </a:p>
        </p:txBody>
      </p:sp>
      <p:sp>
        <p:nvSpPr>
          <p:cNvPr id="171058" name="Freeform 50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05" name="Text Box 51"/>
          <p:cNvSpPr txBox="1">
            <a:spLocks noChangeArrowheads="1"/>
          </p:cNvSpPr>
          <p:nvPr/>
        </p:nvSpPr>
        <p:spPr bwMode="auto">
          <a:xfrm>
            <a:off x="2339975" y="811213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  <p:sp>
        <p:nvSpPr>
          <p:cNvPr id="3106" name="Text Box 52"/>
          <p:cNvSpPr txBox="1">
            <a:spLocks noChangeArrowheads="1"/>
          </p:cNvSpPr>
          <p:nvPr/>
        </p:nvSpPr>
        <p:spPr bwMode="auto">
          <a:xfrm>
            <a:off x="4787900" y="138747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Balance estimation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56" grpId="0"/>
      <p:bldP spid="171057" grpId="0"/>
      <p:bldP spid="17105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24300" y="1844675"/>
            <a:ext cx="3287713" cy="881063"/>
            <a:chOff x="2486" y="1161"/>
            <a:chExt cx="2071" cy="555"/>
          </a:xfrm>
        </p:grpSpPr>
        <p:sp>
          <p:nvSpPr>
            <p:cNvPr id="58425" name="Freeform 3"/>
            <p:cNvSpPr>
              <a:spLocks/>
            </p:cNvSpPr>
            <p:nvPr/>
          </p:nvSpPr>
          <p:spPr bwMode="auto">
            <a:xfrm>
              <a:off x="2486" y="1161"/>
              <a:ext cx="96" cy="555"/>
            </a:xfrm>
            <a:custGeom>
              <a:avLst/>
              <a:gdLst>
                <a:gd name="T0" fmla="*/ 96 w 96"/>
                <a:gd name="T1" fmla="*/ 0 h 555"/>
                <a:gd name="T2" fmla="*/ 85 w 96"/>
                <a:gd name="T3" fmla="*/ 1 h 555"/>
                <a:gd name="T4" fmla="*/ 69 w 96"/>
                <a:gd name="T5" fmla="*/ 8 h 555"/>
                <a:gd name="T6" fmla="*/ 60 w 96"/>
                <a:gd name="T7" fmla="*/ 15 h 555"/>
                <a:gd name="T8" fmla="*/ 50 w 96"/>
                <a:gd name="T9" fmla="*/ 29 h 555"/>
                <a:gd name="T10" fmla="*/ 46 w 96"/>
                <a:gd name="T11" fmla="*/ 42 h 555"/>
                <a:gd name="T12" fmla="*/ 45 w 96"/>
                <a:gd name="T13" fmla="*/ 232 h 555"/>
                <a:gd name="T14" fmla="*/ 42 w 96"/>
                <a:gd name="T15" fmla="*/ 250 h 555"/>
                <a:gd name="T16" fmla="*/ 43 w 96"/>
                <a:gd name="T17" fmla="*/ 245 h 555"/>
                <a:gd name="T18" fmla="*/ 33 w 96"/>
                <a:gd name="T19" fmla="*/ 259 h 555"/>
                <a:gd name="T20" fmla="*/ 31 w 96"/>
                <a:gd name="T21" fmla="*/ 269 h 555"/>
                <a:gd name="T22" fmla="*/ 21 w 96"/>
                <a:gd name="T23" fmla="*/ 268 h 555"/>
                <a:gd name="T24" fmla="*/ 15 w 96"/>
                <a:gd name="T25" fmla="*/ 276 h 555"/>
                <a:gd name="T26" fmla="*/ 6 w 96"/>
                <a:gd name="T27" fmla="*/ 271 h 555"/>
                <a:gd name="T28" fmla="*/ 4 w 96"/>
                <a:gd name="T29" fmla="*/ 272 h 555"/>
                <a:gd name="T30" fmla="*/ 0 w 96"/>
                <a:gd name="T31" fmla="*/ 277 h 555"/>
                <a:gd name="T32" fmla="*/ 4 w 96"/>
                <a:gd name="T33" fmla="*/ 282 h 555"/>
                <a:gd name="T34" fmla="*/ 15 w 96"/>
                <a:gd name="T35" fmla="*/ 284 h 555"/>
                <a:gd name="T36" fmla="*/ 13 w 96"/>
                <a:gd name="T37" fmla="*/ 283 h 555"/>
                <a:gd name="T38" fmla="*/ 29 w 96"/>
                <a:gd name="T39" fmla="*/ 290 h 555"/>
                <a:gd name="T40" fmla="*/ 27 w 96"/>
                <a:gd name="T41" fmla="*/ 289 h 555"/>
                <a:gd name="T42" fmla="*/ 39 w 96"/>
                <a:gd name="T43" fmla="*/ 302 h 555"/>
                <a:gd name="T44" fmla="*/ 48 w 96"/>
                <a:gd name="T45" fmla="*/ 305 h 555"/>
                <a:gd name="T46" fmla="*/ 44 w 96"/>
                <a:gd name="T47" fmla="*/ 314 h 555"/>
                <a:gd name="T48" fmla="*/ 45 w 96"/>
                <a:gd name="T49" fmla="*/ 504 h 555"/>
                <a:gd name="T50" fmla="*/ 49 w 96"/>
                <a:gd name="T51" fmla="*/ 522 h 555"/>
                <a:gd name="T52" fmla="*/ 54 w 96"/>
                <a:gd name="T53" fmla="*/ 534 h 555"/>
                <a:gd name="T54" fmla="*/ 67 w 96"/>
                <a:gd name="T55" fmla="*/ 546 h 555"/>
                <a:gd name="T56" fmla="*/ 76 w 96"/>
                <a:gd name="T57" fmla="*/ 551 h 555"/>
                <a:gd name="T58" fmla="*/ 87 w 96"/>
                <a:gd name="T59" fmla="*/ 554 h 555"/>
                <a:gd name="T60" fmla="*/ 96 w 96"/>
                <a:gd name="T61" fmla="*/ 543 h 555"/>
                <a:gd name="T62" fmla="*/ 87 w 96"/>
                <a:gd name="T63" fmla="*/ 548 h 555"/>
                <a:gd name="T64" fmla="*/ 81 w 96"/>
                <a:gd name="T65" fmla="*/ 540 h 555"/>
                <a:gd name="T66" fmla="*/ 71 w 96"/>
                <a:gd name="T67" fmla="*/ 541 h 555"/>
                <a:gd name="T68" fmla="*/ 69 w 96"/>
                <a:gd name="T69" fmla="*/ 531 h 555"/>
                <a:gd name="T70" fmla="*/ 59 w 96"/>
                <a:gd name="T71" fmla="*/ 517 h 555"/>
                <a:gd name="T72" fmla="*/ 61 w 96"/>
                <a:gd name="T73" fmla="*/ 522 h 555"/>
                <a:gd name="T74" fmla="*/ 57 w 96"/>
                <a:gd name="T75" fmla="*/ 504 h 555"/>
                <a:gd name="T76" fmla="*/ 56 w 96"/>
                <a:gd name="T77" fmla="*/ 314 h 555"/>
                <a:gd name="T78" fmla="*/ 52 w 96"/>
                <a:gd name="T79" fmla="*/ 301 h 555"/>
                <a:gd name="T80" fmla="*/ 42 w 96"/>
                <a:gd name="T81" fmla="*/ 286 h 555"/>
                <a:gd name="T82" fmla="*/ 34 w 96"/>
                <a:gd name="T83" fmla="*/ 279 h 555"/>
                <a:gd name="T84" fmla="*/ 18 w 96"/>
                <a:gd name="T85" fmla="*/ 272 h 555"/>
                <a:gd name="T86" fmla="*/ 6 w 96"/>
                <a:gd name="T87" fmla="*/ 271 h 555"/>
                <a:gd name="T88" fmla="*/ 8 w 96"/>
                <a:gd name="T89" fmla="*/ 282 h 555"/>
                <a:gd name="T90" fmla="*/ 12 w 96"/>
                <a:gd name="T91" fmla="*/ 277 h 555"/>
                <a:gd name="T92" fmla="*/ 8 w 96"/>
                <a:gd name="T93" fmla="*/ 272 h 555"/>
                <a:gd name="T94" fmla="*/ 6 w 96"/>
                <a:gd name="T95" fmla="*/ 283 h 555"/>
                <a:gd name="T96" fmla="*/ 18 w 96"/>
                <a:gd name="T97" fmla="*/ 282 h 555"/>
                <a:gd name="T98" fmla="*/ 34 w 96"/>
                <a:gd name="T99" fmla="*/ 275 h 555"/>
                <a:gd name="T100" fmla="*/ 42 w 96"/>
                <a:gd name="T101" fmla="*/ 268 h 555"/>
                <a:gd name="T102" fmla="*/ 52 w 96"/>
                <a:gd name="T103" fmla="*/ 254 h 555"/>
                <a:gd name="T104" fmla="*/ 54 w 96"/>
                <a:gd name="T105" fmla="*/ 250 h 555"/>
                <a:gd name="T106" fmla="*/ 57 w 96"/>
                <a:gd name="T107" fmla="*/ 232 h 555"/>
                <a:gd name="T108" fmla="*/ 58 w 96"/>
                <a:gd name="T109" fmla="*/ 42 h 555"/>
                <a:gd name="T110" fmla="*/ 55 w 96"/>
                <a:gd name="T111" fmla="*/ 33 h 555"/>
                <a:gd name="T112" fmla="*/ 63 w 96"/>
                <a:gd name="T113" fmla="*/ 30 h 555"/>
                <a:gd name="T114" fmla="*/ 76 w 96"/>
                <a:gd name="T115" fmla="*/ 18 h 555"/>
                <a:gd name="T116" fmla="*/ 74 w 96"/>
                <a:gd name="T117" fmla="*/ 19 h 555"/>
                <a:gd name="T118" fmla="*/ 90 w 96"/>
                <a:gd name="T119" fmla="*/ 12 h 555"/>
                <a:gd name="T120" fmla="*/ 87 w 96"/>
                <a:gd name="T121" fmla="*/ 13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96" y="12"/>
                  </a:moveTo>
                  <a:lnTo>
                    <a:pt x="96" y="0"/>
                  </a:lnTo>
                  <a:lnTo>
                    <a:pt x="87" y="1"/>
                  </a:lnTo>
                  <a:lnTo>
                    <a:pt x="85" y="1"/>
                  </a:lnTo>
                  <a:lnTo>
                    <a:pt x="76" y="4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0" y="15"/>
                  </a:lnTo>
                  <a:lnTo>
                    <a:pt x="54" y="21"/>
                  </a:lnTo>
                  <a:lnTo>
                    <a:pt x="50" y="29"/>
                  </a:lnTo>
                  <a:lnTo>
                    <a:pt x="49" y="33"/>
                  </a:lnTo>
                  <a:lnTo>
                    <a:pt x="46" y="42"/>
                  </a:lnTo>
                  <a:lnTo>
                    <a:pt x="45" y="51"/>
                  </a:lnTo>
                  <a:lnTo>
                    <a:pt x="45" y="232"/>
                  </a:lnTo>
                  <a:lnTo>
                    <a:pt x="44" y="241"/>
                  </a:lnTo>
                  <a:lnTo>
                    <a:pt x="42" y="250"/>
                  </a:lnTo>
                  <a:lnTo>
                    <a:pt x="48" y="250"/>
                  </a:lnTo>
                  <a:lnTo>
                    <a:pt x="43" y="245"/>
                  </a:lnTo>
                  <a:lnTo>
                    <a:pt x="39" y="253"/>
                  </a:lnTo>
                  <a:lnTo>
                    <a:pt x="33" y="259"/>
                  </a:lnTo>
                  <a:lnTo>
                    <a:pt x="27" y="265"/>
                  </a:lnTo>
                  <a:lnTo>
                    <a:pt x="31" y="269"/>
                  </a:lnTo>
                  <a:lnTo>
                    <a:pt x="29" y="264"/>
                  </a:lnTo>
                  <a:lnTo>
                    <a:pt x="21" y="268"/>
                  </a:lnTo>
                  <a:lnTo>
                    <a:pt x="13" y="271"/>
                  </a:lnTo>
                  <a:lnTo>
                    <a:pt x="15" y="276"/>
                  </a:lnTo>
                  <a:lnTo>
                    <a:pt x="15" y="270"/>
                  </a:lnTo>
                  <a:lnTo>
                    <a:pt x="6" y="271"/>
                  </a:lnTo>
                  <a:lnTo>
                    <a:pt x="4" y="272"/>
                  </a:lnTo>
                  <a:lnTo>
                    <a:pt x="2" y="273"/>
                  </a:lnTo>
                  <a:lnTo>
                    <a:pt x="0" y="277"/>
                  </a:lnTo>
                  <a:lnTo>
                    <a:pt x="2" y="281"/>
                  </a:lnTo>
                  <a:lnTo>
                    <a:pt x="4" y="282"/>
                  </a:lnTo>
                  <a:lnTo>
                    <a:pt x="6" y="283"/>
                  </a:lnTo>
                  <a:lnTo>
                    <a:pt x="15" y="284"/>
                  </a:lnTo>
                  <a:lnTo>
                    <a:pt x="15" y="278"/>
                  </a:lnTo>
                  <a:lnTo>
                    <a:pt x="13" y="283"/>
                  </a:lnTo>
                  <a:lnTo>
                    <a:pt x="21" y="286"/>
                  </a:lnTo>
                  <a:lnTo>
                    <a:pt x="29" y="290"/>
                  </a:lnTo>
                  <a:lnTo>
                    <a:pt x="31" y="285"/>
                  </a:lnTo>
                  <a:lnTo>
                    <a:pt x="27" y="289"/>
                  </a:lnTo>
                  <a:lnTo>
                    <a:pt x="33" y="295"/>
                  </a:lnTo>
                  <a:lnTo>
                    <a:pt x="39" y="302"/>
                  </a:lnTo>
                  <a:lnTo>
                    <a:pt x="43" y="310"/>
                  </a:lnTo>
                  <a:lnTo>
                    <a:pt x="48" y="305"/>
                  </a:lnTo>
                  <a:lnTo>
                    <a:pt x="42" y="305"/>
                  </a:lnTo>
                  <a:lnTo>
                    <a:pt x="44" y="314"/>
                  </a:lnTo>
                  <a:lnTo>
                    <a:pt x="45" y="323"/>
                  </a:lnTo>
                  <a:lnTo>
                    <a:pt x="45" y="504"/>
                  </a:lnTo>
                  <a:lnTo>
                    <a:pt x="46" y="513"/>
                  </a:lnTo>
                  <a:lnTo>
                    <a:pt x="49" y="522"/>
                  </a:lnTo>
                  <a:lnTo>
                    <a:pt x="50" y="526"/>
                  </a:lnTo>
                  <a:lnTo>
                    <a:pt x="54" y="534"/>
                  </a:lnTo>
                  <a:lnTo>
                    <a:pt x="60" y="540"/>
                  </a:lnTo>
                  <a:lnTo>
                    <a:pt x="67" y="546"/>
                  </a:lnTo>
                  <a:lnTo>
                    <a:pt x="69" y="547"/>
                  </a:lnTo>
                  <a:lnTo>
                    <a:pt x="76" y="551"/>
                  </a:lnTo>
                  <a:lnTo>
                    <a:pt x="85" y="554"/>
                  </a:lnTo>
                  <a:lnTo>
                    <a:pt x="87" y="554"/>
                  </a:lnTo>
                  <a:lnTo>
                    <a:pt x="96" y="555"/>
                  </a:lnTo>
                  <a:lnTo>
                    <a:pt x="96" y="543"/>
                  </a:lnTo>
                  <a:lnTo>
                    <a:pt x="87" y="542"/>
                  </a:lnTo>
                  <a:lnTo>
                    <a:pt x="87" y="548"/>
                  </a:lnTo>
                  <a:lnTo>
                    <a:pt x="90" y="543"/>
                  </a:lnTo>
                  <a:lnTo>
                    <a:pt x="81" y="540"/>
                  </a:lnTo>
                  <a:lnTo>
                    <a:pt x="74" y="536"/>
                  </a:lnTo>
                  <a:lnTo>
                    <a:pt x="71" y="541"/>
                  </a:lnTo>
                  <a:lnTo>
                    <a:pt x="76" y="537"/>
                  </a:lnTo>
                  <a:lnTo>
                    <a:pt x="69" y="531"/>
                  </a:lnTo>
                  <a:lnTo>
                    <a:pt x="63" y="525"/>
                  </a:lnTo>
                  <a:lnTo>
                    <a:pt x="59" y="517"/>
                  </a:lnTo>
                  <a:lnTo>
                    <a:pt x="55" y="522"/>
                  </a:lnTo>
                  <a:lnTo>
                    <a:pt x="61" y="522"/>
                  </a:lnTo>
                  <a:lnTo>
                    <a:pt x="58" y="513"/>
                  </a:lnTo>
                  <a:lnTo>
                    <a:pt x="57" y="504"/>
                  </a:lnTo>
                  <a:lnTo>
                    <a:pt x="57" y="323"/>
                  </a:lnTo>
                  <a:lnTo>
                    <a:pt x="56" y="314"/>
                  </a:lnTo>
                  <a:lnTo>
                    <a:pt x="54" y="305"/>
                  </a:lnTo>
                  <a:lnTo>
                    <a:pt x="52" y="301"/>
                  </a:lnTo>
                  <a:lnTo>
                    <a:pt x="48" y="293"/>
                  </a:lnTo>
                  <a:lnTo>
                    <a:pt x="42" y="286"/>
                  </a:lnTo>
                  <a:lnTo>
                    <a:pt x="36" y="280"/>
                  </a:lnTo>
                  <a:lnTo>
                    <a:pt x="34" y="279"/>
                  </a:lnTo>
                  <a:lnTo>
                    <a:pt x="26" y="275"/>
                  </a:lnTo>
                  <a:lnTo>
                    <a:pt x="18" y="272"/>
                  </a:lnTo>
                  <a:lnTo>
                    <a:pt x="15" y="272"/>
                  </a:lnTo>
                  <a:lnTo>
                    <a:pt x="6" y="271"/>
                  </a:lnTo>
                  <a:lnTo>
                    <a:pt x="6" y="283"/>
                  </a:lnTo>
                  <a:lnTo>
                    <a:pt x="8" y="282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0" y="273"/>
                  </a:lnTo>
                  <a:lnTo>
                    <a:pt x="8" y="272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15" y="282"/>
                  </a:lnTo>
                  <a:lnTo>
                    <a:pt x="18" y="282"/>
                  </a:lnTo>
                  <a:lnTo>
                    <a:pt x="26" y="279"/>
                  </a:lnTo>
                  <a:lnTo>
                    <a:pt x="34" y="275"/>
                  </a:lnTo>
                  <a:lnTo>
                    <a:pt x="36" y="274"/>
                  </a:lnTo>
                  <a:lnTo>
                    <a:pt x="42" y="268"/>
                  </a:lnTo>
                  <a:lnTo>
                    <a:pt x="48" y="262"/>
                  </a:lnTo>
                  <a:lnTo>
                    <a:pt x="52" y="254"/>
                  </a:lnTo>
                  <a:lnTo>
                    <a:pt x="54" y="250"/>
                  </a:lnTo>
                  <a:lnTo>
                    <a:pt x="56" y="241"/>
                  </a:lnTo>
                  <a:lnTo>
                    <a:pt x="57" y="232"/>
                  </a:lnTo>
                  <a:lnTo>
                    <a:pt x="57" y="51"/>
                  </a:lnTo>
                  <a:lnTo>
                    <a:pt x="58" y="42"/>
                  </a:lnTo>
                  <a:lnTo>
                    <a:pt x="61" y="33"/>
                  </a:lnTo>
                  <a:lnTo>
                    <a:pt x="55" y="33"/>
                  </a:lnTo>
                  <a:lnTo>
                    <a:pt x="59" y="38"/>
                  </a:lnTo>
                  <a:lnTo>
                    <a:pt x="63" y="30"/>
                  </a:lnTo>
                  <a:lnTo>
                    <a:pt x="69" y="24"/>
                  </a:lnTo>
                  <a:lnTo>
                    <a:pt x="76" y="18"/>
                  </a:lnTo>
                  <a:lnTo>
                    <a:pt x="71" y="14"/>
                  </a:lnTo>
                  <a:lnTo>
                    <a:pt x="74" y="19"/>
                  </a:lnTo>
                  <a:lnTo>
                    <a:pt x="81" y="15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26" name="Freeform 4"/>
            <p:cNvSpPr>
              <a:spLocks/>
            </p:cNvSpPr>
            <p:nvPr/>
          </p:nvSpPr>
          <p:spPr bwMode="auto">
            <a:xfrm>
              <a:off x="4461" y="1161"/>
              <a:ext cx="96" cy="555"/>
            </a:xfrm>
            <a:custGeom>
              <a:avLst/>
              <a:gdLst>
                <a:gd name="T0" fmla="*/ 0 w 96"/>
                <a:gd name="T1" fmla="*/ 12 h 555"/>
                <a:gd name="T2" fmla="*/ 9 w 96"/>
                <a:gd name="T3" fmla="*/ 7 h 555"/>
                <a:gd name="T4" fmla="*/ 15 w 96"/>
                <a:gd name="T5" fmla="*/ 15 h 555"/>
                <a:gd name="T6" fmla="*/ 25 w 96"/>
                <a:gd name="T7" fmla="*/ 14 h 555"/>
                <a:gd name="T8" fmla="*/ 27 w 96"/>
                <a:gd name="T9" fmla="*/ 24 h 555"/>
                <a:gd name="T10" fmla="*/ 37 w 96"/>
                <a:gd name="T11" fmla="*/ 38 h 555"/>
                <a:gd name="T12" fmla="*/ 35 w 96"/>
                <a:gd name="T13" fmla="*/ 33 h 555"/>
                <a:gd name="T14" fmla="*/ 39 w 96"/>
                <a:gd name="T15" fmla="*/ 51 h 555"/>
                <a:gd name="T16" fmla="*/ 40 w 96"/>
                <a:gd name="T17" fmla="*/ 241 h 555"/>
                <a:gd name="T18" fmla="*/ 44 w 96"/>
                <a:gd name="T19" fmla="*/ 254 h 555"/>
                <a:gd name="T20" fmla="*/ 54 w 96"/>
                <a:gd name="T21" fmla="*/ 268 h 555"/>
                <a:gd name="T22" fmla="*/ 62 w 96"/>
                <a:gd name="T23" fmla="*/ 275 h 555"/>
                <a:gd name="T24" fmla="*/ 78 w 96"/>
                <a:gd name="T25" fmla="*/ 282 h 555"/>
                <a:gd name="T26" fmla="*/ 90 w 96"/>
                <a:gd name="T27" fmla="*/ 283 h 555"/>
                <a:gd name="T28" fmla="*/ 90 w 96"/>
                <a:gd name="T29" fmla="*/ 271 h 555"/>
                <a:gd name="T30" fmla="*/ 86 w 96"/>
                <a:gd name="T31" fmla="*/ 273 h 555"/>
                <a:gd name="T32" fmla="*/ 86 w 96"/>
                <a:gd name="T33" fmla="*/ 281 h 555"/>
                <a:gd name="T34" fmla="*/ 90 w 96"/>
                <a:gd name="T35" fmla="*/ 271 h 555"/>
                <a:gd name="T36" fmla="*/ 78 w 96"/>
                <a:gd name="T37" fmla="*/ 272 h 555"/>
                <a:gd name="T38" fmla="*/ 62 w 96"/>
                <a:gd name="T39" fmla="*/ 279 h 555"/>
                <a:gd name="T40" fmla="*/ 54 w 96"/>
                <a:gd name="T41" fmla="*/ 286 h 555"/>
                <a:gd name="T42" fmla="*/ 44 w 96"/>
                <a:gd name="T43" fmla="*/ 301 h 555"/>
                <a:gd name="T44" fmla="*/ 40 w 96"/>
                <a:gd name="T45" fmla="*/ 314 h 555"/>
                <a:gd name="T46" fmla="*/ 39 w 96"/>
                <a:gd name="T47" fmla="*/ 504 h 555"/>
                <a:gd name="T48" fmla="*/ 35 w 96"/>
                <a:gd name="T49" fmla="*/ 522 h 555"/>
                <a:gd name="T50" fmla="*/ 37 w 96"/>
                <a:gd name="T51" fmla="*/ 517 h 555"/>
                <a:gd name="T52" fmla="*/ 27 w 96"/>
                <a:gd name="T53" fmla="*/ 531 h 555"/>
                <a:gd name="T54" fmla="*/ 25 w 96"/>
                <a:gd name="T55" fmla="*/ 541 h 555"/>
                <a:gd name="T56" fmla="*/ 15 w 96"/>
                <a:gd name="T57" fmla="*/ 540 h 555"/>
                <a:gd name="T58" fmla="*/ 9 w 96"/>
                <a:gd name="T59" fmla="*/ 548 h 555"/>
                <a:gd name="T60" fmla="*/ 0 w 96"/>
                <a:gd name="T61" fmla="*/ 543 h 555"/>
                <a:gd name="T62" fmla="*/ 9 w 96"/>
                <a:gd name="T63" fmla="*/ 554 h 555"/>
                <a:gd name="T64" fmla="*/ 20 w 96"/>
                <a:gd name="T65" fmla="*/ 551 h 555"/>
                <a:gd name="T66" fmla="*/ 29 w 96"/>
                <a:gd name="T67" fmla="*/ 546 h 555"/>
                <a:gd name="T68" fmla="*/ 42 w 96"/>
                <a:gd name="T69" fmla="*/ 534 h 555"/>
                <a:gd name="T70" fmla="*/ 47 w 96"/>
                <a:gd name="T71" fmla="*/ 522 h 555"/>
                <a:gd name="T72" fmla="*/ 50 w 96"/>
                <a:gd name="T73" fmla="*/ 513 h 555"/>
                <a:gd name="T74" fmla="*/ 51 w 96"/>
                <a:gd name="T75" fmla="*/ 323 h 555"/>
                <a:gd name="T76" fmla="*/ 55 w 96"/>
                <a:gd name="T77" fmla="*/ 305 h 555"/>
                <a:gd name="T78" fmla="*/ 53 w 96"/>
                <a:gd name="T79" fmla="*/ 310 h 555"/>
                <a:gd name="T80" fmla="*/ 63 w 96"/>
                <a:gd name="T81" fmla="*/ 295 h 555"/>
                <a:gd name="T82" fmla="*/ 65 w 96"/>
                <a:gd name="T83" fmla="*/ 285 h 555"/>
                <a:gd name="T84" fmla="*/ 75 w 96"/>
                <a:gd name="T85" fmla="*/ 286 h 555"/>
                <a:gd name="T86" fmla="*/ 81 w 96"/>
                <a:gd name="T87" fmla="*/ 278 h 555"/>
                <a:gd name="T88" fmla="*/ 90 w 96"/>
                <a:gd name="T89" fmla="*/ 283 h 555"/>
                <a:gd name="T90" fmla="*/ 92 w 96"/>
                <a:gd name="T91" fmla="*/ 282 h 555"/>
                <a:gd name="T92" fmla="*/ 96 w 96"/>
                <a:gd name="T93" fmla="*/ 277 h 555"/>
                <a:gd name="T94" fmla="*/ 92 w 96"/>
                <a:gd name="T95" fmla="*/ 272 h 555"/>
                <a:gd name="T96" fmla="*/ 81 w 96"/>
                <a:gd name="T97" fmla="*/ 270 h 555"/>
                <a:gd name="T98" fmla="*/ 83 w 96"/>
                <a:gd name="T99" fmla="*/ 271 h 555"/>
                <a:gd name="T100" fmla="*/ 67 w 96"/>
                <a:gd name="T101" fmla="*/ 264 h 555"/>
                <a:gd name="T102" fmla="*/ 69 w 96"/>
                <a:gd name="T103" fmla="*/ 265 h 555"/>
                <a:gd name="T104" fmla="*/ 57 w 96"/>
                <a:gd name="T105" fmla="*/ 253 h 555"/>
                <a:gd name="T106" fmla="*/ 49 w 96"/>
                <a:gd name="T107" fmla="*/ 250 h 555"/>
                <a:gd name="T108" fmla="*/ 52 w 96"/>
                <a:gd name="T109" fmla="*/ 241 h 555"/>
                <a:gd name="T110" fmla="*/ 51 w 96"/>
                <a:gd name="T111" fmla="*/ 51 h 555"/>
                <a:gd name="T112" fmla="*/ 47 w 96"/>
                <a:gd name="T113" fmla="*/ 33 h 555"/>
                <a:gd name="T114" fmla="*/ 42 w 96"/>
                <a:gd name="T115" fmla="*/ 21 h 555"/>
                <a:gd name="T116" fmla="*/ 29 w 96"/>
                <a:gd name="T117" fmla="*/ 9 h 555"/>
                <a:gd name="T118" fmla="*/ 20 w 96"/>
                <a:gd name="T119" fmla="*/ 4 h 555"/>
                <a:gd name="T120" fmla="*/ 9 w 96"/>
                <a:gd name="T121" fmla="*/ 1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0" y="0"/>
                  </a:moveTo>
                  <a:lnTo>
                    <a:pt x="0" y="12"/>
                  </a:lnTo>
                  <a:lnTo>
                    <a:pt x="9" y="13"/>
                  </a:lnTo>
                  <a:lnTo>
                    <a:pt x="9" y="7"/>
                  </a:lnTo>
                  <a:lnTo>
                    <a:pt x="6" y="12"/>
                  </a:lnTo>
                  <a:lnTo>
                    <a:pt x="15" y="15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27" y="24"/>
                  </a:lnTo>
                  <a:lnTo>
                    <a:pt x="33" y="30"/>
                  </a:lnTo>
                  <a:lnTo>
                    <a:pt x="37" y="3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8" y="42"/>
                  </a:lnTo>
                  <a:lnTo>
                    <a:pt x="39" y="51"/>
                  </a:lnTo>
                  <a:lnTo>
                    <a:pt x="39" y="232"/>
                  </a:lnTo>
                  <a:lnTo>
                    <a:pt x="40" y="241"/>
                  </a:lnTo>
                  <a:lnTo>
                    <a:pt x="43" y="250"/>
                  </a:lnTo>
                  <a:lnTo>
                    <a:pt x="44" y="254"/>
                  </a:lnTo>
                  <a:lnTo>
                    <a:pt x="48" y="262"/>
                  </a:lnTo>
                  <a:lnTo>
                    <a:pt x="54" y="268"/>
                  </a:lnTo>
                  <a:lnTo>
                    <a:pt x="60" y="274"/>
                  </a:lnTo>
                  <a:lnTo>
                    <a:pt x="62" y="275"/>
                  </a:lnTo>
                  <a:lnTo>
                    <a:pt x="70" y="279"/>
                  </a:lnTo>
                  <a:lnTo>
                    <a:pt x="78" y="282"/>
                  </a:lnTo>
                  <a:lnTo>
                    <a:pt x="81" y="282"/>
                  </a:lnTo>
                  <a:lnTo>
                    <a:pt x="90" y="283"/>
                  </a:lnTo>
                  <a:lnTo>
                    <a:pt x="90" y="277"/>
                  </a:lnTo>
                  <a:lnTo>
                    <a:pt x="90" y="271"/>
                  </a:lnTo>
                  <a:lnTo>
                    <a:pt x="88" y="272"/>
                  </a:lnTo>
                  <a:lnTo>
                    <a:pt x="86" y="273"/>
                  </a:lnTo>
                  <a:lnTo>
                    <a:pt x="84" y="277"/>
                  </a:lnTo>
                  <a:lnTo>
                    <a:pt x="86" y="281"/>
                  </a:lnTo>
                  <a:lnTo>
                    <a:pt x="88" y="282"/>
                  </a:lnTo>
                  <a:lnTo>
                    <a:pt x="90" y="271"/>
                  </a:lnTo>
                  <a:lnTo>
                    <a:pt x="81" y="272"/>
                  </a:lnTo>
                  <a:lnTo>
                    <a:pt x="78" y="272"/>
                  </a:lnTo>
                  <a:lnTo>
                    <a:pt x="70" y="275"/>
                  </a:lnTo>
                  <a:lnTo>
                    <a:pt x="62" y="279"/>
                  </a:lnTo>
                  <a:lnTo>
                    <a:pt x="60" y="280"/>
                  </a:lnTo>
                  <a:lnTo>
                    <a:pt x="54" y="286"/>
                  </a:lnTo>
                  <a:lnTo>
                    <a:pt x="48" y="293"/>
                  </a:lnTo>
                  <a:lnTo>
                    <a:pt x="44" y="301"/>
                  </a:lnTo>
                  <a:lnTo>
                    <a:pt x="43" y="305"/>
                  </a:lnTo>
                  <a:lnTo>
                    <a:pt x="40" y="314"/>
                  </a:lnTo>
                  <a:lnTo>
                    <a:pt x="39" y="323"/>
                  </a:lnTo>
                  <a:lnTo>
                    <a:pt x="39" y="504"/>
                  </a:lnTo>
                  <a:lnTo>
                    <a:pt x="38" y="513"/>
                  </a:lnTo>
                  <a:lnTo>
                    <a:pt x="35" y="522"/>
                  </a:lnTo>
                  <a:lnTo>
                    <a:pt x="41" y="522"/>
                  </a:lnTo>
                  <a:lnTo>
                    <a:pt x="37" y="517"/>
                  </a:lnTo>
                  <a:lnTo>
                    <a:pt x="33" y="525"/>
                  </a:lnTo>
                  <a:lnTo>
                    <a:pt x="27" y="531"/>
                  </a:lnTo>
                  <a:lnTo>
                    <a:pt x="20" y="537"/>
                  </a:lnTo>
                  <a:lnTo>
                    <a:pt x="25" y="541"/>
                  </a:lnTo>
                  <a:lnTo>
                    <a:pt x="22" y="536"/>
                  </a:lnTo>
                  <a:lnTo>
                    <a:pt x="15" y="540"/>
                  </a:lnTo>
                  <a:lnTo>
                    <a:pt x="6" y="543"/>
                  </a:lnTo>
                  <a:lnTo>
                    <a:pt x="9" y="548"/>
                  </a:lnTo>
                  <a:lnTo>
                    <a:pt x="9" y="542"/>
                  </a:lnTo>
                  <a:lnTo>
                    <a:pt x="0" y="543"/>
                  </a:lnTo>
                  <a:lnTo>
                    <a:pt x="0" y="555"/>
                  </a:lnTo>
                  <a:lnTo>
                    <a:pt x="9" y="554"/>
                  </a:lnTo>
                  <a:lnTo>
                    <a:pt x="11" y="554"/>
                  </a:lnTo>
                  <a:lnTo>
                    <a:pt x="20" y="551"/>
                  </a:lnTo>
                  <a:lnTo>
                    <a:pt x="27" y="547"/>
                  </a:lnTo>
                  <a:lnTo>
                    <a:pt x="29" y="546"/>
                  </a:lnTo>
                  <a:lnTo>
                    <a:pt x="36" y="540"/>
                  </a:lnTo>
                  <a:lnTo>
                    <a:pt x="42" y="534"/>
                  </a:lnTo>
                  <a:lnTo>
                    <a:pt x="46" y="526"/>
                  </a:lnTo>
                  <a:lnTo>
                    <a:pt x="47" y="522"/>
                  </a:lnTo>
                  <a:lnTo>
                    <a:pt x="50" y="513"/>
                  </a:lnTo>
                  <a:lnTo>
                    <a:pt x="51" y="504"/>
                  </a:lnTo>
                  <a:lnTo>
                    <a:pt x="51" y="323"/>
                  </a:lnTo>
                  <a:lnTo>
                    <a:pt x="52" y="314"/>
                  </a:lnTo>
                  <a:lnTo>
                    <a:pt x="55" y="305"/>
                  </a:lnTo>
                  <a:lnTo>
                    <a:pt x="49" y="305"/>
                  </a:lnTo>
                  <a:lnTo>
                    <a:pt x="53" y="310"/>
                  </a:lnTo>
                  <a:lnTo>
                    <a:pt x="57" y="302"/>
                  </a:lnTo>
                  <a:lnTo>
                    <a:pt x="63" y="295"/>
                  </a:lnTo>
                  <a:lnTo>
                    <a:pt x="69" y="289"/>
                  </a:lnTo>
                  <a:lnTo>
                    <a:pt x="65" y="285"/>
                  </a:lnTo>
                  <a:lnTo>
                    <a:pt x="67" y="290"/>
                  </a:lnTo>
                  <a:lnTo>
                    <a:pt x="75" y="286"/>
                  </a:lnTo>
                  <a:lnTo>
                    <a:pt x="83" y="283"/>
                  </a:lnTo>
                  <a:lnTo>
                    <a:pt x="81" y="278"/>
                  </a:lnTo>
                  <a:lnTo>
                    <a:pt x="81" y="284"/>
                  </a:lnTo>
                  <a:lnTo>
                    <a:pt x="90" y="283"/>
                  </a:lnTo>
                  <a:lnTo>
                    <a:pt x="92" y="282"/>
                  </a:lnTo>
                  <a:lnTo>
                    <a:pt x="94" y="281"/>
                  </a:lnTo>
                  <a:lnTo>
                    <a:pt x="96" y="277"/>
                  </a:lnTo>
                  <a:lnTo>
                    <a:pt x="94" y="273"/>
                  </a:lnTo>
                  <a:lnTo>
                    <a:pt x="92" y="272"/>
                  </a:lnTo>
                  <a:lnTo>
                    <a:pt x="90" y="271"/>
                  </a:lnTo>
                  <a:lnTo>
                    <a:pt x="81" y="270"/>
                  </a:lnTo>
                  <a:lnTo>
                    <a:pt x="81" y="276"/>
                  </a:lnTo>
                  <a:lnTo>
                    <a:pt x="83" y="271"/>
                  </a:lnTo>
                  <a:lnTo>
                    <a:pt x="75" y="268"/>
                  </a:lnTo>
                  <a:lnTo>
                    <a:pt x="67" y="264"/>
                  </a:lnTo>
                  <a:lnTo>
                    <a:pt x="65" y="269"/>
                  </a:lnTo>
                  <a:lnTo>
                    <a:pt x="69" y="265"/>
                  </a:lnTo>
                  <a:lnTo>
                    <a:pt x="63" y="259"/>
                  </a:lnTo>
                  <a:lnTo>
                    <a:pt x="57" y="253"/>
                  </a:lnTo>
                  <a:lnTo>
                    <a:pt x="53" y="245"/>
                  </a:lnTo>
                  <a:lnTo>
                    <a:pt x="49" y="250"/>
                  </a:lnTo>
                  <a:lnTo>
                    <a:pt x="55" y="250"/>
                  </a:lnTo>
                  <a:lnTo>
                    <a:pt x="52" y="241"/>
                  </a:lnTo>
                  <a:lnTo>
                    <a:pt x="51" y="232"/>
                  </a:lnTo>
                  <a:lnTo>
                    <a:pt x="51" y="51"/>
                  </a:lnTo>
                  <a:lnTo>
                    <a:pt x="50" y="42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2" y="21"/>
                  </a:lnTo>
                  <a:lnTo>
                    <a:pt x="36" y="15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0" y="4"/>
                  </a:lnTo>
                  <a:lnTo>
                    <a:pt x="11" y="1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7205663" y="1935163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intravascular</a:t>
            </a:r>
            <a:endParaRPr lang="cs-CZ"/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7205663" y="2300288"/>
            <a:ext cx="574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fluid</a:t>
            </a:r>
            <a:endParaRPr lang="cs-CZ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07050" y="1851025"/>
            <a:ext cx="1443038" cy="844550"/>
            <a:chOff x="3554" y="1166"/>
            <a:chExt cx="887" cy="532"/>
          </a:xfrm>
        </p:grpSpPr>
        <p:sp>
          <p:nvSpPr>
            <p:cNvPr id="58421" name="Rectangle 8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22" name="Rectangle 9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23" name="Rectangle 10"/>
            <p:cNvSpPr>
              <a:spLocks noChangeArrowheads="1"/>
            </p:cNvSpPr>
            <p:nvPr/>
          </p:nvSpPr>
          <p:spPr bwMode="auto">
            <a:xfrm>
              <a:off x="3554" y="1166"/>
              <a:ext cx="887" cy="532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24" name="Rectangle 11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8374" name="Rectangle 12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75" name="Freeform 13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58419" name="Rectangle 15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20" name="Freeform 16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58417" name="Rectangle 18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18" name="Freeform 19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58415" name="Rectangle 21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16" name="Freeform 22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58413" name="Rectangle 24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14" name="Freeform 25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58411" name="Rectangle 27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12" name="Freeform 28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58409" name="Rectangle 30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10" name="Freeform 31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58407" name="Freeform 33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08" name="Freeform 34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58405" name="Rectangle 36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406" name="Freeform 37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84" name="Rectangle 39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intracellular fluid - ICF</a:t>
            </a:r>
          </a:p>
        </p:txBody>
      </p:sp>
      <p:sp>
        <p:nvSpPr>
          <p:cNvPr id="58385" name="Rectangle 40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86" name="Rectangle 41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58387" name="Rectangle 42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88" name="Rectangle 43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8389" name="Rectangle 45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90" name="Rectangle 46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58391" name="Rectangle 47"/>
          <p:cNvSpPr>
            <a:spLocks noChangeArrowheads="1"/>
          </p:cNvSpPr>
          <p:nvPr/>
        </p:nvSpPr>
        <p:spPr bwMode="auto">
          <a:xfrm>
            <a:off x="5621338" y="1944688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blood cells</a:t>
            </a:r>
            <a:endParaRPr lang="cs-CZ"/>
          </a:p>
        </p:txBody>
      </p:sp>
      <p:sp>
        <p:nvSpPr>
          <p:cNvPr id="58392" name="Rectangle 48"/>
          <p:cNvSpPr>
            <a:spLocks noChangeArrowheads="1"/>
          </p:cNvSpPr>
          <p:nvPr/>
        </p:nvSpPr>
        <p:spPr bwMode="auto">
          <a:xfrm>
            <a:off x="5737225" y="2305050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(part of ICF)</a:t>
            </a:r>
            <a:endParaRPr lang="cs-CZ"/>
          </a:p>
        </p:txBody>
      </p:sp>
      <p:sp>
        <p:nvSpPr>
          <p:cNvPr id="58393" name="Rectangle 49"/>
          <p:cNvSpPr>
            <a:spLocks noChangeArrowheads="1"/>
          </p:cNvSpPr>
          <p:nvPr/>
        </p:nvSpPr>
        <p:spPr bwMode="auto">
          <a:xfrm>
            <a:off x="3806825" y="1866900"/>
            <a:ext cx="3233738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94" name="Line 50"/>
          <p:cNvSpPr>
            <a:spLocks noChangeShapeType="1"/>
          </p:cNvSpPr>
          <p:nvPr/>
        </p:nvSpPr>
        <p:spPr bwMode="auto">
          <a:xfrm flipV="1">
            <a:off x="5383213" y="2413000"/>
            <a:ext cx="33972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5" name="Rectangle 51"/>
          <p:cNvSpPr>
            <a:spLocks noChangeArrowheads="1"/>
          </p:cNvSpPr>
          <p:nvPr/>
        </p:nvSpPr>
        <p:spPr bwMode="auto">
          <a:xfrm>
            <a:off x="6732588" y="2997200"/>
            <a:ext cx="24114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</a:t>
            </a:r>
          </a:p>
          <a:p>
            <a:r>
              <a:rPr lang="cs-CZ">
                <a:solidFill>
                  <a:srgbClr val="000000"/>
                </a:solidFill>
              </a:rPr>
              <a:t>fluid -ECF</a:t>
            </a:r>
          </a:p>
        </p:txBody>
      </p:sp>
      <p:sp>
        <p:nvSpPr>
          <p:cNvPr id="58396" name="Line 52"/>
          <p:cNvSpPr>
            <a:spLocks noChangeShapeType="1"/>
          </p:cNvSpPr>
          <p:nvPr/>
        </p:nvSpPr>
        <p:spPr bwMode="auto">
          <a:xfrm flipV="1">
            <a:off x="5940425" y="3429000"/>
            <a:ext cx="719138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7" name="Line 53"/>
          <p:cNvSpPr>
            <a:spLocks noChangeShapeType="1"/>
          </p:cNvSpPr>
          <p:nvPr/>
        </p:nvSpPr>
        <p:spPr bwMode="auto">
          <a:xfrm>
            <a:off x="5076825" y="2492375"/>
            <a:ext cx="1582738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8" name="Rectangle 54"/>
          <p:cNvSpPr>
            <a:spLocks noChangeArrowheads="1"/>
          </p:cNvSpPr>
          <p:nvPr/>
        </p:nvSpPr>
        <p:spPr bwMode="auto">
          <a:xfrm>
            <a:off x="2987675" y="2708275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58399" name="Line 55"/>
          <p:cNvSpPr>
            <a:spLocks noChangeShapeType="1"/>
          </p:cNvSpPr>
          <p:nvPr/>
        </p:nvSpPr>
        <p:spPr bwMode="auto">
          <a:xfrm flipV="1">
            <a:off x="5440363" y="2293938"/>
            <a:ext cx="328612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8400" name="Rectangle 56"/>
          <p:cNvSpPr>
            <a:spLocks noChangeArrowheads="1"/>
          </p:cNvSpPr>
          <p:nvPr/>
        </p:nvSpPr>
        <p:spPr bwMode="auto">
          <a:xfrm>
            <a:off x="4716463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58401" name="Rectangle 57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</a:p>
        </p:txBody>
      </p:sp>
      <p:sp>
        <p:nvSpPr>
          <p:cNvPr id="58402" name="Freeform 58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8403" name="Text Box 59"/>
          <p:cNvSpPr txBox="1">
            <a:spLocks noChangeArrowheads="1"/>
          </p:cNvSpPr>
          <p:nvPr/>
        </p:nvSpPr>
        <p:spPr bwMode="auto">
          <a:xfrm>
            <a:off x="2339975" y="811213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  <p:sp>
        <p:nvSpPr>
          <p:cNvPr id="58404" name="Rectangle 63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24300" y="1844675"/>
            <a:ext cx="3287713" cy="881063"/>
            <a:chOff x="2486" y="1161"/>
            <a:chExt cx="2071" cy="555"/>
          </a:xfrm>
        </p:grpSpPr>
        <p:sp>
          <p:nvSpPr>
            <p:cNvPr id="59457" name="Freeform 3"/>
            <p:cNvSpPr>
              <a:spLocks/>
            </p:cNvSpPr>
            <p:nvPr/>
          </p:nvSpPr>
          <p:spPr bwMode="auto">
            <a:xfrm>
              <a:off x="2486" y="1161"/>
              <a:ext cx="96" cy="555"/>
            </a:xfrm>
            <a:custGeom>
              <a:avLst/>
              <a:gdLst>
                <a:gd name="T0" fmla="*/ 96 w 96"/>
                <a:gd name="T1" fmla="*/ 0 h 555"/>
                <a:gd name="T2" fmla="*/ 85 w 96"/>
                <a:gd name="T3" fmla="*/ 1 h 555"/>
                <a:gd name="T4" fmla="*/ 69 w 96"/>
                <a:gd name="T5" fmla="*/ 8 h 555"/>
                <a:gd name="T6" fmla="*/ 60 w 96"/>
                <a:gd name="T7" fmla="*/ 15 h 555"/>
                <a:gd name="T8" fmla="*/ 50 w 96"/>
                <a:gd name="T9" fmla="*/ 29 h 555"/>
                <a:gd name="T10" fmla="*/ 46 w 96"/>
                <a:gd name="T11" fmla="*/ 42 h 555"/>
                <a:gd name="T12" fmla="*/ 45 w 96"/>
                <a:gd name="T13" fmla="*/ 232 h 555"/>
                <a:gd name="T14" fmla="*/ 42 w 96"/>
                <a:gd name="T15" fmla="*/ 250 h 555"/>
                <a:gd name="T16" fmla="*/ 43 w 96"/>
                <a:gd name="T17" fmla="*/ 245 h 555"/>
                <a:gd name="T18" fmla="*/ 33 w 96"/>
                <a:gd name="T19" fmla="*/ 259 h 555"/>
                <a:gd name="T20" fmla="*/ 31 w 96"/>
                <a:gd name="T21" fmla="*/ 269 h 555"/>
                <a:gd name="T22" fmla="*/ 21 w 96"/>
                <a:gd name="T23" fmla="*/ 268 h 555"/>
                <a:gd name="T24" fmla="*/ 15 w 96"/>
                <a:gd name="T25" fmla="*/ 276 h 555"/>
                <a:gd name="T26" fmla="*/ 6 w 96"/>
                <a:gd name="T27" fmla="*/ 271 h 555"/>
                <a:gd name="T28" fmla="*/ 4 w 96"/>
                <a:gd name="T29" fmla="*/ 272 h 555"/>
                <a:gd name="T30" fmla="*/ 0 w 96"/>
                <a:gd name="T31" fmla="*/ 277 h 555"/>
                <a:gd name="T32" fmla="*/ 4 w 96"/>
                <a:gd name="T33" fmla="*/ 282 h 555"/>
                <a:gd name="T34" fmla="*/ 15 w 96"/>
                <a:gd name="T35" fmla="*/ 284 h 555"/>
                <a:gd name="T36" fmla="*/ 13 w 96"/>
                <a:gd name="T37" fmla="*/ 283 h 555"/>
                <a:gd name="T38" fmla="*/ 29 w 96"/>
                <a:gd name="T39" fmla="*/ 290 h 555"/>
                <a:gd name="T40" fmla="*/ 27 w 96"/>
                <a:gd name="T41" fmla="*/ 289 h 555"/>
                <a:gd name="T42" fmla="*/ 39 w 96"/>
                <a:gd name="T43" fmla="*/ 302 h 555"/>
                <a:gd name="T44" fmla="*/ 48 w 96"/>
                <a:gd name="T45" fmla="*/ 305 h 555"/>
                <a:gd name="T46" fmla="*/ 44 w 96"/>
                <a:gd name="T47" fmla="*/ 314 h 555"/>
                <a:gd name="T48" fmla="*/ 45 w 96"/>
                <a:gd name="T49" fmla="*/ 504 h 555"/>
                <a:gd name="T50" fmla="*/ 49 w 96"/>
                <a:gd name="T51" fmla="*/ 522 h 555"/>
                <a:gd name="T52" fmla="*/ 54 w 96"/>
                <a:gd name="T53" fmla="*/ 534 h 555"/>
                <a:gd name="T54" fmla="*/ 67 w 96"/>
                <a:gd name="T55" fmla="*/ 546 h 555"/>
                <a:gd name="T56" fmla="*/ 76 w 96"/>
                <a:gd name="T57" fmla="*/ 551 h 555"/>
                <a:gd name="T58" fmla="*/ 87 w 96"/>
                <a:gd name="T59" fmla="*/ 554 h 555"/>
                <a:gd name="T60" fmla="*/ 96 w 96"/>
                <a:gd name="T61" fmla="*/ 543 h 555"/>
                <a:gd name="T62" fmla="*/ 87 w 96"/>
                <a:gd name="T63" fmla="*/ 548 h 555"/>
                <a:gd name="T64" fmla="*/ 81 w 96"/>
                <a:gd name="T65" fmla="*/ 540 h 555"/>
                <a:gd name="T66" fmla="*/ 71 w 96"/>
                <a:gd name="T67" fmla="*/ 541 h 555"/>
                <a:gd name="T68" fmla="*/ 69 w 96"/>
                <a:gd name="T69" fmla="*/ 531 h 555"/>
                <a:gd name="T70" fmla="*/ 59 w 96"/>
                <a:gd name="T71" fmla="*/ 517 h 555"/>
                <a:gd name="T72" fmla="*/ 61 w 96"/>
                <a:gd name="T73" fmla="*/ 522 h 555"/>
                <a:gd name="T74" fmla="*/ 57 w 96"/>
                <a:gd name="T75" fmla="*/ 504 h 555"/>
                <a:gd name="T76" fmla="*/ 56 w 96"/>
                <a:gd name="T77" fmla="*/ 314 h 555"/>
                <a:gd name="T78" fmla="*/ 52 w 96"/>
                <a:gd name="T79" fmla="*/ 301 h 555"/>
                <a:gd name="T80" fmla="*/ 42 w 96"/>
                <a:gd name="T81" fmla="*/ 286 h 555"/>
                <a:gd name="T82" fmla="*/ 34 w 96"/>
                <a:gd name="T83" fmla="*/ 279 h 555"/>
                <a:gd name="T84" fmla="*/ 18 w 96"/>
                <a:gd name="T85" fmla="*/ 272 h 555"/>
                <a:gd name="T86" fmla="*/ 6 w 96"/>
                <a:gd name="T87" fmla="*/ 271 h 555"/>
                <a:gd name="T88" fmla="*/ 8 w 96"/>
                <a:gd name="T89" fmla="*/ 282 h 555"/>
                <a:gd name="T90" fmla="*/ 12 w 96"/>
                <a:gd name="T91" fmla="*/ 277 h 555"/>
                <a:gd name="T92" fmla="*/ 8 w 96"/>
                <a:gd name="T93" fmla="*/ 272 h 555"/>
                <a:gd name="T94" fmla="*/ 6 w 96"/>
                <a:gd name="T95" fmla="*/ 283 h 555"/>
                <a:gd name="T96" fmla="*/ 18 w 96"/>
                <a:gd name="T97" fmla="*/ 282 h 555"/>
                <a:gd name="T98" fmla="*/ 34 w 96"/>
                <a:gd name="T99" fmla="*/ 275 h 555"/>
                <a:gd name="T100" fmla="*/ 42 w 96"/>
                <a:gd name="T101" fmla="*/ 268 h 555"/>
                <a:gd name="T102" fmla="*/ 52 w 96"/>
                <a:gd name="T103" fmla="*/ 254 h 555"/>
                <a:gd name="T104" fmla="*/ 54 w 96"/>
                <a:gd name="T105" fmla="*/ 250 h 555"/>
                <a:gd name="T106" fmla="*/ 57 w 96"/>
                <a:gd name="T107" fmla="*/ 232 h 555"/>
                <a:gd name="T108" fmla="*/ 58 w 96"/>
                <a:gd name="T109" fmla="*/ 42 h 555"/>
                <a:gd name="T110" fmla="*/ 55 w 96"/>
                <a:gd name="T111" fmla="*/ 33 h 555"/>
                <a:gd name="T112" fmla="*/ 63 w 96"/>
                <a:gd name="T113" fmla="*/ 30 h 555"/>
                <a:gd name="T114" fmla="*/ 76 w 96"/>
                <a:gd name="T115" fmla="*/ 18 h 555"/>
                <a:gd name="T116" fmla="*/ 74 w 96"/>
                <a:gd name="T117" fmla="*/ 19 h 555"/>
                <a:gd name="T118" fmla="*/ 90 w 96"/>
                <a:gd name="T119" fmla="*/ 12 h 555"/>
                <a:gd name="T120" fmla="*/ 87 w 96"/>
                <a:gd name="T121" fmla="*/ 13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96" y="12"/>
                  </a:moveTo>
                  <a:lnTo>
                    <a:pt x="96" y="0"/>
                  </a:lnTo>
                  <a:lnTo>
                    <a:pt x="87" y="1"/>
                  </a:lnTo>
                  <a:lnTo>
                    <a:pt x="85" y="1"/>
                  </a:lnTo>
                  <a:lnTo>
                    <a:pt x="76" y="4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0" y="15"/>
                  </a:lnTo>
                  <a:lnTo>
                    <a:pt x="54" y="21"/>
                  </a:lnTo>
                  <a:lnTo>
                    <a:pt x="50" y="29"/>
                  </a:lnTo>
                  <a:lnTo>
                    <a:pt x="49" y="33"/>
                  </a:lnTo>
                  <a:lnTo>
                    <a:pt x="46" y="42"/>
                  </a:lnTo>
                  <a:lnTo>
                    <a:pt x="45" y="51"/>
                  </a:lnTo>
                  <a:lnTo>
                    <a:pt x="45" y="232"/>
                  </a:lnTo>
                  <a:lnTo>
                    <a:pt x="44" y="241"/>
                  </a:lnTo>
                  <a:lnTo>
                    <a:pt x="42" y="250"/>
                  </a:lnTo>
                  <a:lnTo>
                    <a:pt x="48" y="250"/>
                  </a:lnTo>
                  <a:lnTo>
                    <a:pt x="43" y="245"/>
                  </a:lnTo>
                  <a:lnTo>
                    <a:pt x="39" y="253"/>
                  </a:lnTo>
                  <a:lnTo>
                    <a:pt x="33" y="259"/>
                  </a:lnTo>
                  <a:lnTo>
                    <a:pt x="27" y="265"/>
                  </a:lnTo>
                  <a:lnTo>
                    <a:pt x="31" y="269"/>
                  </a:lnTo>
                  <a:lnTo>
                    <a:pt x="29" y="264"/>
                  </a:lnTo>
                  <a:lnTo>
                    <a:pt x="21" y="268"/>
                  </a:lnTo>
                  <a:lnTo>
                    <a:pt x="13" y="271"/>
                  </a:lnTo>
                  <a:lnTo>
                    <a:pt x="15" y="276"/>
                  </a:lnTo>
                  <a:lnTo>
                    <a:pt x="15" y="270"/>
                  </a:lnTo>
                  <a:lnTo>
                    <a:pt x="6" y="271"/>
                  </a:lnTo>
                  <a:lnTo>
                    <a:pt x="4" y="272"/>
                  </a:lnTo>
                  <a:lnTo>
                    <a:pt x="2" y="273"/>
                  </a:lnTo>
                  <a:lnTo>
                    <a:pt x="0" y="277"/>
                  </a:lnTo>
                  <a:lnTo>
                    <a:pt x="2" y="281"/>
                  </a:lnTo>
                  <a:lnTo>
                    <a:pt x="4" y="282"/>
                  </a:lnTo>
                  <a:lnTo>
                    <a:pt x="6" y="283"/>
                  </a:lnTo>
                  <a:lnTo>
                    <a:pt x="15" y="284"/>
                  </a:lnTo>
                  <a:lnTo>
                    <a:pt x="15" y="278"/>
                  </a:lnTo>
                  <a:lnTo>
                    <a:pt x="13" y="283"/>
                  </a:lnTo>
                  <a:lnTo>
                    <a:pt x="21" y="286"/>
                  </a:lnTo>
                  <a:lnTo>
                    <a:pt x="29" y="290"/>
                  </a:lnTo>
                  <a:lnTo>
                    <a:pt x="31" y="285"/>
                  </a:lnTo>
                  <a:lnTo>
                    <a:pt x="27" y="289"/>
                  </a:lnTo>
                  <a:lnTo>
                    <a:pt x="33" y="295"/>
                  </a:lnTo>
                  <a:lnTo>
                    <a:pt x="39" y="302"/>
                  </a:lnTo>
                  <a:lnTo>
                    <a:pt x="43" y="310"/>
                  </a:lnTo>
                  <a:lnTo>
                    <a:pt x="48" y="305"/>
                  </a:lnTo>
                  <a:lnTo>
                    <a:pt x="42" y="305"/>
                  </a:lnTo>
                  <a:lnTo>
                    <a:pt x="44" y="314"/>
                  </a:lnTo>
                  <a:lnTo>
                    <a:pt x="45" y="323"/>
                  </a:lnTo>
                  <a:lnTo>
                    <a:pt x="45" y="504"/>
                  </a:lnTo>
                  <a:lnTo>
                    <a:pt x="46" y="513"/>
                  </a:lnTo>
                  <a:lnTo>
                    <a:pt x="49" y="522"/>
                  </a:lnTo>
                  <a:lnTo>
                    <a:pt x="50" y="526"/>
                  </a:lnTo>
                  <a:lnTo>
                    <a:pt x="54" y="534"/>
                  </a:lnTo>
                  <a:lnTo>
                    <a:pt x="60" y="540"/>
                  </a:lnTo>
                  <a:lnTo>
                    <a:pt x="67" y="546"/>
                  </a:lnTo>
                  <a:lnTo>
                    <a:pt x="69" y="547"/>
                  </a:lnTo>
                  <a:lnTo>
                    <a:pt x="76" y="551"/>
                  </a:lnTo>
                  <a:lnTo>
                    <a:pt x="85" y="554"/>
                  </a:lnTo>
                  <a:lnTo>
                    <a:pt x="87" y="554"/>
                  </a:lnTo>
                  <a:lnTo>
                    <a:pt x="96" y="555"/>
                  </a:lnTo>
                  <a:lnTo>
                    <a:pt x="96" y="543"/>
                  </a:lnTo>
                  <a:lnTo>
                    <a:pt x="87" y="542"/>
                  </a:lnTo>
                  <a:lnTo>
                    <a:pt x="87" y="548"/>
                  </a:lnTo>
                  <a:lnTo>
                    <a:pt x="90" y="543"/>
                  </a:lnTo>
                  <a:lnTo>
                    <a:pt x="81" y="540"/>
                  </a:lnTo>
                  <a:lnTo>
                    <a:pt x="74" y="536"/>
                  </a:lnTo>
                  <a:lnTo>
                    <a:pt x="71" y="541"/>
                  </a:lnTo>
                  <a:lnTo>
                    <a:pt x="76" y="537"/>
                  </a:lnTo>
                  <a:lnTo>
                    <a:pt x="69" y="531"/>
                  </a:lnTo>
                  <a:lnTo>
                    <a:pt x="63" y="525"/>
                  </a:lnTo>
                  <a:lnTo>
                    <a:pt x="59" y="517"/>
                  </a:lnTo>
                  <a:lnTo>
                    <a:pt x="55" y="522"/>
                  </a:lnTo>
                  <a:lnTo>
                    <a:pt x="61" y="522"/>
                  </a:lnTo>
                  <a:lnTo>
                    <a:pt x="58" y="513"/>
                  </a:lnTo>
                  <a:lnTo>
                    <a:pt x="57" y="504"/>
                  </a:lnTo>
                  <a:lnTo>
                    <a:pt x="57" y="323"/>
                  </a:lnTo>
                  <a:lnTo>
                    <a:pt x="56" y="314"/>
                  </a:lnTo>
                  <a:lnTo>
                    <a:pt x="54" y="305"/>
                  </a:lnTo>
                  <a:lnTo>
                    <a:pt x="52" y="301"/>
                  </a:lnTo>
                  <a:lnTo>
                    <a:pt x="48" y="293"/>
                  </a:lnTo>
                  <a:lnTo>
                    <a:pt x="42" y="286"/>
                  </a:lnTo>
                  <a:lnTo>
                    <a:pt x="36" y="280"/>
                  </a:lnTo>
                  <a:lnTo>
                    <a:pt x="34" y="279"/>
                  </a:lnTo>
                  <a:lnTo>
                    <a:pt x="26" y="275"/>
                  </a:lnTo>
                  <a:lnTo>
                    <a:pt x="18" y="272"/>
                  </a:lnTo>
                  <a:lnTo>
                    <a:pt x="15" y="272"/>
                  </a:lnTo>
                  <a:lnTo>
                    <a:pt x="6" y="271"/>
                  </a:lnTo>
                  <a:lnTo>
                    <a:pt x="6" y="283"/>
                  </a:lnTo>
                  <a:lnTo>
                    <a:pt x="8" y="282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0" y="273"/>
                  </a:lnTo>
                  <a:lnTo>
                    <a:pt x="8" y="272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15" y="282"/>
                  </a:lnTo>
                  <a:lnTo>
                    <a:pt x="18" y="282"/>
                  </a:lnTo>
                  <a:lnTo>
                    <a:pt x="26" y="279"/>
                  </a:lnTo>
                  <a:lnTo>
                    <a:pt x="34" y="275"/>
                  </a:lnTo>
                  <a:lnTo>
                    <a:pt x="36" y="274"/>
                  </a:lnTo>
                  <a:lnTo>
                    <a:pt x="42" y="268"/>
                  </a:lnTo>
                  <a:lnTo>
                    <a:pt x="48" y="262"/>
                  </a:lnTo>
                  <a:lnTo>
                    <a:pt x="52" y="254"/>
                  </a:lnTo>
                  <a:lnTo>
                    <a:pt x="54" y="250"/>
                  </a:lnTo>
                  <a:lnTo>
                    <a:pt x="56" y="241"/>
                  </a:lnTo>
                  <a:lnTo>
                    <a:pt x="57" y="232"/>
                  </a:lnTo>
                  <a:lnTo>
                    <a:pt x="57" y="51"/>
                  </a:lnTo>
                  <a:lnTo>
                    <a:pt x="58" y="42"/>
                  </a:lnTo>
                  <a:lnTo>
                    <a:pt x="61" y="33"/>
                  </a:lnTo>
                  <a:lnTo>
                    <a:pt x="55" y="33"/>
                  </a:lnTo>
                  <a:lnTo>
                    <a:pt x="59" y="38"/>
                  </a:lnTo>
                  <a:lnTo>
                    <a:pt x="63" y="30"/>
                  </a:lnTo>
                  <a:lnTo>
                    <a:pt x="69" y="24"/>
                  </a:lnTo>
                  <a:lnTo>
                    <a:pt x="76" y="18"/>
                  </a:lnTo>
                  <a:lnTo>
                    <a:pt x="71" y="14"/>
                  </a:lnTo>
                  <a:lnTo>
                    <a:pt x="74" y="19"/>
                  </a:lnTo>
                  <a:lnTo>
                    <a:pt x="81" y="15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458" name="Freeform 4"/>
            <p:cNvSpPr>
              <a:spLocks/>
            </p:cNvSpPr>
            <p:nvPr/>
          </p:nvSpPr>
          <p:spPr bwMode="auto">
            <a:xfrm>
              <a:off x="4461" y="1161"/>
              <a:ext cx="96" cy="555"/>
            </a:xfrm>
            <a:custGeom>
              <a:avLst/>
              <a:gdLst>
                <a:gd name="T0" fmla="*/ 0 w 96"/>
                <a:gd name="T1" fmla="*/ 12 h 555"/>
                <a:gd name="T2" fmla="*/ 9 w 96"/>
                <a:gd name="T3" fmla="*/ 7 h 555"/>
                <a:gd name="T4" fmla="*/ 15 w 96"/>
                <a:gd name="T5" fmla="*/ 15 h 555"/>
                <a:gd name="T6" fmla="*/ 25 w 96"/>
                <a:gd name="T7" fmla="*/ 14 h 555"/>
                <a:gd name="T8" fmla="*/ 27 w 96"/>
                <a:gd name="T9" fmla="*/ 24 h 555"/>
                <a:gd name="T10" fmla="*/ 37 w 96"/>
                <a:gd name="T11" fmla="*/ 38 h 555"/>
                <a:gd name="T12" fmla="*/ 35 w 96"/>
                <a:gd name="T13" fmla="*/ 33 h 555"/>
                <a:gd name="T14" fmla="*/ 39 w 96"/>
                <a:gd name="T15" fmla="*/ 51 h 555"/>
                <a:gd name="T16" fmla="*/ 40 w 96"/>
                <a:gd name="T17" fmla="*/ 241 h 555"/>
                <a:gd name="T18" fmla="*/ 44 w 96"/>
                <a:gd name="T19" fmla="*/ 254 h 555"/>
                <a:gd name="T20" fmla="*/ 54 w 96"/>
                <a:gd name="T21" fmla="*/ 268 h 555"/>
                <a:gd name="T22" fmla="*/ 62 w 96"/>
                <a:gd name="T23" fmla="*/ 275 h 555"/>
                <a:gd name="T24" fmla="*/ 78 w 96"/>
                <a:gd name="T25" fmla="*/ 282 h 555"/>
                <a:gd name="T26" fmla="*/ 90 w 96"/>
                <a:gd name="T27" fmla="*/ 283 h 555"/>
                <a:gd name="T28" fmla="*/ 90 w 96"/>
                <a:gd name="T29" fmla="*/ 271 h 555"/>
                <a:gd name="T30" fmla="*/ 86 w 96"/>
                <a:gd name="T31" fmla="*/ 273 h 555"/>
                <a:gd name="T32" fmla="*/ 86 w 96"/>
                <a:gd name="T33" fmla="*/ 281 h 555"/>
                <a:gd name="T34" fmla="*/ 90 w 96"/>
                <a:gd name="T35" fmla="*/ 271 h 555"/>
                <a:gd name="T36" fmla="*/ 78 w 96"/>
                <a:gd name="T37" fmla="*/ 272 h 555"/>
                <a:gd name="T38" fmla="*/ 62 w 96"/>
                <a:gd name="T39" fmla="*/ 279 h 555"/>
                <a:gd name="T40" fmla="*/ 54 w 96"/>
                <a:gd name="T41" fmla="*/ 286 h 555"/>
                <a:gd name="T42" fmla="*/ 44 w 96"/>
                <a:gd name="T43" fmla="*/ 301 h 555"/>
                <a:gd name="T44" fmla="*/ 40 w 96"/>
                <a:gd name="T45" fmla="*/ 314 h 555"/>
                <a:gd name="T46" fmla="*/ 39 w 96"/>
                <a:gd name="T47" fmla="*/ 504 h 555"/>
                <a:gd name="T48" fmla="*/ 35 w 96"/>
                <a:gd name="T49" fmla="*/ 522 h 555"/>
                <a:gd name="T50" fmla="*/ 37 w 96"/>
                <a:gd name="T51" fmla="*/ 517 h 555"/>
                <a:gd name="T52" fmla="*/ 27 w 96"/>
                <a:gd name="T53" fmla="*/ 531 h 555"/>
                <a:gd name="T54" fmla="*/ 25 w 96"/>
                <a:gd name="T55" fmla="*/ 541 h 555"/>
                <a:gd name="T56" fmla="*/ 15 w 96"/>
                <a:gd name="T57" fmla="*/ 540 h 555"/>
                <a:gd name="T58" fmla="*/ 9 w 96"/>
                <a:gd name="T59" fmla="*/ 548 h 555"/>
                <a:gd name="T60" fmla="*/ 0 w 96"/>
                <a:gd name="T61" fmla="*/ 543 h 555"/>
                <a:gd name="T62" fmla="*/ 9 w 96"/>
                <a:gd name="T63" fmla="*/ 554 h 555"/>
                <a:gd name="T64" fmla="*/ 20 w 96"/>
                <a:gd name="T65" fmla="*/ 551 h 555"/>
                <a:gd name="T66" fmla="*/ 29 w 96"/>
                <a:gd name="T67" fmla="*/ 546 h 555"/>
                <a:gd name="T68" fmla="*/ 42 w 96"/>
                <a:gd name="T69" fmla="*/ 534 h 555"/>
                <a:gd name="T70" fmla="*/ 47 w 96"/>
                <a:gd name="T71" fmla="*/ 522 h 555"/>
                <a:gd name="T72" fmla="*/ 50 w 96"/>
                <a:gd name="T73" fmla="*/ 513 h 555"/>
                <a:gd name="T74" fmla="*/ 51 w 96"/>
                <a:gd name="T75" fmla="*/ 323 h 555"/>
                <a:gd name="T76" fmla="*/ 55 w 96"/>
                <a:gd name="T77" fmla="*/ 305 h 555"/>
                <a:gd name="T78" fmla="*/ 53 w 96"/>
                <a:gd name="T79" fmla="*/ 310 h 555"/>
                <a:gd name="T80" fmla="*/ 63 w 96"/>
                <a:gd name="T81" fmla="*/ 295 h 555"/>
                <a:gd name="T82" fmla="*/ 65 w 96"/>
                <a:gd name="T83" fmla="*/ 285 h 555"/>
                <a:gd name="T84" fmla="*/ 75 w 96"/>
                <a:gd name="T85" fmla="*/ 286 h 555"/>
                <a:gd name="T86" fmla="*/ 81 w 96"/>
                <a:gd name="T87" fmla="*/ 278 h 555"/>
                <a:gd name="T88" fmla="*/ 90 w 96"/>
                <a:gd name="T89" fmla="*/ 283 h 555"/>
                <a:gd name="T90" fmla="*/ 92 w 96"/>
                <a:gd name="T91" fmla="*/ 282 h 555"/>
                <a:gd name="T92" fmla="*/ 96 w 96"/>
                <a:gd name="T93" fmla="*/ 277 h 555"/>
                <a:gd name="T94" fmla="*/ 92 w 96"/>
                <a:gd name="T95" fmla="*/ 272 h 555"/>
                <a:gd name="T96" fmla="*/ 81 w 96"/>
                <a:gd name="T97" fmla="*/ 270 h 555"/>
                <a:gd name="T98" fmla="*/ 83 w 96"/>
                <a:gd name="T99" fmla="*/ 271 h 555"/>
                <a:gd name="T100" fmla="*/ 67 w 96"/>
                <a:gd name="T101" fmla="*/ 264 h 555"/>
                <a:gd name="T102" fmla="*/ 69 w 96"/>
                <a:gd name="T103" fmla="*/ 265 h 555"/>
                <a:gd name="T104" fmla="*/ 57 w 96"/>
                <a:gd name="T105" fmla="*/ 253 h 555"/>
                <a:gd name="T106" fmla="*/ 49 w 96"/>
                <a:gd name="T107" fmla="*/ 250 h 555"/>
                <a:gd name="T108" fmla="*/ 52 w 96"/>
                <a:gd name="T109" fmla="*/ 241 h 555"/>
                <a:gd name="T110" fmla="*/ 51 w 96"/>
                <a:gd name="T111" fmla="*/ 51 h 555"/>
                <a:gd name="T112" fmla="*/ 47 w 96"/>
                <a:gd name="T113" fmla="*/ 33 h 555"/>
                <a:gd name="T114" fmla="*/ 42 w 96"/>
                <a:gd name="T115" fmla="*/ 21 h 555"/>
                <a:gd name="T116" fmla="*/ 29 w 96"/>
                <a:gd name="T117" fmla="*/ 9 h 555"/>
                <a:gd name="T118" fmla="*/ 20 w 96"/>
                <a:gd name="T119" fmla="*/ 4 h 555"/>
                <a:gd name="T120" fmla="*/ 9 w 96"/>
                <a:gd name="T121" fmla="*/ 1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0" y="0"/>
                  </a:moveTo>
                  <a:lnTo>
                    <a:pt x="0" y="12"/>
                  </a:lnTo>
                  <a:lnTo>
                    <a:pt x="9" y="13"/>
                  </a:lnTo>
                  <a:lnTo>
                    <a:pt x="9" y="7"/>
                  </a:lnTo>
                  <a:lnTo>
                    <a:pt x="6" y="12"/>
                  </a:lnTo>
                  <a:lnTo>
                    <a:pt x="15" y="15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27" y="24"/>
                  </a:lnTo>
                  <a:lnTo>
                    <a:pt x="33" y="30"/>
                  </a:lnTo>
                  <a:lnTo>
                    <a:pt x="37" y="3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8" y="42"/>
                  </a:lnTo>
                  <a:lnTo>
                    <a:pt x="39" y="51"/>
                  </a:lnTo>
                  <a:lnTo>
                    <a:pt x="39" y="232"/>
                  </a:lnTo>
                  <a:lnTo>
                    <a:pt x="40" y="241"/>
                  </a:lnTo>
                  <a:lnTo>
                    <a:pt x="43" y="250"/>
                  </a:lnTo>
                  <a:lnTo>
                    <a:pt x="44" y="254"/>
                  </a:lnTo>
                  <a:lnTo>
                    <a:pt x="48" y="262"/>
                  </a:lnTo>
                  <a:lnTo>
                    <a:pt x="54" y="268"/>
                  </a:lnTo>
                  <a:lnTo>
                    <a:pt x="60" y="274"/>
                  </a:lnTo>
                  <a:lnTo>
                    <a:pt x="62" y="275"/>
                  </a:lnTo>
                  <a:lnTo>
                    <a:pt x="70" y="279"/>
                  </a:lnTo>
                  <a:lnTo>
                    <a:pt x="78" y="282"/>
                  </a:lnTo>
                  <a:lnTo>
                    <a:pt x="81" y="282"/>
                  </a:lnTo>
                  <a:lnTo>
                    <a:pt x="90" y="283"/>
                  </a:lnTo>
                  <a:lnTo>
                    <a:pt x="90" y="277"/>
                  </a:lnTo>
                  <a:lnTo>
                    <a:pt x="90" y="271"/>
                  </a:lnTo>
                  <a:lnTo>
                    <a:pt x="88" y="272"/>
                  </a:lnTo>
                  <a:lnTo>
                    <a:pt x="86" y="273"/>
                  </a:lnTo>
                  <a:lnTo>
                    <a:pt x="84" y="277"/>
                  </a:lnTo>
                  <a:lnTo>
                    <a:pt x="86" y="281"/>
                  </a:lnTo>
                  <a:lnTo>
                    <a:pt x="88" y="282"/>
                  </a:lnTo>
                  <a:lnTo>
                    <a:pt x="90" y="271"/>
                  </a:lnTo>
                  <a:lnTo>
                    <a:pt x="81" y="272"/>
                  </a:lnTo>
                  <a:lnTo>
                    <a:pt x="78" y="272"/>
                  </a:lnTo>
                  <a:lnTo>
                    <a:pt x="70" y="275"/>
                  </a:lnTo>
                  <a:lnTo>
                    <a:pt x="62" y="279"/>
                  </a:lnTo>
                  <a:lnTo>
                    <a:pt x="60" y="280"/>
                  </a:lnTo>
                  <a:lnTo>
                    <a:pt x="54" y="286"/>
                  </a:lnTo>
                  <a:lnTo>
                    <a:pt x="48" y="293"/>
                  </a:lnTo>
                  <a:lnTo>
                    <a:pt x="44" y="301"/>
                  </a:lnTo>
                  <a:lnTo>
                    <a:pt x="43" y="305"/>
                  </a:lnTo>
                  <a:lnTo>
                    <a:pt x="40" y="314"/>
                  </a:lnTo>
                  <a:lnTo>
                    <a:pt x="39" y="323"/>
                  </a:lnTo>
                  <a:lnTo>
                    <a:pt x="39" y="504"/>
                  </a:lnTo>
                  <a:lnTo>
                    <a:pt x="38" y="513"/>
                  </a:lnTo>
                  <a:lnTo>
                    <a:pt x="35" y="522"/>
                  </a:lnTo>
                  <a:lnTo>
                    <a:pt x="41" y="522"/>
                  </a:lnTo>
                  <a:lnTo>
                    <a:pt x="37" y="517"/>
                  </a:lnTo>
                  <a:lnTo>
                    <a:pt x="33" y="525"/>
                  </a:lnTo>
                  <a:lnTo>
                    <a:pt x="27" y="531"/>
                  </a:lnTo>
                  <a:lnTo>
                    <a:pt x="20" y="537"/>
                  </a:lnTo>
                  <a:lnTo>
                    <a:pt x="25" y="541"/>
                  </a:lnTo>
                  <a:lnTo>
                    <a:pt x="22" y="536"/>
                  </a:lnTo>
                  <a:lnTo>
                    <a:pt x="15" y="540"/>
                  </a:lnTo>
                  <a:lnTo>
                    <a:pt x="6" y="543"/>
                  </a:lnTo>
                  <a:lnTo>
                    <a:pt x="9" y="548"/>
                  </a:lnTo>
                  <a:lnTo>
                    <a:pt x="9" y="542"/>
                  </a:lnTo>
                  <a:lnTo>
                    <a:pt x="0" y="543"/>
                  </a:lnTo>
                  <a:lnTo>
                    <a:pt x="0" y="555"/>
                  </a:lnTo>
                  <a:lnTo>
                    <a:pt x="9" y="554"/>
                  </a:lnTo>
                  <a:lnTo>
                    <a:pt x="11" y="554"/>
                  </a:lnTo>
                  <a:lnTo>
                    <a:pt x="20" y="551"/>
                  </a:lnTo>
                  <a:lnTo>
                    <a:pt x="27" y="547"/>
                  </a:lnTo>
                  <a:lnTo>
                    <a:pt x="29" y="546"/>
                  </a:lnTo>
                  <a:lnTo>
                    <a:pt x="36" y="540"/>
                  </a:lnTo>
                  <a:lnTo>
                    <a:pt x="42" y="534"/>
                  </a:lnTo>
                  <a:lnTo>
                    <a:pt x="46" y="526"/>
                  </a:lnTo>
                  <a:lnTo>
                    <a:pt x="47" y="522"/>
                  </a:lnTo>
                  <a:lnTo>
                    <a:pt x="50" y="513"/>
                  </a:lnTo>
                  <a:lnTo>
                    <a:pt x="51" y="504"/>
                  </a:lnTo>
                  <a:lnTo>
                    <a:pt x="51" y="323"/>
                  </a:lnTo>
                  <a:lnTo>
                    <a:pt x="52" y="314"/>
                  </a:lnTo>
                  <a:lnTo>
                    <a:pt x="55" y="305"/>
                  </a:lnTo>
                  <a:lnTo>
                    <a:pt x="49" y="305"/>
                  </a:lnTo>
                  <a:lnTo>
                    <a:pt x="53" y="310"/>
                  </a:lnTo>
                  <a:lnTo>
                    <a:pt x="57" y="302"/>
                  </a:lnTo>
                  <a:lnTo>
                    <a:pt x="63" y="295"/>
                  </a:lnTo>
                  <a:lnTo>
                    <a:pt x="69" y="289"/>
                  </a:lnTo>
                  <a:lnTo>
                    <a:pt x="65" y="285"/>
                  </a:lnTo>
                  <a:lnTo>
                    <a:pt x="67" y="290"/>
                  </a:lnTo>
                  <a:lnTo>
                    <a:pt x="75" y="286"/>
                  </a:lnTo>
                  <a:lnTo>
                    <a:pt x="83" y="283"/>
                  </a:lnTo>
                  <a:lnTo>
                    <a:pt x="81" y="278"/>
                  </a:lnTo>
                  <a:lnTo>
                    <a:pt x="81" y="284"/>
                  </a:lnTo>
                  <a:lnTo>
                    <a:pt x="90" y="283"/>
                  </a:lnTo>
                  <a:lnTo>
                    <a:pt x="92" y="282"/>
                  </a:lnTo>
                  <a:lnTo>
                    <a:pt x="94" y="281"/>
                  </a:lnTo>
                  <a:lnTo>
                    <a:pt x="96" y="277"/>
                  </a:lnTo>
                  <a:lnTo>
                    <a:pt x="94" y="273"/>
                  </a:lnTo>
                  <a:lnTo>
                    <a:pt x="92" y="272"/>
                  </a:lnTo>
                  <a:lnTo>
                    <a:pt x="90" y="271"/>
                  </a:lnTo>
                  <a:lnTo>
                    <a:pt x="81" y="270"/>
                  </a:lnTo>
                  <a:lnTo>
                    <a:pt x="81" y="276"/>
                  </a:lnTo>
                  <a:lnTo>
                    <a:pt x="83" y="271"/>
                  </a:lnTo>
                  <a:lnTo>
                    <a:pt x="75" y="268"/>
                  </a:lnTo>
                  <a:lnTo>
                    <a:pt x="67" y="264"/>
                  </a:lnTo>
                  <a:lnTo>
                    <a:pt x="65" y="269"/>
                  </a:lnTo>
                  <a:lnTo>
                    <a:pt x="69" y="265"/>
                  </a:lnTo>
                  <a:lnTo>
                    <a:pt x="63" y="259"/>
                  </a:lnTo>
                  <a:lnTo>
                    <a:pt x="57" y="253"/>
                  </a:lnTo>
                  <a:lnTo>
                    <a:pt x="53" y="245"/>
                  </a:lnTo>
                  <a:lnTo>
                    <a:pt x="49" y="250"/>
                  </a:lnTo>
                  <a:lnTo>
                    <a:pt x="55" y="250"/>
                  </a:lnTo>
                  <a:lnTo>
                    <a:pt x="52" y="241"/>
                  </a:lnTo>
                  <a:lnTo>
                    <a:pt x="51" y="232"/>
                  </a:lnTo>
                  <a:lnTo>
                    <a:pt x="51" y="51"/>
                  </a:lnTo>
                  <a:lnTo>
                    <a:pt x="50" y="42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2" y="21"/>
                  </a:lnTo>
                  <a:lnTo>
                    <a:pt x="36" y="15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0" y="4"/>
                  </a:lnTo>
                  <a:lnTo>
                    <a:pt x="11" y="1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7205663" y="1935163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intravascular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7205663" y="2300288"/>
            <a:ext cx="574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fluid</a:t>
            </a:r>
            <a:endParaRPr lang="cs-CZ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07050" y="1851025"/>
            <a:ext cx="1443038" cy="844550"/>
            <a:chOff x="3554" y="1166"/>
            <a:chExt cx="887" cy="532"/>
          </a:xfrm>
        </p:grpSpPr>
        <p:sp>
          <p:nvSpPr>
            <p:cNvPr id="59453" name="Rectangle 8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54" name="Rectangle 9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55" name="Rectangle 10"/>
            <p:cNvSpPr>
              <a:spLocks noChangeArrowheads="1"/>
            </p:cNvSpPr>
            <p:nvPr/>
          </p:nvSpPr>
          <p:spPr bwMode="auto">
            <a:xfrm>
              <a:off x="3554" y="1166"/>
              <a:ext cx="887" cy="532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56" name="Rectangle 11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9398" name="Rectangle 12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399" name="Freeform 13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59451" name="Rectangle 15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52" name="Freeform 16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59449" name="Rectangle 18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50" name="Freeform 19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59447" name="Rectangle 21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48" name="Freeform 22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59445" name="Rectangle 24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46" name="Freeform 25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59443" name="Rectangle 27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44" name="Freeform 28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59441" name="Rectangle 30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42" name="Freeform 31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59439" name="Freeform 33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440" name="Freeform 34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59437" name="Rectangle 36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38" name="Freeform 37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9408" name="Rectangle 39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intracellular fluid - ICF</a:t>
            </a:r>
          </a:p>
        </p:txBody>
      </p:sp>
      <p:sp>
        <p:nvSpPr>
          <p:cNvPr id="59409" name="Rectangle 40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410" name="Rectangle 41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59411" name="Rectangle 42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412" name="Rectangle 43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9413" name="Rectangle 45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414" name="Rectangle 46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59415" name="Rectangle 49"/>
          <p:cNvSpPr>
            <a:spLocks noChangeArrowheads="1"/>
          </p:cNvSpPr>
          <p:nvPr/>
        </p:nvSpPr>
        <p:spPr bwMode="auto">
          <a:xfrm>
            <a:off x="3806825" y="1866900"/>
            <a:ext cx="3233738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416" name="Line 50"/>
          <p:cNvSpPr>
            <a:spLocks noChangeShapeType="1"/>
          </p:cNvSpPr>
          <p:nvPr/>
        </p:nvSpPr>
        <p:spPr bwMode="auto">
          <a:xfrm flipV="1">
            <a:off x="5383213" y="2413000"/>
            <a:ext cx="33972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417" name="Rectangle 51"/>
          <p:cNvSpPr>
            <a:spLocks noChangeArrowheads="1"/>
          </p:cNvSpPr>
          <p:nvPr/>
        </p:nvSpPr>
        <p:spPr bwMode="auto">
          <a:xfrm>
            <a:off x="3060700" y="2708275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59418" name="Line 52"/>
          <p:cNvSpPr>
            <a:spLocks noChangeShapeType="1"/>
          </p:cNvSpPr>
          <p:nvPr/>
        </p:nvSpPr>
        <p:spPr bwMode="auto">
          <a:xfrm flipV="1">
            <a:off x="5440363" y="2293938"/>
            <a:ext cx="328612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7362825" y="4138613"/>
            <a:ext cx="169863" cy="447675"/>
            <a:chOff x="4638" y="2607"/>
            <a:chExt cx="107" cy="282"/>
          </a:xfrm>
        </p:grpSpPr>
        <p:sp>
          <p:nvSpPr>
            <p:cNvPr id="59435" name="Rectangle 54"/>
            <p:cNvSpPr>
              <a:spLocks noChangeArrowheads="1"/>
            </p:cNvSpPr>
            <p:nvPr/>
          </p:nvSpPr>
          <p:spPr bwMode="auto">
            <a:xfrm>
              <a:off x="4679" y="2712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36" name="Freeform 55"/>
            <p:cNvSpPr>
              <a:spLocks/>
            </p:cNvSpPr>
            <p:nvPr/>
          </p:nvSpPr>
          <p:spPr bwMode="auto">
            <a:xfrm>
              <a:off x="4638" y="2607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56"/>
          <p:cNvGrpSpPr>
            <a:grpSpLocks/>
          </p:cNvGrpSpPr>
          <p:nvPr/>
        </p:nvGrpSpPr>
        <p:grpSpPr bwMode="auto">
          <a:xfrm>
            <a:off x="6908800" y="4159250"/>
            <a:ext cx="169863" cy="420688"/>
            <a:chOff x="4352" y="2620"/>
            <a:chExt cx="107" cy="265"/>
          </a:xfrm>
        </p:grpSpPr>
        <p:sp>
          <p:nvSpPr>
            <p:cNvPr id="59433" name="Rectangle 57"/>
            <p:cNvSpPr>
              <a:spLocks noChangeArrowheads="1"/>
            </p:cNvSpPr>
            <p:nvPr/>
          </p:nvSpPr>
          <p:spPr bwMode="auto">
            <a:xfrm>
              <a:off x="4394" y="2620"/>
              <a:ext cx="24" cy="16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34" name="Freeform 58"/>
            <p:cNvSpPr>
              <a:spLocks/>
            </p:cNvSpPr>
            <p:nvPr/>
          </p:nvSpPr>
          <p:spPr bwMode="auto">
            <a:xfrm>
              <a:off x="4352" y="2778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9421" name="Rectangle 59"/>
          <p:cNvSpPr>
            <a:spLocks noChangeArrowheads="1"/>
          </p:cNvSpPr>
          <p:nvPr/>
        </p:nvSpPr>
        <p:spPr bwMode="auto">
          <a:xfrm>
            <a:off x="6300788" y="3200400"/>
            <a:ext cx="2798762" cy="960438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422" name="Rectangle 60"/>
          <p:cNvSpPr>
            <a:spLocks noChangeArrowheads="1"/>
          </p:cNvSpPr>
          <p:nvPr/>
        </p:nvSpPr>
        <p:spPr bwMode="auto">
          <a:xfrm>
            <a:off x="6443663" y="3500438"/>
            <a:ext cx="2154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transcellular fluid</a:t>
            </a:r>
            <a:endParaRPr lang="cs-CZ"/>
          </a:p>
        </p:txBody>
      </p:sp>
      <p:sp>
        <p:nvSpPr>
          <p:cNvPr id="59423" name="Line 62"/>
          <p:cNvSpPr>
            <a:spLocks noChangeShapeType="1"/>
          </p:cNvSpPr>
          <p:nvPr/>
        </p:nvSpPr>
        <p:spPr bwMode="auto">
          <a:xfrm flipV="1">
            <a:off x="5364163" y="299720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424" name="Line 63"/>
          <p:cNvSpPr>
            <a:spLocks noChangeShapeType="1"/>
          </p:cNvSpPr>
          <p:nvPr/>
        </p:nvSpPr>
        <p:spPr bwMode="auto">
          <a:xfrm>
            <a:off x="5148263" y="2563813"/>
            <a:ext cx="790575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425" name="Rectangle 64"/>
          <p:cNvSpPr>
            <a:spLocks noChangeArrowheads="1"/>
          </p:cNvSpPr>
          <p:nvPr/>
        </p:nvSpPr>
        <p:spPr bwMode="auto">
          <a:xfrm>
            <a:off x="5940425" y="2684463"/>
            <a:ext cx="309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fluid -ECF</a:t>
            </a:r>
          </a:p>
        </p:txBody>
      </p:sp>
      <p:sp>
        <p:nvSpPr>
          <p:cNvPr id="59426" name="Rectangle 65"/>
          <p:cNvSpPr>
            <a:spLocks noChangeArrowheads="1"/>
          </p:cNvSpPr>
          <p:nvPr/>
        </p:nvSpPr>
        <p:spPr bwMode="auto">
          <a:xfrm>
            <a:off x="4716463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59427" name="Rectangle 66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</a:p>
        </p:txBody>
      </p:sp>
      <p:sp>
        <p:nvSpPr>
          <p:cNvPr id="59428" name="Freeform 67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9429" name="Text Box 68"/>
          <p:cNvSpPr txBox="1">
            <a:spLocks noChangeArrowheads="1"/>
          </p:cNvSpPr>
          <p:nvPr/>
        </p:nvSpPr>
        <p:spPr bwMode="auto">
          <a:xfrm>
            <a:off x="2339975" y="811213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  <p:sp>
        <p:nvSpPr>
          <p:cNvPr id="59430" name="Rectangle 69"/>
          <p:cNvSpPr>
            <a:spLocks noChangeArrowheads="1"/>
          </p:cNvSpPr>
          <p:nvPr/>
        </p:nvSpPr>
        <p:spPr bwMode="auto">
          <a:xfrm>
            <a:off x="5621338" y="1944688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blood cells</a:t>
            </a:r>
            <a:endParaRPr lang="cs-CZ"/>
          </a:p>
        </p:txBody>
      </p:sp>
      <p:sp>
        <p:nvSpPr>
          <p:cNvPr id="59431" name="Rectangle 70"/>
          <p:cNvSpPr>
            <a:spLocks noChangeArrowheads="1"/>
          </p:cNvSpPr>
          <p:nvPr/>
        </p:nvSpPr>
        <p:spPr bwMode="auto">
          <a:xfrm>
            <a:off x="5737225" y="2305050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(part of ICF)</a:t>
            </a:r>
            <a:endParaRPr lang="cs-CZ"/>
          </a:p>
        </p:txBody>
      </p:sp>
      <p:sp>
        <p:nvSpPr>
          <p:cNvPr id="59432" name="Rectangle 71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09838" y="276225"/>
            <a:ext cx="750887" cy="1495425"/>
            <a:chOff x="1581" y="174"/>
            <a:chExt cx="473" cy="94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630" y="174"/>
              <a:ext cx="406" cy="467"/>
              <a:chOff x="1630" y="174"/>
              <a:chExt cx="406" cy="467"/>
            </a:xfrm>
          </p:grpSpPr>
          <p:sp>
            <p:nvSpPr>
              <p:cNvPr id="60771" name="Freeform 4"/>
              <p:cNvSpPr>
                <a:spLocks/>
              </p:cNvSpPr>
              <p:nvPr/>
            </p:nvSpPr>
            <p:spPr bwMode="auto">
              <a:xfrm>
                <a:off x="1630" y="186"/>
                <a:ext cx="406" cy="455"/>
              </a:xfrm>
              <a:custGeom>
                <a:avLst/>
                <a:gdLst>
                  <a:gd name="T0" fmla="*/ 0 w 1624"/>
                  <a:gd name="T1" fmla="*/ 101 h 1819"/>
                  <a:gd name="T2" fmla="*/ 1 w 1624"/>
                  <a:gd name="T3" fmla="*/ 92 h 1819"/>
                  <a:gd name="T4" fmla="*/ 3 w 1624"/>
                  <a:gd name="T5" fmla="*/ 87 h 1819"/>
                  <a:gd name="T6" fmla="*/ 8 w 1624"/>
                  <a:gd name="T7" fmla="*/ 84 h 1819"/>
                  <a:gd name="T8" fmla="*/ 13 w 1624"/>
                  <a:gd name="T9" fmla="*/ 84 h 1819"/>
                  <a:gd name="T10" fmla="*/ 22 w 1624"/>
                  <a:gd name="T11" fmla="*/ 87 h 1819"/>
                  <a:gd name="T12" fmla="*/ 28 w 1624"/>
                  <a:gd name="T13" fmla="*/ 83 h 1819"/>
                  <a:gd name="T14" fmla="*/ 38 w 1624"/>
                  <a:gd name="T15" fmla="*/ 81 h 1819"/>
                  <a:gd name="T16" fmla="*/ 45 w 1624"/>
                  <a:gd name="T17" fmla="*/ 79 h 1819"/>
                  <a:gd name="T18" fmla="*/ 50 w 1624"/>
                  <a:gd name="T19" fmla="*/ 69 h 1819"/>
                  <a:gd name="T20" fmla="*/ 50 w 1624"/>
                  <a:gd name="T21" fmla="*/ 62 h 1819"/>
                  <a:gd name="T22" fmla="*/ 47 w 1624"/>
                  <a:gd name="T23" fmla="*/ 53 h 1819"/>
                  <a:gd name="T24" fmla="*/ 42 w 1624"/>
                  <a:gd name="T25" fmla="*/ 33 h 1819"/>
                  <a:gd name="T26" fmla="*/ 41 w 1624"/>
                  <a:gd name="T27" fmla="*/ 8 h 1819"/>
                  <a:gd name="T28" fmla="*/ 41 w 1624"/>
                  <a:gd name="T29" fmla="*/ 1 h 1819"/>
                  <a:gd name="T30" fmla="*/ 44 w 1624"/>
                  <a:gd name="T31" fmla="*/ 2 h 1819"/>
                  <a:gd name="T32" fmla="*/ 49 w 1624"/>
                  <a:gd name="T33" fmla="*/ 3 h 1819"/>
                  <a:gd name="T34" fmla="*/ 53 w 1624"/>
                  <a:gd name="T35" fmla="*/ 2 h 1819"/>
                  <a:gd name="T36" fmla="*/ 55 w 1624"/>
                  <a:gd name="T37" fmla="*/ 0 h 1819"/>
                  <a:gd name="T38" fmla="*/ 55 w 1624"/>
                  <a:gd name="T39" fmla="*/ 19 h 1819"/>
                  <a:gd name="T40" fmla="*/ 58 w 1624"/>
                  <a:gd name="T41" fmla="*/ 43 h 1819"/>
                  <a:gd name="T42" fmla="*/ 65 w 1624"/>
                  <a:gd name="T43" fmla="*/ 53 h 1819"/>
                  <a:gd name="T44" fmla="*/ 72 w 1624"/>
                  <a:gd name="T45" fmla="*/ 47 h 1819"/>
                  <a:gd name="T46" fmla="*/ 79 w 1624"/>
                  <a:gd name="T47" fmla="*/ 43 h 1819"/>
                  <a:gd name="T48" fmla="*/ 84 w 1624"/>
                  <a:gd name="T49" fmla="*/ 42 h 1819"/>
                  <a:gd name="T50" fmla="*/ 90 w 1624"/>
                  <a:gd name="T51" fmla="*/ 43 h 1819"/>
                  <a:gd name="T52" fmla="*/ 95 w 1624"/>
                  <a:gd name="T53" fmla="*/ 47 h 1819"/>
                  <a:gd name="T54" fmla="*/ 98 w 1624"/>
                  <a:gd name="T55" fmla="*/ 52 h 1819"/>
                  <a:gd name="T56" fmla="*/ 101 w 1624"/>
                  <a:gd name="T57" fmla="*/ 62 h 1819"/>
                  <a:gd name="T58" fmla="*/ 101 w 1624"/>
                  <a:gd name="T59" fmla="*/ 75 h 1819"/>
                  <a:gd name="T60" fmla="*/ 97 w 1624"/>
                  <a:gd name="T61" fmla="*/ 84 h 1819"/>
                  <a:gd name="T62" fmla="*/ 91 w 1624"/>
                  <a:gd name="T63" fmla="*/ 92 h 1819"/>
                  <a:gd name="T64" fmla="*/ 86 w 1624"/>
                  <a:gd name="T65" fmla="*/ 99 h 1819"/>
                  <a:gd name="T66" fmla="*/ 78 w 1624"/>
                  <a:gd name="T67" fmla="*/ 104 h 1819"/>
                  <a:gd name="T68" fmla="*/ 70 w 1624"/>
                  <a:gd name="T69" fmla="*/ 107 h 1819"/>
                  <a:gd name="T70" fmla="*/ 59 w 1624"/>
                  <a:gd name="T71" fmla="*/ 111 h 1819"/>
                  <a:gd name="T72" fmla="*/ 41 w 1624"/>
                  <a:gd name="T73" fmla="*/ 114 h 1819"/>
                  <a:gd name="T74" fmla="*/ 28 w 1624"/>
                  <a:gd name="T75" fmla="*/ 113 h 1819"/>
                  <a:gd name="T76" fmla="*/ 20 w 1624"/>
                  <a:gd name="T77" fmla="*/ 108 h 1819"/>
                  <a:gd name="T78" fmla="*/ 14 w 1624"/>
                  <a:gd name="T79" fmla="*/ 100 h 1819"/>
                  <a:gd name="T80" fmla="*/ 11 w 1624"/>
                  <a:gd name="T81" fmla="*/ 101 h 1819"/>
                  <a:gd name="T82" fmla="*/ 6 w 1624"/>
                  <a:gd name="T83" fmla="*/ 106 h 1819"/>
                  <a:gd name="T84" fmla="*/ 1 w 1624"/>
                  <a:gd name="T85" fmla="*/ 105 h 18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24"/>
                  <a:gd name="T130" fmla="*/ 0 h 1819"/>
                  <a:gd name="T131" fmla="*/ 1624 w 1624"/>
                  <a:gd name="T132" fmla="*/ 1819 h 18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24" h="1819">
                    <a:moveTo>
                      <a:pt x="12" y="1673"/>
                    </a:moveTo>
                    <a:lnTo>
                      <a:pt x="0" y="1606"/>
                    </a:lnTo>
                    <a:lnTo>
                      <a:pt x="0" y="1515"/>
                    </a:lnTo>
                    <a:lnTo>
                      <a:pt x="8" y="1470"/>
                    </a:lnTo>
                    <a:lnTo>
                      <a:pt x="18" y="1430"/>
                    </a:lnTo>
                    <a:lnTo>
                      <a:pt x="51" y="1392"/>
                    </a:lnTo>
                    <a:lnTo>
                      <a:pt x="79" y="1365"/>
                    </a:lnTo>
                    <a:lnTo>
                      <a:pt x="127" y="1339"/>
                    </a:lnTo>
                    <a:lnTo>
                      <a:pt x="170" y="1334"/>
                    </a:lnTo>
                    <a:lnTo>
                      <a:pt x="212" y="1334"/>
                    </a:lnTo>
                    <a:lnTo>
                      <a:pt x="260" y="1352"/>
                    </a:lnTo>
                    <a:lnTo>
                      <a:pt x="344" y="1382"/>
                    </a:lnTo>
                    <a:lnTo>
                      <a:pt x="393" y="1352"/>
                    </a:lnTo>
                    <a:lnTo>
                      <a:pt x="447" y="1322"/>
                    </a:lnTo>
                    <a:lnTo>
                      <a:pt x="519" y="1304"/>
                    </a:lnTo>
                    <a:lnTo>
                      <a:pt x="604" y="1297"/>
                    </a:lnTo>
                    <a:lnTo>
                      <a:pt x="665" y="1291"/>
                    </a:lnTo>
                    <a:lnTo>
                      <a:pt x="719" y="1254"/>
                    </a:lnTo>
                    <a:lnTo>
                      <a:pt x="772" y="1182"/>
                    </a:lnTo>
                    <a:lnTo>
                      <a:pt x="798" y="1109"/>
                    </a:lnTo>
                    <a:lnTo>
                      <a:pt x="803" y="1033"/>
                    </a:lnTo>
                    <a:lnTo>
                      <a:pt x="795" y="996"/>
                    </a:lnTo>
                    <a:lnTo>
                      <a:pt x="785" y="959"/>
                    </a:lnTo>
                    <a:lnTo>
                      <a:pt x="744" y="844"/>
                    </a:lnTo>
                    <a:lnTo>
                      <a:pt x="706" y="701"/>
                    </a:lnTo>
                    <a:lnTo>
                      <a:pt x="676" y="533"/>
                    </a:lnTo>
                    <a:lnTo>
                      <a:pt x="658" y="327"/>
                    </a:lnTo>
                    <a:lnTo>
                      <a:pt x="655" y="129"/>
                    </a:lnTo>
                    <a:lnTo>
                      <a:pt x="652" y="0"/>
                    </a:lnTo>
                    <a:lnTo>
                      <a:pt x="660" y="15"/>
                    </a:lnTo>
                    <a:lnTo>
                      <a:pt x="680" y="28"/>
                    </a:lnTo>
                    <a:lnTo>
                      <a:pt x="706" y="35"/>
                    </a:lnTo>
                    <a:lnTo>
                      <a:pt x="737" y="39"/>
                    </a:lnTo>
                    <a:lnTo>
                      <a:pt x="775" y="42"/>
                    </a:lnTo>
                    <a:lnTo>
                      <a:pt x="815" y="38"/>
                    </a:lnTo>
                    <a:lnTo>
                      <a:pt x="846" y="32"/>
                    </a:lnTo>
                    <a:lnTo>
                      <a:pt x="871" y="18"/>
                    </a:lnTo>
                    <a:lnTo>
                      <a:pt x="887" y="1"/>
                    </a:lnTo>
                    <a:lnTo>
                      <a:pt x="881" y="123"/>
                    </a:lnTo>
                    <a:lnTo>
                      <a:pt x="884" y="309"/>
                    </a:lnTo>
                    <a:lnTo>
                      <a:pt x="900" y="521"/>
                    </a:lnTo>
                    <a:lnTo>
                      <a:pt x="925" y="692"/>
                    </a:lnTo>
                    <a:lnTo>
                      <a:pt x="972" y="928"/>
                    </a:lnTo>
                    <a:lnTo>
                      <a:pt x="1043" y="838"/>
                    </a:lnTo>
                    <a:lnTo>
                      <a:pt x="1092" y="787"/>
                    </a:lnTo>
                    <a:lnTo>
                      <a:pt x="1151" y="742"/>
                    </a:lnTo>
                    <a:lnTo>
                      <a:pt x="1225" y="699"/>
                    </a:lnTo>
                    <a:lnTo>
                      <a:pt x="1266" y="685"/>
                    </a:lnTo>
                    <a:lnTo>
                      <a:pt x="1300" y="678"/>
                    </a:lnTo>
                    <a:lnTo>
                      <a:pt x="1342" y="672"/>
                    </a:lnTo>
                    <a:lnTo>
                      <a:pt x="1386" y="675"/>
                    </a:lnTo>
                    <a:lnTo>
                      <a:pt x="1433" y="687"/>
                    </a:lnTo>
                    <a:lnTo>
                      <a:pt x="1477" y="715"/>
                    </a:lnTo>
                    <a:lnTo>
                      <a:pt x="1514" y="747"/>
                    </a:lnTo>
                    <a:lnTo>
                      <a:pt x="1539" y="782"/>
                    </a:lnTo>
                    <a:lnTo>
                      <a:pt x="1566" y="834"/>
                    </a:lnTo>
                    <a:lnTo>
                      <a:pt x="1587" y="903"/>
                    </a:lnTo>
                    <a:lnTo>
                      <a:pt x="1608" y="989"/>
                    </a:lnTo>
                    <a:lnTo>
                      <a:pt x="1624" y="1115"/>
                    </a:lnTo>
                    <a:lnTo>
                      <a:pt x="1618" y="1199"/>
                    </a:lnTo>
                    <a:lnTo>
                      <a:pt x="1587" y="1287"/>
                    </a:lnTo>
                    <a:lnTo>
                      <a:pt x="1549" y="1349"/>
                    </a:lnTo>
                    <a:lnTo>
                      <a:pt x="1511" y="1416"/>
                    </a:lnTo>
                    <a:lnTo>
                      <a:pt x="1461" y="1477"/>
                    </a:lnTo>
                    <a:lnTo>
                      <a:pt x="1425" y="1525"/>
                    </a:lnTo>
                    <a:lnTo>
                      <a:pt x="1375" y="1575"/>
                    </a:lnTo>
                    <a:lnTo>
                      <a:pt x="1323" y="1615"/>
                    </a:lnTo>
                    <a:lnTo>
                      <a:pt x="1249" y="1661"/>
                    </a:lnTo>
                    <a:lnTo>
                      <a:pt x="1170" y="1700"/>
                    </a:lnTo>
                    <a:lnTo>
                      <a:pt x="1123" y="1715"/>
                    </a:lnTo>
                    <a:lnTo>
                      <a:pt x="1037" y="1748"/>
                    </a:lnTo>
                    <a:lnTo>
                      <a:pt x="948" y="1772"/>
                    </a:lnTo>
                    <a:lnTo>
                      <a:pt x="808" y="1803"/>
                    </a:lnTo>
                    <a:lnTo>
                      <a:pt x="652" y="1819"/>
                    </a:lnTo>
                    <a:lnTo>
                      <a:pt x="513" y="1806"/>
                    </a:lnTo>
                    <a:lnTo>
                      <a:pt x="450" y="1799"/>
                    </a:lnTo>
                    <a:lnTo>
                      <a:pt x="399" y="1782"/>
                    </a:lnTo>
                    <a:lnTo>
                      <a:pt x="320" y="1722"/>
                    </a:lnTo>
                    <a:lnTo>
                      <a:pt x="253" y="1630"/>
                    </a:lnTo>
                    <a:lnTo>
                      <a:pt x="229" y="1600"/>
                    </a:lnTo>
                    <a:lnTo>
                      <a:pt x="201" y="1599"/>
                    </a:lnTo>
                    <a:lnTo>
                      <a:pt x="175" y="1613"/>
                    </a:lnTo>
                    <a:lnTo>
                      <a:pt x="157" y="1680"/>
                    </a:lnTo>
                    <a:lnTo>
                      <a:pt x="103" y="1691"/>
                    </a:lnTo>
                    <a:lnTo>
                      <a:pt x="47" y="1687"/>
                    </a:lnTo>
                    <a:lnTo>
                      <a:pt x="12" y="1673"/>
                    </a:lnTo>
                    <a:close/>
                  </a:path>
                </a:pathLst>
              </a:custGeom>
              <a:solidFill>
                <a:srgbClr val="40FF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0772" name="Oval 5"/>
              <p:cNvSpPr>
                <a:spLocks noChangeArrowheads="1"/>
              </p:cNvSpPr>
              <p:nvPr/>
            </p:nvSpPr>
            <p:spPr bwMode="auto">
              <a:xfrm>
                <a:off x="1792" y="174"/>
                <a:ext cx="60" cy="23"/>
              </a:xfrm>
              <a:prstGeom prst="ellipse">
                <a:avLst/>
              </a:prstGeom>
              <a:solidFill>
                <a:srgbClr val="00A0A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581" y="525"/>
              <a:ext cx="473" cy="591"/>
              <a:chOff x="1581" y="525"/>
              <a:chExt cx="473" cy="59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665" y="660"/>
                <a:ext cx="320" cy="275"/>
                <a:chOff x="1665" y="660"/>
                <a:chExt cx="320" cy="275"/>
              </a:xfrm>
            </p:grpSpPr>
            <p:sp>
              <p:nvSpPr>
                <p:cNvPr id="60768" name="Freeform 8"/>
                <p:cNvSpPr>
                  <a:spLocks/>
                </p:cNvSpPr>
                <p:nvPr/>
              </p:nvSpPr>
              <p:spPr bwMode="auto">
                <a:xfrm>
                  <a:off x="1740" y="734"/>
                  <a:ext cx="214" cy="201"/>
                </a:xfrm>
                <a:custGeom>
                  <a:avLst/>
                  <a:gdLst>
                    <a:gd name="T0" fmla="*/ 20 w 859"/>
                    <a:gd name="T1" fmla="*/ 46 h 803"/>
                    <a:gd name="T2" fmla="*/ 14 w 859"/>
                    <a:gd name="T3" fmla="*/ 50 h 803"/>
                    <a:gd name="T4" fmla="*/ 7 w 859"/>
                    <a:gd name="T5" fmla="*/ 50 h 803"/>
                    <a:gd name="T6" fmla="*/ 2 w 859"/>
                    <a:gd name="T7" fmla="*/ 46 h 803"/>
                    <a:gd name="T8" fmla="*/ 1 w 859"/>
                    <a:gd name="T9" fmla="*/ 40 h 803"/>
                    <a:gd name="T10" fmla="*/ 6 w 859"/>
                    <a:gd name="T11" fmla="*/ 39 h 803"/>
                    <a:gd name="T12" fmla="*/ 11 w 859"/>
                    <a:gd name="T13" fmla="*/ 42 h 803"/>
                    <a:gd name="T14" fmla="*/ 20 w 859"/>
                    <a:gd name="T15" fmla="*/ 42 h 803"/>
                    <a:gd name="T16" fmla="*/ 24 w 859"/>
                    <a:gd name="T17" fmla="*/ 38 h 803"/>
                    <a:gd name="T18" fmla="*/ 32 w 859"/>
                    <a:gd name="T19" fmla="*/ 38 h 803"/>
                    <a:gd name="T20" fmla="*/ 38 w 859"/>
                    <a:gd name="T21" fmla="*/ 34 h 803"/>
                    <a:gd name="T22" fmla="*/ 29 w 859"/>
                    <a:gd name="T23" fmla="*/ 38 h 803"/>
                    <a:gd name="T24" fmla="*/ 23 w 859"/>
                    <a:gd name="T25" fmla="*/ 36 h 803"/>
                    <a:gd name="T26" fmla="*/ 12 w 859"/>
                    <a:gd name="T27" fmla="*/ 26 h 803"/>
                    <a:gd name="T28" fmla="*/ 3 w 859"/>
                    <a:gd name="T29" fmla="*/ 22 h 803"/>
                    <a:gd name="T30" fmla="*/ 0 w 859"/>
                    <a:gd name="T31" fmla="*/ 18 h 803"/>
                    <a:gd name="T32" fmla="*/ 1 w 859"/>
                    <a:gd name="T33" fmla="*/ 12 h 803"/>
                    <a:gd name="T34" fmla="*/ 7 w 859"/>
                    <a:gd name="T35" fmla="*/ 8 h 803"/>
                    <a:gd name="T36" fmla="*/ 19 w 859"/>
                    <a:gd name="T37" fmla="*/ 8 h 803"/>
                    <a:gd name="T38" fmla="*/ 27 w 859"/>
                    <a:gd name="T39" fmla="*/ 11 h 803"/>
                    <a:gd name="T40" fmla="*/ 27 w 859"/>
                    <a:gd name="T41" fmla="*/ 13 h 803"/>
                    <a:gd name="T42" fmla="*/ 29 w 859"/>
                    <a:gd name="T43" fmla="*/ 7 h 803"/>
                    <a:gd name="T44" fmla="*/ 32 w 859"/>
                    <a:gd name="T45" fmla="*/ 1 h 803"/>
                    <a:gd name="T46" fmla="*/ 38 w 859"/>
                    <a:gd name="T47" fmla="*/ 1 h 803"/>
                    <a:gd name="T48" fmla="*/ 46 w 859"/>
                    <a:gd name="T49" fmla="*/ 3 h 803"/>
                    <a:gd name="T50" fmla="*/ 53 w 859"/>
                    <a:gd name="T51" fmla="*/ 11 h 803"/>
                    <a:gd name="T52" fmla="*/ 53 w 859"/>
                    <a:gd name="T53" fmla="*/ 19 h 803"/>
                    <a:gd name="T54" fmla="*/ 49 w 859"/>
                    <a:gd name="T55" fmla="*/ 23 h 803"/>
                    <a:gd name="T56" fmla="*/ 44 w 859"/>
                    <a:gd name="T57" fmla="*/ 25 h 803"/>
                    <a:gd name="T58" fmla="*/ 43 w 859"/>
                    <a:gd name="T59" fmla="*/ 17 h 803"/>
                    <a:gd name="T60" fmla="*/ 37 w 859"/>
                    <a:gd name="T61" fmla="*/ 10 h 803"/>
                    <a:gd name="T62" fmla="*/ 41 w 859"/>
                    <a:gd name="T63" fmla="*/ 14 h 803"/>
                    <a:gd name="T64" fmla="*/ 43 w 859"/>
                    <a:gd name="T65" fmla="*/ 25 h 803"/>
                    <a:gd name="T66" fmla="*/ 33 w 859"/>
                    <a:gd name="T67" fmla="*/ 27 h 803"/>
                    <a:gd name="T68" fmla="*/ 27 w 859"/>
                    <a:gd name="T69" fmla="*/ 25 h 803"/>
                    <a:gd name="T70" fmla="*/ 19 w 859"/>
                    <a:gd name="T71" fmla="*/ 19 h 803"/>
                    <a:gd name="T72" fmla="*/ 15 w 859"/>
                    <a:gd name="T73" fmla="*/ 19 h 803"/>
                    <a:gd name="T74" fmla="*/ 27 w 859"/>
                    <a:gd name="T75" fmla="*/ 26 h 803"/>
                    <a:gd name="T76" fmla="*/ 35 w 859"/>
                    <a:gd name="T77" fmla="*/ 27 h 803"/>
                    <a:gd name="T78" fmla="*/ 42 w 859"/>
                    <a:gd name="T79" fmla="*/ 25 h 803"/>
                    <a:gd name="T80" fmla="*/ 45 w 859"/>
                    <a:gd name="T81" fmla="*/ 29 h 803"/>
                    <a:gd name="T82" fmla="*/ 44 w 859"/>
                    <a:gd name="T83" fmla="*/ 39 h 803"/>
                    <a:gd name="T84" fmla="*/ 41 w 859"/>
                    <a:gd name="T85" fmla="*/ 45 h 803"/>
                    <a:gd name="T86" fmla="*/ 34 w 859"/>
                    <a:gd name="T87" fmla="*/ 47 h 803"/>
                    <a:gd name="T88" fmla="*/ 27 w 859"/>
                    <a:gd name="T89" fmla="*/ 45 h 80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59"/>
                    <a:gd name="T136" fmla="*/ 0 h 803"/>
                    <a:gd name="T137" fmla="*/ 859 w 859"/>
                    <a:gd name="T138" fmla="*/ 803 h 80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59" h="803">
                      <a:moveTo>
                        <a:pt x="390" y="705"/>
                      </a:moveTo>
                      <a:lnTo>
                        <a:pt x="354" y="712"/>
                      </a:lnTo>
                      <a:lnTo>
                        <a:pt x="316" y="734"/>
                      </a:lnTo>
                      <a:lnTo>
                        <a:pt x="290" y="766"/>
                      </a:lnTo>
                      <a:lnTo>
                        <a:pt x="280" y="786"/>
                      </a:lnTo>
                      <a:lnTo>
                        <a:pt x="221" y="794"/>
                      </a:lnTo>
                      <a:lnTo>
                        <a:pt x="185" y="800"/>
                      </a:lnTo>
                      <a:lnTo>
                        <a:pt x="155" y="803"/>
                      </a:lnTo>
                      <a:lnTo>
                        <a:pt x="121" y="800"/>
                      </a:lnTo>
                      <a:lnTo>
                        <a:pt x="84" y="789"/>
                      </a:lnTo>
                      <a:lnTo>
                        <a:pt x="56" y="769"/>
                      </a:lnTo>
                      <a:lnTo>
                        <a:pt x="35" y="739"/>
                      </a:lnTo>
                      <a:lnTo>
                        <a:pt x="22" y="698"/>
                      </a:lnTo>
                      <a:lnTo>
                        <a:pt x="16" y="674"/>
                      </a:lnTo>
                      <a:lnTo>
                        <a:pt x="19" y="645"/>
                      </a:lnTo>
                      <a:lnTo>
                        <a:pt x="32" y="624"/>
                      </a:lnTo>
                      <a:lnTo>
                        <a:pt x="62" y="620"/>
                      </a:lnTo>
                      <a:lnTo>
                        <a:pt x="93" y="623"/>
                      </a:lnTo>
                      <a:lnTo>
                        <a:pt x="118" y="631"/>
                      </a:lnTo>
                      <a:lnTo>
                        <a:pt x="142" y="651"/>
                      </a:lnTo>
                      <a:lnTo>
                        <a:pt x="176" y="665"/>
                      </a:lnTo>
                      <a:lnTo>
                        <a:pt x="240" y="677"/>
                      </a:lnTo>
                      <a:lnTo>
                        <a:pt x="280" y="679"/>
                      </a:lnTo>
                      <a:lnTo>
                        <a:pt x="318" y="674"/>
                      </a:lnTo>
                      <a:lnTo>
                        <a:pt x="348" y="657"/>
                      </a:lnTo>
                      <a:lnTo>
                        <a:pt x="366" y="641"/>
                      </a:lnTo>
                      <a:lnTo>
                        <a:pt x="393" y="613"/>
                      </a:lnTo>
                      <a:lnTo>
                        <a:pt x="421" y="604"/>
                      </a:lnTo>
                      <a:lnTo>
                        <a:pt x="469" y="604"/>
                      </a:lnTo>
                      <a:lnTo>
                        <a:pt x="509" y="599"/>
                      </a:lnTo>
                      <a:lnTo>
                        <a:pt x="543" y="589"/>
                      </a:lnTo>
                      <a:lnTo>
                        <a:pt x="567" y="570"/>
                      </a:lnTo>
                      <a:lnTo>
                        <a:pt x="608" y="536"/>
                      </a:lnTo>
                      <a:lnTo>
                        <a:pt x="535" y="583"/>
                      </a:lnTo>
                      <a:lnTo>
                        <a:pt x="505" y="590"/>
                      </a:lnTo>
                      <a:lnTo>
                        <a:pt x="462" y="599"/>
                      </a:lnTo>
                      <a:lnTo>
                        <a:pt x="418" y="599"/>
                      </a:lnTo>
                      <a:lnTo>
                        <a:pt x="394" y="599"/>
                      </a:lnTo>
                      <a:lnTo>
                        <a:pt x="373" y="576"/>
                      </a:lnTo>
                      <a:lnTo>
                        <a:pt x="348" y="539"/>
                      </a:lnTo>
                      <a:lnTo>
                        <a:pt x="294" y="491"/>
                      </a:lnTo>
                      <a:lnTo>
                        <a:pt x="197" y="418"/>
                      </a:lnTo>
                      <a:lnTo>
                        <a:pt x="147" y="398"/>
                      </a:lnTo>
                      <a:lnTo>
                        <a:pt x="104" y="380"/>
                      </a:lnTo>
                      <a:lnTo>
                        <a:pt x="56" y="356"/>
                      </a:lnTo>
                      <a:lnTo>
                        <a:pt x="32" y="339"/>
                      </a:lnTo>
                      <a:lnTo>
                        <a:pt x="11" y="322"/>
                      </a:lnTo>
                      <a:lnTo>
                        <a:pt x="2" y="289"/>
                      </a:lnTo>
                      <a:lnTo>
                        <a:pt x="0" y="257"/>
                      </a:lnTo>
                      <a:lnTo>
                        <a:pt x="4" y="224"/>
                      </a:lnTo>
                      <a:lnTo>
                        <a:pt x="16" y="194"/>
                      </a:lnTo>
                      <a:lnTo>
                        <a:pt x="38" y="162"/>
                      </a:lnTo>
                      <a:lnTo>
                        <a:pt x="73" y="139"/>
                      </a:lnTo>
                      <a:lnTo>
                        <a:pt x="113" y="123"/>
                      </a:lnTo>
                      <a:lnTo>
                        <a:pt x="152" y="117"/>
                      </a:lnTo>
                      <a:lnTo>
                        <a:pt x="216" y="115"/>
                      </a:lnTo>
                      <a:lnTo>
                        <a:pt x="304" y="122"/>
                      </a:lnTo>
                      <a:lnTo>
                        <a:pt x="378" y="122"/>
                      </a:lnTo>
                      <a:lnTo>
                        <a:pt x="418" y="137"/>
                      </a:lnTo>
                      <a:lnTo>
                        <a:pt x="431" y="167"/>
                      </a:lnTo>
                      <a:lnTo>
                        <a:pt x="431" y="212"/>
                      </a:lnTo>
                      <a:lnTo>
                        <a:pt x="432" y="267"/>
                      </a:lnTo>
                      <a:lnTo>
                        <a:pt x="442" y="212"/>
                      </a:lnTo>
                      <a:lnTo>
                        <a:pt x="435" y="156"/>
                      </a:lnTo>
                      <a:lnTo>
                        <a:pt x="437" y="129"/>
                      </a:lnTo>
                      <a:lnTo>
                        <a:pt x="461" y="112"/>
                      </a:lnTo>
                      <a:lnTo>
                        <a:pt x="479" y="91"/>
                      </a:lnTo>
                      <a:lnTo>
                        <a:pt x="497" y="58"/>
                      </a:lnTo>
                      <a:lnTo>
                        <a:pt x="517" y="18"/>
                      </a:lnTo>
                      <a:lnTo>
                        <a:pt x="541" y="0"/>
                      </a:lnTo>
                      <a:lnTo>
                        <a:pt x="575" y="0"/>
                      </a:lnTo>
                      <a:lnTo>
                        <a:pt x="612" y="10"/>
                      </a:lnTo>
                      <a:lnTo>
                        <a:pt x="636" y="31"/>
                      </a:lnTo>
                      <a:lnTo>
                        <a:pt x="697" y="37"/>
                      </a:lnTo>
                      <a:lnTo>
                        <a:pt x="741" y="42"/>
                      </a:lnTo>
                      <a:lnTo>
                        <a:pt x="783" y="62"/>
                      </a:lnTo>
                      <a:lnTo>
                        <a:pt x="821" y="103"/>
                      </a:lnTo>
                      <a:lnTo>
                        <a:pt x="850" y="172"/>
                      </a:lnTo>
                      <a:lnTo>
                        <a:pt x="857" y="214"/>
                      </a:lnTo>
                      <a:lnTo>
                        <a:pt x="853" y="257"/>
                      </a:lnTo>
                      <a:lnTo>
                        <a:pt x="859" y="301"/>
                      </a:lnTo>
                      <a:lnTo>
                        <a:pt x="850" y="336"/>
                      </a:lnTo>
                      <a:lnTo>
                        <a:pt x="827" y="350"/>
                      </a:lnTo>
                      <a:lnTo>
                        <a:pt x="795" y="370"/>
                      </a:lnTo>
                      <a:lnTo>
                        <a:pt x="772" y="393"/>
                      </a:lnTo>
                      <a:lnTo>
                        <a:pt x="745" y="403"/>
                      </a:lnTo>
                      <a:lnTo>
                        <a:pt x="710" y="398"/>
                      </a:lnTo>
                      <a:lnTo>
                        <a:pt x="697" y="393"/>
                      </a:lnTo>
                      <a:lnTo>
                        <a:pt x="693" y="328"/>
                      </a:lnTo>
                      <a:lnTo>
                        <a:pt x="693" y="271"/>
                      </a:lnTo>
                      <a:lnTo>
                        <a:pt x="678" y="234"/>
                      </a:lnTo>
                      <a:lnTo>
                        <a:pt x="642" y="200"/>
                      </a:lnTo>
                      <a:lnTo>
                        <a:pt x="599" y="162"/>
                      </a:lnTo>
                      <a:lnTo>
                        <a:pt x="588" y="152"/>
                      </a:lnTo>
                      <a:lnTo>
                        <a:pt x="612" y="180"/>
                      </a:lnTo>
                      <a:lnTo>
                        <a:pt x="664" y="228"/>
                      </a:lnTo>
                      <a:lnTo>
                        <a:pt x="683" y="267"/>
                      </a:lnTo>
                      <a:lnTo>
                        <a:pt x="686" y="303"/>
                      </a:lnTo>
                      <a:lnTo>
                        <a:pt x="690" y="390"/>
                      </a:lnTo>
                      <a:lnTo>
                        <a:pt x="626" y="398"/>
                      </a:lnTo>
                      <a:lnTo>
                        <a:pt x="575" y="418"/>
                      </a:lnTo>
                      <a:lnTo>
                        <a:pt x="529" y="433"/>
                      </a:lnTo>
                      <a:lnTo>
                        <a:pt x="497" y="433"/>
                      </a:lnTo>
                      <a:lnTo>
                        <a:pt x="465" y="418"/>
                      </a:lnTo>
                      <a:lnTo>
                        <a:pt x="442" y="394"/>
                      </a:lnTo>
                      <a:lnTo>
                        <a:pt x="403" y="356"/>
                      </a:lnTo>
                      <a:lnTo>
                        <a:pt x="360" y="326"/>
                      </a:lnTo>
                      <a:lnTo>
                        <a:pt x="305" y="303"/>
                      </a:lnTo>
                      <a:lnTo>
                        <a:pt x="250" y="285"/>
                      </a:lnTo>
                      <a:lnTo>
                        <a:pt x="155" y="261"/>
                      </a:lnTo>
                      <a:lnTo>
                        <a:pt x="240" y="295"/>
                      </a:lnTo>
                      <a:lnTo>
                        <a:pt x="305" y="313"/>
                      </a:lnTo>
                      <a:lnTo>
                        <a:pt x="398" y="362"/>
                      </a:lnTo>
                      <a:lnTo>
                        <a:pt x="441" y="407"/>
                      </a:lnTo>
                      <a:lnTo>
                        <a:pt x="483" y="438"/>
                      </a:lnTo>
                      <a:lnTo>
                        <a:pt x="523" y="443"/>
                      </a:lnTo>
                      <a:lnTo>
                        <a:pt x="560" y="434"/>
                      </a:lnTo>
                      <a:lnTo>
                        <a:pt x="598" y="420"/>
                      </a:lnTo>
                      <a:lnTo>
                        <a:pt x="640" y="404"/>
                      </a:lnTo>
                      <a:lnTo>
                        <a:pt x="684" y="398"/>
                      </a:lnTo>
                      <a:lnTo>
                        <a:pt x="736" y="407"/>
                      </a:lnTo>
                      <a:lnTo>
                        <a:pt x="746" y="420"/>
                      </a:lnTo>
                      <a:lnTo>
                        <a:pt x="731" y="465"/>
                      </a:lnTo>
                      <a:lnTo>
                        <a:pt x="728" y="526"/>
                      </a:lnTo>
                      <a:lnTo>
                        <a:pt x="727" y="579"/>
                      </a:lnTo>
                      <a:lnTo>
                        <a:pt x="714" y="623"/>
                      </a:lnTo>
                      <a:lnTo>
                        <a:pt x="698" y="669"/>
                      </a:lnTo>
                      <a:lnTo>
                        <a:pt x="686" y="698"/>
                      </a:lnTo>
                      <a:lnTo>
                        <a:pt x="667" y="719"/>
                      </a:lnTo>
                      <a:lnTo>
                        <a:pt x="640" y="734"/>
                      </a:lnTo>
                      <a:lnTo>
                        <a:pt x="608" y="745"/>
                      </a:lnTo>
                      <a:lnTo>
                        <a:pt x="555" y="756"/>
                      </a:lnTo>
                      <a:lnTo>
                        <a:pt x="521" y="756"/>
                      </a:lnTo>
                      <a:lnTo>
                        <a:pt x="476" y="736"/>
                      </a:lnTo>
                      <a:lnTo>
                        <a:pt x="438" y="715"/>
                      </a:lnTo>
                      <a:lnTo>
                        <a:pt x="390" y="705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769" name="Freeform 9"/>
                <p:cNvSpPr>
                  <a:spLocks/>
                </p:cNvSpPr>
                <p:nvPr/>
              </p:nvSpPr>
              <p:spPr bwMode="auto">
                <a:xfrm>
                  <a:off x="1665" y="684"/>
                  <a:ext cx="201" cy="219"/>
                </a:xfrm>
                <a:custGeom>
                  <a:avLst/>
                  <a:gdLst>
                    <a:gd name="T0" fmla="*/ 30 w 803"/>
                    <a:gd name="T1" fmla="*/ 46 h 876"/>
                    <a:gd name="T2" fmla="*/ 29 w 803"/>
                    <a:gd name="T3" fmla="*/ 46 h 876"/>
                    <a:gd name="T4" fmla="*/ 26 w 803"/>
                    <a:gd name="T5" fmla="*/ 52 h 876"/>
                    <a:gd name="T6" fmla="*/ 30 w 803"/>
                    <a:gd name="T7" fmla="*/ 54 h 876"/>
                    <a:gd name="T8" fmla="*/ 35 w 803"/>
                    <a:gd name="T9" fmla="*/ 55 h 876"/>
                    <a:gd name="T10" fmla="*/ 39 w 803"/>
                    <a:gd name="T11" fmla="*/ 54 h 876"/>
                    <a:gd name="T12" fmla="*/ 42 w 803"/>
                    <a:gd name="T13" fmla="*/ 52 h 876"/>
                    <a:gd name="T14" fmla="*/ 42 w 803"/>
                    <a:gd name="T15" fmla="*/ 49 h 876"/>
                    <a:gd name="T16" fmla="*/ 39 w 803"/>
                    <a:gd name="T17" fmla="*/ 45 h 876"/>
                    <a:gd name="T18" fmla="*/ 32 w 803"/>
                    <a:gd name="T19" fmla="*/ 40 h 876"/>
                    <a:gd name="T20" fmla="*/ 24 w 803"/>
                    <a:gd name="T21" fmla="*/ 36 h 876"/>
                    <a:gd name="T22" fmla="*/ 18 w 803"/>
                    <a:gd name="T23" fmla="*/ 35 h 876"/>
                    <a:gd name="T24" fmla="*/ 12 w 803"/>
                    <a:gd name="T25" fmla="*/ 37 h 876"/>
                    <a:gd name="T26" fmla="*/ 17 w 803"/>
                    <a:gd name="T27" fmla="*/ 32 h 876"/>
                    <a:gd name="T28" fmla="*/ 19 w 803"/>
                    <a:gd name="T29" fmla="*/ 26 h 876"/>
                    <a:gd name="T30" fmla="*/ 18 w 803"/>
                    <a:gd name="T31" fmla="*/ 19 h 876"/>
                    <a:gd name="T32" fmla="*/ 15 w 803"/>
                    <a:gd name="T33" fmla="*/ 16 h 876"/>
                    <a:gd name="T34" fmla="*/ 17 w 803"/>
                    <a:gd name="T35" fmla="*/ 16 h 876"/>
                    <a:gd name="T36" fmla="*/ 20 w 803"/>
                    <a:gd name="T37" fmla="*/ 18 h 876"/>
                    <a:gd name="T38" fmla="*/ 25 w 803"/>
                    <a:gd name="T39" fmla="*/ 20 h 876"/>
                    <a:gd name="T40" fmla="*/ 34 w 803"/>
                    <a:gd name="T41" fmla="*/ 20 h 876"/>
                    <a:gd name="T42" fmla="*/ 42 w 803"/>
                    <a:gd name="T43" fmla="*/ 20 h 876"/>
                    <a:gd name="T44" fmla="*/ 46 w 803"/>
                    <a:gd name="T45" fmla="*/ 21 h 876"/>
                    <a:gd name="T46" fmla="*/ 49 w 803"/>
                    <a:gd name="T47" fmla="*/ 17 h 876"/>
                    <a:gd name="T48" fmla="*/ 50 w 803"/>
                    <a:gd name="T49" fmla="*/ 13 h 876"/>
                    <a:gd name="T50" fmla="*/ 48 w 803"/>
                    <a:gd name="T51" fmla="*/ 11 h 876"/>
                    <a:gd name="T52" fmla="*/ 47 w 803"/>
                    <a:gd name="T53" fmla="*/ 9 h 876"/>
                    <a:gd name="T54" fmla="*/ 45 w 803"/>
                    <a:gd name="T55" fmla="*/ 7 h 876"/>
                    <a:gd name="T56" fmla="*/ 42 w 803"/>
                    <a:gd name="T57" fmla="*/ 5 h 876"/>
                    <a:gd name="T58" fmla="*/ 36 w 803"/>
                    <a:gd name="T59" fmla="*/ 7 h 876"/>
                    <a:gd name="T60" fmla="*/ 31 w 803"/>
                    <a:gd name="T61" fmla="*/ 7 h 876"/>
                    <a:gd name="T62" fmla="*/ 25 w 803"/>
                    <a:gd name="T63" fmla="*/ 5 h 876"/>
                    <a:gd name="T64" fmla="*/ 22 w 803"/>
                    <a:gd name="T65" fmla="*/ 4 h 876"/>
                    <a:gd name="T66" fmla="*/ 21 w 803"/>
                    <a:gd name="T67" fmla="*/ 7 h 876"/>
                    <a:gd name="T68" fmla="*/ 27 w 803"/>
                    <a:gd name="T69" fmla="*/ 11 h 876"/>
                    <a:gd name="T70" fmla="*/ 35 w 803"/>
                    <a:gd name="T71" fmla="*/ 14 h 876"/>
                    <a:gd name="T72" fmla="*/ 35 w 803"/>
                    <a:gd name="T73" fmla="*/ 14 h 876"/>
                    <a:gd name="T74" fmla="*/ 27 w 803"/>
                    <a:gd name="T75" fmla="*/ 11 h 876"/>
                    <a:gd name="T76" fmla="*/ 19 w 803"/>
                    <a:gd name="T77" fmla="*/ 5 h 876"/>
                    <a:gd name="T78" fmla="*/ 15 w 803"/>
                    <a:gd name="T79" fmla="*/ 5 h 876"/>
                    <a:gd name="T80" fmla="*/ 11 w 803"/>
                    <a:gd name="T81" fmla="*/ 3 h 876"/>
                    <a:gd name="T82" fmla="*/ 6 w 803"/>
                    <a:gd name="T83" fmla="*/ 0 h 876"/>
                    <a:gd name="T84" fmla="*/ 4 w 803"/>
                    <a:gd name="T85" fmla="*/ 6 h 876"/>
                    <a:gd name="T86" fmla="*/ 1 w 803"/>
                    <a:gd name="T87" fmla="*/ 11 h 876"/>
                    <a:gd name="T88" fmla="*/ 1 w 803"/>
                    <a:gd name="T89" fmla="*/ 14 h 876"/>
                    <a:gd name="T90" fmla="*/ 3 w 803"/>
                    <a:gd name="T91" fmla="*/ 18 h 876"/>
                    <a:gd name="T92" fmla="*/ 3 w 803"/>
                    <a:gd name="T93" fmla="*/ 21 h 876"/>
                    <a:gd name="T94" fmla="*/ 5 w 803"/>
                    <a:gd name="T95" fmla="*/ 25 h 876"/>
                    <a:gd name="T96" fmla="*/ 2 w 803"/>
                    <a:gd name="T97" fmla="*/ 27 h 876"/>
                    <a:gd name="T98" fmla="*/ 0 w 803"/>
                    <a:gd name="T99" fmla="*/ 31 h 876"/>
                    <a:gd name="T100" fmla="*/ 4 w 803"/>
                    <a:gd name="T101" fmla="*/ 37 h 876"/>
                    <a:gd name="T102" fmla="*/ 5 w 803"/>
                    <a:gd name="T103" fmla="*/ 43 h 876"/>
                    <a:gd name="T104" fmla="*/ 4 w 803"/>
                    <a:gd name="T105" fmla="*/ 47 h 876"/>
                    <a:gd name="T106" fmla="*/ 6 w 803"/>
                    <a:gd name="T107" fmla="*/ 48 h 876"/>
                    <a:gd name="T108" fmla="*/ 12 w 803"/>
                    <a:gd name="T109" fmla="*/ 46 h 876"/>
                    <a:gd name="T110" fmla="*/ 18 w 803"/>
                    <a:gd name="T111" fmla="*/ 44 h 876"/>
                    <a:gd name="T112" fmla="*/ 23 w 803"/>
                    <a:gd name="T113" fmla="*/ 44 h 876"/>
                    <a:gd name="T114" fmla="*/ 27 w 803"/>
                    <a:gd name="T115" fmla="*/ 45 h 876"/>
                    <a:gd name="T116" fmla="*/ 30 w 803"/>
                    <a:gd name="T117" fmla="*/ 44 h 87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03"/>
                    <a:gd name="T178" fmla="*/ 0 h 876"/>
                    <a:gd name="T179" fmla="*/ 803 w 803"/>
                    <a:gd name="T180" fmla="*/ 876 h 87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03" h="876">
                      <a:moveTo>
                        <a:pt x="481" y="707"/>
                      </a:moveTo>
                      <a:lnTo>
                        <a:pt x="481" y="727"/>
                      </a:lnTo>
                      <a:lnTo>
                        <a:pt x="477" y="741"/>
                      </a:lnTo>
                      <a:lnTo>
                        <a:pt x="463" y="738"/>
                      </a:lnTo>
                      <a:lnTo>
                        <a:pt x="455" y="732"/>
                      </a:lnTo>
                      <a:lnTo>
                        <a:pt x="416" y="830"/>
                      </a:lnTo>
                      <a:lnTo>
                        <a:pt x="446" y="850"/>
                      </a:lnTo>
                      <a:lnTo>
                        <a:pt x="474" y="863"/>
                      </a:lnTo>
                      <a:lnTo>
                        <a:pt x="519" y="873"/>
                      </a:lnTo>
                      <a:lnTo>
                        <a:pt x="558" y="876"/>
                      </a:lnTo>
                      <a:lnTo>
                        <a:pt x="603" y="873"/>
                      </a:lnTo>
                      <a:lnTo>
                        <a:pt x="627" y="864"/>
                      </a:lnTo>
                      <a:lnTo>
                        <a:pt x="650" y="852"/>
                      </a:lnTo>
                      <a:lnTo>
                        <a:pt x="667" y="836"/>
                      </a:lnTo>
                      <a:lnTo>
                        <a:pt x="676" y="818"/>
                      </a:lnTo>
                      <a:lnTo>
                        <a:pt x="676" y="788"/>
                      </a:lnTo>
                      <a:lnTo>
                        <a:pt x="650" y="742"/>
                      </a:lnTo>
                      <a:lnTo>
                        <a:pt x="620" y="714"/>
                      </a:lnTo>
                      <a:lnTo>
                        <a:pt x="578" y="678"/>
                      </a:lnTo>
                      <a:lnTo>
                        <a:pt x="514" y="630"/>
                      </a:lnTo>
                      <a:lnTo>
                        <a:pt x="471" y="607"/>
                      </a:lnTo>
                      <a:lnTo>
                        <a:pt x="378" y="566"/>
                      </a:lnTo>
                      <a:lnTo>
                        <a:pt x="324" y="555"/>
                      </a:lnTo>
                      <a:lnTo>
                        <a:pt x="293" y="555"/>
                      </a:lnTo>
                      <a:lnTo>
                        <a:pt x="249" y="563"/>
                      </a:lnTo>
                      <a:lnTo>
                        <a:pt x="187" y="589"/>
                      </a:lnTo>
                      <a:lnTo>
                        <a:pt x="245" y="549"/>
                      </a:lnTo>
                      <a:lnTo>
                        <a:pt x="269" y="517"/>
                      </a:lnTo>
                      <a:lnTo>
                        <a:pt x="286" y="471"/>
                      </a:lnTo>
                      <a:lnTo>
                        <a:pt x="300" y="421"/>
                      </a:lnTo>
                      <a:lnTo>
                        <a:pt x="302" y="363"/>
                      </a:lnTo>
                      <a:lnTo>
                        <a:pt x="290" y="300"/>
                      </a:lnTo>
                      <a:lnTo>
                        <a:pt x="272" y="275"/>
                      </a:lnTo>
                      <a:lnTo>
                        <a:pt x="245" y="251"/>
                      </a:lnTo>
                      <a:lnTo>
                        <a:pt x="210" y="217"/>
                      </a:lnTo>
                      <a:lnTo>
                        <a:pt x="264" y="254"/>
                      </a:lnTo>
                      <a:lnTo>
                        <a:pt x="300" y="275"/>
                      </a:lnTo>
                      <a:lnTo>
                        <a:pt x="312" y="281"/>
                      </a:lnTo>
                      <a:lnTo>
                        <a:pt x="348" y="298"/>
                      </a:lnTo>
                      <a:lnTo>
                        <a:pt x="402" y="312"/>
                      </a:lnTo>
                      <a:lnTo>
                        <a:pt x="465" y="312"/>
                      </a:lnTo>
                      <a:lnTo>
                        <a:pt x="549" y="314"/>
                      </a:lnTo>
                      <a:lnTo>
                        <a:pt x="616" y="318"/>
                      </a:lnTo>
                      <a:lnTo>
                        <a:pt x="676" y="316"/>
                      </a:lnTo>
                      <a:lnTo>
                        <a:pt x="706" y="326"/>
                      </a:lnTo>
                      <a:lnTo>
                        <a:pt x="735" y="326"/>
                      </a:lnTo>
                      <a:lnTo>
                        <a:pt x="764" y="304"/>
                      </a:lnTo>
                      <a:lnTo>
                        <a:pt x="787" y="271"/>
                      </a:lnTo>
                      <a:lnTo>
                        <a:pt x="801" y="240"/>
                      </a:lnTo>
                      <a:lnTo>
                        <a:pt x="803" y="209"/>
                      </a:lnTo>
                      <a:lnTo>
                        <a:pt x="791" y="190"/>
                      </a:lnTo>
                      <a:lnTo>
                        <a:pt x="764" y="180"/>
                      </a:lnTo>
                      <a:lnTo>
                        <a:pt x="745" y="162"/>
                      </a:lnTo>
                      <a:lnTo>
                        <a:pt x="745" y="138"/>
                      </a:lnTo>
                      <a:lnTo>
                        <a:pt x="735" y="121"/>
                      </a:lnTo>
                      <a:lnTo>
                        <a:pt x="722" y="106"/>
                      </a:lnTo>
                      <a:lnTo>
                        <a:pt x="706" y="94"/>
                      </a:lnTo>
                      <a:lnTo>
                        <a:pt x="674" y="84"/>
                      </a:lnTo>
                      <a:lnTo>
                        <a:pt x="624" y="106"/>
                      </a:lnTo>
                      <a:lnTo>
                        <a:pt x="579" y="112"/>
                      </a:lnTo>
                      <a:lnTo>
                        <a:pt x="529" y="114"/>
                      </a:lnTo>
                      <a:lnTo>
                        <a:pt x="490" y="108"/>
                      </a:lnTo>
                      <a:lnTo>
                        <a:pt x="440" y="94"/>
                      </a:lnTo>
                      <a:lnTo>
                        <a:pt x="395" y="71"/>
                      </a:lnTo>
                      <a:lnTo>
                        <a:pt x="367" y="55"/>
                      </a:lnTo>
                      <a:lnTo>
                        <a:pt x="343" y="60"/>
                      </a:lnTo>
                      <a:lnTo>
                        <a:pt x="324" y="70"/>
                      </a:lnTo>
                      <a:lnTo>
                        <a:pt x="330" y="108"/>
                      </a:lnTo>
                      <a:lnTo>
                        <a:pt x="378" y="136"/>
                      </a:lnTo>
                      <a:lnTo>
                        <a:pt x="429" y="166"/>
                      </a:lnTo>
                      <a:lnTo>
                        <a:pt x="491" y="197"/>
                      </a:lnTo>
                      <a:lnTo>
                        <a:pt x="562" y="221"/>
                      </a:lnTo>
                      <a:lnTo>
                        <a:pt x="614" y="230"/>
                      </a:lnTo>
                      <a:lnTo>
                        <a:pt x="553" y="226"/>
                      </a:lnTo>
                      <a:lnTo>
                        <a:pt x="477" y="199"/>
                      </a:lnTo>
                      <a:lnTo>
                        <a:pt x="433" y="176"/>
                      </a:lnTo>
                      <a:lnTo>
                        <a:pt x="343" y="118"/>
                      </a:lnTo>
                      <a:lnTo>
                        <a:pt x="300" y="81"/>
                      </a:lnTo>
                      <a:lnTo>
                        <a:pt x="273" y="81"/>
                      </a:lnTo>
                      <a:lnTo>
                        <a:pt x="244" y="78"/>
                      </a:lnTo>
                      <a:lnTo>
                        <a:pt x="217" y="68"/>
                      </a:lnTo>
                      <a:lnTo>
                        <a:pt x="179" y="41"/>
                      </a:lnTo>
                      <a:lnTo>
                        <a:pt x="131" y="0"/>
                      </a:lnTo>
                      <a:lnTo>
                        <a:pt x="87" y="4"/>
                      </a:lnTo>
                      <a:lnTo>
                        <a:pt x="78" y="54"/>
                      </a:lnTo>
                      <a:lnTo>
                        <a:pt x="64" y="98"/>
                      </a:lnTo>
                      <a:lnTo>
                        <a:pt x="43" y="135"/>
                      </a:lnTo>
                      <a:lnTo>
                        <a:pt x="16" y="166"/>
                      </a:lnTo>
                      <a:lnTo>
                        <a:pt x="9" y="190"/>
                      </a:lnTo>
                      <a:lnTo>
                        <a:pt x="10" y="219"/>
                      </a:lnTo>
                      <a:lnTo>
                        <a:pt x="20" y="254"/>
                      </a:lnTo>
                      <a:lnTo>
                        <a:pt x="44" y="284"/>
                      </a:lnTo>
                      <a:lnTo>
                        <a:pt x="36" y="308"/>
                      </a:lnTo>
                      <a:lnTo>
                        <a:pt x="40" y="338"/>
                      </a:lnTo>
                      <a:lnTo>
                        <a:pt x="53" y="369"/>
                      </a:lnTo>
                      <a:lnTo>
                        <a:pt x="72" y="392"/>
                      </a:lnTo>
                      <a:lnTo>
                        <a:pt x="43" y="407"/>
                      </a:lnTo>
                      <a:lnTo>
                        <a:pt x="24" y="423"/>
                      </a:lnTo>
                      <a:lnTo>
                        <a:pt x="6" y="451"/>
                      </a:lnTo>
                      <a:lnTo>
                        <a:pt x="0" y="494"/>
                      </a:lnTo>
                      <a:lnTo>
                        <a:pt x="36" y="542"/>
                      </a:lnTo>
                      <a:lnTo>
                        <a:pt x="58" y="585"/>
                      </a:lnTo>
                      <a:lnTo>
                        <a:pt x="72" y="627"/>
                      </a:lnTo>
                      <a:lnTo>
                        <a:pt x="71" y="680"/>
                      </a:lnTo>
                      <a:lnTo>
                        <a:pt x="60" y="717"/>
                      </a:lnTo>
                      <a:lnTo>
                        <a:pt x="60" y="742"/>
                      </a:lnTo>
                      <a:lnTo>
                        <a:pt x="77" y="759"/>
                      </a:lnTo>
                      <a:lnTo>
                        <a:pt x="101" y="763"/>
                      </a:lnTo>
                      <a:lnTo>
                        <a:pt x="131" y="755"/>
                      </a:lnTo>
                      <a:lnTo>
                        <a:pt x="190" y="728"/>
                      </a:lnTo>
                      <a:lnTo>
                        <a:pt x="248" y="708"/>
                      </a:lnTo>
                      <a:lnTo>
                        <a:pt x="288" y="700"/>
                      </a:lnTo>
                      <a:lnTo>
                        <a:pt x="328" y="697"/>
                      </a:lnTo>
                      <a:lnTo>
                        <a:pt x="364" y="700"/>
                      </a:lnTo>
                      <a:lnTo>
                        <a:pt x="392" y="708"/>
                      </a:lnTo>
                      <a:lnTo>
                        <a:pt x="430" y="718"/>
                      </a:lnTo>
                      <a:lnTo>
                        <a:pt x="471" y="731"/>
                      </a:lnTo>
                      <a:lnTo>
                        <a:pt x="481" y="707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770" name="Freeform 10"/>
                <p:cNvSpPr>
                  <a:spLocks/>
                </p:cNvSpPr>
                <p:nvPr/>
              </p:nvSpPr>
              <p:spPr bwMode="auto">
                <a:xfrm>
                  <a:off x="1853" y="660"/>
                  <a:ext cx="132" cy="127"/>
                </a:xfrm>
                <a:custGeom>
                  <a:avLst/>
                  <a:gdLst>
                    <a:gd name="T0" fmla="*/ 28 w 529"/>
                    <a:gd name="T1" fmla="*/ 0 h 509"/>
                    <a:gd name="T2" fmla="*/ 26 w 529"/>
                    <a:gd name="T3" fmla="*/ 0 h 509"/>
                    <a:gd name="T4" fmla="*/ 24 w 529"/>
                    <a:gd name="T5" fmla="*/ 1 h 509"/>
                    <a:gd name="T6" fmla="*/ 22 w 529"/>
                    <a:gd name="T7" fmla="*/ 2 h 509"/>
                    <a:gd name="T8" fmla="*/ 21 w 529"/>
                    <a:gd name="T9" fmla="*/ 3 h 509"/>
                    <a:gd name="T10" fmla="*/ 20 w 529"/>
                    <a:gd name="T11" fmla="*/ 5 h 509"/>
                    <a:gd name="T12" fmla="*/ 18 w 529"/>
                    <a:gd name="T13" fmla="*/ 7 h 509"/>
                    <a:gd name="T14" fmla="*/ 15 w 529"/>
                    <a:gd name="T15" fmla="*/ 8 h 509"/>
                    <a:gd name="T16" fmla="*/ 13 w 529"/>
                    <a:gd name="T17" fmla="*/ 10 h 509"/>
                    <a:gd name="T18" fmla="*/ 9 w 529"/>
                    <a:gd name="T19" fmla="*/ 10 h 509"/>
                    <a:gd name="T20" fmla="*/ 5 w 529"/>
                    <a:gd name="T21" fmla="*/ 11 h 509"/>
                    <a:gd name="T22" fmla="*/ 3 w 529"/>
                    <a:gd name="T23" fmla="*/ 11 h 509"/>
                    <a:gd name="T24" fmla="*/ 1 w 529"/>
                    <a:gd name="T25" fmla="*/ 13 h 509"/>
                    <a:gd name="T26" fmla="*/ 0 w 529"/>
                    <a:gd name="T27" fmla="*/ 15 h 509"/>
                    <a:gd name="T28" fmla="*/ 0 w 529"/>
                    <a:gd name="T29" fmla="*/ 16 h 509"/>
                    <a:gd name="T30" fmla="*/ 1 w 529"/>
                    <a:gd name="T31" fmla="*/ 17 h 509"/>
                    <a:gd name="T32" fmla="*/ 3 w 529"/>
                    <a:gd name="T33" fmla="*/ 18 h 509"/>
                    <a:gd name="T34" fmla="*/ 5 w 529"/>
                    <a:gd name="T35" fmla="*/ 18 h 509"/>
                    <a:gd name="T36" fmla="*/ 7 w 529"/>
                    <a:gd name="T37" fmla="*/ 18 h 509"/>
                    <a:gd name="T38" fmla="*/ 8 w 529"/>
                    <a:gd name="T39" fmla="*/ 18 h 509"/>
                    <a:gd name="T40" fmla="*/ 10 w 529"/>
                    <a:gd name="T41" fmla="*/ 19 h 509"/>
                    <a:gd name="T42" fmla="*/ 11 w 529"/>
                    <a:gd name="T43" fmla="*/ 20 h 509"/>
                    <a:gd name="T44" fmla="*/ 12 w 529"/>
                    <a:gd name="T45" fmla="*/ 21 h 509"/>
                    <a:gd name="T46" fmla="*/ 14 w 529"/>
                    <a:gd name="T47" fmla="*/ 21 h 509"/>
                    <a:gd name="T48" fmla="*/ 17 w 529"/>
                    <a:gd name="T49" fmla="*/ 21 h 509"/>
                    <a:gd name="T50" fmla="*/ 19 w 529"/>
                    <a:gd name="T51" fmla="*/ 21 h 509"/>
                    <a:gd name="T52" fmla="*/ 21 w 529"/>
                    <a:gd name="T53" fmla="*/ 23 h 509"/>
                    <a:gd name="T54" fmla="*/ 22 w 529"/>
                    <a:gd name="T55" fmla="*/ 24 h 509"/>
                    <a:gd name="T56" fmla="*/ 23 w 529"/>
                    <a:gd name="T57" fmla="*/ 26 h 509"/>
                    <a:gd name="T58" fmla="*/ 24 w 529"/>
                    <a:gd name="T59" fmla="*/ 29 h 509"/>
                    <a:gd name="T60" fmla="*/ 25 w 529"/>
                    <a:gd name="T61" fmla="*/ 32 h 509"/>
                    <a:gd name="T62" fmla="*/ 27 w 529"/>
                    <a:gd name="T63" fmla="*/ 29 h 509"/>
                    <a:gd name="T64" fmla="*/ 28 w 529"/>
                    <a:gd name="T65" fmla="*/ 27 h 509"/>
                    <a:gd name="T66" fmla="*/ 30 w 529"/>
                    <a:gd name="T67" fmla="*/ 25 h 509"/>
                    <a:gd name="T68" fmla="*/ 31 w 529"/>
                    <a:gd name="T69" fmla="*/ 23 h 509"/>
                    <a:gd name="T70" fmla="*/ 32 w 529"/>
                    <a:gd name="T71" fmla="*/ 21 h 509"/>
                    <a:gd name="T72" fmla="*/ 33 w 529"/>
                    <a:gd name="T73" fmla="*/ 18 h 509"/>
                    <a:gd name="T74" fmla="*/ 32 w 529"/>
                    <a:gd name="T75" fmla="*/ 18 h 509"/>
                    <a:gd name="T76" fmla="*/ 30 w 529"/>
                    <a:gd name="T77" fmla="*/ 17 h 509"/>
                    <a:gd name="T78" fmla="*/ 28 w 529"/>
                    <a:gd name="T79" fmla="*/ 15 h 509"/>
                    <a:gd name="T80" fmla="*/ 27 w 529"/>
                    <a:gd name="T81" fmla="*/ 13 h 509"/>
                    <a:gd name="T82" fmla="*/ 26 w 529"/>
                    <a:gd name="T83" fmla="*/ 11 h 509"/>
                    <a:gd name="T84" fmla="*/ 22 w 529"/>
                    <a:gd name="T85" fmla="*/ 11 h 509"/>
                    <a:gd name="T86" fmla="*/ 19 w 529"/>
                    <a:gd name="T87" fmla="*/ 11 h 509"/>
                    <a:gd name="T88" fmla="*/ 15 w 529"/>
                    <a:gd name="T89" fmla="*/ 12 h 509"/>
                    <a:gd name="T90" fmla="*/ 19 w 529"/>
                    <a:gd name="T91" fmla="*/ 11 h 509"/>
                    <a:gd name="T92" fmla="*/ 22 w 529"/>
                    <a:gd name="T93" fmla="*/ 10 h 509"/>
                    <a:gd name="T94" fmla="*/ 26 w 529"/>
                    <a:gd name="T95" fmla="*/ 11 h 509"/>
                    <a:gd name="T96" fmla="*/ 26 w 529"/>
                    <a:gd name="T97" fmla="*/ 8 h 509"/>
                    <a:gd name="T98" fmla="*/ 26 w 529"/>
                    <a:gd name="T99" fmla="*/ 4 h 509"/>
                    <a:gd name="T100" fmla="*/ 28 w 529"/>
                    <a:gd name="T101" fmla="*/ 0 h 50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29"/>
                    <a:gd name="T154" fmla="*/ 0 h 509"/>
                    <a:gd name="T155" fmla="*/ 529 w 529"/>
                    <a:gd name="T156" fmla="*/ 509 h 50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29" h="509">
                      <a:moveTo>
                        <a:pt x="448" y="0"/>
                      </a:moveTo>
                      <a:lnTo>
                        <a:pt x="419" y="2"/>
                      </a:lnTo>
                      <a:lnTo>
                        <a:pt x="388" y="12"/>
                      </a:lnTo>
                      <a:lnTo>
                        <a:pt x="358" y="34"/>
                      </a:lnTo>
                      <a:lnTo>
                        <a:pt x="344" y="48"/>
                      </a:lnTo>
                      <a:lnTo>
                        <a:pt x="321" y="77"/>
                      </a:lnTo>
                      <a:lnTo>
                        <a:pt x="290" y="109"/>
                      </a:lnTo>
                      <a:lnTo>
                        <a:pt x="249" y="138"/>
                      </a:lnTo>
                      <a:lnTo>
                        <a:pt x="205" y="159"/>
                      </a:lnTo>
                      <a:lnTo>
                        <a:pt x="140" y="169"/>
                      </a:lnTo>
                      <a:lnTo>
                        <a:pt x="80" y="176"/>
                      </a:lnTo>
                      <a:lnTo>
                        <a:pt x="44" y="182"/>
                      </a:lnTo>
                      <a:lnTo>
                        <a:pt x="11" y="206"/>
                      </a:lnTo>
                      <a:lnTo>
                        <a:pt x="0" y="240"/>
                      </a:lnTo>
                      <a:lnTo>
                        <a:pt x="0" y="260"/>
                      </a:lnTo>
                      <a:lnTo>
                        <a:pt x="24" y="278"/>
                      </a:lnTo>
                      <a:lnTo>
                        <a:pt x="52" y="293"/>
                      </a:lnTo>
                      <a:lnTo>
                        <a:pt x="88" y="298"/>
                      </a:lnTo>
                      <a:lnTo>
                        <a:pt x="112" y="295"/>
                      </a:lnTo>
                      <a:lnTo>
                        <a:pt x="134" y="297"/>
                      </a:lnTo>
                      <a:lnTo>
                        <a:pt x="157" y="305"/>
                      </a:lnTo>
                      <a:lnTo>
                        <a:pt x="173" y="325"/>
                      </a:lnTo>
                      <a:lnTo>
                        <a:pt x="198" y="331"/>
                      </a:lnTo>
                      <a:lnTo>
                        <a:pt x="231" y="335"/>
                      </a:lnTo>
                      <a:lnTo>
                        <a:pt x="267" y="338"/>
                      </a:lnTo>
                      <a:lnTo>
                        <a:pt x="304" y="345"/>
                      </a:lnTo>
                      <a:lnTo>
                        <a:pt x="331" y="364"/>
                      </a:lnTo>
                      <a:lnTo>
                        <a:pt x="354" y="383"/>
                      </a:lnTo>
                      <a:lnTo>
                        <a:pt x="376" y="416"/>
                      </a:lnTo>
                      <a:lnTo>
                        <a:pt x="390" y="461"/>
                      </a:lnTo>
                      <a:lnTo>
                        <a:pt x="406" y="509"/>
                      </a:lnTo>
                      <a:lnTo>
                        <a:pt x="433" y="467"/>
                      </a:lnTo>
                      <a:lnTo>
                        <a:pt x="454" y="434"/>
                      </a:lnTo>
                      <a:lnTo>
                        <a:pt x="485" y="398"/>
                      </a:lnTo>
                      <a:lnTo>
                        <a:pt x="491" y="376"/>
                      </a:lnTo>
                      <a:lnTo>
                        <a:pt x="509" y="342"/>
                      </a:lnTo>
                      <a:lnTo>
                        <a:pt x="529" y="297"/>
                      </a:lnTo>
                      <a:lnTo>
                        <a:pt x="509" y="287"/>
                      </a:lnTo>
                      <a:lnTo>
                        <a:pt x="485" y="268"/>
                      </a:lnTo>
                      <a:lnTo>
                        <a:pt x="450" y="240"/>
                      </a:lnTo>
                      <a:lnTo>
                        <a:pt x="434" y="210"/>
                      </a:lnTo>
                      <a:lnTo>
                        <a:pt x="424" y="182"/>
                      </a:lnTo>
                      <a:lnTo>
                        <a:pt x="355" y="182"/>
                      </a:lnTo>
                      <a:lnTo>
                        <a:pt x="310" y="186"/>
                      </a:lnTo>
                      <a:lnTo>
                        <a:pt x="247" y="200"/>
                      </a:lnTo>
                      <a:lnTo>
                        <a:pt x="306" y="178"/>
                      </a:lnTo>
                      <a:lnTo>
                        <a:pt x="354" y="169"/>
                      </a:lnTo>
                      <a:lnTo>
                        <a:pt x="424" y="178"/>
                      </a:lnTo>
                      <a:lnTo>
                        <a:pt x="422" y="125"/>
                      </a:lnTo>
                      <a:lnTo>
                        <a:pt x="426" y="68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1581" y="525"/>
                <a:ext cx="473" cy="591"/>
                <a:chOff x="1581" y="525"/>
                <a:chExt cx="473" cy="591"/>
              </a:xfrm>
            </p:grpSpPr>
            <p:sp>
              <p:nvSpPr>
                <p:cNvPr id="60755" name="Freeform 12"/>
                <p:cNvSpPr>
                  <a:spLocks/>
                </p:cNvSpPr>
                <p:nvPr/>
              </p:nvSpPr>
              <p:spPr bwMode="auto">
                <a:xfrm>
                  <a:off x="1581" y="525"/>
                  <a:ext cx="473" cy="591"/>
                </a:xfrm>
                <a:custGeom>
                  <a:avLst/>
                  <a:gdLst>
                    <a:gd name="T0" fmla="*/ 66 w 1891"/>
                    <a:gd name="T1" fmla="*/ 134 h 2363"/>
                    <a:gd name="T2" fmla="*/ 72 w 1891"/>
                    <a:gd name="T3" fmla="*/ 118 h 2363"/>
                    <a:gd name="T4" fmla="*/ 79 w 1891"/>
                    <a:gd name="T5" fmla="*/ 113 h 2363"/>
                    <a:gd name="T6" fmla="*/ 91 w 1891"/>
                    <a:gd name="T7" fmla="*/ 108 h 2363"/>
                    <a:gd name="T8" fmla="*/ 99 w 1891"/>
                    <a:gd name="T9" fmla="*/ 99 h 2363"/>
                    <a:gd name="T10" fmla="*/ 106 w 1891"/>
                    <a:gd name="T11" fmla="*/ 83 h 2363"/>
                    <a:gd name="T12" fmla="*/ 114 w 1891"/>
                    <a:gd name="T13" fmla="*/ 69 h 2363"/>
                    <a:gd name="T14" fmla="*/ 118 w 1891"/>
                    <a:gd name="T15" fmla="*/ 54 h 2363"/>
                    <a:gd name="T16" fmla="*/ 117 w 1891"/>
                    <a:gd name="T17" fmla="*/ 43 h 2363"/>
                    <a:gd name="T18" fmla="*/ 115 w 1891"/>
                    <a:gd name="T19" fmla="*/ 31 h 2363"/>
                    <a:gd name="T20" fmla="*/ 118 w 1891"/>
                    <a:gd name="T21" fmla="*/ 12 h 2363"/>
                    <a:gd name="T22" fmla="*/ 109 w 1891"/>
                    <a:gd name="T23" fmla="*/ 0 h 2363"/>
                    <a:gd name="T24" fmla="*/ 94 w 1891"/>
                    <a:gd name="T25" fmla="*/ 17 h 2363"/>
                    <a:gd name="T26" fmla="*/ 83 w 1891"/>
                    <a:gd name="T27" fmla="*/ 24 h 2363"/>
                    <a:gd name="T28" fmla="*/ 66 w 1891"/>
                    <a:gd name="T29" fmla="*/ 28 h 2363"/>
                    <a:gd name="T30" fmla="*/ 44 w 1891"/>
                    <a:gd name="T31" fmla="*/ 29 h 2363"/>
                    <a:gd name="T32" fmla="*/ 29 w 1891"/>
                    <a:gd name="T33" fmla="*/ 24 h 2363"/>
                    <a:gd name="T34" fmla="*/ 21 w 1891"/>
                    <a:gd name="T35" fmla="*/ 21 h 2363"/>
                    <a:gd name="T36" fmla="*/ 10 w 1891"/>
                    <a:gd name="T37" fmla="*/ 23 h 2363"/>
                    <a:gd name="T38" fmla="*/ 2 w 1891"/>
                    <a:gd name="T39" fmla="*/ 31 h 2363"/>
                    <a:gd name="T40" fmla="*/ 3 w 1891"/>
                    <a:gd name="T41" fmla="*/ 43 h 2363"/>
                    <a:gd name="T42" fmla="*/ 1 w 1891"/>
                    <a:gd name="T43" fmla="*/ 53 h 2363"/>
                    <a:gd name="T44" fmla="*/ 1 w 1891"/>
                    <a:gd name="T45" fmla="*/ 64 h 2363"/>
                    <a:gd name="T46" fmla="*/ 3 w 1891"/>
                    <a:gd name="T47" fmla="*/ 71 h 2363"/>
                    <a:gd name="T48" fmla="*/ 5 w 1891"/>
                    <a:gd name="T49" fmla="*/ 89 h 2363"/>
                    <a:gd name="T50" fmla="*/ 7 w 1891"/>
                    <a:gd name="T51" fmla="*/ 101 h 2363"/>
                    <a:gd name="T52" fmla="*/ 16 w 1891"/>
                    <a:gd name="T53" fmla="*/ 108 h 2363"/>
                    <a:gd name="T54" fmla="*/ 31 w 1891"/>
                    <a:gd name="T55" fmla="*/ 103 h 2363"/>
                    <a:gd name="T56" fmla="*/ 40 w 1891"/>
                    <a:gd name="T57" fmla="*/ 100 h 2363"/>
                    <a:gd name="T58" fmla="*/ 41 w 1891"/>
                    <a:gd name="T59" fmla="*/ 92 h 2363"/>
                    <a:gd name="T60" fmla="*/ 50 w 1891"/>
                    <a:gd name="T61" fmla="*/ 86 h 2363"/>
                    <a:gd name="T62" fmla="*/ 30 w 1891"/>
                    <a:gd name="T63" fmla="*/ 87 h 2363"/>
                    <a:gd name="T64" fmla="*/ 25 w 1891"/>
                    <a:gd name="T65" fmla="*/ 83 h 2363"/>
                    <a:gd name="T66" fmla="*/ 22 w 1891"/>
                    <a:gd name="T67" fmla="*/ 70 h 2363"/>
                    <a:gd name="T68" fmla="*/ 23 w 1891"/>
                    <a:gd name="T69" fmla="*/ 58 h 2363"/>
                    <a:gd name="T70" fmla="*/ 25 w 1891"/>
                    <a:gd name="T71" fmla="*/ 47 h 2363"/>
                    <a:gd name="T72" fmla="*/ 33 w 1891"/>
                    <a:gd name="T73" fmla="*/ 42 h 2363"/>
                    <a:gd name="T74" fmla="*/ 44 w 1891"/>
                    <a:gd name="T75" fmla="*/ 43 h 2363"/>
                    <a:gd name="T76" fmla="*/ 58 w 1891"/>
                    <a:gd name="T77" fmla="*/ 47 h 2363"/>
                    <a:gd name="T78" fmla="*/ 70 w 1891"/>
                    <a:gd name="T79" fmla="*/ 45 h 2363"/>
                    <a:gd name="T80" fmla="*/ 86 w 1891"/>
                    <a:gd name="T81" fmla="*/ 40 h 2363"/>
                    <a:gd name="T82" fmla="*/ 94 w 1891"/>
                    <a:gd name="T83" fmla="*/ 33 h 2363"/>
                    <a:gd name="T84" fmla="*/ 95 w 1891"/>
                    <a:gd name="T85" fmla="*/ 47 h 2363"/>
                    <a:gd name="T86" fmla="*/ 99 w 1891"/>
                    <a:gd name="T87" fmla="*/ 59 h 2363"/>
                    <a:gd name="T88" fmla="*/ 93 w 1891"/>
                    <a:gd name="T89" fmla="*/ 72 h 2363"/>
                    <a:gd name="T90" fmla="*/ 87 w 1891"/>
                    <a:gd name="T91" fmla="*/ 79 h 2363"/>
                    <a:gd name="T92" fmla="*/ 84 w 1891"/>
                    <a:gd name="T93" fmla="*/ 92 h 2363"/>
                    <a:gd name="T94" fmla="*/ 78 w 1891"/>
                    <a:gd name="T95" fmla="*/ 101 h 2363"/>
                    <a:gd name="T96" fmla="*/ 71 w 1891"/>
                    <a:gd name="T97" fmla="*/ 99 h 2363"/>
                    <a:gd name="T98" fmla="*/ 64 w 1891"/>
                    <a:gd name="T99" fmla="*/ 97 h 2363"/>
                    <a:gd name="T100" fmla="*/ 57 w 1891"/>
                    <a:gd name="T101" fmla="*/ 103 h 2363"/>
                    <a:gd name="T102" fmla="*/ 57 w 1891"/>
                    <a:gd name="T103" fmla="*/ 115 h 2363"/>
                    <a:gd name="T104" fmla="*/ 62 w 1891"/>
                    <a:gd name="T105" fmla="*/ 147 h 236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91"/>
                    <a:gd name="T160" fmla="*/ 0 h 2363"/>
                    <a:gd name="T161" fmla="*/ 1891 w 1891"/>
                    <a:gd name="T162" fmla="*/ 2363 h 236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91" h="2363">
                      <a:moveTo>
                        <a:pt x="1010" y="2363"/>
                      </a:moveTo>
                      <a:lnTo>
                        <a:pt x="1031" y="2349"/>
                      </a:lnTo>
                      <a:lnTo>
                        <a:pt x="1042" y="2252"/>
                      </a:lnTo>
                      <a:lnTo>
                        <a:pt x="1055" y="2149"/>
                      </a:lnTo>
                      <a:lnTo>
                        <a:pt x="1066" y="2082"/>
                      </a:lnTo>
                      <a:lnTo>
                        <a:pt x="1100" y="2028"/>
                      </a:lnTo>
                      <a:lnTo>
                        <a:pt x="1133" y="1956"/>
                      </a:lnTo>
                      <a:lnTo>
                        <a:pt x="1150" y="1888"/>
                      </a:lnTo>
                      <a:lnTo>
                        <a:pt x="1151" y="1828"/>
                      </a:lnTo>
                      <a:lnTo>
                        <a:pt x="1150" y="1797"/>
                      </a:lnTo>
                      <a:lnTo>
                        <a:pt x="1204" y="1810"/>
                      </a:lnTo>
                      <a:lnTo>
                        <a:pt x="1263" y="1811"/>
                      </a:lnTo>
                      <a:lnTo>
                        <a:pt x="1332" y="1804"/>
                      </a:lnTo>
                      <a:lnTo>
                        <a:pt x="1386" y="1785"/>
                      </a:lnTo>
                      <a:lnTo>
                        <a:pt x="1410" y="1773"/>
                      </a:lnTo>
                      <a:lnTo>
                        <a:pt x="1457" y="1725"/>
                      </a:lnTo>
                      <a:lnTo>
                        <a:pt x="1468" y="1695"/>
                      </a:lnTo>
                      <a:lnTo>
                        <a:pt x="1519" y="1669"/>
                      </a:lnTo>
                      <a:lnTo>
                        <a:pt x="1556" y="1634"/>
                      </a:lnTo>
                      <a:lnTo>
                        <a:pt x="1586" y="1580"/>
                      </a:lnTo>
                      <a:lnTo>
                        <a:pt x="1604" y="1512"/>
                      </a:lnTo>
                      <a:lnTo>
                        <a:pt x="1596" y="1409"/>
                      </a:lnTo>
                      <a:lnTo>
                        <a:pt x="1641" y="1385"/>
                      </a:lnTo>
                      <a:lnTo>
                        <a:pt x="1689" y="1320"/>
                      </a:lnTo>
                      <a:lnTo>
                        <a:pt x="1723" y="1258"/>
                      </a:lnTo>
                      <a:lnTo>
                        <a:pt x="1741" y="1143"/>
                      </a:lnTo>
                      <a:lnTo>
                        <a:pt x="1779" y="1126"/>
                      </a:lnTo>
                      <a:lnTo>
                        <a:pt x="1815" y="1100"/>
                      </a:lnTo>
                      <a:lnTo>
                        <a:pt x="1853" y="1047"/>
                      </a:lnTo>
                      <a:lnTo>
                        <a:pt x="1867" y="1017"/>
                      </a:lnTo>
                      <a:lnTo>
                        <a:pt x="1887" y="924"/>
                      </a:lnTo>
                      <a:lnTo>
                        <a:pt x="1891" y="863"/>
                      </a:lnTo>
                      <a:lnTo>
                        <a:pt x="1887" y="833"/>
                      </a:lnTo>
                      <a:lnTo>
                        <a:pt x="1870" y="786"/>
                      </a:lnTo>
                      <a:lnTo>
                        <a:pt x="1839" y="772"/>
                      </a:lnTo>
                      <a:lnTo>
                        <a:pt x="1863" y="690"/>
                      </a:lnTo>
                      <a:lnTo>
                        <a:pt x="1861" y="639"/>
                      </a:lnTo>
                      <a:lnTo>
                        <a:pt x="1846" y="611"/>
                      </a:lnTo>
                      <a:lnTo>
                        <a:pt x="1849" y="542"/>
                      </a:lnTo>
                      <a:lnTo>
                        <a:pt x="1832" y="490"/>
                      </a:lnTo>
                      <a:lnTo>
                        <a:pt x="1827" y="433"/>
                      </a:lnTo>
                      <a:lnTo>
                        <a:pt x="1876" y="300"/>
                      </a:lnTo>
                      <a:lnTo>
                        <a:pt x="1887" y="243"/>
                      </a:lnTo>
                      <a:lnTo>
                        <a:pt x="1886" y="182"/>
                      </a:lnTo>
                      <a:lnTo>
                        <a:pt x="1876" y="117"/>
                      </a:lnTo>
                      <a:lnTo>
                        <a:pt x="1851" y="67"/>
                      </a:lnTo>
                      <a:lnTo>
                        <a:pt x="1809" y="16"/>
                      </a:lnTo>
                      <a:lnTo>
                        <a:pt x="1748" y="0"/>
                      </a:lnTo>
                      <a:lnTo>
                        <a:pt x="1670" y="104"/>
                      </a:lnTo>
                      <a:lnTo>
                        <a:pt x="1625" y="162"/>
                      </a:lnTo>
                      <a:lnTo>
                        <a:pt x="1567" y="223"/>
                      </a:lnTo>
                      <a:lnTo>
                        <a:pt x="1505" y="273"/>
                      </a:lnTo>
                      <a:lnTo>
                        <a:pt x="1468" y="301"/>
                      </a:lnTo>
                      <a:lnTo>
                        <a:pt x="1441" y="335"/>
                      </a:lnTo>
                      <a:lnTo>
                        <a:pt x="1372" y="344"/>
                      </a:lnTo>
                      <a:lnTo>
                        <a:pt x="1318" y="379"/>
                      </a:lnTo>
                      <a:lnTo>
                        <a:pt x="1276" y="440"/>
                      </a:lnTo>
                      <a:lnTo>
                        <a:pt x="1175" y="426"/>
                      </a:lnTo>
                      <a:lnTo>
                        <a:pt x="1127" y="433"/>
                      </a:lnTo>
                      <a:lnTo>
                        <a:pt x="1058" y="453"/>
                      </a:lnTo>
                      <a:lnTo>
                        <a:pt x="970" y="493"/>
                      </a:lnTo>
                      <a:lnTo>
                        <a:pt x="909" y="469"/>
                      </a:lnTo>
                      <a:lnTo>
                        <a:pt x="752" y="457"/>
                      </a:lnTo>
                      <a:lnTo>
                        <a:pt x="696" y="459"/>
                      </a:lnTo>
                      <a:lnTo>
                        <a:pt x="648" y="460"/>
                      </a:lnTo>
                      <a:lnTo>
                        <a:pt x="598" y="423"/>
                      </a:lnTo>
                      <a:lnTo>
                        <a:pt x="513" y="392"/>
                      </a:lnTo>
                      <a:lnTo>
                        <a:pt x="455" y="386"/>
                      </a:lnTo>
                      <a:lnTo>
                        <a:pt x="423" y="395"/>
                      </a:lnTo>
                      <a:lnTo>
                        <a:pt x="393" y="364"/>
                      </a:lnTo>
                      <a:lnTo>
                        <a:pt x="370" y="321"/>
                      </a:lnTo>
                      <a:lnTo>
                        <a:pt x="328" y="334"/>
                      </a:lnTo>
                      <a:lnTo>
                        <a:pt x="278" y="338"/>
                      </a:lnTo>
                      <a:lnTo>
                        <a:pt x="237" y="331"/>
                      </a:lnTo>
                      <a:lnTo>
                        <a:pt x="212" y="320"/>
                      </a:lnTo>
                      <a:lnTo>
                        <a:pt x="151" y="368"/>
                      </a:lnTo>
                      <a:lnTo>
                        <a:pt x="134" y="395"/>
                      </a:lnTo>
                      <a:lnTo>
                        <a:pt x="99" y="406"/>
                      </a:lnTo>
                      <a:lnTo>
                        <a:pt x="59" y="440"/>
                      </a:lnTo>
                      <a:lnTo>
                        <a:pt x="32" y="497"/>
                      </a:lnTo>
                      <a:lnTo>
                        <a:pt x="21" y="540"/>
                      </a:lnTo>
                      <a:lnTo>
                        <a:pt x="21" y="581"/>
                      </a:lnTo>
                      <a:lnTo>
                        <a:pt x="26" y="630"/>
                      </a:lnTo>
                      <a:lnTo>
                        <a:pt x="46" y="679"/>
                      </a:lnTo>
                      <a:lnTo>
                        <a:pt x="75" y="714"/>
                      </a:lnTo>
                      <a:lnTo>
                        <a:pt x="76" y="736"/>
                      </a:lnTo>
                      <a:lnTo>
                        <a:pt x="50" y="795"/>
                      </a:lnTo>
                      <a:lnTo>
                        <a:pt x="21" y="849"/>
                      </a:lnTo>
                      <a:lnTo>
                        <a:pt x="4" y="900"/>
                      </a:lnTo>
                      <a:lnTo>
                        <a:pt x="0" y="938"/>
                      </a:lnTo>
                      <a:lnTo>
                        <a:pt x="4" y="982"/>
                      </a:lnTo>
                      <a:lnTo>
                        <a:pt x="14" y="1019"/>
                      </a:lnTo>
                      <a:lnTo>
                        <a:pt x="35" y="1049"/>
                      </a:lnTo>
                      <a:lnTo>
                        <a:pt x="76" y="1076"/>
                      </a:lnTo>
                      <a:lnTo>
                        <a:pt x="59" y="1112"/>
                      </a:lnTo>
                      <a:lnTo>
                        <a:pt x="48" y="1138"/>
                      </a:lnTo>
                      <a:lnTo>
                        <a:pt x="45" y="1178"/>
                      </a:lnTo>
                      <a:lnTo>
                        <a:pt x="46" y="1280"/>
                      </a:lnTo>
                      <a:lnTo>
                        <a:pt x="50" y="1354"/>
                      </a:lnTo>
                      <a:lnTo>
                        <a:pt x="70" y="1428"/>
                      </a:lnTo>
                      <a:lnTo>
                        <a:pt x="113" y="1512"/>
                      </a:lnTo>
                      <a:lnTo>
                        <a:pt x="100" y="1533"/>
                      </a:lnTo>
                      <a:lnTo>
                        <a:pt x="94" y="1564"/>
                      </a:lnTo>
                      <a:lnTo>
                        <a:pt x="104" y="1611"/>
                      </a:lnTo>
                      <a:lnTo>
                        <a:pt x="128" y="1649"/>
                      </a:lnTo>
                      <a:lnTo>
                        <a:pt x="165" y="1685"/>
                      </a:lnTo>
                      <a:lnTo>
                        <a:pt x="207" y="1710"/>
                      </a:lnTo>
                      <a:lnTo>
                        <a:pt x="257" y="1719"/>
                      </a:lnTo>
                      <a:lnTo>
                        <a:pt x="329" y="1712"/>
                      </a:lnTo>
                      <a:lnTo>
                        <a:pt x="394" y="1692"/>
                      </a:lnTo>
                      <a:lnTo>
                        <a:pt x="445" y="1654"/>
                      </a:lnTo>
                      <a:lnTo>
                        <a:pt x="491" y="1638"/>
                      </a:lnTo>
                      <a:lnTo>
                        <a:pt x="536" y="1634"/>
                      </a:lnTo>
                      <a:lnTo>
                        <a:pt x="571" y="1629"/>
                      </a:lnTo>
                      <a:lnTo>
                        <a:pt x="618" y="1618"/>
                      </a:lnTo>
                      <a:lnTo>
                        <a:pt x="645" y="1590"/>
                      </a:lnTo>
                      <a:lnTo>
                        <a:pt x="652" y="1557"/>
                      </a:lnTo>
                      <a:lnTo>
                        <a:pt x="648" y="1514"/>
                      </a:lnTo>
                      <a:lnTo>
                        <a:pt x="646" y="1486"/>
                      </a:lnTo>
                      <a:lnTo>
                        <a:pt x="660" y="1464"/>
                      </a:lnTo>
                      <a:lnTo>
                        <a:pt x="680" y="1454"/>
                      </a:lnTo>
                      <a:lnTo>
                        <a:pt x="708" y="1454"/>
                      </a:lnTo>
                      <a:lnTo>
                        <a:pt x="752" y="1468"/>
                      </a:lnTo>
                      <a:lnTo>
                        <a:pt x="793" y="1368"/>
                      </a:lnTo>
                      <a:lnTo>
                        <a:pt x="690" y="1334"/>
                      </a:lnTo>
                      <a:lnTo>
                        <a:pt x="618" y="1338"/>
                      </a:lnTo>
                      <a:lnTo>
                        <a:pt x="551" y="1357"/>
                      </a:lnTo>
                      <a:lnTo>
                        <a:pt x="481" y="1387"/>
                      </a:lnTo>
                      <a:lnTo>
                        <a:pt x="408" y="1418"/>
                      </a:lnTo>
                      <a:lnTo>
                        <a:pt x="376" y="1429"/>
                      </a:lnTo>
                      <a:lnTo>
                        <a:pt x="379" y="1388"/>
                      </a:lnTo>
                      <a:lnTo>
                        <a:pt x="403" y="1328"/>
                      </a:lnTo>
                      <a:lnTo>
                        <a:pt x="407" y="1263"/>
                      </a:lnTo>
                      <a:lnTo>
                        <a:pt x="376" y="1183"/>
                      </a:lnTo>
                      <a:lnTo>
                        <a:pt x="348" y="1144"/>
                      </a:lnTo>
                      <a:lnTo>
                        <a:pt x="342" y="1124"/>
                      </a:lnTo>
                      <a:lnTo>
                        <a:pt x="340" y="1104"/>
                      </a:lnTo>
                      <a:lnTo>
                        <a:pt x="366" y="1039"/>
                      </a:lnTo>
                      <a:lnTo>
                        <a:pt x="372" y="991"/>
                      </a:lnTo>
                      <a:lnTo>
                        <a:pt x="372" y="931"/>
                      </a:lnTo>
                      <a:lnTo>
                        <a:pt x="352" y="882"/>
                      </a:lnTo>
                      <a:lnTo>
                        <a:pt x="318" y="821"/>
                      </a:lnTo>
                      <a:lnTo>
                        <a:pt x="359" y="796"/>
                      </a:lnTo>
                      <a:lnTo>
                        <a:pt x="396" y="742"/>
                      </a:lnTo>
                      <a:lnTo>
                        <a:pt x="418" y="677"/>
                      </a:lnTo>
                      <a:lnTo>
                        <a:pt x="427" y="639"/>
                      </a:lnTo>
                      <a:lnTo>
                        <a:pt x="477" y="635"/>
                      </a:lnTo>
                      <a:lnTo>
                        <a:pt x="519" y="677"/>
                      </a:lnTo>
                      <a:lnTo>
                        <a:pt x="580" y="714"/>
                      </a:lnTo>
                      <a:lnTo>
                        <a:pt x="626" y="717"/>
                      </a:lnTo>
                      <a:lnTo>
                        <a:pt x="664" y="704"/>
                      </a:lnTo>
                      <a:lnTo>
                        <a:pt x="698" y="683"/>
                      </a:lnTo>
                      <a:lnTo>
                        <a:pt x="732" y="711"/>
                      </a:lnTo>
                      <a:lnTo>
                        <a:pt x="789" y="738"/>
                      </a:lnTo>
                      <a:lnTo>
                        <a:pt x="865" y="750"/>
                      </a:lnTo>
                      <a:lnTo>
                        <a:pt x="926" y="748"/>
                      </a:lnTo>
                      <a:lnTo>
                        <a:pt x="967" y="742"/>
                      </a:lnTo>
                      <a:lnTo>
                        <a:pt x="1017" y="720"/>
                      </a:lnTo>
                      <a:lnTo>
                        <a:pt x="1065" y="690"/>
                      </a:lnTo>
                      <a:lnTo>
                        <a:pt x="1125" y="717"/>
                      </a:lnTo>
                      <a:lnTo>
                        <a:pt x="1191" y="711"/>
                      </a:lnTo>
                      <a:lnTo>
                        <a:pt x="1284" y="700"/>
                      </a:lnTo>
                      <a:lnTo>
                        <a:pt x="1338" y="671"/>
                      </a:lnTo>
                      <a:lnTo>
                        <a:pt x="1380" y="639"/>
                      </a:lnTo>
                      <a:lnTo>
                        <a:pt x="1417" y="596"/>
                      </a:lnTo>
                      <a:lnTo>
                        <a:pt x="1429" y="578"/>
                      </a:lnTo>
                      <a:lnTo>
                        <a:pt x="1465" y="530"/>
                      </a:lnTo>
                      <a:lnTo>
                        <a:pt x="1495" y="524"/>
                      </a:lnTo>
                      <a:lnTo>
                        <a:pt x="1543" y="511"/>
                      </a:lnTo>
                      <a:lnTo>
                        <a:pt x="1518" y="606"/>
                      </a:lnTo>
                      <a:lnTo>
                        <a:pt x="1513" y="700"/>
                      </a:lnTo>
                      <a:lnTo>
                        <a:pt x="1525" y="752"/>
                      </a:lnTo>
                      <a:lnTo>
                        <a:pt x="1553" y="792"/>
                      </a:lnTo>
                      <a:lnTo>
                        <a:pt x="1622" y="835"/>
                      </a:lnTo>
                      <a:lnTo>
                        <a:pt x="1598" y="882"/>
                      </a:lnTo>
                      <a:lnTo>
                        <a:pt x="1574" y="938"/>
                      </a:lnTo>
                      <a:lnTo>
                        <a:pt x="1543" y="972"/>
                      </a:lnTo>
                      <a:lnTo>
                        <a:pt x="1511" y="1021"/>
                      </a:lnTo>
                      <a:lnTo>
                        <a:pt x="1489" y="1082"/>
                      </a:lnTo>
                      <a:lnTo>
                        <a:pt x="1493" y="1150"/>
                      </a:lnTo>
                      <a:lnTo>
                        <a:pt x="1479" y="1173"/>
                      </a:lnTo>
                      <a:lnTo>
                        <a:pt x="1439" y="1197"/>
                      </a:lnTo>
                      <a:lnTo>
                        <a:pt x="1403" y="1229"/>
                      </a:lnTo>
                      <a:lnTo>
                        <a:pt x="1382" y="1258"/>
                      </a:lnTo>
                      <a:lnTo>
                        <a:pt x="1368" y="1293"/>
                      </a:lnTo>
                      <a:lnTo>
                        <a:pt x="1366" y="1344"/>
                      </a:lnTo>
                      <a:lnTo>
                        <a:pt x="1362" y="1415"/>
                      </a:lnTo>
                      <a:lnTo>
                        <a:pt x="1344" y="1476"/>
                      </a:lnTo>
                      <a:lnTo>
                        <a:pt x="1324" y="1554"/>
                      </a:lnTo>
                      <a:lnTo>
                        <a:pt x="1300" y="1587"/>
                      </a:lnTo>
                      <a:lnTo>
                        <a:pt x="1276" y="1605"/>
                      </a:lnTo>
                      <a:lnTo>
                        <a:pt x="1239" y="1615"/>
                      </a:lnTo>
                      <a:lnTo>
                        <a:pt x="1213" y="1618"/>
                      </a:lnTo>
                      <a:lnTo>
                        <a:pt x="1189" y="1611"/>
                      </a:lnTo>
                      <a:lnTo>
                        <a:pt x="1163" y="1604"/>
                      </a:lnTo>
                      <a:lnTo>
                        <a:pt x="1133" y="1585"/>
                      </a:lnTo>
                      <a:lnTo>
                        <a:pt x="1106" y="1569"/>
                      </a:lnTo>
                      <a:lnTo>
                        <a:pt x="1076" y="1554"/>
                      </a:lnTo>
                      <a:lnTo>
                        <a:pt x="1044" y="1547"/>
                      </a:lnTo>
                      <a:lnTo>
                        <a:pt x="1020" y="1543"/>
                      </a:lnTo>
                      <a:lnTo>
                        <a:pt x="994" y="1547"/>
                      </a:lnTo>
                      <a:lnTo>
                        <a:pt x="960" y="1569"/>
                      </a:lnTo>
                      <a:lnTo>
                        <a:pt x="933" y="1600"/>
                      </a:lnTo>
                      <a:lnTo>
                        <a:pt x="915" y="1638"/>
                      </a:lnTo>
                      <a:lnTo>
                        <a:pt x="905" y="1702"/>
                      </a:lnTo>
                      <a:lnTo>
                        <a:pt x="909" y="1780"/>
                      </a:lnTo>
                      <a:lnTo>
                        <a:pt x="932" y="1800"/>
                      </a:lnTo>
                      <a:lnTo>
                        <a:pt x="914" y="1845"/>
                      </a:lnTo>
                      <a:lnTo>
                        <a:pt x="919" y="1943"/>
                      </a:lnTo>
                      <a:lnTo>
                        <a:pt x="982" y="2119"/>
                      </a:lnTo>
                      <a:lnTo>
                        <a:pt x="982" y="2176"/>
                      </a:lnTo>
                      <a:lnTo>
                        <a:pt x="993" y="2343"/>
                      </a:lnTo>
                      <a:lnTo>
                        <a:pt x="1010" y="2363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7" name="Group 13"/>
                <p:cNvGrpSpPr>
                  <a:grpSpLocks/>
                </p:cNvGrpSpPr>
                <p:nvPr/>
              </p:nvGrpSpPr>
              <p:grpSpPr bwMode="auto">
                <a:xfrm>
                  <a:off x="1610" y="596"/>
                  <a:ext cx="415" cy="346"/>
                  <a:chOff x="1610" y="596"/>
                  <a:chExt cx="415" cy="346"/>
                </a:xfrm>
              </p:grpSpPr>
              <p:sp>
                <p:nvSpPr>
                  <p:cNvPr id="60757" name="Freeform 14"/>
                  <p:cNvSpPr>
                    <a:spLocks/>
                  </p:cNvSpPr>
                  <p:nvPr/>
                </p:nvSpPr>
                <p:spPr bwMode="auto">
                  <a:xfrm>
                    <a:off x="1990" y="631"/>
                    <a:ext cx="6" cy="32"/>
                  </a:xfrm>
                  <a:custGeom>
                    <a:avLst/>
                    <a:gdLst>
                      <a:gd name="T0" fmla="*/ 2 w 24"/>
                      <a:gd name="T1" fmla="*/ 8 h 127"/>
                      <a:gd name="T2" fmla="*/ 0 w 24"/>
                      <a:gd name="T3" fmla="*/ 5 h 127"/>
                      <a:gd name="T4" fmla="*/ 0 w 24"/>
                      <a:gd name="T5" fmla="*/ 1 h 127"/>
                      <a:gd name="T6" fmla="*/ 1 w 24"/>
                      <a:gd name="T7" fmla="*/ 0 h 1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"/>
                      <a:gd name="T13" fmla="*/ 0 h 127"/>
                      <a:gd name="T14" fmla="*/ 24 w 24"/>
                      <a:gd name="T15" fmla="*/ 127 h 12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" h="127">
                        <a:moveTo>
                          <a:pt x="24" y="127"/>
                        </a:moveTo>
                        <a:lnTo>
                          <a:pt x="0" y="72"/>
                        </a:lnTo>
                        <a:lnTo>
                          <a:pt x="0" y="12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58" name="Freeform 15"/>
                  <p:cNvSpPr>
                    <a:spLocks/>
                  </p:cNvSpPr>
                  <p:nvPr/>
                </p:nvSpPr>
                <p:spPr bwMode="auto">
                  <a:xfrm>
                    <a:off x="1963" y="596"/>
                    <a:ext cx="46" cy="59"/>
                  </a:xfrm>
                  <a:custGeom>
                    <a:avLst/>
                    <a:gdLst>
                      <a:gd name="T0" fmla="*/ 11 w 187"/>
                      <a:gd name="T1" fmla="*/ 0 h 237"/>
                      <a:gd name="T2" fmla="*/ 10 w 187"/>
                      <a:gd name="T3" fmla="*/ 3 h 237"/>
                      <a:gd name="T4" fmla="*/ 8 w 187"/>
                      <a:gd name="T5" fmla="*/ 7 h 237"/>
                      <a:gd name="T6" fmla="*/ 8 w 187"/>
                      <a:gd name="T7" fmla="*/ 9 h 237"/>
                      <a:gd name="T8" fmla="*/ 5 w 187"/>
                      <a:gd name="T9" fmla="*/ 11 h 237"/>
                      <a:gd name="T10" fmla="*/ 3 w 187"/>
                      <a:gd name="T11" fmla="*/ 13 h 237"/>
                      <a:gd name="T12" fmla="*/ 0 w 187"/>
                      <a:gd name="T13" fmla="*/ 14 h 237"/>
                      <a:gd name="T14" fmla="*/ 1 w 187"/>
                      <a:gd name="T15" fmla="*/ 15 h 23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7"/>
                      <a:gd name="T25" fmla="*/ 0 h 237"/>
                      <a:gd name="T26" fmla="*/ 187 w 187"/>
                      <a:gd name="T27" fmla="*/ 237 h 23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7" h="237">
                        <a:moveTo>
                          <a:pt x="187" y="0"/>
                        </a:moveTo>
                        <a:lnTo>
                          <a:pt x="163" y="55"/>
                        </a:lnTo>
                        <a:lnTo>
                          <a:pt x="139" y="109"/>
                        </a:lnTo>
                        <a:lnTo>
                          <a:pt x="128" y="152"/>
                        </a:lnTo>
                        <a:lnTo>
                          <a:pt x="84" y="176"/>
                        </a:lnTo>
                        <a:lnTo>
                          <a:pt x="43" y="218"/>
                        </a:lnTo>
                        <a:lnTo>
                          <a:pt x="0" y="224"/>
                        </a:lnTo>
                        <a:lnTo>
                          <a:pt x="19" y="23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59" name="Freeform 16"/>
                  <p:cNvSpPr>
                    <a:spLocks/>
                  </p:cNvSpPr>
                  <p:nvPr/>
                </p:nvSpPr>
                <p:spPr bwMode="auto">
                  <a:xfrm>
                    <a:off x="1823" y="652"/>
                    <a:ext cx="9" cy="14"/>
                  </a:xfrm>
                  <a:custGeom>
                    <a:avLst/>
                    <a:gdLst>
                      <a:gd name="T0" fmla="*/ 0 w 37"/>
                      <a:gd name="T1" fmla="*/ 0 h 55"/>
                      <a:gd name="T2" fmla="*/ 2 w 37"/>
                      <a:gd name="T3" fmla="*/ 3 h 55"/>
                      <a:gd name="T4" fmla="*/ 2 w 37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37"/>
                      <a:gd name="T10" fmla="*/ 0 h 55"/>
                      <a:gd name="T11" fmla="*/ 37 w 37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" h="55">
                        <a:moveTo>
                          <a:pt x="0" y="0"/>
                        </a:moveTo>
                        <a:lnTo>
                          <a:pt x="37" y="48"/>
                        </a:lnTo>
                        <a:lnTo>
                          <a:pt x="37" y="55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738" y="635"/>
                    <a:ext cx="14" cy="18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1" name="Freeform 18"/>
                  <p:cNvSpPr>
                    <a:spLocks/>
                  </p:cNvSpPr>
                  <p:nvPr/>
                </p:nvSpPr>
                <p:spPr bwMode="auto">
                  <a:xfrm>
                    <a:off x="1610" y="622"/>
                    <a:ext cx="77" cy="12"/>
                  </a:xfrm>
                  <a:custGeom>
                    <a:avLst/>
                    <a:gdLst>
                      <a:gd name="T0" fmla="*/ 19 w 309"/>
                      <a:gd name="T1" fmla="*/ 0 h 49"/>
                      <a:gd name="T2" fmla="*/ 16 w 309"/>
                      <a:gd name="T3" fmla="*/ 3 h 49"/>
                      <a:gd name="T4" fmla="*/ 14 w 309"/>
                      <a:gd name="T5" fmla="*/ 3 h 49"/>
                      <a:gd name="T6" fmla="*/ 12 w 309"/>
                      <a:gd name="T7" fmla="*/ 1 h 49"/>
                      <a:gd name="T8" fmla="*/ 9 w 309"/>
                      <a:gd name="T9" fmla="*/ 0 h 49"/>
                      <a:gd name="T10" fmla="*/ 6 w 309"/>
                      <a:gd name="T11" fmla="*/ 0 h 49"/>
                      <a:gd name="T12" fmla="*/ 1 w 309"/>
                      <a:gd name="T13" fmla="*/ 0 h 49"/>
                      <a:gd name="T14" fmla="*/ 0 w 309"/>
                      <a:gd name="T15" fmla="*/ 0 h 49"/>
                      <a:gd name="T16" fmla="*/ 0 w 309"/>
                      <a:gd name="T17" fmla="*/ 1 h 4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09"/>
                      <a:gd name="T28" fmla="*/ 0 h 49"/>
                      <a:gd name="T29" fmla="*/ 309 w 309"/>
                      <a:gd name="T30" fmla="*/ 49 h 4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09" h="49">
                        <a:moveTo>
                          <a:pt x="309" y="0"/>
                        </a:moveTo>
                        <a:lnTo>
                          <a:pt x="266" y="43"/>
                        </a:lnTo>
                        <a:lnTo>
                          <a:pt x="224" y="49"/>
                        </a:lnTo>
                        <a:lnTo>
                          <a:pt x="194" y="19"/>
                        </a:lnTo>
                        <a:lnTo>
                          <a:pt x="146" y="6"/>
                        </a:lnTo>
                        <a:lnTo>
                          <a:pt x="91" y="6"/>
                        </a:lnTo>
                        <a:lnTo>
                          <a:pt x="19" y="6"/>
                        </a:lnTo>
                        <a:lnTo>
                          <a:pt x="0" y="6"/>
                        </a:lnTo>
                        <a:lnTo>
                          <a:pt x="7" y="12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2" name="Freeform 19"/>
                  <p:cNvSpPr>
                    <a:spLocks/>
                  </p:cNvSpPr>
                  <p:nvPr/>
                </p:nvSpPr>
                <p:spPr bwMode="auto">
                  <a:xfrm>
                    <a:off x="1620" y="669"/>
                    <a:ext cx="65" cy="44"/>
                  </a:xfrm>
                  <a:custGeom>
                    <a:avLst/>
                    <a:gdLst>
                      <a:gd name="T0" fmla="*/ 16 w 260"/>
                      <a:gd name="T1" fmla="*/ 5 h 176"/>
                      <a:gd name="T2" fmla="*/ 12 w 260"/>
                      <a:gd name="T3" fmla="*/ 5 h 176"/>
                      <a:gd name="T4" fmla="*/ 8 w 260"/>
                      <a:gd name="T5" fmla="*/ 5 h 176"/>
                      <a:gd name="T6" fmla="*/ 5 w 260"/>
                      <a:gd name="T7" fmla="*/ 5 h 176"/>
                      <a:gd name="T8" fmla="*/ 2 w 260"/>
                      <a:gd name="T9" fmla="*/ 3 h 176"/>
                      <a:gd name="T10" fmla="*/ 1 w 260"/>
                      <a:gd name="T11" fmla="*/ 0 h 176"/>
                      <a:gd name="T12" fmla="*/ 2 w 260"/>
                      <a:gd name="T13" fmla="*/ 3 h 176"/>
                      <a:gd name="T14" fmla="*/ 2 w 260"/>
                      <a:gd name="T15" fmla="*/ 6 h 176"/>
                      <a:gd name="T16" fmla="*/ 2 w 260"/>
                      <a:gd name="T17" fmla="*/ 9 h 176"/>
                      <a:gd name="T18" fmla="*/ 1 w 260"/>
                      <a:gd name="T19" fmla="*/ 10 h 176"/>
                      <a:gd name="T20" fmla="*/ 0 w 260"/>
                      <a:gd name="T21" fmla="*/ 11 h 1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0"/>
                      <a:gd name="T34" fmla="*/ 0 h 176"/>
                      <a:gd name="T35" fmla="*/ 260 w 260"/>
                      <a:gd name="T36" fmla="*/ 176 h 1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0" h="176">
                        <a:moveTo>
                          <a:pt x="260" y="73"/>
                        </a:moveTo>
                        <a:lnTo>
                          <a:pt x="193" y="73"/>
                        </a:lnTo>
                        <a:lnTo>
                          <a:pt x="138" y="73"/>
                        </a:lnTo>
                        <a:lnTo>
                          <a:pt x="90" y="73"/>
                        </a:lnTo>
                        <a:lnTo>
                          <a:pt x="42" y="42"/>
                        </a:lnTo>
                        <a:lnTo>
                          <a:pt x="7" y="0"/>
                        </a:lnTo>
                        <a:lnTo>
                          <a:pt x="36" y="49"/>
                        </a:lnTo>
                        <a:lnTo>
                          <a:pt x="42" y="97"/>
                        </a:lnTo>
                        <a:lnTo>
                          <a:pt x="36" y="140"/>
                        </a:lnTo>
                        <a:lnTo>
                          <a:pt x="18" y="157"/>
                        </a:lnTo>
                        <a:lnTo>
                          <a:pt x="0" y="176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3" name="Freeform 20"/>
                  <p:cNvSpPr>
                    <a:spLocks/>
                  </p:cNvSpPr>
                  <p:nvPr/>
                </p:nvSpPr>
                <p:spPr bwMode="auto">
                  <a:xfrm>
                    <a:off x="1625" y="744"/>
                    <a:ext cx="37" cy="176"/>
                  </a:xfrm>
                  <a:custGeom>
                    <a:avLst/>
                    <a:gdLst>
                      <a:gd name="T0" fmla="*/ 0 w 151"/>
                      <a:gd name="T1" fmla="*/ 0 h 704"/>
                      <a:gd name="T2" fmla="*/ 0 w 151"/>
                      <a:gd name="T3" fmla="*/ 3 h 704"/>
                      <a:gd name="T4" fmla="*/ 1 w 151"/>
                      <a:gd name="T5" fmla="*/ 6 h 704"/>
                      <a:gd name="T6" fmla="*/ 4 w 151"/>
                      <a:gd name="T7" fmla="*/ 8 h 704"/>
                      <a:gd name="T8" fmla="*/ 2 w 151"/>
                      <a:gd name="T9" fmla="*/ 10 h 704"/>
                      <a:gd name="T10" fmla="*/ 1 w 151"/>
                      <a:gd name="T11" fmla="*/ 13 h 704"/>
                      <a:gd name="T12" fmla="*/ 2 w 151"/>
                      <a:gd name="T13" fmla="*/ 16 h 704"/>
                      <a:gd name="T14" fmla="*/ 4 w 151"/>
                      <a:gd name="T15" fmla="*/ 19 h 704"/>
                      <a:gd name="T16" fmla="*/ 5 w 151"/>
                      <a:gd name="T17" fmla="*/ 21 h 704"/>
                      <a:gd name="T18" fmla="*/ 5 w 151"/>
                      <a:gd name="T19" fmla="*/ 24 h 704"/>
                      <a:gd name="T20" fmla="*/ 4 w 151"/>
                      <a:gd name="T21" fmla="*/ 27 h 704"/>
                      <a:gd name="T22" fmla="*/ 2 w 151"/>
                      <a:gd name="T23" fmla="*/ 29 h 704"/>
                      <a:gd name="T24" fmla="*/ 5 w 151"/>
                      <a:gd name="T25" fmla="*/ 30 h 704"/>
                      <a:gd name="T26" fmla="*/ 5 w 151"/>
                      <a:gd name="T27" fmla="*/ 32 h 704"/>
                      <a:gd name="T28" fmla="*/ 7 w 151"/>
                      <a:gd name="T29" fmla="*/ 36 h 704"/>
                      <a:gd name="T30" fmla="*/ 7 w 151"/>
                      <a:gd name="T31" fmla="*/ 37 h 704"/>
                      <a:gd name="T32" fmla="*/ 6 w 151"/>
                      <a:gd name="T33" fmla="*/ 38 h 704"/>
                      <a:gd name="T34" fmla="*/ 5 w 151"/>
                      <a:gd name="T35" fmla="*/ 41 h 704"/>
                      <a:gd name="T36" fmla="*/ 6 w 151"/>
                      <a:gd name="T37" fmla="*/ 42 h 704"/>
                      <a:gd name="T38" fmla="*/ 8 w 151"/>
                      <a:gd name="T39" fmla="*/ 43 h 704"/>
                      <a:gd name="T40" fmla="*/ 8 w 151"/>
                      <a:gd name="T41" fmla="*/ 44 h 704"/>
                      <a:gd name="T42" fmla="*/ 9 w 151"/>
                      <a:gd name="T43" fmla="*/ 44 h 704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1"/>
                      <a:gd name="T67" fmla="*/ 0 h 704"/>
                      <a:gd name="T68" fmla="*/ 151 w 151"/>
                      <a:gd name="T69" fmla="*/ 704 h 704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1" h="704">
                        <a:moveTo>
                          <a:pt x="0" y="0"/>
                        </a:moveTo>
                        <a:lnTo>
                          <a:pt x="6" y="49"/>
                        </a:lnTo>
                        <a:lnTo>
                          <a:pt x="18" y="97"/>
                        </a:lnTo>
                        <a:lnTo>
                          <a:pt x="67" y="128"/>
                        </a:lnTo>
                        <a:lnTo>
                          <a:pt x="30" y="165"/>
                        </a:lnTo>
                        <a:lnTo>
                          <a:pt x="24" y="206"/>
                        </a:lnTo>
                        <a:lnTo>
                          <a:pt x="42" y="256"/>
                        </a:lnTo>
                        <a:lnTo>
                          <a:pt x="72" y="304"/>
                        </a:lnTo>
                        <a:lnTo>
                          <a:pt x="78" y="334"/>
                        </a:lnTo>
                        <a:lnTo>
                          <a:pt x="85" y="389"/>
                        </a:lnTo>
                        <a:lnTo>
                          <a:pt x="61" y="432"/>
                        </a:lnTo>
                        <a:lnTo>
                          <a:pt x="37" y="473"/>
                        </a:lnTo>
                        <a:lnTo>
                          <a:pt x="78" y="486"/>
                        </a:lnTo>
                        <a:lnTo>
                          <a:pt x="91" y="516"/>
                        </a:lnTo>
                        <a:lnTo>
                          <a:pt x="109" y="577"/>
                        </a:lnTo>
                        <a:lnTo>
                          <a:pt x="109" y="595"/>
                        </a:lnTo>
                        <a:lnTo>
                          <a:pt x="96" y="613"/>
                        </a:lnTo>
                        <a:lnTo>
                          <a:pt x="91" y="649"/>
                        </a:lnTo>
                        <a:lnTo>
                          <a:pt x="96" y="673"/>
                        </a:lnTo>
                        <a:lnTo>
                          <a:pt x="133" y="692"/>
                        </a:lnTo>
                        <a:lnTo>
                          <a:pt x="139" y="704"/>
                        </a:lnTo>
                        <a:lnTo>
                          <a:pt x="151" y="69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4" name="Freeform 21"/>
                  <p:cNvSpPr>
                    <a:spLocks/>
                  </p:cNvSpPr>
                  <p:nvPr/>
                </p:nvSpPr>
                <p:spPr bwMode="auto">
                  <a:xfrm>
                    <a:off x="1999" y="701"/>
                    <a:ext cx="26" cy="36"/>
                  </a:xfrm>
                  <a:custGeom>
                    <a:avLst/>
                    <a:gdLst>
                      <a:gd name="T0" fmla="*/ 1 w 103"/>
                      <a:gd name="T1" fmla="*/ 0 h 146"/>
                      <a:gd name="T2" fmla="*/ 0 w 103"/>
                      <a:gd name="T3" fmla="*/ 1 h 146"/>
                      <a:gd name="T4" fmla="*/ 0 w 103"/>
                      <a:gd name="T5" fmla="*/ 4 h 146"/>
                      <a:gd name="T6" fmla="*/ 1 w 103"/>
                      <a:gd name="T7" fmla="*/ 5 h 146"/>
                      <a:gd name="T8" fmla="*/ 2 w 103"/>
                      <a:gd name="T9" fmla="*/ 8 h 146"/>
                      <a:gd name="T10" fmla="*/ 2 w 103"/>
                      <a:gd name="T11" fmla="*/ 9 h 146"/>
                      <a:gd name="T12" fmla="*/ 4 w 103"/>
                      <a:gd name="T13" fmla="*/ 7 h 146"/>
                      <a:gd name="T14" fmla="*/ 7 w 103"/>
                      <a:gd name="T15" fmla="*/ 7 h 14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3"/>
                      <a:gd name="T25" fmla="*/ 0 h 146"/>
                      <a:gd name="T26" fmla="*/ 103 w 103"/>
                      <a:gd name="T27" fmla="*/ 146 h 14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3" h="146">
                        <a:moveTo>
                          <a:pt x="13" y="0"/>
                        </a:moveTo>
                        <a:lnTo>
                          <a:pt x="0" y="25"/>
                        </a:lnTo>
                        <a:lnTo>
                          <a:pt x="0" y="67"/>
                        </a:lnTo>
                        <a:lnTo>
                          <a:pt x="13" y="91"/>
                        </a:lnTo>
                        <a:lnTo>
                          <a:pt x="24" y="128"/>
                        </a:lnTo>
                        <a:lnTo>
                          <a:pt x="37" y="146"/>
                        </a:lnTo>
                        <a:lnTo>
                          <a:pt x="66" y="110"/>
                        </a:lnTo>
                        <a:lnTo>
                          <a:pt x="103" y="11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5" name="Freeform 22"/>
                  <p:cNvSpPr>
                    <a:spLocks/>
                  </p:cNvSpPr>
                  <p:nvPr/>
                </p:nvSpPr>
                <p:spPr bwMode="auto">
                  <a:xfrm>
                    <a:off x="1989" y="763"/>
                    <a:ext cx="20" cy="50"/>
                  </a:xfrm>
                  <a:custGeom>
                    <a:avLst/>
                    <a:gdLst>
                      <a:gd name="T0" fmla="*/ 5 w 84"/>
                      <a:gd name="T1" fmla="*/ 0 h 200"/>
                      <a:gd name="T2" fmla="*/ 2 w 84"/>
                      <a:gd name="T3" fmla="*/ 2 h 200"/>
                      <a:gd name="T4" fmla="*/ 1 w 84"/>
                      <a:gd name="T5" fmla="*/ 4 h 200"/>
                      <a:gd name="T6" fmla="*/ 0 w 84"/>
                      <a:gd name="T7" fmla="*/ 7 h 200"/>
                      <a:gd name="T8" fmla="*/ 1 w 84"/>
                      <a:gd name="T9" fmla="*/ 11 h 200"/>
                      <a:gd name="T10" fmla="*/ 0 w 84"/>
                      <a:gd name="T11" fmla="*/ 13 h 2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4"/>
                      <a:gd name="T19" fmla="*/ 0 h 200"/>
                      <a:gd name="T20" fmla="*/ 84 w 84"/>
                      <a:gd name="T21" fmla="*/ 200 h 2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4" h="200">
                        <a:moveTo>
                          <a:pt x="84" y="0"/>
                        </a:moveTo>
                        <a:lnTo>
                          <a:pt x="36" y="37"/>
                        </a:lnTo>
                        <a:lnTo>
                          <a:pt x="18" y="67"/>
                        </a:lnTo>
                        <a:lnTo>
                          <a:pt x="6" y="122"/>
                        </a:lnTo>
                        <a:lnTo>
                          <a:pt x="18" y="170"/>
                        </a:lnTo>
                        <a:lnTo>
                          <a:pt x="0" y="20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6" name="Freeform 23"/>
                  <p:cNvSpPr>
                    <a:spLocks/>
                  </p:cNvSpPr>
                  <p:nvPr/>
                </p:nvSpPr>
                <p:spPr bwMode="auto">
                  <a:xfrm>
                    <a:off x="1948" y="838"/>
                    <a:ext cx="21" cy="54"/>
                  </a:xfrm>
                  <a:custGeom>
                    <a:avLst/>
                    <a:gdLst>
                      <a:gd name="T0" fmla="*/ 5 w 85"/>
                      <a:gd name="T1" fmla="*/ 0 h 213"/>
                      <a:gd name="T2" fmla="*/ 2 w 85"/>
                      <a:gd name="T3" fmla="*/ 3 h 213"/>
                      <a:gd name="T4" fmla="*/ 1 w 85"/>
                      <a:gd name="T5" fmla="*/ 7 h 213"/>
                      <a:gd name="T6" fmla="*/ 0 w 85"/>
                      <a:gd name="T7" fmla="*/ 11 h 213"/>
                      <a:gd name="T8" fmla="*/ 0 w 85"/>
                      <a:gd name="T9" fmla="*/ 13 h 213"/>
                      <a:gd name="T10" fmla="*/ 0 w 85"/>
                      <a:gd name="T11" fmla="*/ 14 h 2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5"/>
                      <a:gd name="T19" fmla="*/ 0 h 213"/>
                      <a:gd name="T20" fmla="*/ 85 w 85"/>
                      <a:gd name="T21" fmla="*/ 213 h 2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5" h="213">
                        <a:moveTo>
                          <a:pt x="85" y="0"/>
                        </a:moveTo>
                        <a:lnTo>
                          <a:pt x="36" y="43"/>
                        </a:lnTo>
                        <a:lnTo>
                          <a:pt x="18" y="104"/>
                        </a:lnTo>
                        <a:lnTo>
                          <a:pt x="0" y="165"/>
                        </a:lnTo>
                        <a:lnTo>
                          <a:pt x="0" y="206"/>
                        </a:lnTo>
                        <a:lnTo>
                          <a:pt x="0" y="213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767" name="Freeform 24"/>
                  <p:cNvSpPr>
                    <a:spLocks/>
                  </p:cNvSpPr>
                  <p:nvPr/>
                </p:nvSpPr>
                <p:spPr bwMode="auto">
                  <a:xfrm>
                    <a:off x="1901" y="902"/>
                    <a:ext cx="36" cy="40"/>
                  </a:xfrm>
                  <a:custGeom>
                    <a:avLst/>
                    <a:gdLst>
                      <a:gd name="T0" fmla="*/ 9 w 144"/>
                      <a:gd name="T1" fmla="*/ 0 h 157"/>
                      <a:gd name="T2" fmla="*/ 7 w 144"/>
                      <a:gd name="T3" fmla="*/ 3 h 157"/>
                      <a:gd name="T4" fmla="*/ 6 w 144"/>
                      <a:gd name="T5" fmla="*/ 5 h 157"/>
                      <a:gd name="T6" fmla="*/ 4 w 144"/>
                      <a:gd name="T7" fmla="*/ 7 h 157"/>
                      <a:gd name="T8" fmla="*/ 2 w 144"/>
                      <a:gd name="T9" fmla="*/ 9 h 157"/>
                      <a:gd name="T10" fmla="*/ 0 w 144"/>
                      <a:gd name="T11" fmla="*/ 10 h 1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4"/>
                      <a:gd name="T19" fmla="*/ 0 h 157"/>
                      <a:gd name="T20" fmla="*/ 144 w 144"/>
                      <a:gd name="T21" fmla="*/ 157 h 1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4" h="157">
                        <a:moveTo>
                          <a:pt x="144" y="0"/>
                        </a:moveTo>
                        <a:lnTo>
                          <a:pt x="115" y="41"/>
                        </a:lnTo>
                        <a:lnTo>
                          <a:pt x="102" y="84"/>
                        </a:lnTo>
                        <a:lnTo>
                          <a:pt x="61" y="102"/>
                        </a:lnTo>
                        <a:lnTo>
                          <a:pt x="42" y="139"/>
                        </a:lnTo>
                        <a:lnTo>
                          <a:pt x="0" y="15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3924300" y="1844675"/>
            <a:ext cx="3287713" cy="881063"/>
            <a:chOff x="2486" y="1161"/>
            <a:chExt cx="2071" cy="555"/>
          </a:xfrm>
        </p:grpSpPr>
        <p:sp>
          <p:nvSpPr>
            <p:cNvPr id="60749" name="Freeform 26"/>
            <p:cNvSpPr>
              <a:spLocks/>
            </p:cNvSpPr>
            <p:nvPr/>
          </p:nvSpPr>
          <p:spPr bwMode="auto">
            <a:xfrm>
              <a:off x="2486" y="1161"/>
              <a:ext cx="96" cy="555"/>
            </a:xfrm>
            <a:custGeom>
              <a:avLst/>
              <a:gdLst>
                <a:gd name="T0" fmla="*/ 96 w 96"/>
                <a:gd name="T1" fmla="*/ 0 h 555"/>
                <a:gd name="T2" fmla="*/ 85 w 96"/>
                <a:gd name="T3" fmla="*/ 1 h 555"/>
                <a:gd name="T4" fmla="*/ 69 w 96"/>
                <a:gd name="T5" fmla="*/ 8 h 555"/>
                <a:gd name="T6" fmla="*/ 60 w 96"/>
                <a:gd name="T7" fmla="*/ 15 h 555"/>
                <a:gd name="T8" fmla="*/ 50 w 96"/>
                <a:gd name="T9" fmla="*/ 29 h 555"/>
                <a:gd name="T10" fmla="*/ 46 w 96"/>
                <a:gd name="T11" fmla="*/ 42 h 555"/>
                <a:gd name="T12" fmla="*/ 45 w 96"/>
                <a:gd name="T13" fmla="*/ 232 h 555"/>
                <a:gd name="T14" fmla="*/ 42 w 96"/>
                <a:gd name="T15" fmla="*/ 250 h 555"/>
                <a:gd name="T16" fmla="*/ 43 w 96"/>
                <a:gd name="T17" fmla="*/ 245 h 555"/>
                <a:gd name="T18" fmla="*/ 33 w 96"/>
                <a:gd name="T19" fmla="*/ 259 h 555"/>
                <a:gd name="T20" fmla="*/ 31 w 96"/>
                <a:gd name="T21" fmla="*/ 269 h 555"/>
                <a:gd name="T22" fmla="*/ 21 w 96"/>
                <a:gd name="T23" fmla="*/ 268 h 555"/>
                <a:gd name="T24" fmla="*/ 15 w 96"/>
                <a:gd name="T25" fmla="*/ 276 h 555"/>
                <a:gd name="T26" fmla="*/ 6 w 96"/>
                <a:gd name="T27" fmla="*/ 271 h 555"/>
                <a:gd name="T28" fmla="*/ 4 w 96"/>
                <a:gd name="T29" fmla="*/ 272 h 555"/>
                <a:gd name="T30" fmla="*/ 0 w 96"/>
                <a:gd name="T31" fmla="*/ 277 h 555"/>
                <a:gd name="T32" fmla="*/ 4 w 96"/>
                <a:gd name="T33" fmla="*/ 282 h 555"/>
                <a:gd name="T34" fmla="*/ 15 w 96"/>
                <a:gd name="T35" fmla="*/ 284 h 555"/>
                <a:gd name="T36" fmla="*/ 13 w 96"/>
                <a:gd name="T37" fmla="*/ 283 h 555"/>
                <a:gd name="T38" fmla="*/ 29 w 96"/>
                <a:gd name="T39" fmla="*/ 290 h 555"/>
                <a:gd name="T40" fmla="*/ 27 w 96"/>
                <a:gd name="T41" fmla="*/ 289 h 555"/>
                <a:gd name="T42" fmla="*/ 39 w 96"/>
                <a:gd name="T43" fmla="*/ 302 h 555"/>
                <a:gd name="T44" fmla="*/ 48 w 96"/>
                <a:gd name="T45" fmla="*/ 305 h 555"/>
                <a:gd name="T46" fmla="*/ 44 w 96"/>
                <a:gd name="T47" fmla="*/ 314 h 555"/>
                <a:gd name="T48" fmla="*/ 45 w 96"/>
                <a:gd name="T49" fmla="*/ 504 h 555"/>
                <a:gd name="T50" fmla="*/ 49 w 96"/>
                <a:gd name="T51" fmla="*/ 522 h 555"/>
                <a:gd name="T52" fmla="*/ 54 w 96"/>
                <a:gd name="T53" fmla="*/ 534 h 555"/>
                <a:gd name="T54" fmla="*/ 67 w 96"/>
                <a:gd name="T55" fmla="*/ 546 h 555"/>
                <a:gd name="T56" fmla="*/ 76 w 96"/>
                <a:gd name="T57" fmla="*/ 551 h 555"/>
                <a:gd name="T58" fmla="*/ 87 w 96"/>
                <a:gd name="T59" fmla="*/ 554 h 555"/>
                <a:gd name="T60" fmla="*/ 96 w 96"/>
                <a:gd name="T61" fmla="*/ 543 h 555"/>
                <a:gd name="T62" fmla="*/ 87 w 96"/>
                <a:gd name="T63" fmla="*/ 548 h 555"/>
                <a:gd name="T64" fmla="*/ 81 w 96"/>
                <a:gd name="T65" fmla="*/ 540 h 555"/>
                <a:gd name="T66" fmla="*/ 71 w 96"/>
                <a:gd name="T67" fmla="*/ 541 h 555"/>
                <a:gd name="T68" fmla="*/ 69 w 96"/>
                <a:gd name="T69" fmla="*/ 531 h 555"/>
                <a:gd name="T70" fmla="*/ 59 w 96"/>
                <a:gd name="T71" fmla="*/ 517 h 555"/>
                <a:gd name="T72" fmla="*/ 61 w 96"/>
                <a:gd name="T73" fmla="*/ 522 h 555"/>
                <a:gd name="T74" fmla="*/ 57 w 96"/>
                <a:gd name="T75" fmla="*/ 504 h 555"/>
                <a:gd name="T76" fmla="*/ 56 w 96"/>
                <a:gd name="T77" fmla="*/ 314 h 555"/>
                <a:gd name="T78" fmla="*/ 52 w 96"/>
                <a:gd name="T79" fmla="*/ 301 h 555"/>
                <a:gd name="T80" fmla="*/ 42 w 96"/>
                <a:gd name="T81" fmla="*/ 286 h 555"/>
                <a:gd name="T82" fmla="*/ 34 w 96"/>
                <a:gd name="T83" fmla="*/ 279 h 555"/>
                <a:gd name="T84" fmla="*/ 18 w 96"/>
                <a:gd name="T85" fmla="*/ 272 h 555"/>
                <a:gd name="T86" fmla="*/ 6 w 96"/>
                <a:gd name="T87" fmla="*/ 271 h 555"/>
                <a:gd name="T88" fmla="*/ 8 w 96"/>
                <a:gd name="T89" fmla="*/ 282 h 555"/>
                <a:gd name="T90" fmla="*/ 12 w 96"/>
                <a:gd name="T91" fmla="*/ 277 h 555"/>
                <a:gd name="T92" fmla="*/ 8 w 96"/>
                <a:gd name="T93" fmla="*/ 272 h 555"/>
                <a:gd name="T94" fmla="*/ 6 w 96"/>
                <a:gd name="T95" fmla="*/ 283 h 555"/>
                <a:gd name="T96" fmla="*/ 18 w 96"/>
                <a:gd name="T97" fmla="*/ 282 h 555"/>
                <a:gd name="T98" fmla="*/ 34 w 96"/>
                <a:gd name="T99" fmla="*/ 275 h 555"/>
                <a:gd name="T100" fmla="*/ 42 w 96"/>
                <a:gd name="T101" fmla="*/ 268 h 555"/>
                <a:gd name="T102" fmla="*/ 52 w 96"/>
                <a:gd name="T103" fmla="*/ 254 h 555"/>
                <a:gd name="T104" fmla="*/ 54 w 96"/>
                <a:gd name="T105" fmla="*/ 250 h 555"/>
                <a:gd name="T106" fmla="*/ 57 w 96"/>
                <a:gd name="T107" fmla="*/ 232 h 555"/>
                <a:gd name="T108" fmla="*/ 58 w 96"/>
                <a:gd name="T109" fmla="*/ 42 h 555"/>
                <a:gd name="T110" fmla="*/ 55 w 96"/>
                <a:gd name="T111" fmla="*/ 33 h 555"/>
                <a:gd name="T112" fmla="*/ 63 w 96"/>
                <a:gd name="T113" fmla="*/ 30 h 555"/>
                <a:gd name="T114" fmla="*/ 76 w 96"/>
                <a:gd name="T115" fmla="*/ 18 h 555"/>
                <a:gd name="T116" fmla="*/ 74 w 96"/>
                <a:gd name="T117" fmla="*/ 19 h 555"/>
                <a:gd name="T118" fmla="*/ 90 w 96"/>
                <a:gd name="T119" fmla="*/ 12 h 555"/>
                <a:gd name="T120" fmla="*/ 87 w 96"/>
                <a:gd name="T121" fmla="*/ 13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96" y="12"/>
                  </a:moveTo>
                  <a:lnTo>
                    <a:pt x="96" y="0"/>
                  </a:lnTo>
                  <a:lnTo>
                    <a:pt x="87" y="1"/>
                  </a:lnTo>
                  <a:lnTo>
                    <a:pt x="85" y="1"/>
                  </a:lnTo>
                  <a:lnTo>
                    <a:pt x="76" y="4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0" y="15"/>
                  </a:lnTo>
                  <a:lnTo>
                    <a:pt x="54" y="21"/>
                  </a:lnTo>
                  <a:lnTo>
                    <a:pt x="50" y="29"/>
                  </a:lnTo>
                  <a:lnTo>
                    <a:pt x="49" y="33"/>
                  </a:lnTo>
                  <a:lnTo>
                    <a:pt x="46" y="42"/>
                  </a:lnTo>
                  <a:lnTo>
                    <a:pt x="45" y="51"/>
                  </a:lnTo>
                  <a:lnTo>
                    <a:pt x="45" y="232"/>
                  </a:lnTo>
                  <a:lnTo>
                    <a:pt x="44" y="241"/>
                  </a:lnTo>
                  <a:lnTo>
                    <a:pt x="42" y="250"/>
                  </a:lnTo>
                  <a:lnTo>
                    <a:pt x="48" y="250"/>
                  </a:lnTo>
                  <a:lnTo>
                    <a:pt x="43" y="245"/>
                  </a:lnTo>
                  <a:lnTo>
                    <a:pt x="39" y="253"/>
                  </a:lnTo>
                  <a:lnTo>
                    <a:pt x="33" y="259"/>
                  </a:lnTo>
                  <a:lnTo>
                    <a:pt x="27" y="265"/>
                  </a:lnTo>
                  <a:lnTo>
                    <a:pt x="31" y="269"/>
                  </a:lnTo>
                  <a:lnTo>
                    <a:pt x="29" y="264"/>
                  </a:lnTo>
                  <a:lnTo>
                    <a:pt x="21" y="268"/>
                  </a:lnTo>
                  <a:lnTo>
                    <a:pt x="13" y="271"/>
                  </a:lnTo>
                  <a:lnTo>
                    <a:pt x="15" y="276"/>
                  </a:lnTo>
                  <a:lnTo>
                    <a:pt x="15" y="270"/>
                  </a:lnTo>
                  <a:lnTo>
                    <a:pt x="6" y="271"/>
                  </a:lnTo>
                  <a:lnTo>
                    <a:pt x="4" y="272"/>
                  </a:lnTo>
                  <a:lnTo>
                    <a:pt x="2" y="273"/>
                  </a:lnTo>
                  <a:lnTo>
                    <a:pt x="0" y="277"/>
                  </a:lnTo>
                  <a:lnTo>
                    <a:pt x="2" y="281"/>
                  </a:lnTo>
                  <a:lnTo>
                    <a:pt x="4" y="282"/>
                  </a:lnTo>
                  <a:lnTo>
                    <a:pt x="6" y="283"/>
                  </a:lnTo>
                  <a:lnTo>
                    <a:pt x="15" y="284"/>
                  </a:lnTo>
                  <a:lnTo>
                    <a:pt x="15" y="278"/>
                  </a:lnTo>
                  <a:lnTo>
                    <a:pt x="13" y="283"/>
                  </a:lnTo>
                  <a:lnTo>
                    <a:pt x="21" y="286"/>
                  </a:lnTo>
                  <a:lnTo>
                    <a:pt x="29" y="290"/>
                  </a:lnTo>
                  <a:lnTo>
                    <a:pt x="31" y="285"/>
                  </a:lnTo>
                  <a:lnTo>
                    <a:pt x="27" y="289"/>
                  </a:lnTo>
                  <a:lnTo>
                    <a:pt x="33" y="295"/>
                  </a:lnTo>
                  <a:lnTo>
                    <a:pt x="39" y="302"/>
                  </a:lnTo>
                  <a:lnTo>
                    <a:pt x="43" y="310"/>
                  </a:lnTo>
                  <a:lnTo>
                    <a:pt x="48" y="305"/>
                  </a:lnTo>
                  <a:lnTo>
                    <a:pt x="42" y="305"/>
                  </a:lnTo>
                  <a:lnTo>
                    <a:pt x="44" y="314"/>
                  </a:lnTo>
                  <a:lnTo>
                    <a:pt x="45" y="323"/>
                  </a:lnTo>
                  <a:lnTo>
                    <a:pt x="45" y="504"/>
                  </a:lnTo>
                  <a:lnTo>
                    <a:pt x="46" y="513"/>
                  </a:lnTo>
                  <a:lnTo>
                    <a:pt x="49" y="522"/>
                  </a:lnTo>
                  <a:lnTo>
                    <a:pt x="50" y="526"/>
                  </a:lnTo>
                  <a:lnTo>
                    <a:pt x="54" y="534"/>
                  </a:lnTo>
                  <a:lnTo>
                    <a:pt x="60" y="540"/>
                  </a:lnTo>
                  <a:lnTo>
                    <a:pt x="67" y="546"/>
                  </a:lnTo>
                  <a:lnTo>
                    <a:pt x="69" y="547"/>
                  </a:lnTo>
                  <a:lnTo>
                    <a:pt x="76" y="551"/>
                  </a:lnTo>
                  <a:lnTo>
                    <a:pt x="85" y="554"/>
                  </a:lnTo>
                  <a:lnTo>
                    <a:pt x="87" y="554"/>
                  </a:lnTo>
                  <a:lnTo>
                    <a:pt x="96" y="555"/>
                  </a:lnTo>
                  <a:lnTo>
                    <a:pt x="96" y="543"/>
                  </a:lnTo>
                  <a:lnTo>
                    <a:pt x="87" y="542"/>
                  </a:lnTo>
                  <a:lnTo>
                    <a:pt x="87" y="548"/>
                  </a:lnTo>
                  <a:lnTo>
                    <a:pt x="90" y="543"/>
                  </a:lnTo>
                  <a:lnTo>
                    <a:pt x="81" y="540"/>
                  </a:lnTo>
                  <a:lnTo>
                    <a:pt x="74" y="536"/>
                  </a:lnTo>
                  <a:lnTo>
                    <a:pt x="71" y="541"/>
                  </a:lnTo>
                  <a:lnTo>
                    <a:pt x="76" y="537"/>
                  </a:lnTo>
                  <a:lnTo>
                    <a:pt x="69" y="531"/>
                  </a:lnTo>
                  <a:lnTo>
                    <a:pt x="63" y="525"/>
                  </a:lnTo>
                  <a:lnTo>
                    <a:pt x="59" y="517"/>
                  </a:lnTo>
                  <a:lnTo>
                    <a:pt x="55" y="522"/>
                  </a:lnTo>
                  <a:lnTo>
                    <a:pt x="61" y="522"/>
                  </a:lnTo>
                  <a:lnTo>
                    <a:pt x="58" y="513"/>
                  </a:lnTo>
                  <a:lnTo>
                    <a:pt x="57" y="504"/>
                  </a:lnTo>
                  <a:lnTo>
                    <a:pt x="57" y="323"/>
                  </a:lnTo>
                  <a:lnTo>
                    <a:pt x="56" y="314"/>
                  </a:lnTo>
                  <a:lnTo>
                    <a:pt x="54" y="305"/>
                  </a:lnTo>
                  <a:lnTo>
                    <a:pt x="52" y="301"/>
                  </a:lnTo>
                  <a:lnTo>
                    <a:pt x="48" y="293"/>
                  </a:lnTo>
                  <a:lnTo>
                    <a:pt x="42" y="286"/>
                  </a:lnTo>
                  <a:lnTo>
                    <a:pt x="36" y="280"/>
                  </a:lnTo>
                  <a:lnTo>
                    <a:pt x="34" y="279"/>
                  </a:lnTo>
                  <a:lnTo>
                    <a:pt x="26" y="275"/>
                  </a:lnTo>
                  <a:lnTo>
                    <a:pt x="18" y="272"/>
                  </a:lnTo>
                  <a:lnTo>
                    <a:pt x="15" y="272"/>
                  </a:lnTo>
                  <a:lnTo>
                    <a:pt x="6" y="271"/>
                  </a:lnTo>
                  <a:lnTo>
                    <a:pt x="6" y="283"/>
                  </a:lnTo>
                  <a:lnTo>
                    <a:pt x="8" y="282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0" y="273"/>
                  </a:lnTo>
                  <a:lnTo>
                    <a:pt x="8" y="272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15" y="282"/>
                  </a:lnTo>
                  <a:lnTo>
                    <a:pt x="18" y="282"/>
                  </a:lnTo>
                  <a:lnTo>
                    <a:pt x="26" y="279"/>
                  </a:lnTo>
                  <a:lnTo>
                    <a:pt x="34" y="275"/>
                  </a:lnTo>
                  <a:lnTo>
                    <a:pt x="36" y="274"/>
                  </a:lnTo>
                  <a:lnTo>
                    <a:pt x="42" y="268"/>
                  </a:lnTo>
                  <a:lnTo>
                    <a:pt x="48" y="262"/>
                  </a:lnTo>
                  <a:lnTo>
                    <a:pt x="52" y="254"/>
                  </a:lnTo>
                  <a:lnTo>
                    <a:pt x="54" y="250"/>
                  </a:lnTo>
                  <a:lnTo>
                    <a:pt x="56" y="241"/>
                  </a:lnTo>
                  <a:lnTo>
                    <a:pt x="57" y="232"/>
                  </a:lnTo>
                  <a:lnTo>
                    <a:pt x="57" y="51"/>
                  </a:lnTo>
                  <a:lnTo>
                    <a:pt x="58" y="42"/>
                  </a:lnTo>
                  <a:lnTo>
                    <a:pt x="61" y="33"/>
                  </a:lnTo>
                  <a:lnTo>
                    <a:pt x="55" y="33"/>
                  </a:lnTo>
                  <a:lnTo>
                    <a:pt x="59" y="38"/>
                  </a:lnTo>
                  <a:lnTo>
                    <a:pt x="63" y="30"/>
                  </a:lnTo>
                  <a:lnTo>
                    <a:pt x="69" y="24"/>
                  </a:lnTo>
                  <a:lnTo>
                    <a:pt x="76" y="18"/>
                  </a:lnTo>
                  <a:lnTo>
                    <a:pt x="71" y="14"/>
                  </a:lnTo>
                  <a:lnTo>
                    <a:pt x="74" y="19"/>
                  </a:lnTo>
                  <a:lnTo>
                    <a:pt x="81" y="15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750" name="Freeform 27"/>
            <p:cNvSpPr>
              <a:spLocks/>
            </p:cNvSpPr>
            <p:nvPr/>
          </p:nvSpPr>
          <p:spPr bwMode="auto">
            <a:xfrm>
              <a:off x="4461" y="1161"/>
              <a:ext cx="96" cy="555"/>
            </a:xfrm>
            <a:custGeom>
              <a:avLst/>
              <a:gdLst>
                <a:gd name="T0" fmla="*/ 0 w 96"/>
                <a:gd name="T1" fmla="*/ 12 h 555"/>
                <a:gd name="T2" fmla="*/ 9 w 96"/>
                <a:gd name="T3" fmla="*/ 7 h 555"/>
                <a:gd name="T4" fmla="*/ 15 w 96"/>
                <a:gd name="T5" fmla="*/ 15 h 555"/>
                <a:gd name="T6" fmla="*/ 25 w 96"/>
                <a:gd name="T7" fmla="*/ 14 h 555"/>
                <a:gd name="T8" fmla="*/ 27 w 96"/>
                <a:gd name="T9" fmla="*/ 24 h 555"/>
                <a:gd name="T10" fmla="*/ 37 w 96"/>
                <a:gd name="T11" fmla="*/ 38 h 555"/>
                <a:gd name="T12" fmla="*/ 35 w 96"/>
                <a:gd name="T13" fmla="*/ 33 h 555"/>
                <a:gd name="T14" fmla="*/ 39 w 96"/>
                <a:gd name="T15" fmla="*/ 51 h 555"/>
                <a:gd name="T16" fmla="*/ 40 w 96"/>
                <a:gd name="T17" fmla="*/ 241 h 555"/>
                <a:gd name="T18" fmla="*/ 44 w 96"/>
                <a:gd name="T19" fmla="*/ 254 h 555"/>
                <a:gd name="T20" fmla="*/ 54 w 96"/>
                <a:gd name="T21" fmla="*/ 268 h 555"/>
                <a:gd name="T22" fmla="*/ 62 w 96"/>
                <a:gd name="T23" fmla="*/ 275 h 555"/>
                <a:gd name="T24" fmla="*/ 78 w 96"/>
                <a:gd name="T25" fmla="*/ 282 h 555"/>
                <a:gd name="T26" fmla="*/ 90 w 96"/>
                <a:gd name="T27" fmla="*/ 283 h 555"/>
                <a:gd name="T28" fmla="*/ 90 w 96"/>
                <a:gd name="T29" fmla="*/ 271 h 555"/>
                <a:gd name="T30" fmla="*/ 86 w 96"/>
                <a:gd name="T31" fmla="*/ 273 h 555"/>
                <a:gd name="T32" fmla="*/ 86 w 96"/>
                <a:gd name="T33" fmla="*/ 281 h 555"/>
                <a:gd name="T34" fmla="*/ 90 w 96"/>
                <a:gd name="T35" fmla="*/ 271 h 555"/>
                <a:gd name="T36" fmla="*/ 78 w 96"/>
                <a:gd name="T37" fmla="*/ 272 h 555"/>
                <a:gd name="T38" fmla="*/ 62 w 96"/>
                <a:gd name="T39" fmla="*/ 279 h 555"/>
                <a:gd name="T40" fmla="*/ 54 w 96"/>
                <a:gd name="T41" fmla="*/ 286 h 555"/>
                <a:gd name="T42" fmla="*/ 44 w 96"/>
                <a:gd name="T43" fmla="*/ 301 h 555"/>
                <a:gd name="T44" fmla="*/ 40 w 96"/>
                <a:gd name="T45" fmla="*/ 314 h 555"/>
                <a:gd name="T46" fmla="*/ 39 w 96"/>
                <a:gd name="T47" fmla="*/ 504 h 555"/>
                <a:gd name="T48" fmla="*/ 35 w 96"/>
                <a:gd name="T49" fmla="*/ 522 h 555"/>
                <a:gd name="T50" fmla="*/ 37 w 96"/>
                <a:gd name="T51" fmla="*/ 517 h 555"/>
                <a:gd name="T52" fmla="*/ 27 w 96"/>
                <a:gd name="T53" fmla="*/ 531 h 555"/>
                <a:gd name="T54" fmla="*/ 25 w 96"/>
                <a:gd name="T55" fmla="*/ 541 h 555"/>
                <a:gd name="T56" fmla="*/ 15 w 96"/>
                <a:gd name="T57" fmla="*/ 540 h 555"/>
                <a:gd name="T58" fmla="*/ 9 w 96"/>
                <a:gd name="T59" fmla="*/ 548 h 555"/>
                <a:gd name="T60" fmla="*/ 0 w 96"/>
                <a:gd name="T61" fmla="*/ 543 h 555"/>
                <a:gd name="T62" fmla="*/ 9 w 96"/>
                <a:gd name="T63" fmla="*/ 554 h 555"/>
                <a:gd name="T64" fmla="*/ 20 w 96"/>
                <a:gd name="T65" fmla="*/ 551 h 555"/>
                <a:gd name="T66" fmla="*/ 29 w 96"/>
                <a:gd name="T67" fmla="*/ 546 h 555"/>
                <a:gd name="T68" fmla="*/ 42 w 96"/>
                <a:gd name="T69" fmla="*/ 534 h 555"/>
                <a:gd name="T70" fmla="*/ 47 w 96"/>
                <a:gd name="T71" fmla="*/ 522 h 555"/>
                <a:gd name="T72" fmla="*/ 50 w 96"/>
                <a:gd name="T73" fmla="*/ 513 h 555"/>
                <a:gd name="T74" fmla="*/ 51 w 96"/>
                <a:gd name="T75" fmla="*/ 323 h 555"/>
                <a:gd name="T76" fmla="*/ 55 w 96"/>
                <a:gd name="T77" fmla="*/ 305 h 555"/>
                <a:gd name="T78" fmla="*/ 53 w 96"/>
                <a:gd name="T79" fmla="*/ 310 h 555"/>
                <a:gd name="T80" fmla="*/ 63 w 96"/>
                <a:gd name="T81" fmla="*/ 295 h 555"/>
                <a:gd name="T82" fmla="*/ 65 w 96"/>
                <a:gd name="T83" fmla="*/ 285 h 555"/>
                <a:gd name="T84" fmla="*/ 75 w 96"/>
                <a:gd name="T85" fmla="*/ 286 h 555"/>
                <a:gd name="T86" fmla="*/ 81 w 96"/>
                <a:gd name="T87" fmla="*/ 278 h 555"/>
                <a:gd name="T88" fmla="*/ 90 w 96"/>
                <a:gd name="T89" fmla="*/ 283 h 555"/>
                <a:gd name="T90" fmla="*/ 92 w 96"/>
                <a:gd name="T91" fmla="*/ 282 h 555"/>
                <a:gd name="T92" fmla="*/ 96 w 96"/>
                <a:gd name="T93" fmla="*/ 277 h 555"/>
                <a:gd name="T94" fmla="*/ 92 w 96"/>
                <a:gd name="T95" fmla="*/ 272 h 555"/>
                <a:gd name="T96" fmla="*/ 81 w 96"/>
                <a:gd name="T97" fmla="*/ 270 h 555"/>
                <a:gd name="T98" fmla="*/ 83 w 96"/>
                <a:gd name="T99" fmla="*/ 271 h 555"/>
                <a:gd name="T100" fmla="*/ 67 w 96"/>
                <a:gd name="T101" fmla="*/ 264 h 555"/>
                <a:gd name="T102" fmla="*/ 69 w 96"/>
                <a:gd name="T103" fmla="*/ 265 h 555"/>
                <a:gd name="T104" fmla="*/ 57 w 96"/>
                <a:gd name="T105" fmla="*/ 253 h 555"/>
                <a:gd name="T106" fmla="*/ 49 w 96"/>
                <a:gd name="T107" fmla="*/ 250 h 555"/>
                <a:gd name="T108" fmla="*/ 52 w 96"/>
                <a:gd name="T109" fmla="*/ 241 h 555"/>
                <a:gd name="T110" fmla="*/ 51 w 96"/>
                <a:gd name="T111" fmla="*/ 51 h 555"/>
                <a:gd name="T112" fmla="*/ 47 w 96"/>
                <a:gd name="T113" fmla="*/ 33 h 555"/>
                <a:gd name="T114" fmla="*/ 42 w 96"/>
                <a:gd name="T115" fmla="*/ 21 h 555"/>
                <a:gd name="T116" fmla="*/ 29 w 96"/>
                <a:gd name="T117" fmla="*/ 9 h 555"/>
                <a:gd name="T118" fmla="*/ 20 w 96"/>
                <a:gd name="T119" fmla="*/ 4 h 555"/>
                <a:gd name="T120" fmla="*/ 9 w 96"/>
                <a:gd name="T121" fmla="*/ 1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0" y="0"/>
                  </a:moveTo>
                  <a:lnTo>
                    <a:pt x="0" y="12"/>
                  </a:lnTo>
                  <a:lnTo>
                    <a:pt x="9" y="13"/>
                  </a:lnTo>
                  <a:lnTo>
                    <a:pt x="9" y="7"/>
                  </a:lnTo>
                  <a:lnTo>
                    <a:pt x="6" y="12"/>
                  </a:lnTo>
                  <a:lnTo>
                    <a:pt x="15" y="15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27" y="24"/>
                  </a:lnTo>
                  <a:lnTo>
                    <a:pt x="33" y="30"/>
                  </a:lnTo>
                  <a:lnTo>
                    <a:pt x="37" y="3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8" y="42"/>
                  </a:lnTo>
                  <a:lnTo>
                    <a:pt x="39" y="51"/>
                  </a:lnTo>
                  <a:lnTo>
                    <a:pt x="39" y="232"/>
                  </a:lnTo>
                  <a:lnTo>
                    <a:pt x="40" y="241"/>
                  </a:lnTo>
                  <a:lnTo>
                    <a:pt x="43" y="250"/>
                  </a:lnTo>
                  <a:lnTo>
                    <a:pt x="44" y="254"/>
                  </a:lnTo>
                  <a:lnTo>
                    <a:pt x="48" y="262"/>
                  </a:lnTo>
                  <a:lnTo>
                    <a:pt x="54" y="268"/>
                  </a:lnTo>
                  <a:lnTo>
                    <a:pt x="60" y="274"/>
                  </a:lnTo>
                  <a:lnTo>
                    <a:pt x="62" y="275"/>
                  </a:lnTo>
                  <a:lnTo>
                    <a:pt x="70" y="279"/>
                  </a:lnTo>
                  <a:lnTo>
                    <a:pt x="78" y="282"/>
                  </a:lnTo>
                  <a:lnTo>
                    <a:pt x="81" y="282"/>
                  </a:lnTo>
                  <a:lnTo>
                    <a:pt x="90" y="283"/>
                  </a:lnTo>
                  <a:lnTo>
                    <a:pt x="90" y="277"/>
                  </a:lnTo>
                  <a:lnTo>
                    <a:pt x="90" y="271"/>
                  </a:lnTo>
                  <a:lnTo>
                    <a:pt x="88" y="272"/>
                  </a:lnTo>
                  <a:lnTo>
                    <a:pt x="86" y="273"/>
                  </a:lnTo>
                  <a:lnTo>
                    <a:pt x="84" y="277"/>
                  </a:lnTo>
                  <a:lnTo>
                    <a:pt x="86" y="281"/>
                  </a:lnTo>
                  <a:lnTo>
                    <a:pt x="88" y="282"/>
                  </a:lnTo>
                  <a:lnTo>
                    <a:pt x="90" y="271"/>
                  </a:lnTo>
                  <a:lnTo>
                    <a:pt x="81" y="272"/>
                  </a:lnTo>
                  <a:lnTo>
                    <a:pt x="78" y="272"/>
                  </a:lnTo>
                  <a:lnTo>
                    <a:pt x="70" y="275"/>
                  </a:lnTo>
                  <a:lnTo>
                    <a:pt x="62" y="279"/>
                  </a:lnTo>
                  <a:lnTo>
                    <a:pt x="60" y="280"/>
                  </a:lnTo>
                  <a:lnTo>
                    <a:pt x="54" y="286"/>
                  </a:lnTo>
                  <a:lnTo>
                    <a:pt x="48" y="293"/>
                  </a:lnTo>
                  <a:lnTo>
                    <a:pt x="44" y="301"/>
                  </a:lnTo>
                  <a:lnTo>
                    <a:pt x="43" y="305"/>
                  </a:lnTo>
                  <a:lnTo>
                    <a:pt x="40" y="314"/>
                  </a:lnTo>
                  <a:lnTo>
                    <a:pt x="39" y="323"/>
                  </a:lnTo>
                  <a:lnTo>
                    <a:pt x="39" y="504"/>
                  </a:lnTo>
                  <a:lnTo>
                    <a:pt x="38" y="513"/>
                  </a:lnTo>
                  <a:lnTo>
                    <a:pt x="35" y="522"/>
                  </a:lnTo>
                  <a:lnTo>
                    <a:pt x="41" y="522"/>
                  </a:lnTo>
                  <a:lnTo>
                    <a:pt x="37" y="517"/>
                  </a:lnTo>
                  <a:lnTo>
                    <a:pt x="33" y="525"/>
                  </a:lnTo>
                  <a:lnTo>
                    <a:pt x="27" y="531"/>
                  </a:lnTo>
                  <a:lnTo>
                    <a:pt x="20" y="537"/>
                  </a:lnTo>
                  <a:lnTo>
                    <a:pt x="25" y="541"/>
                  </a:lnTo>
                  <a:lnTo>
                    <a:pt x="22" y="536"/>
                  </a:lnTo>
                  <a:lnTo>
                    <a:pt x="15" y="540"/>
                  </a:lnTo>
                  <a:lnTo>
                    <a:pt x="6" y="543"/>
                  </a:lnTo>
                  <a:lnTo>
                    <a:pt x="9" y="548"/>
                  </a:lnTo>
                  <a:lnTo>
                    <a:pt x="9" y="542"/>
                  </a:lnTo>
                  <a:lnTo>
                    <a:pt x="0" y="543"/>
                  </a:lnTo>
                  <a:lnTo>
                    <a:pt x="0" y="555"/>
                  </a:lnTo>
                  <a:lnTo>
                    <a:pt x="9" y="554"/>
                  </a:lnTo>
                  <a:lnTo>
                    <a:pt x="11" y="554"/>
                  </a:lnTo>
                  <a:lnTo>
                    <a:pt x="20" y="551"/>
                  </a:lnTo>
                  <a:lnTo>
                    <a:pt x="27" y="547"/>
                  </a:lnTo>
                  <a:lnTo>
                    <a:pt x="29" y="546"/>
                  </a:lnTo>
                  <a:lnTo>
                    <a:pt x="36" y="540"/>
                  </a:lnTo>
                  <a:lnTo>
                    <a:pt x="42" y="534"/>
                  </a:lnTo>
                  <a:lnTo>
                    <a:pt x="46" y="526"/>
                  </a:lnTo>
                  <a:lnTo>
                    <a:pt x="47" y="522"/>
                  </a:lnTo>
                  <a:lnTo>
                    <a:pt x="50" y="513"/>
                  </a:lnTo>
                  <a:lnTo>
                    <a:pt x="51" y="504"/>
                  </a:lnTo>
                  <a:lnTo>
                    <a:pt x="51" y="323"/>
                  </a:lnTo>
                  <a:lnTo>
                    <a:pt x="52" y="314"/>
                  </a:lnTo>
                  <a:lnTo>
                    <a:pt x="55" y="305"/>
                  </a:lnTo>
                  <a:lnTo>
                    <a:pt x="49" y="305"/>
                  </a:lnTo>
                  <a:lnTo>
                    <a:pt x="53" y="310"/>
                  </a:lnTo>
                  <a:lnTo>
                    <a:pt x="57" y="302"/>
                  </a:lnTo>
                  <a:lnTo>
                    <a:pt x="63" y="295"/>
                  </a:lnTo>
                  <a:lnTo>
                    <a:pt x="69" y="289"/>
                  </a:lnTo>
                  <a:lnTo>
                    <a:pt x="65" y="285"/>
                  </a:lnTo>
                  <a:lnTo>
                    <a:pt x="67" y="290"/>
                  </a:lnTo>
                  <a:lnTo>
                    <a:pt x="75" y="286"/>
                  </a:lnTo>
                  <a:lnTo>
                    <a:pt x="83" y="283"/>
                  </a:lnTo>
                  <a:lnTo>
                    <a:pt x="81" y="278"/>
                  </a:lnTo>
                  <a:lnTo>
                    <a:pt x="81" y="284"/>
                  </a:lnTo>
                  <a:lnTo>
                    <a:pt x="90" y="283"/>
                  </a:lnTo>
                  <a:lnTo>
                    <a:pt x="92" y="282"/>
                  </a:lnTo>
                  <a:lnTo>
                    <a:pt x="94" y="281"/>
                  </a:lnTo>
                  <a:lnTo>
                    <a:pt x="96" y="277"/>
                  </a:lnTo>
                  <a:lnTo>
                    <a:pt x="94" y="273"/>
                  </a:lnTo>
                  <a:lnTo>
                    <a:pt x="92" y="272"/>
                  </a:lnTo>
                  <a:lnTo>
                    <a:pt x="90" y="271"/>
                  </a:lnTo>
                  <a:lnTo>
                    <a:pt x="81" y="270"/>
                  </a:lnTo>
                  <a:lnTo>
                    <a:pt x="81" y="276"/>
                  </a:lnTo>
                  <a:lnTo>
                    <a:pt x="83" y="271"/>
                  </a:lnTo>
                  <a:lnTo>
                    <a:pt x="75" y="268"/>
                  </a:lnTo>
                  <a:lnTo>
                    <a:pt x="67" y="264"/>
                  </a:lnTo>
                  <a:lnTo>
                    <a:pt x="65" y="269"/>
                  </a:lnTo>
                  <a:lnTo>
                    <a:pt x="69" y="265"/>
                  </a:lnTo>
                  <a:lnTo>
                    <a:pt x="63" y="259"/>
                  </a:lnTo>
                  <a:lnTo>
                    <a:pt x="57" y="253"/>
                  </a:lnTo>
                  <a:lnTo>
                    <a:pt x="53" y="245"/>
                  </a:lnTo>
                  <a:lnTo>
                    <a:pt x="49" y="250"/>
                  </a:lnTo>
                  <a:lnTo>
                    <a:pt x="55" y="250"/>
                  </a:lnTo>
                  <a:lnTo>
                    <a:pt x="52" y="241"/>
                  </a:lnTo>
                  <a:lnTo>
                    <a:pt x="51" y="232"/>
                  </a:lnTo>
                  <a:lnTo>
                    <a:pt x="51" y="51"/>
                  </a:lnTo>
                  <a:lnTo>
                    <a:pt x="50" y="42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2" y="21"/>
                  </a:lnTo>
                  <a:lnTo>
                    <a:pt x="36" y="15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0" y="4"/>
                  </a:lnTo>
                  <a:lnTo>
                    <a:pt x="11" y="1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0420" name="Rectangle 28"/>
          <p:cNvSpPr>
            <a:spLocks noChangeArrowheads="1"/>
          </p:cNvSpPr>
          <p:nvPr/>
        </p:nvSpPr>
        <p:spPr bwMode="auto">
          <a:xfrm>
            <a:off x="7205663" y="1935163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intravascular</a:t>
            </a:r>
          </a:p>
        </p:txBody>
      </p:sp>
      <p:sp>
        <p:nvSpPr>
          <p:cNvPr id="60421" name="Rectangle 29"/>
          <p:cNvSpPr>
            <a:spLocks noChangeArrowheads="1"/>
          </p:cNvSpPr>
          <p:nvPr/>
        </p:nvSpPr>
        <p:spPr bwMode="auto">
          <a:xfrm>
            <a:off x="7205663" y="2300288"/>
            <a:ext cx="574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fluid</a:t>
            </a:r>
            <a:endParaRPr lang="cs-CZ"/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5607050" y="1851025"/>
            <a:ext cx="1443038" cy="844550"/>
            <a:chOff x="3554" y="1166"/>
            <a:chExt cx="887" cy="532"/>
          </a:xfrm>
        </p:grpSpPr>
        <p:sp>
          <p:nvSpPr>
            <p:cNvPr id="60745" name="Rectangle 31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6" name="Rectangle 32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7" name="Rectangle 33"/>
            <p:cNvSpPr>
              <a:spLocks noChangeArrowheads="1"/>
            </p:cNvSpPr>
            <p:nvPr/>
          </p:nvSpPr>
          <p:spPr bwMode="auto">
            <a:xfrm>
              <a:off x="3554" y="1166"/>
              <a:ext cx="887" cy="532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8" name="Rectangle 34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0423" name="Rectangle 35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24" name="Freeform 36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60743" name="Rectangle 38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4" name="Freeform 39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60741" name="Rectangle 41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2" name="Freeform 42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60739" name="Rectangle 44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40" name="Freeform 45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46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60737" name="Rectangle 47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38" name="Freeform 48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60735" name="Rectangle 50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36" name="Freeform 51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60733" name="Rectangle 53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34" name="Freeform 54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60731" name="Freeform 56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732" name="Freeform 57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58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60729" name="Rectangle 59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30" name="Freeform 60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0433" name="Rectangle 62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intracellular fluid - ICF</a:t>
            </a:r>
          </a:p>
        </p:txBody>
      </p:sp>
      <p:sp>
        <p:nvSpPr>
          <p:cNvPr id="60434" name="Rectangle 63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5" name="Rectangle 64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60436" name="Rectangle 65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7" name="Rectangle 66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0438" name="Rectangle 68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39" name="Rectangle 69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60440" name="Rectangle 72"/>
          <p:cNvSpPr>
            <a:spLocks noChangeArrowheads="1"/>
          </p:cNvSpPr>
          <p:nvPr/>
        </p:nvSpPr>
        <p:spPr bwMode="auto">
          <a:xfrm>
            <a:off x="3806825" y="1866900"/>
            <a:ext cx="3233738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41" name="Line 73"/>
          <p:cNvSpPr>
            <a:spLocks noChangeShapeType="1"/>
          </p:cNvSpPr>
          <p:nvPr/>
        </p:nvSpPr>
        <p:spPr bwMode="auto">
          <a:xfrm flipV="1">
            <a:off x="5383213" y="2413000"/>
            <a:ext cx="33972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0442" name="Rectangle 74"/>
          <p:cNvSpPr>
            <a:spLocks noChangeArrowheads="1"/>
          </p:cNvSpPr>
          <p:nvPr/>
        </p:nvSpPr>
        <p:spPr bwMode="auto">
          <a:xfrm>
            <a:off x="4716463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60443" name="Rectangle 75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</a:p>
        </p:txBody>
      </p:sp>
      <p:sp>
        <p:nvSpPr>
          <p:cNvPr id="60444" name="Freeform 76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0445" name="Line 77"/>
          <p:cNvSpPr>
            <a:spLocks noChangeShapeType="1"/>
          </p:cNvSpPr>
          <p:nvPr/>
        </p:nvSpPr>
        <p:spPr bwMode="auto">
          <a:xfrm flipV="1">
            <a:off x="5440363" y="2293938"/>
            <a:ext cx="328612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18" name="Group 78"/>
          <p:cNvGrpSpPr>
            <a:grpSpLocks/>
          </p:cNvGrpSpPr>
          <p:nvPr/>
        </p:nvGrpSpPr>
        <p:grpSpPr bwMode="auto">
          <a:xfrm>
            <a:off x="7362825" y="4138613"/>
            <a:ext cx="169863" cy="447675"/>
            <a:chOff x="4638" y="2607"/>
            <a:chExt cx="107" cy="282"/>
          </a:xfrm>
        </p:grpSpPr>
        <p:sp>
          <p:nvSpPr>
            <p:cNvPr id="60727" name="Rectangle 79"/>
            <p:cNvSpPr>
              <a:spLocks noChangeArrowheads="1"/>
            </p:cNvSpPr>
            <p:nvPr/>
          </p:nvSpPr>
          <p:spPr bwMode="auto">
            <a:xfrm>
              <a:off x="4679" y="2712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28" name="Freeform 80"/>
            <p:cNvSpPr>
              <a:spLocks/>
            </p:cNvSpPr>
            <p:nvPr/>
          </p:nvSpPr>
          <p:spPr bwMode="auto">
            <a:xfrm>
              <a:off x="4638" y="2607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81"/>
          <p:cNvGrpSpPr>
            <a:grpSpLocks/>
          </p:cNvGrpSpPr>
          <p:nvPr/>
        </p:nvGrpSpPr>
        <p:grpSpPr bwMode="auto">
          <a:xfrm>
            <a:off x="6908800" y="4159250"/>
            <a:ext cx="169863" cy="420688"/>
            <a:chOff x="4352" y="2620"/>
            <a:chExt cx="107" cy="265"/>
          </a:xfrm>
        </p:grpSpPr>
        <p:sp>
          <p:nvSpPr>
            <p:cNvPr id="60725" name="Rectangle 82"/>
            <p:cNvSpPr>
              <a:spLocks noChangeArrowheads="1"/>
            </p:cNvSpPr>
            <p:nvPr/>
          </p:nvSpPr>
          <p:spPr bwMode="auto">
            <a:xfrm>
              <a:off x="4394" y="2620"/>
              <a:ext cx="24" cy="16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726" name="Freeform 83"/>
            <p:cNvSpPr>
              <a:spLocks/>
            </p:cNvSpPr>
            <p:nvPr/>
          </p:nvSpPr>
          <p:spPr bwMode="auto">
            <a:xfrm>
              <a:off x="4352" y="2778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0448" name="Rectangle 84"/>
          <p:cNvSpPr>
            <a:spLocks noChangeArrowheads="1"/>
          </p:cNvSpPr>
          <p:nvPr/>
        </p:nvSpPr>
        <p:spPr bwMode="auto">
          <a:xfrm>
            <a:off x="6300788" y="3200400"/>
            <a:ext cx="2798762" cy="960438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49" name="Line 87"/>
          <p:cNvSpPr>
            <a:spLocks noChangeShapeType="1"/>
          </p:cNvSpPr>
          <p:nvPr/>
        </p:nvSpPr>
        <p:spPr bwMode="auto">
          <a:xfrm flipV="1">
            <a:off x="5364163" y="299720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0450" name="Line 88"/>
          <p:cNvSpPr>
            <a:spLocks noChangeShapeType="1"/>
          </p:cNvSpPr>
          <p:nvPr/>
        </p:nvSpPr>
        <p:spPr bwMode="auto">
          <a:xfrm>
            <a:off x="5148263" y="2563813"/>
            <a:ext cx="790575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0451" name="Rectangle 89"/>
          <p:cNvSpPr>
            <a:spLocks noChangeArrowheads="1"/>
          </p:cNvSpPr>
          <p:nvPr/>
        </p:nvSpPr>
        <p:spPr bwMode="auto">
          <a:xfrm>
            <a:off x="5940425" y="2684463"/>
            <a:ext cx="309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fluid -ECF</a:t>
            </a:r>
          </a:p>
        </p:txBody>
      </p:sp>
      <p:grpSp>
        <p:nvGrpSpPr>
          <p:cNvPr id="20" name="Group 90"/>
          <p:cNvGrpSpPr>
            <a:grpSpLocks/>
          </p:cNvGrpSpPr>
          <p:nvPr/>
        </p:nvGrpSpPr>
        <p:grpSpPr bwMode="auto">
          <a:xfrm>
            <a:off x="3952875" y="477838"/>
            <a:ext cx="1333500" cy="993775"/>
            <a:chOff x="2512" y="300"/>
            <a:chExt cx="840" cy="626"/>
          </a:xfrm>
        </p:grpSpPr>
        <p:grpSp>
          <p:nvGrpSpPr>
            <p:cNvPr id="21" name="Group 91"/>
            <p:cNvGrpSpPr>
              <a:grpSpLocks/>
            </p:cNvGrpSpPr>
            <p:nvPr/>
          </p:nvGrpSpPr>
          <p:grpSpPr bwMode="auto">
            <a:xfrm>
              <a:off x="2512" y="300"/>
              <a:ext cx="840" cy="626"/>
              <a:chOff x="2512" y="300"/>
              <a:chExt cx="840" cy="626"/>
            </a:xfrm>
          </p:grpSpPr>
          <p:grpSp>
            <p:nvGrpSpPr>
              <p:cNvPr id="22" name="Group 92"/>
              <p:cNvGrpSpPr>
                <a:grpSpLocks/>
              </p:cNvGrpSpPr>
              <p:nvPr/>
            </p:nvGrpSpPr>
            <p:grpSpPr bwMode="auto">
              <a:xfrm>
                <a:off x="2512" y="300"/>
                <a:ext cx="840" cy="626"/>
                <a:chOff x="2512" y="300"/>
                <a:chExt cx="840" cy="626"/>
              </a:xfrm>
            </p:grpSpPr>
            <p:grpSp>
              <p:nvGrpSpPr>
                <p:cNvPr id="23" name="Group 93"/>
                <p:cNvGrpSpPr>
                  <a:grpSpLocks/>
                </p:cNvGrpSpPr>
                <p:nvPr/>
              </p:nvGrpSpPr>
              <p:grpSpPr bwMode="auto">
                <a:xfrm>
                  <a:off x="2512" y="302"/>
                  <a:ext cx="383" cy="624"/>
                  <a:chOff x="2512" y="302"/>
                  <a:chExt cx="383" cy="624"/>
                </a:xfrm>
              </p:grpSpPr>
              <p:grpSp>
                <p:nvGrpSpPr>
                  <p:cNvPr id="24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2512" y="302"/>
                    <a:ext cx="383" cy="624"/>
                    <a:chOff x="2512" y="302"/>
                    <a:chExt cx="383" cy="624"/>
                  </a:xfrm>
                </p:grpSpPr>
                <p:sp>
                  <p:nvSpPr>
                    <p:cNvPr id="60721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2512" y="302"/>
                      <a:ext cx="383" cy="623"/>
                    </a:xfrm>
                    <a:custGeom>
                      <a:avLst/>
                      <a:gdLst>
                        <a:gd name="T0" fmla="*/ 78 w 1532"/>
                        <a:gd name="T1" fmla="*/ 5 h 2491"/>
                        <a:gd name="T2" fmla="*/ 72 w 1532"/>
                        <a:gd name="T3" fmla="*/ 2 h 2491"/>
                        <a:gd name="T4" fmla="*/ 63 w 1532"/>
                        <a:gd name="T5" fmla="*/ 0 h 2491"/>
                        <a:gd name="T6" fmla="*/ 56 w 1532"/>
                        <a:gd name="T7" fmla="*/ 1 h 2491"/>
                        <a:gd name="T8" fmla="*/ 49 w 1532"/>
                        <a:gd name="T9" fmla="*/ 5 h 2491"/>
                        <a:gd name="T10" fmla="*/ 40 w 1532"/>
                        <a:gd name="T11" fmla="*/ 14 h 2491"/>
                        <a:gd name="T12" fmla="*/ 30 w 1532"/>
                        <a:gd name="T13" fmla="*/ 26 h 2491"/>
                        <a:gd name="T14" fmla="*/ 22 w 1532"/>
                        <a:gd name="T15" fmla="*/ 41 h 2491"/>
                        <a:gd name="T16" fmla="*/ 17 w 1532"/>
                        <a:gd name="T17" fmla="*/ 53 h 2491"/>
                        <a:gd name="T18" fmla="*/ 13 w 1532"/>
                        <a:gd name="T19" fmla="*/ 65 h 2491"/>
                        <a:gd name="T20" fmla="*/ 8 w 1532"/>
                        <a:gd name="T21" fmla="*/ 81 h 2491"/>
                        <a:gd name="T22" fmla="*/ 3 w 1532"/>
                        <a:gd name="T23" fmla="*/ 93 h 2491"/>
                        <a:gd name="T24" fmla="*/ 1 w 1532"/>
                        <a:gd name="T25" fmla="*/ 105 h 2491"/>
                        <a:gd name="T26" fmla="*/ 0 w 1532"/>
                        <a:gd name="T27" fmla="*/ 119 h 2491"/>
                        <a:gd name="T28" fmla="*/ 3 w 1532"/>
                        <a:gd name="T29" fmla="*/ 145 h 2491"/>
                        <a:gd name="T30" fmla="*/ 5 w 1532"/>
                        <a:gd name="T31" fmla="*/ 150 h 2491"/>
                        <a:gd name="T32" fmla="*/ 7 w 1532"/>
                        <a:gd name="T33" fmla="*/ 153 h 2491"/>
                        <a:gd name="T34" fmla="*/ 12 w 1532"/>
                        <a:gd name="T35" fmla="*/ 155 h 2491"/>
                        <a:gd name="T36" fmla="*/ 17 w 1532"/>
                        <a:gd name="T37" fmla="*/ 156 h 2491"/>
                        <a:gd name="T38" fmla="*/ 24 w 1532"/>
                        <a:gd name="T39" fmla="*/ 154 h 2491"/>
                        <a:gd name="T40" fmla="*/ 42 w 1532"/>
                        <a:gd name="T41" fmla="*/ 149 h 2491"/>
                        <a:gd name="T42" fmla="*/ 49 w 1532"/>
                        <a:gd name="T43" fmla="*/ 150 h 2491"/>
                        <a:gd name="T44" fmla="*/ 59 w 1532"/>
                        <a:gd name="T45" fmla="*/ 148 h 2491"/>
                        <a:gd name="T46" fmla="*/ 75 w 1532"/>
                        <a:gd name="T47" fmla="*/ 144 h 2491"/>
                        <a:gd name="T48" fmla="*/ 83 w 1532"/>
                        <a:gd name="T49" fmla="*/ 141 h 2491"/>
                        <a:gd name="T50" fmla="*/ 88 w 1532"/>
                        <a:gd name="T51" fmla="*/ 137 h 2491"/>
                        <a:gd name="T52" fmla="*/ 91 w 1532"/>
                        <a:gd name="T53" fmla="*/ 130 h 2491"/>
                        <a:gd name="T54" fmla="*/ 93 w 1532"/>
                        <a:gd name="T55" fmla="*/ 121 h 2491"/>
                        <a:gd name="T56" fmla="*/ 95 w 1532"/>
                        <a:gd name="T57" fmla="*/ 112 h 2491"/>
                        <a:gd name="T58" fmla="*/ 96 w 1532"/>
                        <a:gd name="T59" fmla="*/ 100 h 2491"/>
                        <a:gd name="T60" fmla="*/ 93 w 1532"/>
                        <a:gd name="T61" fmla="*/ 84 h 2491"/>
                        <a:gd name="T62" fmla="*/ 90 w 1532"/>
                        <a:gd name="T63" fmla="*/ 63 h 2491"/>
                        <a:gd name="T64" fmla="*/ 87 w 1532"/>
                        <a:gd name="T65" fmla="*/ 56 h 2491"/>
                        <a:gd name="T66" fmla="*/ 84 w 1532"/>
                        <a:gd name="T67" fmla="*/ 50 h 2491"/>
                        <a:gd name="T68" fmla="*/ 85 w 1532"/>
                        <a:gd name="T69" fmla="*/ 38 h 2491"/>
                        <a:gd name="T70" fmla="*/ 85 w 1532"/>
                        <a:gd name="T71" fmla="*/ 30 h 2491"/>
                        <a:gd name="T72" fmla="*/ 83 w 1532"/>
                        <a:gd name="T73" fmla="*/ 17 h 2491"/>
                        <a:gd name="T74" fmla="*/ 80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1278" y="127"/>
                          </a:moveTo>
                          <a:lnTo>
                            <a:pt x="1247" y="85"/>
                          </a:lnTo>
                          <a:lnTo>
                            <a:pt x="1197" y="48"/>
                          </a:lnTo>
                          <a:lnTo>
                            <a:pt x="1143" y="25"/>
                          </a:lnTo>
                          <a:lnTo>
                            <a:pt x="1090" y="9"/>
                          </a:lnTo>
                          <a:lnTo>
                            <a:pt x="1017" y="0"/>
                          </a:lnTo>
                          <a:lnTo>
                            <a:pt x="960" y="7"/>
                          </a:lnTo>
                          <a:lnTo>
                            <a:pt x="897" y="21"/>
                          </a:lnTo>
                          <a:lnTo>
                            <a:pt x="833" y="45"/>
                          </a:lnTo>
                          <a:lnTo>
                            <a:pt x="785" y="75"/>
                          </a:lnTo>
                          <a:lnTo>
                            <a:pt x="733" y="121"/>
                          </a:lnTo>
                          <a:lnTo>
                            <a:pt x="641" y="220"/>
                          </a:lnTo>
                          <a:lnTo>
                            <a:pt x="563" y="312"/>
                          </a:lnTo>
                          <a:lnTo>
                            <a:pt x="487" y="419"/>
                          </a:lnTo>
                          <a:lnTo>
                            <a:pt x="413" y="540"/>
                          </a:lnTo>
                          <a:lnTo>
                            <a:pt x="356" y="652"/>
                          </a:lnTo>
                          <a:lnTo>
                            <a:pt x="308" y="758"/>
                          </a:lnTo>
                          <a:lnTo>
                            <a:pt x="273" y="852"/>
                          </a:lnTo>
                          <a:lnTo>
                            <a:pt x="247" y="946"/>
                          </a:lnTo>
                          <a:lnTo>
                            <a:pt x="216" y="1043"/>
                          </a:lnTo>
                          <a:lnTo>
                            <a:pt x="184" y="1132"/>
                          </a:lnTo>
                          <a:lnTo>
                            <a:pt x="131" y="1286"/>
                          </a:lnTo>
                          <a:lnTo>
                            <a:pt x="74" y="1414"/>
                          </a:lnTo>
                          <a:lnTo>
                            <a:pt x="45" y="1485"/>
                          </a:lnTo>
                          <a:lnTo>
                            <a:pt x="25" y="1572"/>
                          </a:lnTo>
                          <a:lnTo>
                            <a:pt x="10" y="1677"/>
                          </a:lnTo>
                          <a:lnTo>
                            <a:pt x="0" y="1792"/>
                          </a:lnTo>
                          <a:lnTo>
                            <a:pt x="2" y="1902"/>
                          </a:lnTo>
                          <a:lnTo>
                            <a:pt x="24" y="2166"/>
                          </a:lnTo>
                          <a:lnTo>
                            <a:pt x="45" y="2322"/>
                          </a:lnTo>
                          <a:lnTo>
                            <a:pt x="56" y="2363"/>
                          </a:lnTo>
                          <a:lnTo>
                            <a:pt x="74" y="2400"/>
                          </a:lnTo>
                          <a:lnTo>
                            <a:pt x="96" y="2430"/>
                          </a:lnTo>
                          <a:lnTo>
                            <a:pt x="120" y="2451"/>
                          </a:lnTo>
                          <a:lnTo>
                            <a:pt x="146" y="2469"/>
                          </a:lnTo>
                          <a:lnTo>
                            <a:pt x="184" y="2481"/>
                          </a:lnTo>
                          <a:lnTo>
                            <a:pt x="228" y="2488"/>
                          </a:lnTo>
                          <a:lnTo>
                            <a:pt x="274" y="2491"/>
                          </a:lnTo>
                          <a:lnTo>
                            <a:pt x="333" y="2484"/>
                          </a:lnTo>
                          <a:lnTo>
                            <a:pt x="393" y="2469"/>
                          </a:lnTo>
                          <a:lnTo>
                            <a:pt x="520" y="2429"/>
                          </a:lnTo>
                          <a:lnTo>
                            <a:pt x="670" y="2379"/>
                          </a:lnTo>
                          <a:lnTo>
                            <a:pt x="741" y="2393"/>
                          </a:lnTo>
                          <a:lnTo>
                            <a:pt x="786" y="2399"/>
                          </a:lnTo>
                          <a:lnTo>
                            <a:pt x="840" y="2393"/>
                          </a:lnTo>
                          <a:lnTo>
                            <a:pt x="947" y="2372"/>
                          </a:lnTo>
                          <a:lnTo>
                            <a:pt x="1081" y="2337"/>
                          </a:lnTo>
                          <a:lnTo>
                            <a:pt x="1202" y="2301"/>
                          </a:lnTo>
                          <a:lnTo>
                            <a:pt x="1281" y="2273"/>
                          </a:lnTo>
                          <a:lnTo>
                            <a:pt x="1326" y="2253"/>
                          </a:lnTo>
                          <a:lnTo>
                            <a:pt x="1368" y="2226"/>
                          </a:lnTo>
                          <a:lnTo>
                            <a:pt x="1403" y="2185"/>
                          </a:lnTo>
                          <a:lnTo>
                            <a:pt x="1429" y="2138"/>
                          </a:lnTo>
                          <a:lnTo>
                            <a:pt x="1452" y="2082"/>
                          </a:lnTo>
                          <a:lnTo>
                            <a:pt x="1472" y="2024"/>
                          </a:lnTo>
                          <a:lnTo>
                            <a:pt x="1493" y="1931"/>
                          </a:lnTo>
                          <a:lnTo>
                            <a:pt x="1505" y="1858"/>
                          </a:lnTo>
                          <a:lnTo>
                            <a:pt x="1515" y="1784"/>
                          </a:lnTo>
                          <a:lnTo>
                            <a:pt x="1529" y="1669"/>
                          </a:lnTo>
                          <a:lnTo>
                            <a:pt x="1532" y="1593"/>
                          </a:lnTo>
                          <a:lnTo>
                            <a:pt x="1522" y="1491"/>
                          </a:lnTo>
                          <a:lnTo>
                            <a:pt x="1493" y="1343"/>
                          </a:lnTo>
                          <a:lnTo>
                            <a:pt x="1465" y="1150"/>
                          </a:lnTo>
                          <a:lnTo>
                            <a:pt x="1434" y="1010"/>
                          </a:lnTo>
                          <a:lnTo>
                            <a:pt x="1411" y="952"/>
                          </a:lnTo>
                          <a:lnTo>
                            <a:pt x="1385" y="899"/>
                          </a:lnTo>
                          <a:lnTo>
                            <a:pt x="1364" y="845"/>
                          </a:lnTo>
                          <a:lnTo>
                            <a:pt x="1349" y="802"/>
                          </a:lnTo>
                          <a:lnTo>
                            <a:pt x="1338" y="723"/>
                          </a:lnTo>
                          <a:lnTo>
                            <a:pt x="1359" y="612"/>
                          </a:lnTo>
                          <a:lnTo>
                            <a:pt x="1363" y="543"/>
                          </a:lnTo>
                          <a:lnTo>
                            <a:pt x="1357" y="474"/>
                          </a:lnTo>
                          <a:lnTo>
                            <a:pt x="1346" y="386"/>
                          </a:lnTo>
                          <a:lnTo>
                            <a:pt x="1326" y="269"/>
                          </a:lnTo>
                          <a:lnTo>
                            <a:pt x="1304" y="185"/>
                          </a:lnTo>
                          <a:lnTo>
                            <a:pt x="1278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5" name="Group 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2" y="612"/>
                      <a:ext cx="383" cy="314"/>
                      <a:chOff x="2512" y="612"/>
                      <a:chExt cx="383" cy="314"/>
                    </a:xfrm>
                  </p:grpSpPr>
                  <p:sp>
                    <p:nvSpPr>
                      <p:cNvPr id="60723" name="Freeform 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383" cy="314"/>
                      </a:xfrm>
                      <a:custGeom>
                        <a:avLst/>
                        <a:gdLst>
                          <a:gd name="T0" fmla="*/ 9 w 1532"/>
                          <a:gd name="T1" fmla="*/ 0 h 1254"/>
                          <a:gd name="T2" fmla="*/ 8 w 1532"/>
                          <a:gd name="T3" fmla="*/ 3 h 1254"/>
                          <a:gd name="T4" fmla="*/ 5 w 1532"/>
                          <a:gd name="T5" fmla="*/ 11 h 1254"/>
                          <a:gd name="T6" fmla="*/ 3 w 1532"/>
                          <a:gd name="T7" fmla="*/ 16 h 1254"/>
                          <a:gd name="T8" fmla="*/ 1 w 1532"/>
                          <a:gd name="T9" fmla="*/ 21 h 1254"/>
                          <a:gd name="T10" fmla="*/ 1 w 1532"/>
                          <a:gd name="T11" fmla="*/ 28 h 1254"/>
                          <a:gd name="T12" fmla="*/ 0 w 1532"/>
                          <a:gd name="T13" fmla="*/ 35 h 1254"/>
                          <a:gd name="T14" fmla="*/ 0 w 1532"/>
                          <a:gd name="T15" fmla="*/ 42 h 1254"/>
                          <a:gd name="T16" fmla="*/ 1 w 1532"/>
                          <a:gd name="T17" fmla="*/ 58 h 1254"/>
                          <a:gd name="T18" fmla="*/ 3 w 1532"/>
                          <a:gd name="T19" fmla="*/ 68 h 1254"/>
                          <a:gd name="T20" fmla="*/ 3 w 1532"/>
                          <a:gd name="T21" fmla="*/ 71 h 1254"/>
                          <a:gd name="T22" fmla="*/ 5 w 1532"/>
                          <a:gd name="T23" fmla="*/ 73 h 1254"/>
                          <a:gd name="T24" fmla="*/ 6 w 1532"/>
                          <a:gd name="T25" fmla="*/ 75 h 1254"/>
                          <a:gd name="T26" fmla="*/ 7 w 1532"/>
                          <a:gd name="T27" fmla="*/ 76 h 1254"/>
                          <a:gd name="T28" fmla="*/ 9 w 1532"/>
                          <a:gd name="T29" fmla="*/ 77 h 1254"/>
                          <a:gd name="T30" fmla="*/ 12 w 1532"/>
                          <a:gd name="T31" fmla="*/ 78 h 1254"/>
                          <a:gd name="T32" fmla="*/ 14 w 1532"/>
                          <a:gd name="T33" fmla="*/ 78 h 1254"/>
                          <a:gd name="T34" fmla="*/ 17 w 1532"/>
                          <a:gd name="T35" fmla="*/ 79 h 1254"/>
                          <a:gd name="T36" fmla="*/ 21 w 1532"/>
                          <a:gd name="T37" fmla="*/ 78 h 1254"/>
                          <a:gd name="T38" fmla="*/ 24 w 1532"/>
                          <a:gd name="T39" fmla="*/ 77 h 1254"/>
                          <a:gd name="T40" fmla="*/ 33 w 1532"/>
                          <a:gd name="T41" fmla="*/ 75 h 1254"/>
                          <a:gd name="T42" fmla="*/ 42 w 1532"/>
                          <a:gd name="T43" fmla="*/ 72 h 1254"/>
                          <a:gd name="T44" fmla="*/ 46 w 1532"/>
                          <a:gd name="T45" fmla="*/ 73 h 1254"/>
                          <a:gd name="T46" fmla="*/ 49 w 1532"/>
                          <a:gd name="T47" fmla="*/ 73 h 1254"/>
                          <a:gd name="T48" fmla="*/ 52 w 1532"/>
                          <a:gd name="T49" fmla="*/ 73 h 1254"/>
                          <a:gd name="T50" fmla="*/ 59 w 1532"/>
                          <a:gd name="T51" fmla="*/ 71 h 1254"/>
                          <a:gd name="T52" fmla="*/ 68 w 1532"/>
                          <a:gd name="T53" fmla="*/ 69 h 1254"/>
                          <a:gd name="T54" fmla="*/ 75 w 1532"/>
                          <a:gd name="T55" fmla="*/ 67 h 1254"/>
                          <a:gd name="T56" fmla="*/ 80 w 1532"/>
                          <a:gd name="T57" fmla="*/ 65 h 1254"/>
                          <a:gd name="T58" fmla="*/ 83 w 1532"/>
                          <a:gd name="T59" fmla="*/ 64 h 1254"/>
                          <a:gd name="T60" fmla="*/ 86 w 1532"/>
                          <a:gd name="T61" fmla="*/ 62 h 1254"/>
                          <a:gd name="T62" fmla="*/ 88 w 1532"/>
                          <a:gd name="T63" fmla="*/ 60 h 1254"/>
                          <a:gd name="T64" fmla="*/ 89 w 1532"/>
                          <a:gd name="T65" fmla="*/ 57 h 1254"/>
                          <a:gd name="T66" fmla="*/ 91 w 1532"/>
                          <a:gd name="T67" fmla="*/ 53 h 1254"/>
                          <a:gd name="T68" fmla="*/ 92 w 1532"/>
                          <a:gd name="T69" fmla="*/ 49 h 1254"/>
                          <a:gd name="T70" fmla="*/ 93 w 1532"/>
                          <a:gd name="T71" fmla="*/ 44 h 1254"/>
                          <a:gd name="T72" fmla="*/ 94 w 1532"/>
                          <a:gd name="T73" fmla="*/ 39 h 1254"/>
                          <a:gd name="T74" fmla="*/ 95 w 1532"/>
                          <a:gd name="T75" fmla="*/ 34 h 1254"/>
                          <a:gd name="T76" fmla="*/ 96 w 1532"/>
                          <a:gd name="T77" fmla="*/ 27 h 1254"/>
                          <a:gd name="T78" fmla="*/ 96 w 1532"/>
                          <a:gd name="T79" fmla="*/ 22 h 1254"/>
                          <a:gd name="T80" fmla="*/ 95 w 1532"/>
                          <a:gd name="T81" fmla="*/ 16 h 1254"/>
                          <a:gd name="T82" fmla="*/ 95 w 1532"/>
                          <a:gd name="T83" fmla="*/ 12 h 1254"/>
                          <a:gd name="T84" fmla="*/ 93 w 1532"/>
                          <a:gd name="T85" fmla="*/ 12 h 1254"/>
                          <a:gd name="T86" fmla="*/ 90 w 1532"/>
                          <a:gd name="T87" fmla="*/ 13 h 1254"/>
                          <a:gd name="T88" fmla="*/ 87 w 1532"/>
                          <a:gd name="T89" fmla="*/ 13 h 1254"/>
                          <a:gd name="T90" fmla="*/ 81 w 1532"/>
                          <a:gd name="T91" fmla="*/ 13 h 1254"/>
                          <a:gd name="T92" fmla="*/ 76 w 1532"/>
                          <a:gd name="T93" fmla="*/ 13 h 1254"/>
                          <a:gd name="T94" fmla="*/ 69 w 1532"/>
                          <a:gd name="T95" fmla="*/ 13 h 1254"/>
                          <a:gd name="T96" fmla="*/ 63 w 1532"/>
                          <a:gd name="T97" fmla="*/ 14 h 1254"/>
                          <a:gd name="T98" fmla="*/ 57 w 1532"/>
                          <a:gd name="T99" fmla="*/ 13 h 1254"/>
                          <a:gd name="T100" fmla="*/ 52 w 1532"/>
                          <a:gd name="T101" fmla="*/ 13 h 1254"/>
                          <a:gd name="T102" fmla="*/ 48 w 1532"/>
                          <a:gd name="T103" fmla="*/ 13 h 1254"/>
                          <a:gd name="T104" fmla="*/ 44 w 1532"/>
                          <a:gd name="T105" fmla="*/ 12 h 1254"/>
                          <a:gd name="T106" fmla="*/ 40 w 1532"/>
                          <a:gd name="T107" fmla="*/ 12 h 1254"/>
                          <a:gd name="T108" fmla="*/ 36 w 1532"/>
                          <a:gd name="T109" fmla="*/ 10 h 1254"/>
                          <a:gd name="T110" fmla="*/ 31 w 1532"/>
                          <a:gd name="T111" fmla="*/ 9 h 1254"/>
                          <a:gd name="T112" fmla="*/ 26 w 1532"/>
                          <a:gd name="T113" fmla="*/ 7 h 1254"/>
                          <a:gd name="T114" fmla="*/ 22 w 1532"/>
                          <a:gd name="T115" fmla="*/ 5 h 1254"/>
                          <a:gd name="T116" fmla="*/ 17 w 1532"/>
                          <a:gd name="T117" fmla="*/ 3 h 1254"/>
                          <a:gd name="T118" fmla="*/ 13 w 1532"/>
                          <a:gd name="T119" fmla="*/ 1 h 1254"/>
                          <a:gd name="T120" fmla="*/ 11 w 1532"/>
                          <a:gd name="T121" fmla="*/ 0 h 1254"/>
                          <a:gd name="T122" fmla="*/ 9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4" y="1245"/>
                            </a:lnTo>
                            <a:lnTo>
                              <a:pt x="228" y="1252"/>
                            </a:lnTo>
                            <a:lnTo>
                              <a:pt x="274" y="1254"/>
                            </a:lnTo>
                            <a:lnTo>
                              <a:pt x="332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70" y="1143"/>
                            </a:lnTo>
                            <a:lnTo>
                              <a:pt x="741" y="1157"/>
                            </a:lnTo>
                            <a:lnTo>
                              <a:pt x="786" y="1163"/>
                            </a:lnTo>
                            <a:lnTo>
                              <a:pt x="840" y="1157"/>
                            </a:lnTo>
                            <a:lnTo>
                              <a:pt x="947" y="1135"/>
                            </a:lnTo>
                            <a:lnTo>
                              <a:pt x="1081" y="1101"/>
                            </a:lnTo>
                            <a:lnTo>
                              <a:pt x="1202" y="1064"/>
                            </a:lnTo>
                            <a:lnTo>
                              <a:pt x="1280" y="1037"/>
                            </a:lnTo>
                            <a:lnTo>
                              <a:pt x="1326" y="1017"/>
                            </a:lnTo>
                            <a:lnTo>
                              <a:pt x="1368" y="989"/>
                            </a:lnTo>
                            <a:lnTo>
                              <a:pt x="1403" y="949"/>
                            </a:lnTo>
                            <a:lnTo>
                              <a:pt x="1429" y="902"/>
                            </a:lnTo>
                            <a:lnTo>
                              <a:pt x="1451" y="847"/>
                            </a:lnTo>
                            <a:lnTo>
                              <a:pt x="1472" y="788"/>
                            </a:lnTo>
                            <a:lnTo>
                              <a:pt x="1493" y="696"/>
                            </a:lnTo>
                            <a:lnTo>
                              <a:pt x="1505" y="622"/>
                            </a:lnTo>
                            <a:lnTo>
                              <a:pt x="1514" y="547"/>
                            </a:lnTo>
                            <a:lnTo>
                              <a:pt x="1529" y="433"/>
                            </a:lnTo>
                            <a:lnTo>
                              <a:pt x="1532" y="357"/>
                            </a:lnTo>
                            <a:lnTo>
                              <a:pt x="1522" y="256"/>
                            </a:lnTo>
                            <a:lnTo>
                              <a:pt x="1512" y="189"/>
                            </a:lnTo>
                            <a:lnTo>
                              <a:pt x="1481" y="193"/>
                            </a:lnTo>
                            <a:lnTo>
                              <a:pt x="1434" y="207"/>
                            </a:lnTo>
                            <a:lnTo>
                              <a:pt x="1386" y="212"/>
                            </a:lnTo>
                            <a:lnTo>
                              <a:pt x="1293" y="211"/>
                            </a:lnTo>
                            <a:lnTo>
                              <a:pt x="1215" y="207"/>
                            </a:lnTo>
                            <a:lnTo>
                              <a:pt x="1106" y="212"/>
                            </a:lnTo>
                            <a:lnTo>
                              <a:pt x="1008" y="214"/>
                            </a:lnTo>
                            <a:lnTo>
                              <a:pt x="916" y="212"/>
                            </a:lnTo>
                            <a:lnTo>
                              <a:pt x="838" y="208"/>
                            </a:lnTo>
                            <a:lnTo>
                              <a:pt x="771" y="205"/>
                            </a:lnTo>
                            <a:lnTo>
                              <a:pt x="696" y="194"/>
                            </a:lnTo>
                            <a:lnTo>
                              <a:pt x="640" y="182"/>
                            </a:lnTo>
                            <a:lnTo>
                              <a:pt x="568" y="155"/>
                            </a:lnTo>
                            <a:lnTo>
                              <a:pt x="504" y="136"/>
                            </a:lnTo>
                            <a:lnTo>
                              <a:pt x="423" y="111"/>
                            </a:lnTo>
                            <a:lnTo>
                              <a:pt x="344" y="79"/>
                            </a:lnTo>
                            <a:lnTo>
                              <a:pt x="271" y="48"/>
                            </a:lnTo>
                            <a:lnTo>
                              <a:pt x="208" y="15"/>
                            </a:lnTo>
                            <a:lnTo>
                              <a:pt x="174" y="2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0724" name="Freeform 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176" cy="314"/>
                      </a:xfrm>
                      <a:custGeom>
                        <a:avLst/>
                        <a:gdLst>
                          <a:gd name="T0" fmla="*/ 9 w 707"/>
                          <a:gd name="T1" fmla="*/ 0 h 1254"/>
                          <a:gd name="T2" fmla="*/ 8 w 707"/>
                          <a:gd name="T3" fmla="*/ 3 h 1254"/>
                          <a:gd name="T4" fmla="*/ 4 w 707"/>
                          <a:gd name="T5" fmla="*/ 11 h 1254"/>
                          <a:gd name="T6" fmla="*/ 3 w 707"/>
                          <a:gd name="T7" fmla="*/ 16 h 1254"/>
                          <a:gd name="T8" fmla="*/ 1 w 707"/>
                          <a:gd name="T9" fmla="*/ 21 h 1254"/>
                          <a:gd name="T10" fmla="*/ 0 w 707"/>
                          <a:gd name="T11" fmla="*/ 28 h 1254"/>
                          <a:gd name="T12" fmla="*/ 0 w 707"/>
                          <a:gd name="T13" fmla="*/ 35 h 1254"/>
                          <a:gd name="T14" fmla="*/ 0 w 707"/>
                          <a:gd name="T15" fmla="*/ 42 h 1254"/>
                          <a:gd name="T16" fmla="*/ 1 w 707"/>
                          <a:gd name="T17" fmla="*/ 58 h 1254"/>
                          <a:gd name="T18" fmla="*/ 3 w 707"/>
                          <a:gd name="T19" fmla="*/ 68 h 1254"/>
                          <a:gd name="T20" fmla="*/ 3 w 707"/>
                          <a:gd name="T21" fmla="*/ 71 h 1254"/>
                          <a:gd name="T22" fmla="*/ 4 w 707"/>
                          <a:gd name="T23" fmla="*/ 73 h 1254"/>
                          <a:gd name="T24" fmla="*/ 6 w 707"/>
                          <a:gd name="T25" fmla="*/ 75 h 1254"/>
                          <a:gd name="T26" fmla="*/ 7 w 707"/>
                          <a:gd name="T27" fmla="*/ 76 h 1254"/>
                          <a:gd name="T28" fmla="*/ 9 w 707"/>
                          <a:gd name="T29" fmla="*/ 77 h 1254"/>
                          <a:gd name="T30" fmla="*/ 11 w 707"/>
                          <a:gd name="T31" fmla="*/ 78 h 1254"/>
                          <a:gd name="T32" fmla="*/ 14 w 707"/>
                          <a:gd name="T33" fmla="*/ 78 h 1254"/>
                          <a:gd name="T34" fmla="*/ 17 w 707"/>
                          <a:gd name="T35" fmla="*/ 79 h 1254"/>
                          <a:gd name="T36" fmla="*/ 20 w 707"/>
                          <a:gd name="T37" fmla="*/ 78 h 1254"/>
                          <a:gd name="T38" fmla="*/ 24 w 707"/>
                          <a:gd name="T39" fmla="*/ 77 h 1254"/>
                          <a:gd name="T40" fmla="*/ 32 w 707"/>
                          <a:gd name="T41" fmla="*/ 75 h 1254"/>
                          <a:gd name="T42" fmla="*/ 42 w 707"/>
                          <a:gd name="T43" fmla="*/ 72 h 1254"/>
                          <a:gd name="T44" fmla="*/ 42 w 707"/>
                          <a:gd name="T45" fmla="*/ 71 h 1254"/>
                          <a:gd name="T46" fmla="*/ 43 w 707"/>
                          <a:gd name="T47" fmla="*/ 70 h 1254"/>
                          <a:gd name="T48" fmla="*/ 44 w 707"/>
                          <a:gd name="T49" fmla="*/ 68 h 1254"/>
                          <a:gd name="T50" fmla="*/ 44 w 707"/>
                          <a:gd name="T51" fmla="*/ 67 h 1254"/>
                          <a:gd name="T52" fmla="*/ 43 w 707"/>
                          <a:gd name="T53" fmla="*/ 64 h 1254"/>
                          <a:gd name="T54" fmla="*/ 40 w 707"/>
                          <a:gd name="T55" fmla="*/ 59 h 1254"/>
                          <a:gd name="T56" fmla="*/ 36 w 707"/>
                          <a:gd name="T57" fmla="*/ 51 h 1254"/>
                          <a:gd name="T58" fmla="*/ 34 w 707"/>
                          <a:gd name="T59" fmla="*/ 47 h 1254"/>
                          <a:gd name="T60" fmla="*/ 31 w 707"/>
                          <a:gd name="T61" fmla="*/ 42 h 1254"/>
                          <a:gd name="T62" fmla="*/ 29 w 707"/>
                          <a:gd name="T63" fmla="*/ 37 h 1254"/>
                          <a:gd name="T64" fmla="*/ 26 w 707"/>
                          <a:gd name="T65" fmla="*/ 32 h 1254"/>
                          <a:gd name="T66" fmla="*/ 23 w 707"/>
                          <a:gd name="T67" fmla="*/ 28 h 1254"/>
                          <a:gd name="T68" fmla="*/ 21 w 707"/>
                          <a:gd name="T69" fmla="*/ 23 h 1254"/>
                          <a:gd name="T70" fmla="*/ 18 w 707"/>
                          <a:gd name="T71" fmla="*/ 17 h 1254"/>
                          <a:gd name="T72" fmla="*/ 15 w 707"/>
                          <a:gd name="T73" fmla="*/ 12 h 1254"/>
                          <a:gd name="T74" fmla="*/ 12 w 707"/>
                          <a:gd name="T75" fmla="*/ 7 h 1254"/>
                          <a:gd name="T76" fmla="*/ 11 w 707"/>
                          <a:gd name="T77" fmla="*/ 3 h 1254"/>
                          <a:gd name="T78" fmla="*/ 10 w 707"/>
                          <a:gd name="T79" fmla="*/ 1 h 1254"/>
                          <a:gd name="T80" fmla="*/ 9 w 707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7"/>
                          <a:gd name="T124" fmla="*/ 0 h 1254"/>
                          <a:gd name="T125" fmla="*/ 707 w 707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7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3" y="1245"/>
                            </a:lnTo>
                            <a:lnTo>
                              <a:pt x="227" y="1252"/>
                            </a:lnTo>
                            <a:lnTo>
                              <a:pt x="273" y="1254"/>
                            </a:lnTo>
                            <a:lnTo>
                              <a:pt x="331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69" y="1143"/>
                            </a:lnTo>
                            <a:lnTo>
                              <a:pt x="683" y="1131"/>
                            </a:lnTo>
                            <a:lnTo>
                              <a:pt x="700" y="1109"/>
                            </a:lnTo>
                            <a:lnTo>
                              <a:pt x="704" y="1090"/>
                            </a:lnTo>
                            <a:lnTo>
                              <a:pt x="707" y="1062"/>
                            </a:lnTo>
                            <a:lnTo>
                              <a:pt x="694" y="1027"/>
                            </a:lnTo>
                            <a:lnTo>
                              <a:pt x="647" y="943"/>
                            </a:lnTo>
                            <a:lnTo>
                              <a:pt x="581" y="819"/>
                            </a:lnTo>
                            <a:lnTo>
                              <a:pt x="546" y="755"/>
                            </a:lnTo>
                            <a:lnTo>
                              <a:pt x="501" y="668"/>
                            </a:lnTo>
                            <a:lnTo>
                              <a:pt x="461" y="596"/>
                            </a:lnTo>
                            <a:lnTo>
                              <a:pt x="418" y="517"/>
                            </a:lnTo>
                            <a:lnTo>
                              <a:pt x="379" y="443"/>
                            </a:lnTo>
                            <a:lnTo>
                              <a:pt x="340" y="371"/>
                            </a:lnTo>
                            <a:lnTo>
                              <a:pt x="286" y="274"/>
                            </a:lnTo>
                            <a:lnTo>
                              <a:pt x="241" y="188"/>
                            </a:lnTo>
                            <a:lnTo>
                              <a:pt x="198" y="106"/>
                            </a:lnTo>
                            <a:lnTo>
                              <a:pt x="174" y="53"/>
                            </a:lnTo>
                            <a:lnTo>
                              <a:pt x="159" y="21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0720" name="Freeform 99"/>
                  <p:cNvSpPr>
                    <a:spLocks/>
                  </p:cNvSpPr>
                  <p:nvPr/>
                </p:nvSpPr>
                <p:spPr bwMode="auto">
                  <a:xfrm>
                    <a:off x="2777" y="444"/>
                    <a:ext cx="72" cy="61"/>
                  </a:xfrm>
                  <a:custGeom>
                    <a:avLst/>
                    <a:gdLst>
                      <a:gd name="T0" fmla="*/ 18 w 285"/>
                      <a:gd name="T1" fmla="*/ 15 h 244"/>
                      <a:gd name="T2" fmla="*/ 16 w 285"/>
                      <a:gd name="T3" fmla="*/ 15 h 244"/>
                      <a:gd name="T4" fmla="*/ 14 w 285"/>
                      <a:gd name="T5" fmla="*/ 13 h 244"/>
                      <a:gd name="T6" fmla="*/ 11 w 285"/>
                      <a:gd name="T7" fmla="*/ 11 h 244"/>
                      <a:gd name="T8" fmla="*/ 10 w 285"/>
                      <a:gd name="T9" fmla="*/ 10 h 244"/>
                      <a:gd name="T10" fmla="*/ 9 w 285"/>
                      <a:gd name="T11" fmla="*/ 8 h 244"/>
                      <a:gd name="T12" fmla="*/ 8 w 285"/>
                      <a:gd name="T13" fmla="*/ 6 h 244"/>
                      <a:gd name="T14" fmla="*/ 7 w 285"/>
                      <a:gd name="T15" fmla="*/ 5 h 244"/>
                      <a:gd name="T16" fmla="*/ 6 w 285"/>
                      <a:gd name="T17" fmla="*/ 3 h 244"/>
                      <a:gd name="T18" fmla="*/ 4 w 285"/>
                      <a:gd name="T19" fmla="*/ 2 h 244"/>
                      <a:gd name="T20" fmla="*/ 3 w 285"/>
                      <a:gd name="T21" fmla="*/ 1 h 244"/>
                      <a:gd name="T22" fmla="*/ 0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285" y="244"/>
                        </a:moveTo>
                        <a:lnTo>
                          <a:pt x="253" y="230"/>
                        </a:lnTo>
                        <a:lnTo>
                          <a:pt x="217" y="209"/>
                        </a:lnTo>
                        <a:lnTo>
                          <a:pt x="175" y="178"/>
                        </a:lnTo>
                        <a:lnTo>
                          <a:pt x="152" y="153"/>
                        </a:lnTo>
                        <a:lnTo>
                          <a:pt x="137" y="128"/>
                        </a:lnTo>
                        <a:lnTo>
                          <a:pt x="121" y="99"/>
                        </a:lnTo>
                        <a:lnTo>
                          <a:pt x="103" y="70"/>
                        </a:lnTo>
                        <a:lnTo>
                          <a:pt x="86" y="47"/>
                        </a:lnTo>
                        <a:lnTo>
                          <a:pt x="65" y="32"/>
                        </a:lnTo>
                        <a:lnTo>
                          <a:pt x="39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6" name="Group 100"/>
                <p:cNvGrpSpPr>
                  <a:grpSpLocks/>
                </p:cNvGrpSpPr>
                <p:nvPr/>
              </p:nvGrpSpPr>
              <p:grpSpPr bwMode="auto">
                <a:xfrm>
                  <a:off x="2969" y="300"/>
                  <a:ext cx="383" cy="624"/>
                  <a:chOff x="2969" y="300"/>
                  <a:chExt cx="383" cy="624"/>
                </a:xfrm>
              </p:grpSpPr>
              <p:grpSp>
                <p:nvGrpSpPr>
                  <p:cNvPr id="27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2969" y="300"/>
                    <a:ext cx="383" cy="624"/>
                    <a:chOff x="2969" y="300"/>
                    <a:chExt cx="383" cy="624"/>
                  </a:xfrm>
                </p:grpSpPr>
                <p:sp>
                  <p:nvSpPr>
                    <p:cNvPr id="60715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2969" y="300"/>
                      <a:ext cx="383" cy="623"/>
                    </a:xfrm>
                    <a:custGeom>
                      <a:avLst/>
                      <a:gdLst>
                        <a:gd name="T0" fmla="*/ 18 w 1532"/>
                        <a:gd name="T1" fmla="*/ 5 h 2491"/>
                        <a:gd name="T2" fmla="*/ 24 w 1532"/>
                        <a:gd name="T3" fmla="*/ 2 h 2491"/>
                        <a:gd name="T4" fmla="*/ 32 w 1532"/>
                        <a:gd name="T5" fmla="*/ 0 h 2491"/>
                        <a:gd name="T6" fmla="*/ 40 w 1532"/>
                        <a:gd name="T7" fmla="*/ 1 h 2491"/>
                        <a:gd name="T8" fmla="*/ 47 w 1532"/>
                        <a:gd name="T9" fmla="*/ 5 h 2491"/>
                        <a:gd name="T10" fmla="*/ 56 w 1532"/>
                        <a:gd name="T11" fmla="*/ 14 h 2491"/>
                        <a:gd name="T12" fmla="*/ 65 w 1532"/>
                        <a:gd name="T13" fmla="*/ 26 h 2491"/>
                        <a:gd name="T14" fmla="*/ 74 w 1532"/>
                        <a:gd name="T15" fmla="*/ 41 h 2491"/>
                        <a:gd name="T16" fmla="*/ 79 w 1532"/>
                        <a:gd name="T17" fmla="*/ 53 h 2491"/>
                        <a:gd name="T18" fmla="*/ 82 w 1532"/>
                        <a:gd name="T19" fmla="*/ 65 h 2491"/>
                        <a:gd name="T20" fmla="*/ 88 w 1532"/>
                        <a:gd name="T21" fmla="*/ 80 h 2491"/>
                        <a:gd name="T22" fmla="*/ 93 w 1532"/>
                        <a:gd name="T23" fmla="*/ 93 h 2491"/>
                        <a:gd name="T24" fmla="*/ 95 w 1532"/>
                        <a:gd name="T25" fmla="*/ 105 h 2491"/>
                        <a:gd name="T26" fmla="*/ 96 w 1532"/>
                        <a:gd name="T27" fmla="*/ 119 h 2491"/>
                        <a:gd name="T28" fmla="*/ 93 w 1532"/>
                        <a:gd name="T29" fmla="*/ 145 h 2491"/>
                        <a:gd name="T30" fmla="*/ 91 w 1532"/>
                        <a:gd name="T31" fmla="*/ 150 h 2491"/>
                        <a:gd name="T32" fmla="*/ 88 w 1532"/>
                        <a:gd name="T33" fmla="*/ 153 h 2491"/>
                        <a:gd name="T34" fmla="*/ 84 w 1532"/>
                        <a:gd name="T35" fmla="*/ 155 h 2491"/>
                        <a:gd name="T36" fmla="*/ 79 w 1532"/>
                        <a:gd name="T37" fmla="*/ 156 h 2491"/>
                        <a:gd name="T38" fmla="*/ 71 w 1532"/>
                        <a:gd name="T39" fmla="*/ 154 h 2491"/>
                        <a:gd name="T40" fmla="*/ 54 w 1532"/>
                        <a:gd name="T41" fmla="*/ 149 h 2491"/>
                        <a:gd name="T42" fmla="*/ 47 w 1532"/>
                        <a:gd name="T43" fmla="*/ 150 h 2491"/>
                        <a:gd name="T44" fmla="*/ 37 w 1532"/>
                        <a:gd name="T45" fmla="*/ 148 h 2491"/>
                        <a:gd name="T46" fmla="*/ 21 w 1532"/>
                        <a:gd name="T47" fmla="*/ 144 h 2491"/>
                        <a:gd name="T48" fmla="*/ 13 w 1532"/>
                        <a:gd name="T49" fmla="*/ 141 h 2491"/>
                        <a:gd name="T50" fmla="*/ 8 w 1532"/>
                        <a:gd name="T51" fmla="*/ 137 h 2491"/>
                        <a:gd name="T52" fmla="*/ 5 w 1532"/>
                        <a:gd name="T53" fmla="*/ 130 h 2491"/>
                        <a:gd name="T54" fmla="*/ 3 w 1532"/>
                        <a:gd name="T55" fmla="*/ 121 h 2491"/>
                        <a:gd name="T56" fmla="*/ 1 w 1532"/>
                        <a:gd name="T57" fmla="*/ 112 h 2491"/>
                        <a:gd name="T58" fmla="*/ 0 w 1532"/>
                        <a:gd name="T59" fmla="*/ 100 h 2491"/>
                        <a:gd name="T60" fmla="*/ 3 w 1532"/>
                        <a:gd name="T61" fmla="*/ 84 h 2491"/>
                        <a:gd name="T62" fmla="*/ 6 w 1532"/>
                        <a:gd name="T63" fmla="*/ 63 h 2491"/>
                        <a:gd name="T64" fmla="*/ 9 w 1532"/>
                        <a:gd name="T65" fmla="*/ 56 h 2491"/>
                        <a:gd name="T66" fmla="*/ 12 w 1532"/>
                        <a:gd name="T67" fmla="*/ 50 h 2491"/>
                        <a:gd name="T68" fmla="*/ 11 w 1532"/>
                        <a:gd name="T69" fmla="*/ 38 h 2491"/>
                        <a:gd name="T70" fmla="*/ 11 w 1532"/>
                        <a:gd name="T71" fmla="*/ 30 h 2491"/>
                        <a:gd name="T72" fmla="*/ 13 w 1532"/>
                        <a:gd name="T73" fmla="*/ 17 h 2491"/>
                        <a:gd name="T74" fmla="*/ 16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254" y="127"/>
                          </a:moveTo>
                          <a:lnTo>
                            <a:pt x="285" y="85"/>
                          </a:lnTo>
                          <a:lnTo>
                            <a:pt x="335" y="48"/>
                          </a:lnTo>
                          <a:lnTo>
                            <a:pt x="390" y="25"/>
                          </a:lnTo>
                          <a:lnTo>
                            <a:pt x="442" y="9"/>
                          </a:lnTo>
                          <a:lnTo>
                            <a:pt x="515" y="0"/>
                          </a:lnTo>
                          <a:lnTo>
                            <a:pt x="573" y="7"/>
                          </a:lnTo>
                          <a:lnTo>
                            <a:pt x="635" y="21"/>
                          </a:lnTo>
                          <a:lnTo>
                            <a:pt x="700" y="45"/>
                          </a:lnTo>
                          <a:lnTo>
                            <a:pt x="747" y="74"/>
                          </a:lnTo>
                          <a:lnTo>
                            <a:pt x="799" y="121"/>
                          </a:lnTo>
                          <a:lnTo>
                            <a:pt x="891" y="219"/>
                          </a:lnTo>
                          <a:lnTo>
                            <a:pt x="969" y="312"/>
                          </a:lnTo>
                          <a:lnTo>
                            <a:pt x="1045" y="419"/>
                          </a:lnTo>
                          <a:lnTo>
                            <a:pt x="1119" y="540"/>
                          </a:lnTo>
                          <a:lnTo>
                            <a:pt x="1176" y="652"/>
                          </a:lnTo>
                          <a:lnTo>
                            <a:pt x="1225" y="758"/>
                          </a:lnTo>
                          <a:lnTo>
                            <a:pt x="1259" y="852"/>
                          </a:lnTo>
                          <a:lnTo>
                            <a:pt x="1285" y="946"/>
                          </a:lnTo>
                          <a:lnTo>
                            <a:pt x="1316" y="1043"/>
                          </a:lnTo>
                          <a:lnTo>
                            <a:pt x="1348" y="1132"/>
                          </a:lnTo>
                          <a:lnTo>
                            <a:pt x="1402" y="1285"/>
                          </a:lnTo>
                          <a:lnTo>
                            <a:pt x="1459" y="1414"/>
                          </a:lnTo>
                          <a:lnTo>
                            <a:pt x="1487" y="1485"/>
                          </a:lnTo>
                          <a:lnTo>
                            <a:pt x="1507" y="1572"/>
                          </a:lnTo>
                          <a:lnTo>
                            <a:pt x="1523" y="1676"/>
                          </a:lnTo>
                          <a:lnTo>
                            <a:pt x="1532" y="1792"/>
                          </a:lnTo>
                          <a:lnTo>
                            <a:pt x="1530" y="1902"/>
                          </a:lnTo>
                          <a:lnTo>
                            <a:pt x="1509" y="2166"/>
                          </a:lnTo>
                          <a:lnTo>
                            <a:pt x="1487" y="2322"/>
                          </a:lnTo>
                          <a:lnTo>
                            <a:pt x="1476" y="2363"/>
                          </a:lnTo>
                          <a:lnTo>
                            <a:pt x="1459" y="2400"/>
                          </a:lnTo>
                          <a:lnTo>
                            <a:pt x="1436" y="2430"/>
                          </a:lnTo>
                          <a:lnTo>
                            <a:pt x="1412" y="2451"/>
                          </a:lnTo>
                          <a:lnTo>
                            <a:pt x="1386" y="2469"/>
                          </a:lnTo>
                          <a:lnTo>
                            <a:pt x="1348" y="2481"/>
                          </a:lnTo>
                          <a:lnTo>
                            <a:pt x="1304" y="2488"/>
                          </a:lnTo>
                          <a:lnTo>
                            <a:pt x="1258" y="2491"/>
                          </a:lnTo>
                          <a:lnTo>
                            <a:pt x="1200" y="2483"/>
                          </a:lnTo>
                          <a:lnTo>
                            <a:pt x="1139" y="2469"/>
                          </a:lnTo>
                          <a:lnTo>
                            <a:pt x="1012" y="2429"/>
                          </a:lnTo>
                          <a:lnTo>
                            <a:pt x="862" y="2379"/>
                          </a:lnTo>
                          <a:lnTo>
                            <a:pt x="791" y="2393"/>
                          </a:lnTo>
                          <a:lnTo>
                            <a:pt x="746" y="2399"/>
                          </a:lnTo>
                          <a:lnTo>
                            <a:pt x="692" y="2393"/>
                          </a:lnTo>
                          <a:lnTo>
                            <a:pt x="586" y="2372"/>
                          </a:lnTo>
                          <a:lnTo>
                            <a:pt x="451" y="2337"/>
                          </a:lnTo>
                          <a:lnTo>
                            <a:pt x="330" y="2300"/>
                          </a:lnTo>
                          <a:lnTo>
                            <a:pt x="252" y="2273"/>
                          </a:lnTo>
                          <a:lnTo>
                            <a:pt x="207" y="2253"/>
                          </a:lnTo>
                          <a:lnTo>
                            <a:pt x="164" y="2226"/>
                          </a:lnTo>
                          <a:lnTo>
                            <a:pt x="129" y="2185"/>
                          </a:lnTo>
                          <a:lnTo>
                            <a:pt x="103" y="2138"/>
                          </a:lnTo>
                          <a:lnTo>
                            <a:pt x="81" y="2082"/>
                          </a:lnTo>
                          <a:lnTo>
                            <a:pt x="61" y="2023"/>
                          </a:lnTo>
                          <a:lnTo>
                            <a:pt x="39" y="1931"/>
                          </a:lnTo>
                          <a:lnTo>
                            <a:pt x="27" y="1858"/>
                          </a:lnTo>
                          <a:lnTo>
                            <a:pt x="18" y="1783"/>
                          </a:lnTo>
                          <a:lnTo>
                            <a:pt x="4" y="1669"/>
                          </a:lnTo>
                          <a:lnTo>
                            <a:pt x="0" y="1593"/>
                          </a:lnTo>
                          <a:lnTo>
                            <a:pt x="11" y="1491"/>
                          </a:lnTo>
                          <a:lnTo>
                            <a:pt x="39" y="1343"/>
                          </a:lnTo>
                          <a:lnTo>
                            <a:pt x="68" y="1150"/>
                          </a:lnTo>
                          <a:lnTo>
                            <a:pt x="99" y="1010"/>
                          </a:lnTo>
                          <a:lnTo>
                            <a:pt x="121" y="952"/>
                          </a:lnTo>
                          <a:lnTo>
                            <a:pt x="147" y="899"/>
                          </a:lnTo>
                          <a:lnTo>
                            <a:pt x="169" y="845"/>
                          </a:lnTo>
                          <a:lnTo>
                            <a:pt x="183" y="802"/>
                          </a:lnTo>
                          <a:lnTo>
                            <a:pt x="195" y="723"/>
                          </a:lnTo>
                          <a:lnTo>
                            <a:pt x="173" y="612"/>
                          </a:lnTo>
                          <a:lnTo>
                            <a:pt x="170" y="543"/>
                          </a:lnTo>
                          <a:lnTo>
                            <a:pt x="176" y="474"/>
                          </a:lnTo>
                          <a:lnTo>
                            <a:pt x="186" y="386"/>
                          </a:lnTo>
                          <a:lnTo>
                            <a:pt x="207" y="269"/>
                          </a:lnTo>
                          <a:lnTo>
                            <a:pt x="228" y="185"/>
                          </a:lnTo>
                          <a:lnTo>
                            <a:pt x="254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8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69" y="610"/>
                      <a:ext cx="383" cy="314"/>
                      <a:chOff x="2969" y="610"/>
                      <a:chExt cx="383" cy="314"/>
                    </a:xfrm>
                  </p:grpSpPr>
                  <p:sp>
                    <p:nvSpPr>
                      <p:cNvPr id="60717" name="Freeform 1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69" y="610"/>
                        <a:ext cx="383" cy="314"/>
                      </a:xfrm>
                      <a:custGeom>
                        <a:avLst/>
                        <a:gdLst>
                          <a:gd name="T0" fmla="*/ 87 w 1532"/>
                          <a:gd name="T1" fmla="*/ 0 h 1254"/>
                          <a:gd name="T2" fmla="*/ 88 w 1532"/>
                          <a:gd name="T3" fmla="*/ 3 h 1254"/>
                          <a:gd name="T4" fmla="*/ 91 w 1532"/>
                          <a:gd name="T5" fmla="*/ 11 h 1254"/>
                          <a:gd name="T6" fmla="*/ 93 w 1532"/>
                          <a:gd name="T7" fmla="*/ 16 h 1254"/>
                          <a:gd name="T8" fmla="*/ 94 w 1532"/>
                          <a:gd name="T9" fmla="*/ 21 h 1254"/>
                          <a:gd name="T10" fmla="*/ 95 w 1532"/>
                          <a:gd name="T11" fmla="*/ 28 h 1254"/>
                          <a:gd name="T12" fmla="*/ 96 w 1532"/>
                          <a:gd name="T13" fmla="*/ 35 h 1254"/>
                          <a:gd name="T14" fmla="*/ 96 w 1532"/>
                          <a:gd name="T15" fmla="*/ 42 h 1254"/>
                          <a:gd name="T16" fmla="*/ 94 w 1532"/>
                          <a:gd name="T17" fmla="*/ 58 h 1254"/>
                          <a:gd name="T18" fmla="*/ 93 w 1532"/>
                          <a:gd name="T19" fmla="*/ 68 h 1254"/>
                          <a:gd name="T20" fmla="*/ 92 w 1532"/>
                          <a:gd name="T21" fmla="*/ 71 h 1254"/>
                          <a:gd name="T22" fmla="*/ 91 w 1532"/>
                          <a:gd name="T23" fmla="*/ 73 h 1254"/>
                          <a:gd name="T24" fmla="*/ 90 w 1532"/>
                          <a:gd name="T25" fmla="*/ 75 h 1254"/>
                          <a:gd name="T26" fmla="*/ 88 w 1532"/>
                          <a:gd name="T27" fmla="*/ 76 h 1254"/>
                          <a:gd name="T28" fmla="*/ 87 w 1532"/>
                          <a:gd name="T29" fmla="*/ 77 h 1254"/>
                          <a:gd name="T30" fmla="*/ 84 w 1532"/>
                          <a:gd name="T31" fmla="*/ 78 h 1254"/>
                          <a:gd name="T32" fmla="*/ 82 w 1532"/>
                          <a:gd name="T33" fmla="*/ 78 h 1254"/>
                          <a:gd name="T34" fmla="*/ 79 w 1532"/>
                          <a:gd name="T35" fmla="*/ 79 h 1254"/>
                          <a:gd name="T36" fmla="*/ 75 w 1532"/>
                          <a:gd name="T37" fmla="*/ 78 h 1254"/>
                          <a:gd name="T38" fmla="*/ 71 w 1532"/>
                          <a:gd name="T39" fmla="*/ 77 h 1254"/>
                          <a:gd name="T40" fmla="*/ 63 w 1532"/>
                          <a:gd name="T41" fmla="*/ 75 h 1254"/>
                          <a:gd name="T42" fmla="*/ 54 w 1532"/>
                          <a:gd name="T43" fmla="*/ 72 h 1254"/>
                          <a:gd name="T44" fmla="*/ 49 w 1532"/>
                          <a:gd name="T45" fmla="*/ 73 h 1254"/>
                          <a:gd name="T46" fmla="*/ 47 w 1532"/>
                          <a:gd name="T47" fmla="*/ 73 h 1254"/>
                          <a:gd name="T48" fmla="*/ 43 w 1532"/>
                          <a:gd name="T49" fmla="*/ 73 h 1254"/>
                          <a:gd name="T50" fmla="*/ 37 w 1532"/>
                          <a:gd name="T51" fmla="*/ 71 h 1254"/>
                          <a:gd name="T52" fmla="*/ 28 w 1532"/>
                          <a:gd name="T53" fmla="*/ 69 h 1254"/>
                          <a:gd name="T54" fmla="*/ 21 w 1532"/>
                          <a:gd name="T55" fmla="*/ 67 h 1254"/>
                          <a:gd name="T56" fmla="*/ 16 w 1532"/>
                          <a:gd name="T57" fmla="*/ 65 h 1254"/>
                          <a:gd name="T58" fmla="*/ 13 w 1532"/>
                          <a:gd name="T59" fmla="*/ 64 h 1254"/>
                          <a:gd name="T60" fmla="*/ 10 w 1532"/>
                          <a:gd name="T61" fmla="*/ 62 h 1254"/>
                          <a:gd name="T62" fmla="*/ 8 w 1532"/>
                          <a:gd name="T63" fmla="*/ 60 h 1254"/>
                          <a:gd name="T64" fmla="*/ 6 w 1532"/>
                          <a:gd name="T65" fmla="*/ 57 h 1254"/>
                          <a:gd name="T66" fmla="*/ 5 w 1532"/>
                          <a:gd name="T67" fmla="*/ 53 h 1254"/>
                          <a:gd name="T68" fmla="*/ 4 w 1532"/>
                          <a:gd name="T69" fmla="*/ 49 h 1254"/>
                          <a:gd name="T70" fmla="*/ 3 w 1532"/>
                          <a:gd name="T71" fmla="*/ 44 h 1254"/>
                          <a:gd name="T72" fmla="*/ 2 w 1532"/>
                          <a:gd name="T73" fmla="*/ 39 h 1254"/>
                          <a:gd name="T74" fmla="*/ 1 w 1532"/>
                          <a:gd name="T75" fmla="*/ 34 h 1254"/>
                          <a:gd name="T76" fmla="*/ 0 w 1532"/>
                          <a:gd name="T77" fmla="*/ 27 h 1254"/>
                          <a:gd name="T78" fmla="*/ 0 w 1532"/>
                          <a:gd name="T79" fmla="*/ 22 h 1254"/>
                          <a:gd name="T80" fmla="*/ 1 w 1532"/>
                          <a:gd name="T81" fmla="*/ 16 h 1254"/>
                          <a:gd name="T82" fmla="*/ 1 w 1532"/>
                          <a:gd name="T83" fmla="*/ 12 h 1254"/>
                          <a:gd name="T84" fmla="*/ 3 w 1532"/>
                          <a:gd name="T85" fmla="*/ 12 h 1254"/>
                          <a:gd name="T86" fmla="*/ 6 w 1532"/>
                          <a:gd name="T87" fmla="*/ 13 h 1254"/>
                          <a:gd name="T88" fmla="*/ 9 w 1532"/>
                          <a:gd name="T89" fmla="*/ 13 h 1254"/>
                          <a:gd name="T90" fmla="*/ 15 w 1532"/>
                          <a:gd name="T91" fmla="*/ 13 h 1254"/>
                          <a:gd name="T92" fmla="*/ 20 w 1532"/>
                          <a:gd name="T93" fmla="*/ 13 h 1254"/>
                          <a:gd name="T94" fmla="*/ 27 w 1532"/>
                          <a:gd name="T95" fmla="*/ 13 h 1254"/>
                          <a:gd name="T96" fmla="*/ 33 w 1532"/>
                          <a:gd name="T97" fmla="*/ 14 h 1254"/>
                          <a:gd name="T98" fmla="*/ 39 w 1532"/>
                          <a:gd name="T99" fmla="*/ 13 h 1254"/>
                          <a:gd name="T100" fmla="*/ 44 w 1532"/>
                          <a:gd name="T101" fmla="*/ 13 h 1254"/>
                          <a:gd name="T102" fmla="*/ 48 w 1532"/>
                          <a:gd name="T103" fmla="*/ 13 h 1254"/>
                          <a:gd name="T104" fmla="*/ 52 w 1532"/>
                          <a:gd name="T105" fmla="*/ 12 h 1254"/>
                          <a:gd name="T106" fmla="*/ 56 w 1532"/>
                          <a:gd name="T107" fmla="*/ 12 h 1254"/>
                          <a:gd name="T108" fmla="*/ 60 w 1532"/>
                          <a:gd name="T109" fmla="*/ 10 h 1254"/>
                          <a:gd name="T110" fmla="*/ 64 w 1532"/>
                          <a:gd name="T111" fmla="*/ 9 h 1254"/>
                          <a:gd name="T112" fmla="*/ 70 w 1532"/>
                          <a:gd name="T113" fmla="*/ 7 h 1254"/>
                          <a:gd name="T114" fmla="*/ 74 w 1532"/>
                          <a:gd name="T115" fmla="*/ 5 h 1254"/>
                          <a:gd name="T116" fmla="*/ 79 w 1532"/>
                          <a:gd name="T117" fmla="*/ 3 h 1254"/>
                          <a:gd name="T118" fmla="*/ 83 w 1532"/>
                          <a:gd name="T119" fmla="*/ 1 h 1254"/>
                          <a:gd name="T120" fmla="*/ 85 w 1532"/>
                          <a:gd name="T121" fmla="*/ 0 h 1254"/>
                          <a:gd name="T122" fmla="*/ 87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385" y="0"/>
                            </a:moveTo>
                            <a:lnTo>
                              <a:pt x="1402" y="50"/>
                            </a:lnTo>
                            <a:lnTo>
                              <a:pt x="1459" y="179"/>
                            </a:lnTo>
                            <a:lnTo>
                              <a:pt x="1487" y="250"/>
                            </a:lnTo>
                            <a:lnTo>
                              <a:pt x="1508" y="335"/>
                            </a:lnTo>
                            <a:lnTo>
                              <a:pt x="1523" y="440"/>
                            </a:lnTo>
                            <a:lnTo>
                              <a:pt x="1532" y="555"/>
                            </a:lnTo>
                            <a:lnTo>
                              <a:pt x="1530" y="667"/>
                            </a:lnTo>
                            <a:lnTo>
                              <a:pt x="1509" y="931"/>
                            </a:lnTo>
                            <a:lnTo>
                              <a:pt x="1487" y="1085"/>
                            </a:lnTo>
                            <a:lnTo>
                              <a:pt x="1477" y="1127"/>
                            </a:lnTo>
                            <a:lnTo>
                              <a:pt x="1459" y="1164"/>
                            </a:lnTo>
                            <a:lnTo>
                              <a:pt x="1436" y="1193"/>
                            </a:lnTo>
                            <a:lnTo>
                              <a:pt x="1413" y="1215"/>
                            </a:lnTo>
                            <a:lnTo>
                              <a:pt x="1386" y="1233"/>
                            </a:lnTo>
                            <a:lnTo>
                              <a:pt x="1348" y="1245"/>
                            </a:lnTo>
                            <a:lnTo>
                              <a:pt x="1304" y="1252"/>
                            </a:lnTo>
                            <a:lnTo>
                              <a:pt x="1258" y="1254"/>
                            </a:lnTo>
                            <a:lnTo>
                              <a:pt x="1200" y="1247"/>
                            </a:lnTo>
                            <a:lnTo>
                              <a:pt x="1139" y="1233"/>
                            </a:lnTo>
                            <a:lnTo>
                              <a:pt x="1012" y="1192"/>
                            </a:lnTo>
                            <a:lnTo>
                              <a:pt x="863" y="1142"/>
                            </a:lnTo>
                            <a:lnTo>
                              <a:pt x="791" y="1157"/>
                            </a:lnTo>
                            <a:lnTo>
                              <a:pt x="746" y="1163"/>
                            </a:lnTo>
                            <a:lnTo>
                              <a:pt x="693" y="1157"/>
                            </a:lnTo>
                            <a:lnTo>
                              <a:pt x="586" y="1135"/>
                            </a:lnTo>
                            <a:lnTo>
                              <a:pt x="452" y="1101"/>
                            </a:lnTo>
                            <a:lnTo>
                              <a:pt x="330" y="1064"/>
                            </a:lnTo>
                            <a:lnTo>
                              <a:pt x="252" y="1037"/>
                            </a:lnTo>
                            <a:lnTo>
                              <a:pt x="207" y="1016"/>
                            </a:lnTo>
                            <a:lnTo>
                              <a:pt x="164" y="989"/>
                            </a:lnTo>
                            <a:lnTo>
                              <a:pt x="130" y="949"/>
                            </a:lnTo>
                            <a:lnTo>
                              <a:pt x="103" y="902"/>
                            </a:lnTo>
                            <a:lnTo>
                              <a:pt x="81" y="846"/>
                            </a:lnTo>
                            <a:lnTo>
                              <a:pt x="61" y="788"/>
                            </a:lnTo>
                            <a:lnTo>
                              <a:pt x="39" y="696"/>
                            </a:lnTo>
                            <a:lnTo>
                              <a:pt x="27" y="622"/>
                            </a:lnTo>
                            <a:lnTo>
                              <a:pt x="18" y="547"/>
                            </a:lnTo>
                            <a:lnTo>
                              <a:pt x="4" y="433"/>
                            </a:lnTo>
                            <a:lnTo>
                              <a:pt x="0" y="357"/>
                            </a:lnTo>
                            <a:lnTo>
                              <a:pt x="11" y="256"/>
                            </a:lnTo>
                            <a:lnTo>
                              <a:pt x="20" y="189"/>
                            </a:lnTo>
                            <a:lnTo>
                              <a:pt x="51" y="193"/>
                            </a:lnTo>
                            <a:lnTo>
                              <a:pt x="99" y="207"/>
                            </a:lnTo>
                            <a:lnTo>
                              <a:pt x="146" y="212"/>
                            </a:lnTo>
                            <a:lnTo>
                              <a:pt x="239" y="211"/>
                            </a:lnTo>
                            <a:lnTo>
                              <a:pt x="317" y="207"/>
                            </a:lnTo>
                            <a:lnTo>
                              <a:pt x="427" y="212"/>
                            </a:lnTo>
                            <a:lnTo>
                              <a:pt x="524" y="215"/>
                            </a:lnTo>
                            <a:lnTo>
                              <a:pt x="617" y="212"/>
                            </a:lnTo>
                            <a:lnTo>
                              <a:pt x="694" y="208"/>
                            </a:lnTo>
                            <a:lnTo>
                              <a:pt x="762" y="205"/>
                            </a:lnTo>
                            <a:lnTo>
                              <a:pt x="836" y="194"/>
                            </a:lnTo>
                            <a:lnTo>
                              <a:pt x="892" y="182"/>
                            </a:lnTo>
                            <a:lnTo>
                              <a:pt x="965" y="155"/>
                            </a:lnTo>
                            <a:lnTo>
                              <a:pt x="1029" y="136"/>
                            </a:lnTo>
                            <a:lnTo>
                              <a:pt x="1110" y="111"/>
                            </a:lnTo>
                            <a:lnTo>
                              <a:pt x="1188" y="79"/>
                            </a:lnTo>
                            <a:lnTo>
                              <a:pt x="1262" y="48"/>
                            </a:lnTo>
                            <a:lnTo>
                              <a:pt x="1325" y="15"/>
                            </a:lnTo>
                            <a:lnTo>
                              <a:pt x="1358" y="1"/>
                            </a:lnTo>
                            <a:lnTo>
                              <a:pt x="1385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0718" name="Freeform 1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5" y="610"/>
                        <a:ext cx="177" cy="314"/>
                      </a:xfrm>
                      <a:custGeom>
                        <a:avLst/>
                        <a:gdLst>
                          <a:gd name="T0" fmla="*/ 35 w 706"/>
                          <a:gd name="T1" fmla="*/ 0 h 1254"/>
                          <a:gd name="T2" fmla="*/ 36 w 706"/>
                          <a:gd name="T3" fmla="*/ 3 h 1254"/>
                          <a:gd name="T4" fmla="*/ 40 w 706"/>
                          <a:gd name="T5" fmla="*/ 11 h 1254"/>
                          <a:gd name="T6" fmla="*/ 42 w 706"/>
                          <a:gd name="T7" fmla="*/ 16 h 1254"/>
                          <a:gd name="T8" fmla="*/ 43 w 706"/>
                          <a:gd name="T9" fmla="*/ 21 h 1254"/>
                          <a:gd name="T10" fmla="*/ 44 w 706"/>
                          <a:gd name="T11" fmla="*/ 28 h 1254"/>
                          <a:gd name="T12" fmla="*/ 44 w 706"/>
                          <a:gd name="T13" fmla="*/ 35 h 1254"/>
                          <a:gd name="T14" fmla="*/ 44 w 706"/>
                          <a:gd name="T15" fmla="*/ 42 h 1254"/>
                          <a:gd name="T16" fmla="*/ 43 w 706"/>
                          <a:gd name="T17" fmla="*/ 58 h 1254"/>
                          <a:gd name="T18" fmla="*/ 42 w 706"/>
                          <a:gd name="T19" fmla="*/ 68 h 1254"/>
                          <a:gd name="T20" fmla="*/ 41 w 706"/>
                          <a:gd name="T21" fmla="*/ 71 h 1254"/>
                          <a:gd name="T22" fmla="*/ 40 w 706"/>
                          <a:gd name="T23" fmla="*/ 73 h 1254"/>
                          <a:gd name="T24" fmla="*/ 38 w 706"/>
                          <a:gd name="T25" fmla="*/ 75 h 1254"/>
                          <a:gd name="T26" fmla="*/ 37 w 706"/>
                          <a:gd name="T27" fmla="*/ 76 h 1254"/>
                          <a:gd name="T28" fmla="*/ 35 w 706"/>
                          <a:gd name="T29" fmla="*/ 77 h 1254"/>
                          <a:gd name="T30" fmla="*/ 33 w 706"/>
                          <a:gd name="T31" fmla="*/ 78 h 1254"/>
                          <a:gd name="T32" fmla="*/ 30 w 706"/>
                          <a:gd name="T33" fmla="*/ 78 h 1254"/>
                          <a:gd name="T34" fmla="*/ 27 w 706"/>
                          <a:gd name="T35" fmla="*/ 79 h 1254"/>
                          <a:gd name="T36" fmla="*/ 24 w 706"/>
                          <a:gd name="T37" fmla="*/ 78 h 1254"/>
                          <a:gd name="T38" fmla="*/ 20 w 706"/>
                          <a:gd name="T39" fmla="*/ 77 h 1254"/>
                          <a:gd name="T40" fmla="*/ 12 w 706"/>
                          <a:gd name="T41" fmla="*/ 75 h 1254"/>
                          <a:gd name="T42" fmla="*/ 3 w 706"/>
                          <a:gd name="T43" fmla="*/ 72 h 1254"/>
                          <a:gd name="T44" fmla="*/ 2 w 706"/>
                          <a:gd name="T45" fmla="*/ 71 h 1254"/>
                          <a:gd name="T46" fmla="*/ 1 w 706"/>
                          <a:gd name="T47" fmla="*/ 70 h 1254"/>
                          <a:gd name="T48" fmla="*/ 0 w 706"/>
                          <a:gd name="T49" fmla="*/ 68 h 1254"/>
                          <a:gd name="T50" fmla="*/ 0 w 706"/>
                          <a:gd name="T51" fmla="*/ 67 h 1254"/>
                          <a:gd name="T52" fmla="*/ 1 w 706"/>
                          <a:gd name="T53" fmla="*/ 64 h 1254"/>
                          <a:gd name="T54" fmla="*/ 4 w 706"/>
                          <a:gd name="T55" fmla="*/ 59 h 1254"/>
                          <a:gd name="T56" fmla="*/ 8 w 706"/>
                          <a:gd name="T57" fmla="*/ 51 h 1254"/>
                          <a:gd name="T58" fmla="*/ 10 w 706"/>
                          <a:gd name="T59" fmla="*/ 47 h 1254"/>
                          <a:gd name="T60" fmla="*/ 13 w 706"/>
                          <a:gd name="T61" fmla="*/ 42 h 1254"/>
                          <a:gd name="T62" fmla="*/ 16 w 706"/>
                          <a:gd name="T63" fmla="*/ 37 h 1254"/>
                          <a:gd name="T64" fmla="*/ 18 w 706"/>
                          <a:gd name="T65" fmla="*/ 32 h 1254"/>
                          <a:gd name="T66" fmla="*/ 21 w 706"/>
                          <a:gd name="T67" fmla="*/ 28 h 1254"/>
                          <a:gd name="T68" fmla="*/ 23 w 706"/>
                          <a:gd name="T69" fmla="*/ 23 h 1254"/>
                          <a:gd name="T70" fmla="*/ 26 w 706"/>
                          <a:gd name="T71" fmla="*/ 17 h 1254"/>
                          <a:gd name="T72" fmla="*/ 29 w 706"/>
                          <a:gd name="T73" fmla="*/ 12 h 1254"/>
                          <a:gd name="T74" fmla="*/ 32 w 706"/>
                          <a:gd name="T75" fmla="*/ 7 h 1254"/>
                          <a:gd name="T76" fmla="*/ 33 w 706"/>
                          <a:gd name="T77" fmla="*/ 3 h 1254"/>
                          <a:gd name="T78" fmla="*/ 34 w 706"/>
                          <a:gd name="T79" fmla="*/ 1 h 1254"/>
                          <a:gd name="T80" fmla="*/ 35 w 706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6"/>
                          <a:gd name="T124" fmla="*/ 0 h 1254"/>
                          <a:gd name="T125" fmla="*/ 706 w 706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6" h="1254">
                            <a:moveTo>
                              <a:pt x="559" y="0"/>
                            </a:moveTo>
                            <a:lnTo>
                              <a:pt x="576" y="50"/>
                            </a:lnTo>
                            <a:lnTo>
                              <a:pt x="633" y="179"/>
                            </a:lnTo>
                            <a:lnTo>
                              <a:pt x="661" y="250"/>
                            </a:lnTo>
                            <a:lnTo>
                              <a:pt x="682" y="335"/>
                            </a:lnTo>
                            <a:lnTo>
                              <a:pt x="697" y="440"/>
                            </a:lnTo>
                            <a:lnTo>
                              <a:pt x="706" y="555"/>
                            </a:lnTo>
                            <a:lnTo>
                              <a:pt x="704" y="667"/>
                            </a:lnTo>
                            <a:lnTo>
                              <a:pt x="683" y="931"/>
                            </a:lnTo>
                            <a:lnTo>
                              <a:pt x="661" y="1085"/>
                            </a:lnTo>
                            <a:lnTo>
                              <a:pt x="651" y="1127"/>
                            </a:lnTo>
                            <a:lnTo>
                              <a:pt x="633" y="1164"/>
                            </a:lnTo>
                            <a:lnTo>
                              <a:pt x="610" y="1193"/>
                            </a:lnTo>
                            <a:lnTo>
                              <a:pt x="587" y="1215"/>
                            </a:lnTo>
                            <a:lnTo>
                              <a:pt x="560" y="1233"/>
                            </a:lnTo>
                            <a:lnTo>
                              <a:pt x="524" y="1245"/>
                            </a:lnTo>
                            <a:lnTo>
                              <a:pt x="480" y="1252"/>
                            </a:lnTo>
                            <a:lnTo>
                              <a:pt x="433" y="1254"/>
                            </a:lnTo>
                            <a:lnTo>
                              <a:pt x="375" y="1247"/>
                            </a:lnTo>
                            <a:lnTo>
                              <a:pt x="313" y="1233"/>
                            </a:lnTo>
                            <a:lnTo>
                              <a:pt x="186" y="1192"/>
                            </a:lnTo>
                            <a:lnTo>
                              <a:pt x="38" y="1142"/>
                            </a:lnTo>
                            <a:lnTo>
                              <a:pt x="23" y="1130"/>
                            </a:lnTo>
                            <a:lnTo>
                              <a:pt x="7" y="1109"/>
                            </a:lnTo>
                            <a:lnTo>
                              <a:pt x="2" y="1090"/>
                            </a:lnTo>
                            <a:lnTo>
                              <a:pt x="0" y="1062"/>
                            </a:lnTo>
                            <a:lnTo>
                              <a:pt x="13" y="1027"/>
                            </a:lnTo>
                            <a:lnTo>
                              <a:pt x="59" y="943"/>
                            </a:lnTo>
                            <a:lnTo>
                              <a:pt x="126" y="819"/>
                            </a:lnTo>
                            <a:lnTo>
                              <a:pt x="160" y="755"/>
                            </a:lnTo>
                            <a:lnTo>
                              <a:pt x="205" y="668"/>
                            </a:lnTo>
                            <a:lnTo>
                              <a:pt x="246" y="596"/>
                            </a:lnTo>
                            <a:lnTo>
                              <a:pt x="288" y="517"/>
                            </a:lnTo>
                            <a:lnTo>
                              <a:pt x="328" y="442"/>
                            </a:lnTo>
                            <a:lnTo>
                              <a:pt x="367" y="371"/>
                            </a:lnTo>
                            <a:lnTo>
                              <a:pt x="420" y="274"/>
                            </a:lnTo>
                            <a:lnTo>
                              <a:pt x="465" y="188"/>
                            </a:lnTo>
                            <a:lnTo>
                              <a:pt x="508" y="106"/>
                            </a:lnTo>
                            <a:lnTo>
                              <a:pt x="532" y="53"/>
                            </a:lnTo>
                            <a:lnTo>
                              <a:pt x="547" y="21"/>
                            </a:lnTo>
                            <a:lnTo>
                              <a:pt x="559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0714" name="Freeform 106"/>
                  <p:cNvSpPr>
                    <a:spLocks/>
                  </p:cNvSpPr>
                  <p:nvPr/>
                </p:nvSpPr>
                <p:spPr bwMode="auto">
                  <a:xfrm>
                    <a:off x="3016" y="444"/>
                    <a:ext cx="71" cy="61"/>
                  </a:xfrm>
                  <a:custGeom>
                    <a:avLst/>
                    <a:gdLst>
                      <a:gd name="T0" fmla="*/ 0 w 285"/>
                      <a:gd name="T1" fmla="*/ 15 h 244"/>
                      <a:gd name="T2" fmla="*/ 2 w 285"/>
                      <a:gd name="T3" fmla="*/ 15 h 244"/>
                      <a:gd name="T4" fmla="*/ 4 w 285"/>
                      <a:gd name="T5" fmla="*/ 13 h 244"/>
                      <a:gd name="T6" fmla="*/ 7 w 285"/>
                      <a:gd name="T7" fmla="*/ 11 h 244"/>
                      <a:gd name="T8" fmla="*/ 8 w 285"/>
                      <a:gd name="T9" fmla="*/ 10 h 244"/>
                      <a:gd name="T10" fmla="*/ 9 w 285"/>
                      <a:gd name="T11" fmla="*/ 8 h 244"/>
                      <a:gd name="T12" fmla="*/ 10 w 285"/>
                      <a:gd name="T13" fmla="*/ 6 h 244"/>
                      <a:gd name="T14" fmla="*/ 11 w 285"/>
                      <a:gd name="T15" fmla="*/ 5 h 244"/>
                      <a:gd name="T16" fmla="*/ 12 w 285"/>
                      <a:gd name="T17" fmla="*/ 3 h 244"/>
                      <a:gd name="T18" fmla="*/ 14 w 285"/>
                      <a:gd name="T19" fmla="*/ 2 h 244"/>
                      <a:gd name="T20" fmla="*/ 15 w 285"/>
                      <a:gd name="T21" fmla="*/ 1 h 244"/>
                      <a:gd name="T22" fmla="*/ 18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0" y="244"/>
                        </a:moveTo>
                        <a:lnTo>
                          <a:pt x="32" y="230"/>
                        </a:lnTo>
                        <a:lnTo>
                          <a:pt x="67" y="209"/>
                        </a:lnTo>
                        <a:lnTo>
                          <a:pt x="110" y="178"/>
                        </a:lnTo>
                        <a:lnTo>
                          <a:pt x="133" y="153"/>
                        </a:lnTo>
                        <a:lnTo>
                          <a:pt x="148" y="128"/>
                        </a:lnTo>
                        <a:lnTo>
                          <a:pt x="164" y="99"/>
                        </a:lnTo>
                        <a:lnTo>
                          <a:pt x="181" y="70"/>
                        </a:lnTo>
                        <a:lnTo>
                          <a:pt x="199" y="47"/>
                        </a:lnTo>
                        <a:lnTo>
                          <a:pt x="219" y="32"/>
                        </a:lnTo>
                        <a:lnTo>
                          <a:pt x="246" y="15"/>
                        </a:lnTo>
                        <a:lnTo>
                          <a:pt x="285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29" name="Group 107"/>
              <p:cNvGrpSpPr>
                <a:grpSpLocks/>
              </p:cNvGrpSpPr>
              <p:nvPr/>
            </p:nvGrpSpPr>
            <p:grpSpPr bwMode="auto">
              <a:xfrm>
                <a:off x="2544" y="414"/>
                <a:ext cx="579" cy="456"/>
                <a:chOff x="2544" y="414"/>
                <a:chExt cx="579" cy="456"/>
              </a:xfrm>
            </p:grpSpPr>
            <p:grpSp>
              <p:nvGrpSpPr>
                <p:cNvPr id="30" name="Group 108"/>
                <p:cNvGrpSpPr>
                  <a:grpSpLocks/>
                </p:cNvGrpSpPr>
                <p:nvPr/>
              </p:nvGrpSpPr>
              <p:grpSpPr bwMode="auto">
                <a:xfrm>
                  <a:off x="2544" y="414"/>
                  <a:ext cx="579" cy="456"/>
                  <a:chOff x="2544" y="414"/>
                  <a:chExt cx="579" cy="456"/>
                </a:xfrm>
              </p:grpSpPr>
              <p:grpSp>
                <p:nvGrpSpPr>
                  <p:cNvPr id="31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2627" y="414"/>
                    <a:ext cx="474" cy="417"/>
                    <a:chOff x="2627" y="414"/>
                    <a:chExt cx="474" cy="417"/>
                  </a:xfrm>
                </p:grpSpPr>
                <p:sp>
                  <p:nvSpPr>
                    <p:cNvPr id="60709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627" y="414"/>
                      <a:ext cx="287" cy="417"/>
                    </a:xfrm>
                    <a:custGeom>
                      <a:avLst/>
                      <a:gdLst>
                        <a:gd name="T0" fmla="*/ 72 w 1149"/>
                        <a:gd name="T1" fmla="*/ 0 h 1668"/>
                        <a:gd name="T2" fmla="*/ 72 w 1149"/>
                        <a:gd name="T3" fmla="*/ 21 h 1668"/>
                        <a:gd name="T4" fmla="*/ 71 w 1149"/>
                        <a:gd name="T5" fmla="*/ 23 h 1668"/>
                        <a:gd name="T6" fmla="*/ 70 w 1149"/>
                        <a:gd name="T7" fmla="*/ 25 h 1668"/>
                        <a:gd name="T8" fmla="*/ 69 w 1149"/>
                        <a:gd name="T9" fmla="*/ 26 h 1668"/>
                        <a:gd name="T10" fmla="*/ 68 w 1149"/>
                        <a:gd name="T11" fmla="*/ 28 h 1668"/>
                        <a:gd name="T12" fmla="*/ 66 w 1149"/>
                        <a:gd name="T13" fmla="*/ 29 h 1668"/>
                        <a:gd name="T14" fmla="*/ 64 w 1149"/>
                        <a:gd name="T15" fmla="*/ 30 h 1668"/>
                        <a:gd name="T16" fmla="*/ 62 w 1149"/>
                        <a:gd name="T17" fmla="*/ 30 h 1668"/>
                        <a:gd name="T18" fmla="*/ 60 w 1149"/>
                        <a:gd name="T19" fmla="*/ 31 h 1668"/>
                        <a:gd name="T20" fmla="*/ 58 w 1149"/>
                        <a:gd name="T21" fmla="*/ 33 h 1668"/>
                        <a:gd name="T22" fmla="*/ 56 w 1149"/>
                        <a:gd name="T23" fmla="*/ 34 h 1668"/>
                        <a:gd name="T24" fmla="*/ 55 w 1149"/>
                        <a:gd name="T25" fmla="*/ 35 h 1668"/>
                        <a:gd name="T26" fmla="*/ 54 w 1149"/>
                        <a:gd name="T27" fmla="*/ 37 h 1668"/>
                        <a:gd name="T28" fmla="*/ 53 w 1149"/>
                        <a:gd name="T29" fmla="*/ 38 h 1668"/>
                        <a:gd name="T30" fmla="*/ 52 w 1149"/>
                        <a:gd name="T31" fmla="*/ 41 h 1668"/>
                        <a:gd name="T32" fmla="*/ 50 w 1149"/>
                        <a:gd name="T33" fmla="*/ 44 h 1668"/>
                        <a:gd name="T34" fmla="*/ 48 w 1149"/>
                        <a:gd name="T35" fmla="*/ 48 h 1668"/>
                        <a:gd name="T36" fmla="*/ 47 w 1149"/>
                        <a:gd name="T37" fmla="*/ 51 h 1668"/>
                        <a:gd name="T38" fmla="*/ 46 w 1149"/>
                        <a:gd name="T39" fmla="*/ 53 h 1668"/>
                        <a:gd name="T40" fmla="*/ 46 w 1149"/>
                        <a:gd name="T41" fmla="*/ 55 h 1668"/>
                        <a:gd name="T42" fmla="*/ 46 w 1149"/>
                        <a:gd name="T43" fmla="*/ 57 h 1668"/>
                        <a:gd name="T44" fmla="*/ 46 w 1149"/>
                        <a:gd name="T45" fmla="*/ 59 h 1668"/>
                        <a:gd name="T46" fmla="*/ 46 w 1149"/>
                        <a:gd name="T47" fmla="*/ 61 h 1668"/>
                        <a:gd name="T48" fmla="*/ 47 w 1149"/>
                        <a:gd name="T49" fmla="*/ 64 h 1668"/>
                        <a:gd name="T50" fmla="*/ 47 w 1149"/>
                        <a:gd name="T51" fmla="*/ 66 h 1668"/>
                        <a:gd name="T52" fmla="*/ 47 w 1149"/>
                        <a:gd name="T53" fmla="*/ 68 h 1668"/>
                        <a:gd name="T54" fmla="*/ 47 w 1149"/>
                        <a:gd name="T55" fmla="*/ 70 h 1668"/>
                        <a:gd name="T56" fmla="*/ 46 w 1149"/>
                        <a:gd name="T57" fmla="*/ 72 h 1668"/>
                        <a:gd name="T58" fmla="*/ 46 w 1149"/>
                        <a:gd name="T59" fmla="*/ 76 h 1668"/>
                        <a:gd name="T60" fmla="*/ 45 w 1149"/>
                        <a:gd name="T61" fmla="*/ 78 h 1668"/>
                        <a:gd name="T62" fmla="*/ 44 w 1149"/>
                        <a:gd name="T63" fmla="*/ 80 h 1668"/>
                        <a:gd name="T64" fmla="*/ 43 w 1149"/>
                        <a:gd name="T65" fmla="*/ 83 h 1668"/>
                        <a:gd name="T66" fmla="*/ 42 w 1149"/>
                        <a:gd name="T67" fmla="*/ 84 h 1668"/>
                        <a:gd name="T68" fmla="*/ 41 w 1149"/>
                        <a:gd name="T69" fmla="*/ 85 h 1668"/>
                        <a:gd name="T70" fmla="*/ 40 w 1149"/>
                        <a:gd name="T71" fmla="*/ 86 h 1668"/>
                        <a:gd name="T72" fmla="*/ 38 w 1149"/>
                        <a:gd name="T73" fmla="*/ 87 h 1668"/>
                        <a:gd name="T74" fmla="*/ 35 w 1149"/>
                        <a:gd name="T75" fmla="*/ 88 h 1668"/>
                        <a:gd name="T76" fmla="*/ 33 w 1149"/>
                        <a:gd name="T77" fmla="*/ 90 h 1668"/>
                        <a:gd name="T78" fmla="*/ 29 w 1149"/>
                        <a:gd name="T79" fmla="*/ 91 h 1668"/>
                        <a:gd name="T80" fmla="*/ 26 w 1149"/>
                        <a:gd name="T81" fmla="*/ 93 h 1668"/>
                        <a:gd name="T82" fmla="*/ 21 w 1149"/>
                        <a:gd name="T83" fmla="*/ 95 h 1668"/>
                        <a:gd name="T84" fmla="*/ 17 w 1149"/>
                        <a:gd name="T85" fmla="*/ 97 h 1668"/>
                        <a:gd name="T86" fmla="*/ 11 w 1149"/>
                        <a:gd name="T87" fmla="*/ 99 h 1668"/>
                        <a:gd name="T88" fmla="*/ 5 w 1149"/>
                        <a:gd name="T89" fmla="*/ 102 h 1668"/>
                        <a:gd name="T90" fmla="*/ 0 w 1149"/>
                        <a:gd name="T91" fmla="*/ 104 h 1668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w 1149"/>
                        <a:gd name="T139" fmla="*/ 0 h 1668"/>
                        <a:gd name="T140" fmla="*/ 1149 w 1149"/>
                        <a:gd name="T141" fmla="*/ 1668 h 1668"/>
                      </a:gdLst>
                      <a:ahLst/>
                      <a:cxnLst>
                        <a:cxn ang="T92">
                          <a:pos x="T0" y="T1"/>
                        </a:cxn>
                        <a:cxn ang="T93">
                          <a:pos x="T2" y="T3"/>
                        </a:cxn>
                        <a:cxn ang="T94">
                          <a:pos x="T4" y="T5"/>
                        </a:cxn>
                        <a:cxn ang="T95">
                          <a:pos x="T6" y="T7"/>
                        </a:cxn>
                        <a:cxn ang="T96">
                          <a:pos x="T8" y="T9"/>
                        </a:cxn>
                        <a:cxn ang="T97">
                          <a:pos x="T10" y="T11"/>
                        </a:cxn>
                        <a:cxn ang="T98">
                          <a:pos x="T12" y="T13"/>
                        </a:cxn>
                        <a:cxn ang="T99">
                          <a:pos x="T14" y="T15"/>
                        </a:cxn>
                        <a:cxn ang="T100">
                          <a:pos x="T16" y="T17"/>
                        </a:cxn>
                        <a:cxn ang="T101">
                          <a:pos x="T18" y="T19"/>
                        </a:cxn>
                        <a:cxn ang="T102">
                          <a:pos x="T20" y="T21"/>
                        </a:cxn>
                        <a:cxn ang="T103">
                          <a:pos x="T22" y="T23"/>
                        </a:cxn>
                        <a:cxn ang="T104">
                          <a:pos x="T24" y="T25"/>
                        </a:cxn>
                        <a:cxn ang="T105">
                          <a:pos x="T26" y="T27"/>
                        </a:cxn>
                        <a:cxn ang="T106">
                          <a:pos x="T28" y="T29"/>
                        </a:cxn>
                        <a:cxn ang="T107">
                          <a:pos x="T30" y="T31"/>
                        </a:cxn>
                        <a:cxn ang="T108">
                          <a:pos x="T32" y="T33"/>
                        </a:cxn>
                        <a:cxn ang="T109">
                          <a:pos x="T34" y="T35"/>
                        </a:cxn>
                        <a:cxn ang="T110">
                          <a:pos x="T36" y="T37"/>
                        </a:cxn>
                        <a:cxn ang="T111">
                          <a:pos x="T38" y="T39"/>
                        </a:cxn>
                        <a:cxn ang="T112">
                          <a:pos x="T40" y="T41"/>
                        </a:cxn>
                        <a:cxn ang="T113">
                          <a:pos x="T42" y="T43"/>
                        </a:cxn>
                        <a:cxn ang="T114">
                          <a:pos x="T44" y="T45"/>
                        </a:cxn>
                        <a:cxn ang="T115">
                          <a:pos x="T46" y="T47"/>
                        </a:cxn>
                        <a:cxn ang="T116">
                          <a:pos x="T48" y="T49"/>
                        </a:cxn>
                        <a:cxn ang="T117">
                          <a:pos x="T50" y="T51"/>
                        </a:cxn>
                        <a:cxn ang="T118">
                          <a:pos x="T52" y="T53"/>
                        </a:cxn>
                        <a:cxn ang="T119">
                          <a:pos x="T54" y="T55"/>
                        </a:cxn>
                        <a:cxn ang="T120">
                          <a:pos x="T56" y="T57"/>
                        </a:cxn>
                        <a:cxn ang="T121">
                          <a:pos x="T58" y="T59"/>
                        </a:cxn>
                        <a:cxn ang="T122">
                          <a:pos x="T60" y="T61"/>
                        </a:cxn>
                        <a:cxn ang="T123">
                          <a:pos x="T62" y="T63"/>
                        </a:cxn>
                        <a:cxn ang="T124">
                          <a:pos x="T64" y="T65"/>
                        </a:cxn>
                        <a:cxn ang="T125">
                          <a:pos x="T66" y="T67"/>
                        </a:cxn>
                        <a:cxn ang="T126">
                          <a:pos x="T68" y="T69"/>
                        </a:cxn>
                        <a:cxn ang="T127">
                          <a:pos x="T70" y="T71"/>
                        </a:cxn>
                        <a:cxn ang="T128">
                          <a:pos x="T72" y="T73"/>
                        </a:cxn>
                        <a:cxn ang="T129">
                          <a:pos x="T74" y="T75"/>
                        </a:cxn>
                        <a:cxn ang="T130">
                          <a:pos x="T76" y="T77"/>
                        </a:cxn>
                        <a:cxn ang="T131">
                          <a:pos x="T78" y="T79"/>
                        </a:cxn>
                        <a:cxn ang="T132">
                          <a:pos x="T80" y="T81"/>
                        </a:cxn>
                        <a:cxn ang="T133">
                          <a:pos x="T82" y="T83"/>
                        </a:cxn>
                        <a:cxn ang="T134">
                          <a:pos x="T84" y="T85"/>
                        </a:cxn>
                        <a:cxn ang="T135">
                          <a:pos x="T86" y="T87"/>
                        </a:cxn>
                        <a:cxn ang="T136">
                          <a:pos x="T88" y="T89"/>
                        </a:cxn>
                        <a:cxn ang="T137">
                          <a:pos x="T90" y="T91"/>
                        </a:cxn>
                      </a:cxnLst>
                      <a:rect l="T138" t="T139" r="T140" b="T141"/>
                      <a:pathLst>
                        <a:path w="1149" h="1668">
                          <a:moveTo>
                            <a:pt x="1149" y="0"/>
                          </a:moveTo>
                          <a:lnTo>
                            <a:pt x="1149" y="327"/>
                          </a:lnTo>
                          <a:lnTo>
                            <a:pt x="1139" y="361"/>
                          </a:lnTo>
                          <a:lnTo>
                            <a:pt x="1127" y="391"/>
                          </a:lnTo>
                          <a:lnTo>
                            <a:pt x="1112" y="420"/>
                          </a:lnTo>
                          <a:lnTo>
                            <a:pt x="1092" y="448"/>
                          </a:lnTo>
                          <a:lnTo>
                            <a:pt x="1064" y="464"/>
                          </a:lnTo>
                          <a:lnTo>
                            <a:pt x="1030" y="478"/>
                          </a:lnTo>
                          <a:lnTo>
                            <a:pt x="995" y="489"/>
                          </a:lnTo>
                          <a:lnTo>
                            <a:pt x="956" y="505"/>
                          </a:lnTo>
                          <a:lnTo>
                            <a:pt x="929" y="519"/>
                          </a:lnTo>
                          <a:lnTo>
                            <a:pt x="903" y="538"/>
                          </a:lnTo>
                          <a:lnTo>
                            <a:pt x="884" y="558"/>
                          </a:lnTo>
                          <a:lnTo>
                            <a:pt x="865" y="583"/>
                          </a:lnTo>
                          <a:lnTo>
                            <a:pt x="848" y="612"/>
                          </a:lnTo>
                          <a:lnTo>
                            <a:pt x="827" y="650"/>
                          </a:lnTo>
                          <a:lnTo>
                            <a:pt x="799" y="709"/>
                          </a:lnTo>
                          <a:lnTo>
                            <a:pt x="776" y="765"/>
                          </a:lnTo>
                          <a:lnTo>
                            <a:pt x="758" y="810"/>
                          </a:lnTo>
                          <a:lnTo>
                            <a:pt x="745" y="849"/>
                          </a:lnTo>
                          <a:lnTo>
                            <a:pt x="736" y="884"/>
                          </a:lnTo>
                          <a:lnTo>
                            <a:pt x="734" y="912"/>
                          </a:lnTo>
                          <a:lnTo>
                            <a:pt x="736" y="945"/>
                          </a:lnTo>
                          <a:lnTo>
                            <a:pt x="744" y="979"/>
                          </a:lnTo>
                          <a:lnTo>
                            <a:pt x="755" y="1022"/>
                          </a:lnTo>
                          <a:lnTo>
                            <a:pt x="758" y="1048"/>
                          </a:lnTo>
                          <a:lnTo>
                            <a:pt x="755" y="1084"/>
                          </a:lnTo>
                          <a:lnTo>
                            <a:pt x="752" y="1120"/>
                          </a:lnTo>
                          <a:lnTo>
                            <a:pt x="744" y="1157"/>
                          </a:lnTo>
                          <a:lnTo>
                            <a:pt x="733" y="1207"/>
                          </a:lnTo>
                          <a:lnTo>
                            <a:pt x="721" y="1249"/>
                          </a:lnTo>
                          <a:lnTo>
                            <a:pt x="707" y="1283"/>
                          </a:lnTo>
                          <a:lnTo>
                            <a:pt x="687" y="1321"/>
                          </a:lnTo>
                          <a:lnTo>
                            <a:pt x="675" y="1340"/>
                          </a:lnTo>
                          <a:lnTo>
                            <a:pt x="660" y="1358"/>
                          </a:lnTo>
                          <a:lnTo>
                            <a:pt x="640" y="1374"/>
                          </a:lnTo>
                          <a:lnTo>
                            <a:pt x="607" y="1394"/>
                          </a:lnTo>
                          <a:lnTo>
                            <a:pt x="570" y="1412"/>
                          </a:lnTo>
                          <a:lnTo>
                            <a:pt x="523" y="1431"/>
                          </a:lnTo>
                          <a:lnTo>
                            <a:pt x="467" y="1454"/>
                          </a:lnTo>
                          <a:lnTo>
                            <a:pt x="414" y="1478"/>
                          </a:lnTo>
                          <a:lnTo>
                            <a:pt x="343" y="1510"/>
                          </a:lnTo>
                          <a:lnTo>
                            <a:pt x="270" y="1545"/>
                          </a:lnTo>
                          <a:lnTo>
                            <a:pt x="183" y="1584"/>
                          </a:lnTo>
                          <a:lnTo>
                            <a:pt x="88" y="1628"/>
                          </a:lnTo>
                          <a:lnTo>
                            <a:pt x="0" y="1668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710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916" y="488"/>
                      <a:ext cx="185" cy="170"/>
                    </a:xfrm>
                    <a:custGeom>
                      <a:avLst/>
                      <a:gdLst>
                        <a:gd name="T0" fmla="*/ 0 w 740"/>
                        <a:gd name="T1" fmla="*/ 0 h 681"/>
                        <a:gd name="T2" fmla="*/ 1 w 740"/>
                        <a:gd name="T3" fmla="*/ 3 h 681"/>
                        <a:gd name="T4" fmla="*/ 3 w 740"/>
                        <a:gd name="T5" fmla="*/ 6 h 681"/>
                        <a:gd name="T6" fmla="*/ 4 w 740"/>
                        <a:gd name="T7" fmla="*/ 7 h 681"/>
                        <a:gd name="T8" fmla="*/ 6 w 740"/>
                        <a:gd name="T9" fmla="*/ 9 h 681"/>
                        <a:gd name="T10" fmla="*/ 7 w 740"/>
                        <a:gd name="T11" fmla="*/ 10 h 681"/>
                        <a:gd name="T12" fmla="*/ 9 w 740"/>
                        <a:gd name="T13" fmla="*/ 12 h 681"/>
                        <a:gd name="T14" fmla="*/ 12 w 740"/>
                        <a:gd name="T15" fmla="*/ 13 h 681"/>
                        <a:gd name="T16" fmla="*/ 13 w 740"/>
                        <a:gd name="T17" fmla="*/ 14 h 681"/>
                        <a:gd name="T18" fmla="*/ 15 w 740"/>
                        <a:gd name="T19" fmla="*/ 14 h 681"/>
                        <a:gd name="T20" fmla="*/ 17 w 740"/>
                        <a:gd name="T21" fmla="*/ 14 h 681"/>
                        <a:gd name="T22" fmla="*/ 20 w 740"/>
                        <a:gd name="T23" fmla="*/ 15 h 681"/>
                        <a:gd name="T24" fmla="*/ 22 w 740"/>
                        <a:gd name="T25" fmla="*/ 15 h 681"/>
                        <a:gd name="T26" fmla="*/ 23 w 740"/>
                        <a:gd name="T27" fmla="*/ 15 h 681"/>
                        <a:gd name="T28" fmla="*/ 25 w 740"/>
                        <a:gd name="T29" fmla="*/ 15 h 681"/>
                        <a:gd name="T30" fmla="*/ 26 w 740"/>
                        <a:gd name="T31" fmla="*/ 16 h 681"/>
                        <a:gd name="T32" fmla="*/ 28 w 740"/>
                        <a:gd name="T33" fmla="*/ 17 h 681"/>
                        <a:gd name="T34" fmla="*/ 29 w 740"/>
                        <a:gd name="T35" fmla="*/ 18 h 681"/>
                        <a:gd name="T36" fmla="*/ 30 w 740"/>
                        <a:gd name="T37" fmla="*/ 19 h 681"/>
                        <a:gd name="T38" fmla="*/ 31 w 740"/>
                        <a:gd name="T39" fmla="*/ 20 h 681"/>
                        <a:gd name="T40" fmla="*/ 33 w 740"/>
                        <a:gd name="T41" fmla="*/ 22 h 681"/>
                        <a:gd name="T42" fmla="*/ 33 w 740"/>
                        <a:gd name="T43" fmla="*/ 24 h 681"/>
                        <a:gd name="T44" fmla="*/ 34 w 740"/>
                        <a:gd name="T45" fmla="*/ 26 h 681"/>
                        <a:gd name="T46" fmla="*/ 36 w 740"/>
                        <a:gd name="T47" fmla="*/ 30 h 681"/>
                        <a:gd name="T48" fmla="*/ 37 w 740"/>
                        <a:gd name="T49" fmla="*/ 33 h 681"/>
                        <a:gd name="T50" fmla="*/ 39 w 740"/>
                        <a:gd name="T51" fmla="*/ 36 h 681"/>
                        <a:gd name="T52" fmla="*/ 40 w 740"/>
                        <a:gd name="T53" fmla="*/ 38 h 681"/>
                        <a:gd name="T54" fmla="*/ 41 w 740"/>
                        <a:gd name="T55" fmla="*/ 39 h 681"/>
                        <a:gd name="T56" fmla="*/ 42 w 740"/>
                        <a:gd name="T57" fmla="*/ 41 h 681"/>
                        <a:gd name="T58" fmla="*/ 43 w 740"/>
                        <a:gd name="T59" fmla="*/ 42 h 681"/>
                        <a:gd name="T60" fmla="*/ 44 w 740"/>
                        <a:gd name="T61" fmla="*/ 42 h 681"/>
                        <a:gd name="T62" fmla="*/ 45 w 740"/>
                        <a:gd name="T63" fmla="*/ 42 h 681"/>
                        <a:gd name="T64" fmla="*/ 46 w 740"/>
                        <a:gd name="T65" fmla="*/ 42 h 68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40"/>
                        <a:gd name="T100" fmla="*/ 0 h 681"/>
                        <a:gd name="T101" fmla="*/ 740 w 740"/>
                        <a:gd name="T102" fmla="*/ 681 h 68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40" h="681">
                          <a:moveTo>
                            <a:pt x="0" y="0"/>
                          </a:moveTo>
                          <a:lnTo>
                            <a:pt x="21" y="46"/>
                          </a:lnTo>
                          <a:lnTo>
                            <a:pt x="50" y="93"/>
                          </a:lnTo>
                          <a:lnTo>
                            <a:pt x="66" y="118"/>
                          </a:lnTo>
                          <a:lnTo>
                            <a:pt x="88" y="144"/>
                          </a:lnTo>
                          <a:lnTo>
                            <a:pt x="114" y="167"/>
                          </a:lnTo>
                          <a:lnTo>
                            <a:pt x="148" y="189"/>
                          </a:lnTo>
                          <a:lnTo>
                            <a:pt x="185" y="207"/>
                          </a:lnTo>
                          <a:lnTo>
                            <a:pt x="216" y="219"/>
                          </a:lnTo>
                          <a:lnTo>
                            <a:pt x="243" y="226"/>
                          </a:lnTo>
                          <a:lnTo>
                            <a:pt x="274" y="232"/>
                          </a:lnTo>
                          <a:lnTo>
                            <a:pt x="313" y="236"/>
                          </a:lnTo>
                          <a:lnTo>
                            <a:pt x="345" y="239"/>
                          </a:lnTo>
                          <a:lnTo>
                            <a:pt x="374" y="242"/>
                          </a:lnTo>
                          <a:lnTo>
                            <a:pt x="405" y="249"/>
                          </a:lnTo>
                          <a:lnTo>
                            <a:pt x="425" y="257"/>
                          </a:lnTo>
                          <a:lnTo>
                            <a:pt x="448" y="270"/>
                          </a:lnTo>
                          <a:lnTo>
                            <a:pt x="469" y="285"/>
                          </a:lnTo>
                          <a:lnTo>
                            <a:pt x="490" y="306"/>
                          </a:lnTo>
                          <a:lnTo>
                            <a:pt x="505" y="329"/>
                          </a:lnTo>
                          <a:lnTo>
                            <a:pt x="519" y="356"/>
                          </a:lnTo>
                          <a:lnTo>
                            <a:pt x="532" y="384"/>
                          </a:lnTo>
                          <a:lnTo>
                            <a:pt x="547" y="419"/>
                          </a:lnTo>
                          <a:lnTo>
                            <a:pt x="571" y="476"/>
                          </a:lnTo>
                          <a:lnTo>
                            <a:pt x="595" y="526"/>
                          </a:lnTo>
                          <a:lnTo>
                            <a:pt x="622" y="582"/>
                          </a:lnTo>
                          <a:lnTo>
                            <a:pt x="635" y="607"/>
                          </a:lnTo>
                          <a:lnTo>
                            <a:pt x="653" y="634"/>
                          </a:lnTo>
                          <a:lnTo>
                            <a:pt x="670" y="656"/>
                          </a:lnTo>
                          <a:lnTo>
                            <a:pt x="684" y="669"/>
                          </a:lnTo>
                          <a:lnTo>
                            <a:pt x="699" y="677"/>
                          </a:lnTo>
                          <a:lnTo>
                            <a:pt x="717" y="681"/>
                          </a:lnTo>
                          <a:lnTo>
                            <a:pt x="740" y="68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7408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2544" y="445"/>
                    <a:ext cx="579" cy="425"/>
                    <a:chOff x="2544" y="445"/>
                    <a:chExt cx="579" cy="425"/>
                  </a:xfrm>
                </p:grpSpPr>
                <p:grpSp>
                  <p:nvGrpSpPr>
                    <p:cNvPr id="177409" name="Group 1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45" y="514"/>
                      <a:ext cx="78" cy="84"/>
                      <a:chOff x="3045" y="514"/>
                      <a:chExt cx="78" cy="84"/>
                    </a:xfrm>
                  </p:grpSpPr>
                  <p:sp>
                    <p:nvSpPr>
                      <p:cNvPr id="60707" name="Freeform 1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5" y="514"/>
                        <a:ext cx="68" cy="57"/>
                      </a:xfrm>
                      <a:custGeom>
                        <a:avLst/>
                        <a:gdLst>
                          <a:gd name="T0" fmla="*/ 0 w 274"/>
                          <a:gd name="T1" fmla="*/ 14 h 226"/>
                          <a:gd name="T2" fmla="*/ 2 w 274"/>
                          <a:gd name="T3" fmla="*/ 13 h 226"/>
                          <a:gd name="T4" fmla="*/ 5 w 274"/>
                          <a:gd name="T5" fmla="*/ 12 h 226"/>
                          <a:gd name="T6" fmla="*/ 8 w 274"/>
                          <a:gd name="T7" fmla="*/ 11 h 226"/>
                          <a:gd name="T8" fmla="*/ 10 w 274"/>
                          <a:gd name="T9" fmla="*/ 9 h 226"/>
                          <a:gd name="T10" fmla="*/ 11 w 274"/>
                          <a:gd name="T11" fmla="*/ 7 h 226"/>
                          <a:gd name="T12" fmla="*/ 13 w 274"/>
                          <a:gd name="T13" fmla="*/ 5 h 226"/>
                          <a:gd name="T14" fmla="*/ 15 w 274"/>
                          <a:gd name="T15" fmla="*/ 2 h 226"/>
                          <a:gd name="T16" fmla="*/ 17 w 274"/>
                          <a:gd name="T17" fmla="*/ 0 h 2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74"/>
                          <a:gd name="T28" fmla="*/ 0 h 226"/>
                          <a:gd name="T29" fmla="*/ 274 w 274"/>
                          <a:gd name="T30" fmla="*/ 226 h 2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74" h="226">
                            <a:moveTo>
                              <a:pt x="0" y="226"/>
                            </a:moveTo>
                            <a:lnTo>
                              <a:pt x="39" y="212"/>
                            </a:lnTo>
                            <a:lnTo>
                              <a:pt x="75" y="195"/>
                            </a:lnTo>
                            <a:lnTo>
                              <a:pt x="124" y="168"/>
                            </a:lnTo>
                            <a:lnTo>
                              <a:pt x="157" y="143"/>
                            </a:lnTo>
                            <a:lnTo>
                              <a:pt x="185" y="115"/>
                            </a:lnTo>
                            <a:lnTo>
                              <a:pt x="217" y="75"/>
                            </a:lnTo>
                            <a:lnTo>
                              <a:pt x="248" y="36"/>
                            </a:lnTo>
                            <a:lnTo>
                              <a:pt x="274" y="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0708" name="Freeform 1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58" y="573"/>
                        <a:ext cx="65" cy="25"/>
                      </a:xfrm>
                      <a:custGeom>
                        <a:avLst/>
                        <a:gdLst>
                          <a:gd name="T0" fmla="*/ 0 w 258"/>
                          <a:gd name="T1" fmla="*/ 6 h 98"/>
                          <a:gd name="T2" fmla="*/ 1 w 258"/>
                          <a:gd name="T3" fmla="*/ 6 h 98"/>
                          <a:gd name="T4" fmla="*/ 2 w 258"/>
                          <a:gd name="T5" fmla="*/ 5 h 98"/>
                          <a:gd name="T6" fmla="*/ 3 w 258"/>
                          <a:gd name="T7" fmla="*/ 4 h 98"/>
                          <a:gd name="T8" fmla="*/ 5 w 258"/>
                          <a:gd name="T9" fmla="*/ 4 h 98"/>
                          <a:gd name="T10" fmla="*/ 7 w 258"/>
                          <a:gd name="T11" fmla="*/ 4 h 98"/>
                          <a:gd name="T12" fmla="*/ 9 w 258"/>
                          <a:gd name="T13" fmla="*/ 3 h 98"/>
                          <a:gd name="T14" fmla="*/ 11 w 258"/>
                          <a:gd name="T15" fmla="*/ 3 h 98"/>
                          <a:gd name="T16" fmla="*/ 13 w 258"/>
                          <a:gd name="T17" fmla="*/ 3 h 98"/>
                          <a:gd name="T18" fmla="*/ 14 w 258"/>
                          <a:gd name="T19" fmla="*/ 2 h 98"/>
                          <a:gd name="T20" fmla="*/ 15 w 258"/>
                          <a:gd name="T21" fmla="*/ 1 h 98"/>
                          <a:gd name="T22" fmla="*/ 16 w 258"/>
                          <a:gd name="T23" fmla="*/ 0 h 9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58"/>
                          <a:gd name="T37" fmla="*/ 0 h 98"/>
                          <a:gd name="T38" fmla="*/ 258 w 258"/>
                          <a:gd name="T39" fmla="*/ 98 h 9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58" h="98">
                            <a:moveTo>
                              <a:pt x="0" y="98"/>
                            </a:moveTo>
                            <a:lnTo>
                              <a:pt x="16" y="85"/>
                            </a:lnTo>
                            <a:lnTo>
                              <a:pt x="34" y="73"/>
                            </a:lnTo>
                            <a:lnTo>
                              <a:pt x="53" y="64"/>
                            </a:lnTo>
                            <a:lnTo>
                              <a:pt x="80" y="59"/>
                            </a:lnTo>
                            <a:lnTo>
                              <a:pt x="105" y="55"/>
                            </a:lnTo>
                            <a:lnTo>
                              <a:pt x="135" y="52"/>
                            </a:lnTo>
                            <a:lnTo>
                              <a:pt x="169" y="45"/>
                            </a:lnTo>
                            <a:lnTo>
                              <a:pt x="198" y="38"/>
                            </a:lnTo>
                            <a:lnTo>
                              <a:pt x="223" y="28"/>
                            </a:lnTo>
                            <a:lnTo>
                              <a:pt x="242" y="16"/>
                            </a:lnTo>
                            <a:lnTo>
                              <a:pt x="258" y="0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77410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4" y="445"/>
                      <a:ext cx="284" cy="425"/>
                      <a:chOff x="2544" y="445"/>
                      <a:chExt cx="284" cy="425"/>
                    </a:xfrm>
                  </p:grpSpPr>
                  <p:grpSp>
                    <p:nvGrpSpPr>
                      <p:cNvPr id="177411" name="Group 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00" y="445"/>
                        <a:ext cx="128" cy="131"/>
                        <a:chOff x="2700" y="445"/>
                        <a:chExt cx="128" cy="131"/>
                      </a:xfrm>
                    </p:grpSpPr>
                    <p:sp>
                      <p:nvSpPr>
                        <p:cNvPr id="60705" name="Freeform 1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58" y="445"/>
                          <a:ext cx="70" cy="131"/>
                        </a:xfrm>
                        <a:custGeom>
                          <a:avLst/>
                          <a:gdLst>
                            <a:gd name="T0" fmla="*/ 1 w 282"/>
                            <a:gd name="T1" fmla="*/ 0 h 527"/>
                            <a:gd name="T2" fmla="*/ 1 w 282"/>
                            <a:gd name="T3" fmla="*/ 1 h 527"/>
                            <a:gd name="T4" fmla="*/ 0 w 282"/>
                            <a:gd name="T5" fmla="*/ 2 h 527"/>
                            <a:gd name="T6" fmla="*/ 0 w 282"/>
                            <a:gd name="T7" fmla="*/ 4 h 527"/>
                            <a:gd name="T8" fmla="*/ 0 w 282"/>
                            <a:gd name="T9" fmla="*/ 5 h 527"/>
                            <a:gd name="T10" fmla="*/ 0 w 282"/>
                            <a:gd name="T11" fmla="*/ 7 h 527"/>
                            <a:gd name="T12" fmla="*/ 0 w 282"/>
                            <a:gd name="T13" fmla="*/ 9 h 527"/>
                            <a:gd name="T14" fmla="*/ 1 w 282"/>
                            <a:gd name="T15" fmla="*/ 12 h 527"/>
                            <a:gd name="T16" fmla="*/ 1 w 282"/>
                            <a:gd name="T17" fmla="*/ 14 h 527"/>
                            <a:gd name="T18" fmla="*/ 2 w 282"/>
                            <a:gd name="T19" fmla="*/ 17 h 527"/>
                            <a:gd name="T20" fmla="*/ 3 w 282"/>
                            <a:gd name="T21" fmla="*/ 20 h 527"/>
                            <a:gd name="T22" fmla="*/ 4 w 282"/>
                            <a:gd name="T23" fmla="*/ 22 h 527"/>
                            <a:gd name="T24" fmla="*/ 6 w 282"/>
                            <a:gd name="T25" fmla="*/ 24 h 527"/>
                            <a:gd name="T26" fmla="*/ 7 w 282"/>
                            <a:gd name="T27" fmla="*/ 26 h 527"/>
                            <a:gd name="T28" fmla="*/ 10 w 282"/>
                            <a:gd name="T29" fmla="*/ 28 h 527"/>
                            <a:gd name="T30" fmla="*/ 12 w 282"/>
                            <a:gd name="T31" fmla="*/ 30 h 527"/>
                            <a:gd name="T32" fmla="*/ 15 w 282"/>
                            <a:gd name="T33" fmla="*/ 31 h 527"/>
                            <a:gd name="T34" fmla="*/ 17 w 282"/>
                            <a:gd name="T35" fmla="*/ 33 h 527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282"/>
                            <a:gd name="T55" fmla="*/ 0 h 527"/>
                            <a:gd name="T56" fmla="*/ 282 w 282"/>
                            <a:gd name="T57" fmla="*/ 527 h 527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282" h="527">
                              <a:moveTo>
                                <a:pt x="24" y="0"/>
                              </a:moveTo>
                              <a:lnTo>
                                <a:pt x="15" y="18"/>
                              </a:lnTo>
                              <a:lnTo>
                                <a:pt x="8" y="40"/>
                              </a:lnTo>
                              <a:lnTo>
                                <a:pt x="3" y="61"/>
                              </a:lnTo>
                              <a:lnTo>
                                <a:pt x="0" y="85"/>
                              </a:lnTo>
                              <a:lnTo>
                                <a:pt x="4" y="118"/>
                              </a:lnTo>
                              <a:lnTo>
                                <a:pt x="8" y="152"/>
                              </a:lnTo>
                              <a:lnTo>
                                <a:pt x="15" y="199"/>
                              </a:lnTo>
                              <a:lnTo>
                                <a:pt x="22" y="234"/>
                              </a:lnTo>
                              <a:lnTo>
                                <a:pt x="35" y="275"/>
                              </a:lnTo>
                              <a:lnTo>
                                <a:pt x="49" y="316"/>
                              </a:lnTo>
                              <a:lnTo>
                                <a:pt x="67" y="352"/>
                              </a:lnTo>
                              <a:lnTo>
                                <a:pt x="93" y="391"/>
                              </a:lnTo>
                              <a:lnTo>
                                <a:pt x="120" y="420"/>
                              </a:lnTo>
                              <a:lnTo>
                                <a:pt x="161" y="453"/>
                              </a:lnTo>
                              <a:lnTo>
                                <a:pt x="202" y="480"/>
                              </a:lnTo>
                              <a:lnTo>
                                <a:pt x="243" y="505"/>
                              </a:lnTo>
                              <a:lnTo>
                                <a:pt x="282" y="52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0706" name="Freeform 1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0" y="486"/>
                          <a:ext cx="71" cy="56"/>
                        </a:xfrm>
                        <a:custGeom>
                          <a:avLst/>
                          <a:gdLst>
                            <a:gd name="T0" fmla="*/ 0 w 284"/>
                            <a:gd name="T1" fmla="*/ 0 h 224"/>
                            <a:gd name="T2" fmla="*/ 2 w 284"/>
                            <a:gd name="T3" fmla="*/ 1 h 224"/>
                            <a:gd name="T4" fmla="*/ 4 w 284"/>
                            <a:gd name="T5" fmla="*/ 1 h 224"/>
                            <a:gd name="T6" fmla="*/ 6 w 284"/>
                            <a:gd name="T7" fmla="*/ 2 h 224"/>
                            <a:gd name="T8" fmla="*/ 8 w 284"/>
                            <a:gd name="T9" fmla="*/ 3 h 224"/>
                            <a:gd name="T10" fmla="*/ 10 w 284"/>
                            <a:gd name="T11" fmla="*/ 5 h 224"/>
                            <a:gd name="T12" fmla="*/ 12 w 284"/>
                            <a:gd name="T13" fmla="*/ 6 h 224"/>
                            <a:gd name="T14" fmla="*/ 14 w 284"/>
                            <a:gd name="T15" fmla="*/ 9 h 224"/>
                            <a:gd name="T16" fmla="*/ 18 w 284"/>
                            <a:gd name="T17" fmla="*/ 13 h 224"/>
                            <a:gd name="T18" fmla="*/ 16 w 284"/>
                            <a:gd name="T19" fmla="*/ 14 h 224"/>
                            <a:gd name="T20" fmla="*/ 14 w 284"/>
                            <a:gd name="T21" fmla="*/ 14 h 224"/>
                            <a:gd name="T22" fmla="*/ 11 w 284"/>
                            <a:gd name="T23" fmla="*/ 14 h 224"/>
                            <a:gd name="T24" fmla="*/ 9 w 284"/>
                            <a:gd name="T25" fmla="*/ 14 h 224"/>
                            <a:gd name="T26" fmla="*/ 6 w 284"/>
                            <a:gd name="T27" fmla="*/ 13 h 224"/>
                            <a:gd name="T28" fmla="*/ 4 w 284"/>
                            <a:gd name="T29" fmla="*/ 13 h 224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284"/>
                            <a:gd name="T46" fmla="*/ 0 h 224"/>
                            <a:gd name="T47" fmla="*/ 284 w 284"/>
                            <a:gd name="T48" fmla="*/ 224 h 224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284" h="224">
                              <a:moveTo>
                                <a:pt x="0" y="0"/>
                              </a:moveTo>
                              <a:lnTo>
                                <a:pt x="39" y="6"/>
                              </a:lnTo>
                              <a:lnTo>
                                <a:pt x="69" y="15"/>
                              </a:lnTo>
                              <a:lnTo>
                                <a:pt x="95" y="28"/>
                              </a:lnTo>
                              <a:lnTo>
                                <a:pt x="123" y="47"/>
                              </a:lnTo>
                              <a:lnTo>
                                <a:pt x="157" y="70"/>
                              </a:lnTo>
                              <a:lnTo>
                                <a:pt x="187" y="95"/>
                              </a:lnTo>
                              <a:lnTo>
                                <a:pt x="224" y="138"/>
                              </a:lnTo>
                              <a:lnTo>
                                <a:pt x="284" y="211"/>
                              </a:lnTo>
                              <a:lnTo>
                                <a:pt x="260" y="218"/>
                              </a:lnTo>
                              <a:lnTo>
                                <a:pt x="221" y="221"/>
                              </a:lnTo>
                              <a:lnTo>
                                <a:pt x="184" y="224"/>
                              </a:lnTo>
                              <a:lnTo>
                                <a:pt x="145" y="218"/>
                              </a:lnTo>
                              <a:lnTo>
                                <a:pt x="103" y="211"/>
                              </a:lnTo>
                              <a:lnTo>
                                <a:pt x="71" y="204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177412" name="Group 1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4" y="771"/>
                        <a:ext cx="176" cy="99"/>
                        <a:chOff x="2544" y="771"/>
                        <a:chExt cx="176" cy="99"/>
                      </a:xfrm>
                    </p:grpSpPr>
                    <p:sp>
                      <p:nvSpPr>
                        <p:cNvPr id="60699" name="Freeform 1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18" y="777"/>
                          <a:ext cx="50" cy="27"/>
                        </a:xfrm>
                        <a:custGeom>
                          <a:avLst/>
                          <a:gdLst>
                            <a:gd name="T0" fmla="*/ 0 w 200"/>
                            <a:gd name="T1" fmla="*/ 0 h 107"/>
                            <a:gd name="T2" fmla="*/ 3 w 200"/>
                            <a:gd name="T3" fmla="*/ 1 h 107"/>
                            <a:gd name="T4" fmla="*/ 6 w 200"/>
                            <a:gd name="T5" fmla="*/ 2 h 107"/>
                            <a:gd name="T6" fmla="*/ 7 w 200"/>
                            <a:gd name="T7" fmla="*/ 3 h 107"/>
                            <a:gd name="T8" fmla="*/ 10 w 200"/>
                            <a:gd name="T9" fmla="*/ 5 h 107"/>
                            <a:gd name="T10" fmla="*/ 13 w 200"/>
                            <a:gd name="T11" fmla="*/ 7 h 107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200"/>
                            <a:gd name="T19" fmla="*/ 0 h 107"/>
                            <a:gd name="T20" fmla="*/ 200 w 200"/>
                            <a:gd name="T21" fmla="*/ 107 h 107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200" h="107">
                              <a:moveTo>
                                <a:pt x="0" y="0"/>
                              </a:moveTo>
                              <a:lnTo>
                                <a:pt x="46" y="13"/>
                              </a:lnTo>
                              <a:lnTo>
                                <a:pt x="86" y="28"/>
                              </a:lnTo>
                              <a:lnTo>
                                <a:pt x="121" y="45"/>
                              </a:lnTo>
                              <a:lnTo>
                                <a:pt x="160" y="71"/>
                              </a:lnTo>
                              <a:lnTo>
                                <a:pt x="200" y="10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177413" name="Group 12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44" y="771"/>
                          <a:ext cx="176" cy="99"/>
                          <a:chOff x="2544" y="771"/>
                          <a:chExt cx="176" cy="99"/>
                        </a:xfrm>
                      </p:grpSpPr>
                      <p:sp>
                        <p:nvSpPr>
                          <p:cNvPr id="60701" name="Freeform 1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4" y="771"/>
                            <a:ext cx="56" cy="13"/>
                          </a:xfrm>
                          <a:custGeom>
                            <a:avLst/>
                            <a:gdLst>
                              <a:gd name="T0" fmla="*/ 0 w 225"/>
                              <a:gd name="T1" fmla="*/ 0 h 55"/>
                              <a:gd name="T2" fmla="*/ 2 w 225"/>
                              <a:gd name="T3" fmla="*/ 1 h 55"/>
                              <a:gd name="T4" fmla="*/ 4 w 225"/>
                              <a:gd name="T5" fmla="*/ 2 h 55"/>
                              <a:gd name="T6" fmla="*/ 6 w 225"/>
                              <a:gd name="T7" fmla="*/ 3 h 55"/>
                              <a:gd name="T8" fmla="*/ 9 w 225"/>
                              <a:gd name="T9" fmla="*/ 3 h 55"/>
                              <a:gd name="T10" fmla="*/ 11 w 225"/>
                              <a:gd name="T11" fmla="*/ 3 h 55"/>
                              <a:gd name="T12" fmla="*/ 14 w 225"/>
                              <a:gd name="T13" fmla="*/ 3 h 55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w 225"/>
                              <a:gd name="T22" fmla="*/ 0 h 55"/>
                              <a:gd name="T23" fmla="*/ 225 w 225"/>
                              <a:gd name="T24" fmla="*/ 55 h 55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T21" t="T22" r="T23" b="T24"/>
                            <a:pathLst>
                              <a:path w="225" h="55">
                                <a:moveTo>
                                  <a:pt x="0" y="0"/>
                                </a:moveTo>
                                <a:lnTo>
                                  <a:pt x="36" y="21"/>
                                </a:lnTo>
                                <a:lnTo>
                                  <a:pt x="71" y="36"/>
                                </a:lnTo>
                                <a:lnTo>
                                  <a:pt x="104" y="46"/>
                                </a:lnTo>
                                <a:lnTo>
                                  <a:pt x="145" y="54"/>
                                </a:lnTo>
                                <a:lnTo>
                                  <a:pt x="185" y="55"/>
                                </a:lnTo>
                                <a:lnTo>
                                  <a:pt x="225" y="51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0702" name="Freeform 1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9" y="809"/>
                            <a:ext cx="19" cy="36"/>
                          </a:xfrm>
                          <a:custGeom>
                            <a:avLst/>
                            <a:gdLst>
                              <a:gd name="T0" fmla="*/ 5 w 79"/>
                              <a:gd name="T1" fmla="*/ 0 h 144"/>
                              <a:gd name="T2" fmla="*/ 4 w 79"/>
                              <a:gd name="T3" fmla="*/ 2 h 144"/>
                              <a:gd name="T4" fmla="*/ 4 w 79"/>
                              <a:gd name="T5" fmla="*/ 4 h 144"/>
                              <a:gd name="T6" fmla="*/ 2 w 79"/>
                              <a:gd name="T7" fmla="*/ 6 h 144"/>
                              <a:gd name="T8" fmla="*/ 1 w 79"/>
                              <a:gd name="T9" fmla="*/ 8 h 144"/>
                              <a:gd name="T10" fmla="*/ 0 w 79"/>
                              <a:gd name="T11" fmla="*/ 9 h 144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79"/>
                              <a:gd name="T19" fmla="*/ 0 h 144"/>
                              <a:gd name="T20" fmla="*/ 79 w 79"/>
                              <a:gd name="T21" fmla="*/ 144 h 144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79" h="144">
                                <a:moveTo>
                                  <a:pt x="79" y="0"/>
                                </a:moveTo>
                                <a:lnTo>
                                  <a:pt x="75" y="36"/>
                                </a:lnTo>
                                <a:lnTo>
                                  <a:pt x="63" y="69"/>
                                </a:lnTo>
                                <a:lnTo>
                                  <a:pt x="43" y="100"/>
                                </a:lnTo>
                                <a:lnTo>
                                  <a:pt x="20" y="129"/>
                                </a:lnTo>
                                <a:lnTo>
                                  <a:pt x="0" y="144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0703" name="Freeform 12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44" y="828"/>
                            <a:ext cx="78" cy="8"/>
                          </a:xfrm>
                          <a:custGeom>
                            <a:avLst/>
                            <a:gdLst>
                              <a:gd name="T0" fmla="*/ 19 w 314"/>
                              <a:gd name="T1" fmla="*/ 0 h 31"/>
                              <a:gd name="T2" fmla="*/ 17 w 314"/>
                              <a:gd name="T3" fmla="*/ 1 h 31"/>
                              <a:gd name="T4" fmla="*/ 14 w 314"/>
                              <a:gd name="T5" fmla="*/ 2 h 31"/>
                              <a:gd name="T6" fmla="*/ 10 w 314"/>
                              <a:gd name="T7" fmla="*/ 2 h 31"/>
                              <a:gd name="T8" fmla="*/ 8 w 314"/>
                              <a:gd name="T9" fmla="*/ 2 h 31"/>
                              <a:gd name="T10" fmla="*/ 5 w 314"/>
                              <a:gd name="T11" fmla="*/ 2 h 31"/>
                              <a:gd name="T12" fmla="*/ 2 w 314"/>
                              <a:gd name="T13" fmla="*/ 1 h 31"/>
                              <a:gd name="T14" fmla="*/ 0 w 314"/>
                              <a:gd name="T15" fmla="*/ 0 h 31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w 314"/>
                              <a:gd name="T25" fmla="*/ 0 h 31"/>
                              <a:gd name="T26" fmla="*/ 314 w 314"/>
                              <a:gd name="T27" fmla="*/ 31 h 31"/>
                            </a:gdLst>
                            <a:ahLst/>
                            <a:cxnLst>
                              <a:cxn ang="T16">
                                <a:pos x="T0" y="T1"/>
                              </a:cxn>
                              <a:cxn ang="T17">
                                <a:pos x="T2" y="T3"/>
                              </a:cxn>
                              <a:cxn ang="T18">
                                <a:pos x="T4" y="T5"/>
                              </a:cxn>
                              <a:cxn ang="T19">
                                <a:pos x="T6" y="T7"/>
                              </a:cxn>
                              <a:cxn ang="T20">
                                <a:pos x="T8" y="T9"/>
                              </a:cxn>
                              <a:cxn ang="T21">
                                <a:pos x="T10" y="T11"/>
                              </a:cxn>
                              <a:cxn ang="T22">
                                <a:pos x="T12" y="T13"/>
                              </a:cxn>
                              <a:cxn ang="T23">
                                <a:pos x="T14" y="T15"/>
                              </a:cxn>
                            </a:cxnLst>
                            <a:rect l="T24" t="T25" r="T26" b="T27"/>
                            <a:pathLst>
                              <a:path w="314" h="31">
                                <a:moveTo>
                                  <a:pt x="314" y="4"/>
                                </a:moveTo>
                                <a:lnTo>
                                  <a:pt x="271" y="15"/>
                                </a:lnTo>
                                <a:lnTo>
                                  <a:pt x="221" y="25"/>
                                </a:lnTo>
                                <a:lnTo>
                                  <a:pt x="170" y="31"/>
                                </a:lnTo>
                                <a:lnTo>
                                  <a:pt x="126" y="29"/>
                                </a:lnTo>
                                <a:lnTo>
                                  <a:pt x="75" y="22"/>
                                </a:lnTo>
                                <a:lnTo>
                                  <a:pt x="40" y="13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0704" name="Freeform 1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63" y="835"/>
                            <a:ext cx="66" cy="35"/>
                          </a:xfrm>
                          <a:custGeom>
                            <a:avLst/>
                            <a:gdLst>
                              <a:gd name="T0" fmla="*/ 16 w 266"/>
                              <a:gd name="T1" fmla="*/ 0 h 139"/>
                              <a:gd name="T2" fmla="*/ 15 w 266"/>
                              <a:gd name="T3" fmla="*/ 1 h 139"/>
                              <a:gd name="T4" fmla="*/ 13 w 266"/>
                              <a:gd name="T5" fmla="*/ 3 h 139"/>
                              <a:gd name="T6" fmla="*/ 10 w 266"/>
                              <a:gd name="T7" fmla="*/ 5 h 139"/>
                              <a:gd name="T8" fmla="*/ 8 w 266"/>
                              <a:gd name="T9" fmla="*/ 6 h 139"/>
                              <a:gd name="T10" fmla="*/ 6 w 266"/>
                              <a:gd name="T11" fmla="*/ 7 h 139"/>
                              <a:gd name="T12" fmla="*/ 4 w 266"/>
                              <a:gd name="T13" fmla="*/ 8 h 139"/>
                              <a:gd name="T14" fmla="*/ 2 w 266"/>
                              <a:gd name="T15" fmla="*/ 8 h 139"/>
                              <a:gd name="T16" fmla="*/ 0 w 266"/>
                              <a:gd name="T17" fmla="*/ 9 h 139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266"/>
                              <a:gd name="T28" fmla="*/ 0 h 139"/>
                              <a:gd name="T29" fmla="*/ 266 w 266"/>
                              <a:gd name="T30" fmla="*/ 139 h 139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266" h="139">
                                <a:moveTo>
                                  <a:pt x="266" y="0"/>
                                </a:moveTo>
                                <a:lnTo>
                                  <a:pt x="239" y="21"/>
                                </a:lnTo>
                                <a:lnTo>
                                  <a:pt x="206" y="46"/>
                                </a:lnTo>
                                <a:lnTo>
                                  <a:pt x="166" y="72"/>
                                </a:lnTo>
                                <a:lnTo>
                                  <a:pt x="131" y="96"/>
                                </a:lnTo>
                                <a:lnTo>
                                  <a:pt x="96" y="114"/>
                                </a:lnTo>
                                <a:lnTo>
                                  <a:pt x="62" y="126"/>
                                </a:lnTo>
                                <a:lnTo>
                                  <a:pt x="36" y="133"/>
                                </a:lnTo>
                                <a:lnTo>
                                  <a:pt x="0" y="139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177414" name="Group 127"/>
                <p:cNvGrpSpPr>
                  <a:grpSpLocks/>
                </p:cNvGrpSpPr>
                <p:nvPr/>
              </p:nvGrpSpPr>
              <p:grpSpPr bwMode="auto">
                <a:xfrm>
                  <a:off x="2866" y="422"/>
                  <a:ext cx="132" cy="133"/>
                  <a:chOff x="2866" y="422"/>
                  <a:chExt cx="132" cy="133"/>
                </a:xfrm>
              </p:grpSpPr>
              <p:grpSp>
                <p:nvGrpSpPr>
                  <p:cNvPr id="177415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2900" y="422"/>
                    <a:ext cx="35" cy="85"/>
                    <a:chOff x="2900" y="422"/>
                    <a:chExt cx="35" cy="85"/>
                  </a:xfrm>
                </p:grpSpPr>
                <p:sp>
                  <p:nvSpPr>
                    <p:cNvPr id="60688" name="Arc 129"/>
                    <p:cNvSpPr>
                      <a:spLocks/>
                    </p:cNvSpPr>
                    <p:nvPr/>
                  </p:nvSpPr>
                  <p:spPr bwMode="auto">
                    <a:xfrm>
                      <a:off x="2902" y="422"/>
                      <a:ext cx="24" cy="8"/>
                    </a:xfrm>
                    <a:custGeom>
                      <a:avLst/>
                      <a:gdLst>
                        <a:gd name="T0" fmla="*/ 0 w 43058"/>
                        <a:gd name="T1" fmla="*/ 0 h 21600"/>
                        <a:gd name="T2" fmla="*/ 0 w 43058"/>
                        <a:gd name="T3" fmla="*/ 0 h 21600"/>
                        <a:gd name="T4" fmla="*/ 0 w 4305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058"/>
                        <a:gd name="T10" fmla="*/ 0 h 21600"/>
                        <a:gd name="T11" fmla="*/ 43058 w 4305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058" h="21600" fill="none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</a:path>
                        <a:path w="43058" h="21600" stroke="0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  <a:lnTo>
                            <a:pt x="21458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9" name="Arc 130"/>
                    <p:cNvSpPr>
                      <a:spLocks/>
                    </p:cNvSpPr>
                    <p:nvPr/>
                  </p:nvSpPr>
                  <p:spPr bwMode="auto">
                    <a:xfrm>
                      <a:off x="2902" y="440"/>
                      <a:ext cx="25" cy="9"/>
                    </a:xfrm>
                    <a:custGeom>
                      <a:avLst/>
                      <a:gdLst>
                        <a:gd name="T0" fmla="*/ 0 w 43200"/>
                        <a:gd name="T1" fmla="*/ 0 h 24571"/>
                        <a:gd name="T2" fmla="*/ 0 w 43200"/>
                        <a:gd name="T3" fmla="*/ 0 h 24571"/>
                        <a:gd name="T4" fmla="*/ 0 w 43200"/>
                        <a:gd name="T5" fmla="*/ 0 h 24571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571"/>
                        <a:gd name="T11" fmla="*/ 43200 w 43200"/>
                        <a:gd name="T12" fmla="*/ 24571 h 245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571" fill="none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</a:path>
                        <a:path w="43200" h="24571" stroke="0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  <a:lnTo>
                            <a:pt x="21600" y="297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90" name="Arc 131"/>
                    <p:cNvSpPr>
                      <a:spLocks/>
                    </p:cNvSpPr>
                    <p:nvPr/>
                  </p:nvSpPr>
                  <p:spPr bwMode="auto">
                    <a:xfrm>
                      <a:off x="2902" y="46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91" name="Arc 132"/>
                    <p:cNvSpPr>
                      <a:spLocks/>
                    </p:cNvSpPr>
                    <p:nvPr/>
                  </p:nvSpPr>
                  <p:spPr bwMode="auto">
                    <a:xfrm>
                      <a:off x="2902" y="48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4239"/>
                        <a:gd name="T2" fmla="*/ 0 w 43200"/>
                        <a:gd name="T3" fmla="*/ 0 h 24239"/>
                        <a:gd name="T4" fmla="*/ 0 w 43200"/>
                        <a:gd name="T5" fmla="*/ 0 h 24239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239"/>
                        <a:gd name="T11" fmla="*/ 43200 w 43200"/>
                        <a:gd name="T12" fmla="*/ 24239 h 242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239" fill="none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</a:path>
                        <a:path w="43200" h="24239" stroke="0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  <a:lnTo>
                            <a:pt x="21600" y="263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92" name="Arc 133"/>
                    <p:cNvSpPr>
                      <a:spLocks/>
                    </p:cNvSpPr>
                    <p:nvPr/>
                  </p:nvSpPr>
                  <p:spPr bwMode="auto">
                    <a:xfrm>
                      <a:off x="2900" y="499"/>
                      <a:ext cx="35" cy="8"/>
                    </a:xfrm>
                    <a:custGeom>
                      <a:avLst/>
                      <a:gdLst>
                        <a:gd name="T0" fmla="*/ 0 w 43200"/>
                        <a:gd name="T1" fmla="*/ 0 h 24377"/>
                        <a:gd name="T2" fmla="*/ 0 w 43200"/>
                        <a:gd name="T3" fmla="*/ 0 h 24377"/>
                        <a:gd name="T4" fmla="*/ 0 w 43200"/>
                        <a:gd name="T5" fmla="*/ 0 h 2437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377"/>
                        <a:gd name="T11" fmla="*/ 43200 w 43200"/>
                        <a:gd name="T12" fmla="*/ 24377 h 2437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377" fill="none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</a:path>
                        <a:path w="43200" h="24377" stroke="0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  <a:lnTo>
                            <a:pt x="21600" y="2777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7416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866" y="515"/>
                    <a:ext cx="41" cy="32"/>
                    <a:chOff x="2866" y="515"/>
                    <a:chExt cx="41" cy="32"/>
                  </a:xfrm>
                </p:grpSpPr>
                <p:sp>
                  <p:nvSpPr>
                    <p:cNvPr id="60684" name="Arc 135"/>
                    <p:cNvSpPr>
                      <a:spLocks/>
                    </p:cNvSpPr>
                    <p:nvPr/>
                  </p:nvSpPr>
                  <p:spPr bwMode="auto">
                    <a:xfrm>
                      <a:off x="2893" y="515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5" name="Arc 136"/>
                    <p:cNvSpPr>
                      <a:spLocks/>
                    </p:cNvSpPr>
                    <p:nvPr/>
                  </p:nvSpPr>
                  <p:spPr bwMode="auto">
                    <a:xfrm>
                      <a:off x="2885" y="520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6" name="Arc 137"/>
                    <p:cNvSpPr>
                      <a:spLocks/>
                    </p:cNvSpPr>
                    <p:nvPr/>
                  </p:nvSpPr>
                  <p:spPr bwMode="auto">
                    <a:xfrm>
                      <a:off x="2875" y="523"/>
                      <a:ext cx="15" cy="19"/>
                    </a:xfrm>
                    <a:custGeom>
                      <a:avLst/>
                      <a:gdLst>
                        <a:gd name="T0" fmla="*/ 0 w 23018"/>
                        <a:gd name="T1" fmla="*/ 0 h 24053"/>
                        <a:gd name="T2" fmla="*/ 0 w 23018"/>
                        <a:gd name="T3" fmla="*/ 0 h 24053"/>
                        <a:gd name="T4" fmla="*/ 0 w 23018"/>
                        <a:gd name="T5" fmla="*/ 0 h 24053"/>
                        <a:gd name="T6" fmla="*/ 0 60000 65536"/>
                        <a:gd name="T7" fmla="*/ 0 60000 65536"/>
                        <a:gd name="T8" fmla="*/ 0 60000 65536"/>
                        <a:gd name="T9" fmla="*/ 0 w 23018"/>
                        <a:gd name="T10" fmla="*/ 0 h 24053"/>
                        <a:gd name="T11" fmla="*/ 23018 w 23018"/>
                        <a:gd name="T12" fmla="*/ 24053 h 2405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3018" h="24053" fill="none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</a:path>
                        <a:path w="23018" h="24053" stroke="0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  <a:lnTo>
                            <a:pt x="141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7" name="Arc 138"/>
                    <p:cNvSpPr>
                      <a:spLocks/>
                    </p:cNvSpPr>
                    <p:nvPr/>
                  </p:nvSpPr>
                  <p:spPr bwMode="auto">
                    <a:xfrm>
                      <a:off x="2866" y="528"/>
                      <a:ext cx="14" cy="19"/>
                    </a:xfrm>
                    <a:custGeom>
                      <a:avLst/>
                      <a:gdLst>
                        <a:gd name="T0" fmla="*/ 0 w 21600"/>
                        <a:gd name="T1" fmla="*/ 0 h 25464"/>
                        <a:gd name="T2" fmla="*/ 0 w 21600"/>
                        <a:gd name="T3" fmla="*/ 0 h 25464"/>
                        <a:gd name="T4" fmla="*/ 0 w 21600"/>
                        <a:gd name="T5" fmla="*/ 0 h 2546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464"/>
                        <a:gd name="T11" fmla="*/ 21600 w 21600"/>
                        <a:gd name="T12" fmla="*/ 25464 h 2546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464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</a:path>
                        <a:path w="21600" h="25464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7417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2926" y="516"/>
                    <a:ext cx="72" cy="39"/>
                    <a:chOff x="2926" y="516"/>
                    <a:chExt cx="72" cy="39"/>
                  </a:xfrm>
                </p:grpSpPr>
                <p:sp>
                  <p:nvSpPr>
                    <p:cNvPr id="60680" name="Arc 140"/>
                    <p:cNvSpPr>
                      <a:spLocks/>
                    </p:cNvSpPr>
                    <p:nvPr/>
                  </p:nvSpPr>
                  <p:spPr bwMode="auto">
                    <a:xfrm>
                      <a:off x="2926" y="516"/>
                      <a:ext cx="25" cy="12"/>
                    </a:xfrm>
                    <a:custGeom>
                      <a:avLst/>
                      <a:gdLst>
                        <a:gd name="T0" fmla="*/ 0 w 36567"/>
                        <a:gd name="T1" fmla="*/ 0 h 21600"/>
                        <a:gd name="T2" fmla="*/ 0 w 36567"/>
                        <a:gd name="T3" fmla="*/ 0 h 21600"/>
                        <a:gd name="T4" fmla="*/ 0 w 3656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6567"/>
                        <a:gd name="T10" fmla="*/ 0 h 21600"/>
                        <a:gd name="T11" fmla="*/ 36567 w 3656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6567" h="21600" fill="none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</a:path>
                        <a:path w="36567" h="21600" stroke="0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  <a:lnTo>
                            <a:pt x="21533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1" name="Arc 141"/>
                    <p:cNvSpPr>
                      <a:spLocks/>
                    </p:cNvSpPr>
                    <p:nvPr/>
                  </p:nvSpPr>
                  <p:spPr bwMode="auto">
                    <a:xfrm>
                      <a:off x="2934" y="524"/>
                      <a:ext cx="26" cy="12"/>
                    </a:xfrm>
                    <a:custGeom>
                      <a:avLst/>
                      <a:gdLst>
                        <a:gd name="T0" fmla="*/ 0 w 33951"/>
                        <a:gd name="T1" fmla="*/ 0 h 21600"/>
                        <a:gd name="T2" fmla="*/ 0 w 33951"/>
                        <a:gd name="T3" fmla="*/ 0 h 21600"/>
                        <a:gd name="T4" fmla="*/ 0 w 3395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3951"/>
                        <a:gd name="T10" fmla="*/ 0 h 21600"/>
                        <a:gd name="T11" fmla="*/ 33951 w 3395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3951" h="21600" fill="none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</a:path>
                        <a:path w="33951" h="21600" stroke="0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2" name="Arc 142"/>
                    <p:cNvSpPr>
                      <a:spLocks/>
                    </p:cNvSpPr>
                    <p:nvPr/>
                  </p:nvSpPr>
                  <p:spPr bwMode="auto">
                    <a:xfrm>
                      <a:off x="2946" y="531"/>
                      <a:ext cx="30" cy="16"/>
                    </a:xfrm>
                    <a:custGeom>
                      <a:avLst/>
                      <a:gdLst>
                        <a:gd name="T0" fmla="*/ 0 w 30428"/>
                        <a:gd name="T1" fmla="*/ 0 h 21600"/>
                        <a:gd name="T2" fmla="*/ 0 w 30428"/>
                        <a:gd name="T3" fmla="*/ 0 h 21600"/>
                        <a:gd name="T4" fmla="*/ 0 w 3042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0428"/>
                        <a:gd name="T10" fmla="*/ 0 h 21600"/>
                        <a:gd name="T11" fmla="*/ 30428 w 3042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0428" h="21600" fill="none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</a:path>
                        <a:path w="30428" h="21600" stroke="0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  <a:lnTo>
                            <a:pt x="2144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683" name="Arc 143"/>
                    <p:cNvSpPr>
                      <a:spLocks/>
                    </p:cNvSpPr>
                    <p:nvPr/>
                  </p:nvSpPr>
                  <p:spPr bwMode="auto">
                    <a:xfrm>
                      <a:off x="2964" y="535"/>
                      <a:ext cx="34" cy="20"/>
                    </a:xfrm>
                    <a:custGeom>
                      <a:avLst/>
                      <a:gdLst>
                        <a:gd name="T0" fmla="*/ 0 w 29723"/>
                        <a:gd name="T1" fmla="*/ 0 h 21600"/>
                        <a:gd name="T2" fmla="*/ 0 w 29723"/>
                        <a:gd name="T3" fmla="*/ 0 h 21600"/>
                        <a:gd name="T4" fmla="*/ 0 w 2972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9723"/>
                        <a:gd name="T10" fmla="*/ 0 h 21600"/>
                        <a:gd name="T11" fmla="*/ 29723 w 297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9723" h="21600" fill="none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</a:path>
                        <a:path w="29723" h="21600" stroke="0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  <a:lnTo>
                            <a:pt x="21377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  <p:grpSp>
          <p:nvGrpSpPr>
            <p:cNvPr id="177418" name="Group 144"/>
            <p:cNvGrpSpPr>
              <a:grpSpLocks/>
            </p:cNvGrpSpPr>
            <p:nvPr/>
          </p:nvGrpSpPr>
          <p:grpSpPr bwMode="auto">
            <a:xfrm>
              <a:off x="2520" y="387"/>
              <a:ext cx="745" cy="521"/>
              <a:chOff x="2520" y="387"/>
              <a:chExt cx="745" cy="521"/>
            </a:xfrm>
          </p:grpSpPr>
          <p:grpSp>
            <p:nvGrpSpPr>
              <p:cNvPr id="177419" name="Group 145"/>
              <p:cNvGrpSpPr>
                <a:grpSpLocks/>
              </p:cNvGrpSpPr>
              <p:nvPr/>
            </p:nvGrpSpPr>
            <p:grpSpPr bwMode="auto">
              <a:xfrm>
                <a:off x="2981" y="387"/>
                <a:ext cx="284" cy="362"/>
                <a:chOff x="2981" y="387"/>
                <a:chExt cx="284" cy="362"/>
              </a:xfrm>
            </p:grpSpPr>
            <p:grpSp>
              <p:nvGrpSpPr>
                <p:cNvPr id="177420" name="Group 146"/>
                <p:cNvGrpSpPr>
                  <a:grpSpLocks/>
                </p:cNvGrpSpPr>
                <p:nvPr/>
              </p:nvGrpSpPr>
              <p:grpSpPr bwMode="auto">
                <a:xfrm>
                  <a:off x="3172" y="387"/>
                  <a:ext cx="93" cy="116"/>
                  <a:chOff x="3172" y="387"/>
                  <a:chExt cx="93" cy="116"/>
                </a:xfrm>
              </p:grpSpPr>
              <p:sp>
                <p:nvSpPr>
                  <p:cNvPr id="6065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38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0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40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39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42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3185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44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7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4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8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46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6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7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47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71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4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7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209" y="49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7421" name="Group 161"/>
                <p:cNvGrpSpPr>
                  <a:grpSpLocks/>
                </p:cNvGrpSpPr>
                <p:nvPr/>
              </p:nvGrpSpPr>
              <p:grpSpPr bwMode="auto">
                <a:xfrm>
                  <a:off x="3001" y="482"/>
                  <a:ext cx="186" cy="145"/>
                  <a:chOff x="3001" y="482"/>
                  <a:chExt cx="186" cy="145"/>
                </a:xfrm>
              </p:grpSpPr>
              <p:sp>
                <p:nvSpPr>
                  <p:cNvPr id="60618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5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177422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001" y="482"/>
                    <a:ext cx="186" cy="145"/>
                    <a:chOff x="3001" y="482"/>
                    <a:chExt cx="186" cy="145"/>
                  </a:xfrm>
                </p:grpSpPr>
                <p:sp>
                  <p:nvSpPr>
                    <p:cNvPr id="60620" name="Oval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6" y="48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1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3" y="49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2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5" y="48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3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4" y="519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4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5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5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0" y="51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6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9" y="49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7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" y="49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1" y="50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29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0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1" y="50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2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50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3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4" y="530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4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5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55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6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55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7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56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8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" y="58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39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3" y="603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0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8" y="590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1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576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2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6" y="60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3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58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4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1" y="59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5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2" y="571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6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5" y="58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7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8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2" y="572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49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99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0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1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7" y="54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2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54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3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551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4" name="Oval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6" y="56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5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9" y="56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6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0" y="577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7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5" y="58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58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2" y="61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77423" name="Group 203"/>
                <p:cNvGrpSpPr>
                  <a:grpSpLocks/>
                </p:cNvGrpSpPr>
                <p:nvPr/>
              </p:nvGrpSpPr>
              <p:grpSpPr bwMode="auto">
                <a:xfrm>
                  <a:off x="2981" y="633"/>
                  <a:ext cx="168" cy="116"/>
                  <a:chOff x="2981" y="633"/>
                  <a:chExt cx="168" cy="116"/>
                </a:xfrm>
              </p:grpSpPr>
              <p:sp>
                <p:nvSpPr>
                  <p:cNvPr id="6059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3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6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66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8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3137" y="68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9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67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0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082" y="6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1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3129" y="69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683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87"/>
                    <a:ext cx="11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4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2994" y="6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5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703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3105" y="710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7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066" y="70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7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0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708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70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1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055" y="73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2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3035" y="73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3010" y="73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2982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6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2983" y="7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1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2992" y="7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77424" name="Group 228"/>
              <p:cNvGrpSpPr>
                <a:grpSpLocks/>
              </p:cNvGrpSpPr>
              <p:nvPr/>
            </p:nvGrpSpPr>
            <p:grpSpPr bwMode="auto">
              <a:xfrm>
                <a:off x="2520" y="407"/>
                <a:ext cx="320" cy="501"/>
                <a:chOff x="2520" y="407"/>
                <a:chExt cx="320" cy="501"/>
              </a:xfrm>
            </p:grpSpPr>
            <p:grpSp>
              <p:nvGrpSpPr>
                <p:cNvPr id="177425" name="Group 229"/>
                <p:cNvGrpSpPr>
                  <a:grpSpLocks/>
                </p:cNvGrpSpPr>
                <p:nvPr/>
              </p:nvGrpSpPr>
              <p:grpSpPr bwMode="auto">
                <a:xfrm>
                  <a:off x="2756" y="520"/>
                  <a:ext cx="84" cy="126"/>
                  <a:chOff x="2756" y="520"/>
                  <a:chExt cx="84" cy="126"/>
                </a:xfrm>
              </p:grpSpPr>
              <p:sp>
                <p:nvSpPr>
                  <p:cNvPr id="60578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2828" y="5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9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5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0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1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3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2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5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3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2807" y="57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4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5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2785" y="58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6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8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7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2792" y="6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8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9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89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6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90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63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7426" name="Group 243"/>
                <p:cNvGrpSpPr>
                  <a:grpSpLocks/>
                </p:cNvGrpSpPr>
                <p:nvPr/>
              </p:nvGrpSpPr>
              <p:grpSpPr bwMode="auto">
                <a:xfrm>
                  <a:off x="2628" y="407"/>
                  <a:ext cx="62" cy="60"/>
                  <a:chOff x="2628" y="407"/>
                  <a:chExt cx="62" cy="60"/>
                </a:xfrm>
              </p:grpSpPr>
              <p:sp>
                <p:nvSpPr>
                  <p:cNvPr id="60569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2677" y="44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0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2674" y="42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1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40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2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4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3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42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4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2652" y="442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5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45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6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45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77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2628" y="4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7427" name="Group 253"/>
                <p:cNvGrpSpPr>
                  <a:grpSpLocks/>
                </p:cNvGrpSpPr>
                <p:nvPr/>
              </p:nvGrpSpPr>
              <p:grpSpPr bwMode="auto">
                <a:xfrm>
                  <a:off x="2520" y="758"/>
                  <a:ext cx="168" cy="150"/>
                  <a:chOff x="2520" y="758"/>
                  <a:chExt cx="168" cy="150"/>
                </a:xfrm>
              </p:grpSpPr>
              <p:sp>
                <p:nvSpPr>
                  <p:cNvPr id="60539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7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0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2670" y="7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1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2626" y="78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2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12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3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8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4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637" y="820"/>
                    <a:ext cx="13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5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655" y="83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6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76" y="8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7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8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78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49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2582" y="8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0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80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1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79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2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1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3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4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2561" y="8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5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6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84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7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2521" y="860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8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8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59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2620" y="84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0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85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1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86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2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86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3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2633" y="87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4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8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5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2605" y="8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6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2565" y="88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7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89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68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2549" y="89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pic>
        <p:nvPicPr>
          <p:cNvPr id="177436" name="Picture 2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850" y="376238"/>
            <a:ext cx="1222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7428" name="Group 285"/>
          <p:cNvGrpSpPr>
            <a:grpSpLocks/>
          </p:cNvGrpSpPr>
          <p:nvPr/>
        </p:nvGrpSpPr>
        <p:grpSpPr bwMode="auto">
          <a:xfrm>
            <a:off x="1101725" y="1533525"/>
            <a:ext cx="1173163" cy="642938"/>
            <a:chOff x="716" y="965"/>
            <a:chExt cx="739" cy="405"/>
          </a:xfrm>
        </p:grpSpPr>
        <p:grpSp>
          <p:nvGrpSpPr>
            <p:cNvPr id="177429" name="Group 286"/>
            <p:cNvGrpSpPr>
              <a:grpSpLocks/>
            </p:cNvGrpSpPr>
            <p:nvPr/>
          </p:nvGrpSpPr>
          <p:grpSpPr bwMode="auto">
            <a:xfrm>
              <a:off x="716" y="965"/>
              <a:ext cx="739" cy="405"/>
              <a:chOff x="716" y="965"/>
              <a:chExt cx="739" cy="405"/>
            </a:xfrm>
          </p:grpSpPr>
          <p:sp>
            <p:nvSpPr>
              <p:cNvPr id="60530" name="Freeform 287"/>
              <p:cNvSpPr>
                <a:spLocks/>
              </p:cNvSpPr>
              <p:nvPr/>
            </p:nvSpPr>
            <p:spPr bwMode="auto">
              <a:xfrm>
                <a:off x="716" y="965"/>
                <a:ext cx="739" cy="404"/>
              </a:xfrm>
              <a:custGeom>
                <a:avLst/>
                <a:gdLst>
                  <a:gd name="T0" fmla="*/ 54 w 2956"/>
                  <a:gd name="T1" fmla="*/ 5 h 1617"/>
                  <a:gd name="T2" fmla="*/ 57 w 2956"/>
                  <a:gd name="T3" fmla="*/ 15 h 1617"/>
                  <a:gd name="T4" fmla="*/ 61 w 2956"/>
                  <a:gd name="T5" fmla="*/ 23 h 1617"/>
                  <a:gd name="T6" fmla="*/ 68 w 2956"/>
                  <a:gd name="T7" fmla="*/ 31 h 1617"/>
                  <a:gd name="T8" fmla="*/ 77 w 2956"/>
                  <a:gd name="T9" fmla="*/ 37 h 1617"/>
                  <a:gd name="T10" fmla="*/ 89 w 2956"/>
                  <a:gd name="T11" fmla="*/ 42 h 1617"/>
                  <a:gd name="T12" fmla="*/ 101 w 2956"/>
                  <a:gd name="T13" fmla="*/ 47 h 1617"/>
                  <a:gd name="T14" fmla="*/ 111 w 2956"/>
                  <a:gd name="T15" fmla="*/ 52 h 1617"/>
                  <a:gd name="T16" fmla="*/ 118 w 2956"/>
                  <a:gd name="T17" fmla="*/ 56 h 1617"/>
                  <a:gd name="T18" fmla="*/ 129 w 2956"/>
                  <a:gd name="T19" fmla="*/ 55 h 1617"/>
                  <a:gd name="T20" fmla="*/ 138 w 2956"/>
                  <a:gd name="T21" fmla="*/ 56 h 1617"/>
                  <a:gd name="T22" fmla="*/ 145 w 2956"/>
                  <a:gd name="T23" fmla="*/ 59 h 1617"/>
                  <a:gd name="T24" fmla="*/ 154 w 2956"/>
                  <a:gd name="T25" fmla="*/ 62 h 1617"/>
                  <a:gd name="T26" fmla="*/ 166 w 2956"/>
                  <a:gd name="T27" fmla="*/ 62 h 1617"/>
                  <a:gd name="T28" fmla="*/ 179 w 2956"/>
                  <a:gd name="T29" fmla="*/ 60 h 1617"/>
                  <a:gd name="T30" fmla="*/ 183 w 2956"/>
                  <a:gd name="T31" fmla="*/ 60 h 1617"/>
                  <a:gd name="T32" fmla="*/ 184 w 2956"/>
                  <a:gd name="T33" fmla="*/ 61 h 1617"/>
                  <a:gd name="T34" fmla="*/ 185 w 2956"/>
                  <a:gd name="T35" fmla="*/ 67 h 1617"/>
                  <a:gd name="T36" fmla="*/ 184 w 2956"/>
                  <a:gd name="T37" fmla="*/ 73 h 1617"/>
                  <a:gd name="T38" fmla="*/ 183 w 2956"/>
                  <a:gd name="T39" fmla="*/ 76 h 1617"/>
                  <a:gd name="T40" fmla="*/ 183 w 2956"/>
                  <a:gd name="T41" fmla="*/ 80 h 1617"/>
                  <a:gd name="T42" fmla="*/ 180 w 2956"/>
                  <a:gd name="T43" fmla="*/ 83 h 1617"/>
                  <a:gd name="T44" fmla="*/ 176 w 2956"/>
                  <a:gd name="T45" fmla="*/ 84 h 1617"/>
                  <a:gd name="T46" fmla="*/ 173 w 2956"/>
                  <a:gd name="T47" fmla="*/ 87 h 1617"/>
                  <a:gd name="T48" fmla="*/ 169 w 2956"/>
                  <a:gd name="T49" fmla="*/ 88 h 1617"/>
                  <a:gd name="T50" fmla="*/ 162 w 2956"/>
                  <a:gd name="T51" fmla="*/ 87 h 1617"/>
                  <a:gd name="T52" fmla="*/ 162 w 2956"/>
                  <a:gd name="T53" fmla="*/ 91 h 1617"/>
                  <a:gd name="T54" fmla="*/ 161 w 2956"/>
                  <a:gd name="T55" fmla="*/ 93 h 1617"/>
                  <a:gd name="T56" fmla="*/ 157 w 2956"/>
                  <a:gd name="T57" fmla="*/ 93 h 1617"/>
                  <a:gd name="T58" fmla="*/ 151 w 2956"/>
                  <a:gd name="T59" fmla="*/ 93 h 1617"/>
                  <a:gd name="T60" fmla="*/ 145 w 2956"/>
                  <a:gd name="T61" fmla="*/ 91 h 1617"/>
                  <a:gd name="T62" fmla="*/ 144 w 2956"/>
                  <a:gd name="T63" fmla="*/ 94 h 1617"/>
                  <a:gd name="T64" fmla="*/ 141 w 2956"/>
                  <a:gd name="T65" fmla="*/ 95 h 1617"/>
                  <a:gd name="T66" fmla="*/ 136 w 2956"/>
                  <a:gd name="T67" fmla="*/ 95 h 1617"/>
                  <a:gd name="T68" fmla="*/ 132 w 2956"/>
                  <a:gd name="T69" fmla="*/ 94 h 1617"/>
                  <a:gd name="T70" fmla="*/ 127 w 2956"/>
                  <a:gd name="T71" fmla="*/ 96 h 1617"/>
                  <a:gd name="T72" fmla="*/ 122 w 2956"/>
                  <a:gd name="T73" fmla="*/ 96 h 1617"/>
                  <a:gd name="T74" fmla="*/ 112 w 2956"/>
                  <a:gd name="T75" fmla="*/ 98 h 1617"/>
                  <a:gd name="T76" fmla="*/ 104 w 2956"/>
                  <a:gd name="T77" fmla="*/ 99 h 1617"/>
                  <a:gd name="T78" fmla="*/ 94 w 2956"/>
                  <a:gd name="T79" fmla="*/ 96 h 1617"/>
                  <a:gd name="T80" fmla="*/ 84 w 2956"/>
                  <a:gd name="T81" fmla="*/ 94 h 1617"/>
                  <a:gd name="T82" fmla="*/ 76 w 2956"/>
                  <a:gd name="T83" fmla="*/ 95 h 1617"/>
                  <a:gd name="T84" fmla="*/ 67 w 2956"/>
                  <a:gd name="T85" fmla="*/ 97 h 1617"/>
                  <a:gd name="T86" fmla="*/ 58 w 2956"/>
                  <a:gd name="T87" fmla="*/ 98 h 1617"/>
                  <a:gd name="T88" fmla="*/ 46 w 2956"/>
                  <a:gd name="T89" fmla="*/ 98 h 1617"/>
                  <a:gd name="T90" fmla="*/ 33 w 2956"/>
                  <a:gd name="T91" fmla="*/ 100 h 1617"/>
                  <a:gd name="T92" fmla="*/ 23 w 2956"/>
                  <a:gd name="T93" fmla="*/ 101 h 1617"/>
                  <a:gd name="T94" fmla="*/ 15 w 2956"/>
                  <a:gd name="T95" fmla="*/ 100 h 1617"/>
                  <a:gd name="T96" fmla="*/ 9 w 2956"/>
                  <a:gd name="T97" fmla="*/ 97 h 1617"/>
                  <a:gd name="T98" fmla="*/ 4 w 2956"/>
                  <a:gd name="T99" fmla="*/ 93 h 1617"/>
                  <a:gd name="T100" fmla="*/ 1 w 2956"/>
                  <a:gd name="T101" fmla="*/ 87 h 1617"/>
                  <a:gd name="T102" fmla="*/ 1 w 2956"/>
                  <a:gd name="T103" fmla="*/ 80 h 1617"/>
                  <a:gd name="T104" fmla="*/ 3 w 2956"/>
                  <a:gd name="T105" fmla="*/ 71 h 1617"/>
                  <a:gd name="T106" fmla="*/ 8 w 2956"/>
                  <a:gd name="T107" fmla="*/ 59 h 1617"/>
                  <a:gd name="T108" fmla="*/ 10 w 2956"/>
                  <a:gd name="T109" fmla="*/ 48 h 1617"/>
                  <a:gd name="T110" fmla="*/ 9 w 2956"/>
                  <a:gd name="T111" fmla="*/ 39 h 1617"/>
                  <a:gd name="T112" fmla="*/ 7 w 2956"/>
                  <a:gd name="T113" fmla="*/ 31 h 1617"/>
                  <a:gd name="T114" fmla="*/ 3 w 2956"/>
                  <a:gd name="T115" fmla="*/ 21 h 1617"/>
                  <a:gd name="T116" fmla="*/ 53 w 2956"/>
                  <a:gd name="T117" fmla="*/ 0 h 16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56"/>
                  <a:gd name="T178" fmla="*/ 0 h 1617"/>
                  <a:gd name="T179" fmla="*/ 2956 w 2956"/>
                  <a:gd name="T180" fmla="*/ 1617 h 16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56" h="1617">
                    <a:moveTo>
                      <a:pt x="852" y="0"/>
                    </a:moveTo>
                    <a:lnTo>
                      <a:pt x="871" y="81"/>
                    </a:lnTo>
                    <a:lnTo>
                      <a:pt x="891" y="158"/>
                    </a:lnTo>
                    <a:lnTo>
                      <a:pt x="916" y="236"/>
                    </a:lnTo>
                    <a:lnTo>
                      <a:pt x="947" y="309"/>
                    </a:lnTo>
                    <a:lnTo>
                      <a:pt x="984" y="373"/>
                    </a:lnTo>
                    <a:lnTo>
                      <a:pt x="1033" y="437"/>
                    </a:lnTo>
                    <a:lnTo>
                      <a:pt x="1086" y="493"/>
                    </a:lnTo>
                    <a:lnTo>
                      <a:pt x="1150" y="549"/>
                    </a:lnTo>
                    <a:lnTo>
                      <a:pt x="1225" y="600"/>
                    </a:lnTo>
                    <a:lnTo>
                      <a:pt x="1310" y="641"/>
                    </a:lnTo>
                    <a:lnTo>
                      <a:pt x="1419" y="678"/>
                    </a:lnTo>
                    <a:lnTo>
                      <a:pt x="1534" y="715"/>
                    </a:lnTo>
                    <a:lnTo>
                      <a:pt x="1620" y="752"/>
                    </a:lnTo>
                    <a:lnTo>
                      <a:pt x="1704" y="791"/>
                    </a:lnTo>
                    <a:lnTo>
                      <a:pt x="1781" y="832"/>
                    </a:lnTo>
                    <a:lnTo>
                      <a:pt x="1836" y="867"/>
                    </a:lnTo>
                    <a:lnTo>
                      <a:pt x="1886" y="906"/>
                    </a:lnTo>
                    <a:lnTo>
                      <a:pt x="1967" y="894"/>
                    </a:lnTo>
                    <a:lnTo>
                      <a:pt x="2060" y="881"/>
                    </a:lnTo>
                    <a:lnTo>
                      <a:pt x="2130" y="885"/>
                    </a:lnTo>
                    <a:lnTo>
                      <a:pt x="2199" y="903"/>
                    </a:lnTo>
                    <a:lnTo>
                      <a:pt x="2256" y="928"/>
                    </a:lnTo>
                    <a:lnTo>
                      <a:pt x="2311" y="952"/>
                    </a:lnTo>
                    <a:lnTo>
                      <a:pt x="2382" y="974"/>
                    </a:lnTo>
                    <a:lnTo>
                      <a:pt x="2456" y="987"/>
                    </a:lnTo>
                    <a:lnTo>
                      <a:pt x="2535" y="993"/>
                    </a:lnTo>
                    <a:lnTo>
                      <a:pt x="2647" y="987"/>
                    </a:lnTo>
                    <a:lnTo>
                      <a:pt x="2763" y="968"/>
                    </a:lnTo>
                    <a:lnTo>
                      <a:pt x="2856" y="956"/>
                    </a:lnTo>
                    <a:lnTo>
                      <a:pt x="2906" y="950"/>
                    </a:lnTo>
                    <a:lnTo>
                      <a:pt x="2922" y="956"/>
                    </a:lnTo>
                    <a:lnTo>
                      <a:pt x="2930" y="967"/>
                    </a:lnTo>
                    <a:lnTo>
                      <a:pt x="2939" y="983"/>
                    </a:lnTo>
                    <a:lnTo>
                      <a:pt x="2948" y="1020"/>
                    </a:lnTo>
                    <a:lnTo>
                      <a:pt x="2956" y="1070"/>
                    </a:lnTo>
                    <a:lnTo>
                      <a:pt x="2955" y="1124"/>
                    </a:lnTo>
                    <a:lnTo>
                      <a:pt x="2943" y="1166"/>
                    </a:lnTo>
                    <a:lnTo>
                      <a:pt x="2931" y="1194"/>
                    </a:lnTo>
                    <a:lnTo>
                      <a:pt x="2918" y="1214"/>
                    </a:lnTo>
                    <a:lnTo>
                      <a:pt x="2925" y="1251"/>
                    </a:lnTo>
                    <a:lnTo>
                      <a:pt x="2918" y="1288"/>
                    </a:lnTo>
                    <a:lnTo>
                      <a:pt x="2900" y="1312"/>
                    </a:lnTo>
                    <a:lnTo>
                      <a:pt x="2878" y="1330"/>
                    </a:lnTo>
                    <a:lnTo>
                      <a:pt x="2852" y="1337"/>
                    </a:lnTo>
                    <a:lnTo>
                      <a:pt x="2813" y="1343"/>
                    </a:lnTo>
                    <a:lnTo>
                      <a:pt x="2800" y="1365"/>
                    </a:lnTo>
                    <a:lnTo>
                      <a:pt x="2773" y="1390"/>
                    </a:lnTo>
                    <a:lnTo>
                      <a:pt x="2741" y="1404"/>
                    </a:lnTo>
                    <a:lnTo>
                      <a:pt x="2706" y="1411"/>
                    </a:lnTo>
                    <a:lnTo>
                      <a:pt x="2671" y="1408"/>
                    </a:lnTo>
                    <a:lnTo>
                      <a:pt x="2597" y="1393"/>
                    </a:lnTo>
                    <a:lnTo>
                      <a:pt x="2603" y="1430"/>
                    </a:lnTo>
                    <a:lnTo>
                      <a:pt x="2597" y="1455"/>
                    </a:lnTo>
                    <a:lnTo>
                      <a:pt x="2585" y="1471"/>
                    </a:lnTo>
                    <a:lnTo>
                      <a:pt x="2566" y="1483"/>
                    </a:lnTo>
                    <a:lnTo>
                      <a:pt x="2538" y="1490"/>
                    </a:lnTo>
                    <a:lnTo>
                      <a:pt x="2504" y="1493"/>
                    </a:lnTo>
                    <a:lnTo>
                      <a:pt x="2467" y="1492"/>
                    </a:lnTo>
                    <a:lnTo>
                      <a:pt x="2414" y="1484"/>
                    </a:lnTo>
                    <a:lnTo>
                      <a:pt x="2368" y="1473"/>
                    </a:lnTo>
                    <a:lnTo>
                      <a:pt x="2318" y="1455"/>
                    </a:lnTo>
                    <a:lnTo>
                      <a:pt x="2315" y="1480"/>
                    </a:lnTo>
                    <a:lnTo>
                      <a:pt x="2302" y="1499"/>
                    </a:lnTo>
                    <a:lnTo>
                      <a:pt x="2282" y="1513"/>
                    </a:lnTo>
                    <a:lnTo>
                      <a:pt x="2254" y="1520"/>
                    </a:lnTo>
                    <a:lnTo>
                      <a:pt x="2220" y="1523"/>
                    </a:lnTo>
                    <a:lnTo>
                      <a:pt x="2171" y="1516"/>
                    </a:lnTo>
                    <a:lnTo>
                      <a:pt x="2128" y="1498"/>
                    </a:lnTo>
                    <a:lnTo>
                      <a:pt x="2104" y="1513"/>
                    </a:lnTo>
                    <a:lnTo>
                      <a:pt x="2075" y="1525"/>
                    </a:lnTo>
                    <a:lnTo>
                      <a:pt x="2038" y="1532"/>
                    </a:lnTo>
                    <a:lnTo>
                      <a:pt x="1998" y="1539"/>
                    </a:lnTo>
                    <a:lnTo>
                      <a:pt x="1948" y="1545"/>
                    </a:lnTo>
                    <a:lnTo>
                      <a:pt x="1874" y="1559"/>
                    </a:lnTo>
                    <a:lnTo>
                      <a:pt x="1793" y="1578"/>
                    </a:lnTo>
                    <a:lnTo>
                      <a:pt x="1729" y="1584"/>
                    </a:lnTo>
                    <a:lnTo>
                      <a:pt x="1670" y="1580"/>
                    </a:lnTo>
                    <a:lnTo>
                      <a:pt x="1582" y="1564"/>
                    </a:lnTo>
                    <a:lnTo>
                      <a:pt x="1502" y="1544"/>
                    </a:lnTo>
                    <a:lnTo>
                      <a:pt x="1412" y="1525"/>
                    </a:lnTo>
                    <a:lnTo>
                      <a:pt x="1335" y="1513"/>
                    </a:lnTo>
                    <a:lnTo>
                      <a:pt x="1272" y="1508"/>
                    </a:lnTo>
                    <a:lnTo>
                      <a:pt x="1217" y="1515"/>
                    </a:lnTo>
                    <a:lnTo>
                      <a:pt x="1156" y="1528"/>
                    </a:lnTo>
                    <a:lnTo>
                      <a:pt x="1076" y="1547"/>
                    </a:lnTo>
                    <a:lnTo>
                      <a:pt x="989" y="1564"/>
                    </a:lnTo>
                    <a:lnTo>
                      <a:pt x="924" y="1569"/>
                    </a:lnTo>
                    <a:lnTo>
                      <a:pt x="859" y="1565"/>
                    </a:lnTo>
                    <a:lnTo>
                      <a:pt x="736" y="1578"/>
                    </a:lnTo>
                    <a:lnTo>
                      <a:pt x="638" y="1590"/>
                    </a:lnTo>
                    <a:lnTo>
                      <a:pt x="526" y="1609"/>
                    </a:lnTo>
                    <a:lnTo>
                      <a:pt x="450" y="1617"/>
                    </a:lnTo>
                    <a:lnTo>
                      <a:pt x="370" y="1612"/>
                    </a:lnTo>
                    <a:lnTo>
                      <a:pt x="302" y="1606"/>
                    </a:lnTo>
                    <a:lnTo>
                      <a:pt x="241" y="1596"/>
                    </a:lnTo>
                    <a:lnTo>
                      <a:pt x="188" y="1583"/>
                    </a:lnTo>
                    <a:lnTo>
                      <a:pt x="137" y="1561"/>
                    </a:lnTo>
                    <a:lnTo>
                      <a:pt x="97" y="1531"/>
                    </a:lnTo>
                    <a:lnTo>
                      <a:pt x="64" y="1494"/>
                    </a:lnTo>
                    <a:lnTo>
                      <a:pt x="42" y="1451"/>
                    </a:lnTo>
                    <a:lnTo>
                      <a:pt x="26" y="1401"/>
                    </a:lnTo>
                    <a:lnTo>
                      <a:pt x="12" y="1343"/>
                    </a:lnTo>
                    <a:lnTo>
                      <a:pt x="8" y="1283"/>
                    </a:lnTo>
                    <a:lnTo>
                      <a:pt x="17" y="1221"/>
                    </a:lnTo>
                    <a:lnTo>
                      <a:pt x="42" y="1140"/>
                    </a:lnTo>
                    <a:lnTo>
                      <a:pt x="85" y="1043"/>
                    </a:lnTo>
                    <a:lnTo>
                      <a:pt x="125" y="950"/>
                    </a:lnTo>
                    <a:lnTo>
                      <a:pt x="153" y="854"/>
                    </a:lnTo>
                    <a:lnTo>
                      <a:pt x="163" y="777"/>
                    </a:lnTo>
                    <a:lnTo>
                      <a:pt x="159" y="700"/>
                    </a:lnTo>
                    <a:lnTo>
                      <a:pt x="148" y="628"/>
                    </a:lnTo>
                    <a:lnTo>
                      <a:pt x="131" y="558"/>
                    </a:lnTo>
                    <a:lnTo>
                      <a:pt x="112" y="496"/>
                    </a:lnTo>
                    <a:lnTo>
                      <a:pt x="87" y="425"/>
                    </a:lnTo>
                    <a:lnTo>
                      <a:pt x="54" y="340"/>
                    </a:lnTo>
                    <a:lnTo>
                      <a:pt x="0" y="2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C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0531" name="Freeform 288"/>
              <p:cNvSpPr>
                <a:spLocks/>
              </p:cNvSpPr>
              <p:nvPr/>
            </p:nvSpPr>
            <p:spPr bwMode="auto">
              <a:xfrm>
                <a:off x="716" y="965"/>
                <a:ext cx="739" cy="405"/>
              </a:xfrm>
              <a:custGeom>
                <a:avLst/>
                <a:gdLst>
                  <a:gd name="T0" fmla="*/ 54 w 2958"/>
                  <a:gd name="T1" fmla="*/ 5 h 1619"/>
                  <a:gd name="T2" fmla="*/ 57 w 2958"/>
                  <a:gd name="T3" fmla="*/ 15 h 1619"/>
                  <a:gd name="T4" fmla="*/ 61 w 2958"/>
                  <a:gd name="T5" fmla="*/ 23 h 1619"/>
                  <a:gd name="T6" fmla="*/ 68 w 2958"/>
                  <a:gd name="T7" fmla="*/ 31 h 1619"/>
                  <a:gd name="T8" fmla="*/ 76 w 2958"/>
                  <a:gd name="T9" fmla="*/ 38 h 1619"/>
                  <a:gd name="T10" fmla="*/ 89 w 2958"/>
                  <a:gd name="T11" fmla="*/ 43 h 1619"/>
                  <a:gd name="T12" fmla="*/ 101 w 2958"/>
                  <a:gd name="T13" fmla="*/ 47 h 1619"/>
                  <a:gd name="T14" fmla="*/ 111 w 2958"/>
                  <a:gd name="T15" fmla="*/ 52 h 1619"/>
                  <a:gd name="T16" fmla="*/ 118 w 2958"/>
                  <a:gd name="T17" fmla="*/ 57 h 1619"/>
                  <a:gd name="T18" fmla="*/ 129 w 2958"/>
                  <a:gd name="T19" fmla="*/ 55 h 1619"/>
                  <a:gd name="T20" fmla="*/ 137 w 2958"/>
                  <a:gd name="T21" fmla="*/ 57 h 1619"/>
                  <a:gd name="T22" fmla="*/ 144 w 2958"/>
                  <a:gd name="T23" fmla="*/ 60 h 1619"/>
                  <a:gd name="T24" fmla="*/ 153 w 2958"/>
                  <a:gd name="T25" fmla="*/ 62 h 1619"/>
                  <a:gd name="T26" fmla="*/ 165 w 2958"/>
                  <a:gd name="T27" fmla="*/ 62 h 1619"/>
                  <a:gd name="T28" fmla="*/ 178 w 2958"/>
                  <a:gd name="T29" fmla="*/ 60 h 1619"/>
                  <a:gd name="T30" fmla="*/ 183 w 2958"/>
                  <a:gd name="T31" fmla="*/ 60 h 1619"/>
                  <a:gd name="T32" fmla="*/ 184 w 2958"/>
                  <a:gd name="T33" fmla="*/ 62 h 1619"/>
                  <a:gd name="T34" fmla="*/ 185 w 2958"/>
                  <a:gd name="T35" fmla="*/ 67 h 1619"/>
                  <a:gd name="T36" fmla="*/ 184 w 2958"/>
                  <a:gd name="T37" fmla="*/ 73 h 1619"/>
                  <a:gd name="T38" fmla="*/ 182 w 2958"/>
                  <a:gd name="T39" fmla="*/ 76 h 1619"/>
                  <a:gd name="T40" fmla="*/ 182 w 2958"/>
                  <a:gd name="T41" fmla="*/ 81 h 1619"/>
                  <a:gd name="T42" fmla="*/ 180 w 2958"/>
                  <a:gd name="T43" fmla="*/ 83 h 1619"/>
                  <a:gd name="T44" fmla="*/ 176 w 2958"/>
                  <a:gd name="T45" fmla="*/ 84 h 1619"/>
                  <a:gd name="T46" fmla="*/ 173 w 2958"/>
                  <a:gd name="T47" fmla="*/ 87 h 1619"/>
                  <a:gd name="T48" fmla="*/ 169 w 2958"/>
                  <a:gd name="T49" fmla="*/ 89 h 1619"/>
                  <a:gd name="T50" fmla="*/ 162 w 2958"/>
                  <a:gd name="T51" fmla="*/ 87 h 1619"/>
                  <a:gd name="T52" fmla="*/ 162 w 2958"/>
                  <a:gd name="T53" fmla="*/ 91 h 1619"/>
                  <a:gd name="T54" fmla="*/ 160 w 2958"/>
                  <a:gd name="T55" fmla="*/ 93 h 1619"/>
                  <a:gd name="T56" fmla="*/ 156 w 2958"/>
                  <a:gd name="T57" fmla="*/ 94 h 1619"/>
                  <a:gd name="T58" fmla="*/ 151 w 2958"/>
                  <a:gd name="T59" fmla="*/ 93 h 1619"/>
                  <a:gd name="T60" fmla="*/ 145 w 2958"/>
                  <a:gd name="T61" fmla="*/ 91 h 1619"/>
                  <a:gd name="T62" fmla="*/ 144 w 2958"/>
                  <a:gd name="T63" fmla="*/ 94 h 1619"/>
                  <a:gd name="T64" fmla="*/ 141 w 2958"/>
                  <a:gd name="T65" fmla="*/ 95 h 1619"/>
                  <a:gd name="T66" fmla="*/ 136 w 2958"/>
                  <a:gd name="T67" fmla="*/ 95 h 1619"/>
                  <a:gd name="T68" fmla="*/ 131 w 2958"/>
                  <a:gd name="T69" fmla="*/ 95 h 1619"/>
                  <a:gd name="T70" fmla="*/ 127 w 2958"/>
                  <a:gd name="T71" fmla="*/ 96 h 1619"/>
                  <a:gd name="T72" fmla="*/ 122 w 2958"/>
                  <a:gd name="T73" fmla="*/ 97 h 1619"/>
                  <a:gd name="T74" fmla="*/ 112 w 2958"/>
                  <a:gd name="T75" fmla="*/ 99 h 1619"/>
                  <a:gd name="T76" fmla="*/ 104 w 2958"/>
                  <a:gd name="T77" fmla="*/ 99 h 1619"/>
                  <a:gd name="T78" fmla="*/ 94 w 2958"/>
                  <a:gd name="T79" fmla="*/ 97 h 1619"/>
                  <a:gd name="T80" fmla="*/ 83 w 2958"/>
                  <a:gd name="T81" fmla="*/ 95 h 1619"/>
                  <a:gd name="T82" fmla="*/ 76 w 2958"/>
                  <a:gd name="T83" fmla="*/ 95 h 1619"/>
                  <a:gd name="T84" fmla="*/ 67 w 2958"/>
                  <a:gd name="T85" fmla="*/ 97 h 1619"/>
                  <a:gd name="T86" fmla="*/ 58 w 2958"/>
                  <a:gd name="T87" fmla="*/ 98 h 1619"/>
                  <a:gd name="T88" fmla="*/ 46 w 2958"/>
                  <a:gd name="T89" fmla="*/ 99 h 1619"/>
                  <a:gd name="T90" fmla="*/ 33 w 2958"/>
                  <a:gd name="T91" fmla="*/ 101 h 1619"/>
                  <a:gd name="T92" fmla="*/ 23 w 2958"/>
                  <a:gd name="T93" fmla="*/ 101 h 1619"/>
                  <a:gd name="T94" fmla="*/ 15 w 2958"/>
                  <a:gd name="T95" fmla="*/ 100 h 1619"/>
                  <a:gd name="T96" fmla="*/ 8 w 2958"/>
                  <a:gd name="T97" fmla="*/ 98 h 1619"/>
                  <a:gd name="T98" fmla="*/ 4 w 2958"/>
                  <a:gd name="T99" fmla="*/ 94 h 1619"/>
                  <a:gd name="T100" fmla="*/ 1 w 2958"/>
                  <a:gd name="T101" fmla="*/ 88 h 1619"/>
                  <a:gd name="T102" fmla="*/ 0 w 2958"/>
                  <a:gd name="T103" fmla="*/ 80 h 1619"/>
                  <a:gd name="T104" fmla="*/ 2 w 2958"/>
                  <a:gd name="T105" fmla="*/ 71 h 1619"/>
                  <a:gd name="T106" fmla="*/ 8 w 2958"/>
                  <a:gd name="T107" fmla="*/ 60 h 1619"/>
                  <a:gd name="T108" fmla="*/ 10 w 2958"/>
                  <a:gd name="T109" fmla="*/ 49 h 1619"/>
                  <a:gd name="T110" fmla="*/ 9 w 2958"/>
                  <a:gd name="T111" fmla="*/ 39 h 1619"/>
                  <a:gd name="T112" fmla="*/ 7 w 2958"/>
                  <a:gd name="T113" fmla="*/ 31 h 1619"/>
                  <a:gd name="T114" fmla="*/ 3 w 2958"/>
                  <a:gd name="T115" fmla="*/ 21 h 16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8"/>
                  <a:gd name="T175" fmla="*/ 0 h 1619"/>
                  <a:gd name="T176" fmla="*/ 2958 w 2958"/>
                  <a:gd name="T177" fmla="*/ 1619 h 161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8" h="1619">
                    <a:moveTo>
                      <a:pt x="854" y="0"/>
                    </a:moveTo>
                    <a:lnTo>
                      <a:pt x="872" y="81"/>
                    </a:lnTo>
                    <a:lnTo>
                      <a:pt x="892" y="158"/>
                    </a:lnTo>
                    <a:lnTo>
                      <a:pt x="917" y="236"/>
                    </a:lnTo>
                    <a:lnTo>
                      <a:pt x="948" y="309"/>
                    </a:lnTo>
                    <a:lnTo>
                      <a:pt x="985" y="373"/>
                    </a:lnTo>
                    <a:lnTo>
                      <a:pt x="1034" y="438"/>
                    </a:lnTo>
                    <a:lnTo>
                      <a:pt x="1087" y="494"/>
                    </a:lnTo>
                    <a:lnTo>
                      <a:pt x="1151" y="550"/>
                    </a:lnTo>
                    <a:lnTo>
                      <a:pt x="1226" y="602"/>
                    </a:lnTo>
                    <a:lnTo>
                      <a:pt x="1311" y="642"/>
                    </a:lnTo>
                    <a:lnTo>
                      <a:pt x="1420" y="679"/>
                    </a:lnTo>
                    <a:lnTo>
                      <a:pt x="1535" y="716"/>
                    </a:lnTo>
                    <a:lnTo>
                      <a:pt x="1621" y="753"/>
                    </a:lnTo>
                    <a:lnTo>
                      <a:pt x="1705" y="792"/>
                    </a:lnTo>
                    <a:lnTo>
                      <a:pt x="1782" y="833"/>
                    </a:lnTo>
                    <a:lnTo>
                      <a:pt x="1837" y="868"/>
                    </a:lnTo>
                    <a:lnTo>
                      <a:pt x="1887" y="907"/>
                    </a:lnTo>
                    <a:lnTo>
                      <a:pt x="1968" y="895"/>
                    </a:lnTo>
                    <a:lnTo>
                      <a:pt x="2061" y="883"/>
                    </a:lnTo>
                    <a:lnTo>
                      <a:pt x="2131" y="886"/>
                    </a:lnTo>
                    <a:lnTo>
                      <a:pt x="2200" y="904"/>
                    </a:lnTo>
                    <a:lnTo>
                      <a:pt x="2258" y="929"/>
                    </a:lnTo>
                    <a:lnTo>
                      <a:pt x="2313" y="953"/>
                    </a:lnTo>
                    <a:lnTo>
                      <a:pt x="2384" y="976"/>
                    </a:lnTo>
                    <a:lnTo>
                      <a:pt x="2459" y="988"/>
                    </a:lnTo>
                    <a:lnTo>
                      <a:pt x="2537" y="994"/>
                    </a:lnTo>
                    <a:lnTo>
                      <a:pt x="2649" y="988"/>
                    </a:lnTo>
                    <a:lnTo>
                      <a:pt x="2766" y="969"/>
                    </a:lnTo>
                    <a:lnTo>
                      <a:pt x="2859" y="957"/>
                    </a:lnTo>
                    <a:lnTo>
                      <a:pt x="2908" y="951"/>
                    </a:lnTo>
                    <a:lnTo>
                      <a:pt x="2924" y="957"/>
                    </a:lnTo>
                    <a:lnTo>
                      <a:pt x="2932" y="968"/>
                    </a:lnTo>
                    <a:lnTo>
                      <a:pt x="2941" y="984"/>
                    </a:lnTo>
                    <a:lnTo>
                      <a:pt x="2951" y="1021"/>
                    </a:lnTo>
                    <a:lnTo>
                      <a:pt x="2958" y="1071"/>
                    </a:lnTo>
                    <a:lnTo>
                      <a:pt x="2957" y="1125"/>
                    </a:lnTo>
                    <a:lnTo>
                      <a:pt x="2945" y="1167"/>
                    </a:lnTo>
                    <a:lnTo>
                      <a:pt x="2933" y="1195"/>
                    </a:lnTo>
                    <a:lnTo>
                      <a:pt x="2921" y="1216"/>
                    </a:lnTo>
                    <a:lnTo>
                      <a:pt x="2927" y="1253"/>
                    </a:lnTo>
                    <a:lnTo>
                      <a:pt x="2921" y="1290"/>
                    </a:lnTo>
                    <a:lnTo>
                      <a:pt x="2902" y="1314"/>
                    </a:lnTo>
                    <a:lnTo>
                      <a:pt x="2880" y="1332"/>
                    </a:lnTo>
                    <a:lnTo>
                      <a:pt x="2854" y="1339"/>
                    </a:lnTo>
                    <a:lnTo>
                      <a:pt x="2815" y="1345"/>
                    </a:lnTo>
                    <a:lnTo>
                      <a:pt x="2802" y="1367"/>
                    </a:lnTo>
                    <a:lnTo>
                      <a:pt x="2775" y="1392"/>
                    </a:lnTo>
                    <a:lnTo>
                      <a:pt x="2743" y="1406"/>
                    </a:lnTo>
                    <a:lnTo>
                      <a:pt x="2708" y="1414"/>
                    </a:lnTo>
                    <a:lnTo>
                      <a:pt x="2674" y="1410"/>
                    </a:lnTo>
                    <a:lnTo>
                      <a:pt x="2599" y="1395"/>
                    </a:lnTo>
                    <a:lnTo>
                      <a:pt x="2605" y="1432"/>
                    </a:lnTo>
                    <a:lnTo>
                      <a:pt x="2599" y="1457"/>
                    </a:lnTo>
                    <a:lnTo>
                      <a:pt x="2587" y="1473"/>
                    </a:lnTo>
                    <a:lnTo>
                      <a:pt x="2568" y="1485"/>
                    </a:lnTo>
                    <a:lnTo>
                      <a:pt x="2540" y="1492"/>
                    </a:lnTo>
                    <a:lnTo>
                      <a:pt x="2506" y="1495"/>
                    </a:lnTo>
                    <a:lnTo>
                      <a:pt x="2469" y="1494"/>
                    </a:lnTo>
                    <a:lnTo>
                      <a:pt x="2416" y="1486"/>
                    </a:lnTo>
                    <a:lnTo>
                      <a:pt x="2370" y="1476"/>
                    </a:lnTo>
                    <a:lnTo>
                      <a:pt x="2320" y="1457"/>
                    </a:lnTo>
                    <a:lnTo>
                      <a:pt x="2317" y="1482"/>
                    </a:lnTo>
                    <a:lnTo>
                      <a:pt x="2305" y="1501"/>
                    </a:lnTo>
                    <a:lnTo>
                      <a:pt x="2284" y="1515"/>
                    </a:lnTo>
                    <a:lnTo>
                      <a:pt x="2256" y="1522"/>
                    </a:lnTo>
                    <a:lnTo>
                      <a:pt x="2222" y="1525"/>
                    </a:lnTo>
                    <a:lnTo>
                      <a:pt x="2172" y="1518"/>
                    </a:lnTo>
                    <a:lnTo>
                      <a:pt x="2129" y="1500"/>
                    </a:lnTo>
                    <a:lnTo>
                      <a:pt x="2105" y="1515"/>
                    </a:lnTo>
                    <a:lnTo>
                      <a:pt x="2076" y="1527"/>
                    </a:lnTo>
                    <a:lnTo>
                      <a:pt x="2039" y="1534"/>
                    </a:lnTo>
                    <a:lnTo>
                      <a:pt x="1999" y="1541"/>
                    </a:lnTo>
                    <a:lnTo>
                      <a:pt x="1949" y="1547"/>
                    </a:lnTo>
                    <a:lnTo>
                      <a:pt x="1875" y="1561"/>
                    </a:lnTo>
                    <a:lnTo>
                      <a:pt x="1794" y="1580"/>
                    </a:lnTo>
                    <a:lnTo>
                      <a:pt x="1730" y="1586"/>
                    </a:lnTo>
                    <a:lnTo>
                      <a:pt x="1671" y="1582"/>
                    </a:lnTo>
                    <a:lnTo>
                      <a:pt x="1583" y="1566"/>
                    </a:lnTo>
                    <a:lnTo>
                      <a:pt x="1503" y="1546"/>
                    </a:lnTo>
                    <a:lnTo>
                      <a:pt x="1413" y="1527"/>
                    </a:lnTo>
                    <a:lnTo>
                      <a:pt x="1336" y="1515"/>
                    </a:lnTo>
                    <a:lnTo>
                      <a:pt x="1273" y="1510"/>
                    </a:lnTo>
                    <a:lnTo>
                      <a:pt x="1218" y="1517"/>
                    </a:lnTo>
                    <a:lnTo>
                      <a:pt x="1157" y="1530"/>
                    </a:lnTo>
                    <a:lnTo>
                      <a:pt x="1077" y="1549"/>
                    </a:lnTo>
                    <a:lnTo>
                      <a:pt x="990" y="1566"/>
                    </a:lnTo>
                    <a:lnTo>
                      <a:pt x="925" y="1571"/>
                    </a:lnTo>
                    <a:lnTo>
                      <a:pt x="860" y="1568"/>
                    </a:lnTo>
                    <a:lnTo>
                      <a:pt x="736" y="1580"/>
                    </a:lnTo>
                    <a:lnTo>
                      <a:pt x="638" y="1592"/>
                    </a:lnTo>
                    <a:lnTo>
                      <a:pt x="526" y="1611"/>
                    </a:lnTo>
                    <a:lnTo>
                      <a:pt x="450" y="1619"/>
                    </a:lnTo>
                    <a:lnTo>
                      <a:pt x="370" y="1614"/>
                    </a:lnTo>
                    <a:lnTo>
                      <a:pt x="302" y="1608"/>
                    </a:lnTo>
                    <a:lnTo>
                      <a:pt x="241" y="1598"/>
                    </a:lnTo>
                    <a:lnTo>
                      <a:pt x="188" y="1585"/>
                    </a:lnTo>
                    <a:lnTo>
                      <a:pt x="137" y="1563"/>
                    </a:lnTo>
                    <a:lnTo>
                      <a:pt x="97" y="1533"/>
                    </a:lnTo>
                    <a:lnTo>
                      <a:pt x="64" y="1496"/>
                    </a:lnTo>
                    <a:lnTo>
                      <a:pt x="42" y="1453"/>
                    </a:lnTo>
                    <a:lnTo>
                      <a:pt x="26" y="1403"/>
                    </a:lnTo>
                    <a:lnTo>
                      <a:pt x="12" y="1345"/>
                    </a:lnTo>
                    <a:lnTo>
                      <a:pt x="8" y="1285"/>
                    </a:lnTo>
                    <a:lnTo>
                      <a:pt x="17" y="1223"/>
                    </a:lnTo>
                    <a:lnTo>
                      <a:pt x="42" y="1141"/>
                    </a:lnTo>
                    <a:lnTo>
                      <a:pt x="85" y="1044"/>
                    </a:lnTo>
                    <a:lnTo>
                      <a:pt x="125" y="951"/>
                    </a:lnTo>
                    <a:lnTo>
                      <a:pt x="153" y="855"/>
                    </a:lnTo>
                    <a:lnTo>
                      <a:pt x="163" y="778"/>
                    </a:lnTo>
                    <a:lnTo>
                      <a:pt x="159" y="701"/>
                    </a:lnTo>
                    <a:lnTo>
                      <a:pt x="148" y="629"/>
                    </a:lnTo>
                    <a:lnTo>
                      <a:pt x="131" y="559"/>
                    </a:lnTo>
                    <a:lnTo>
                      <a:pt x="112" y="497"/>
                    </a:lnTo>
                    <a:lnTo>
                      <a:pt x="87" y="426"/>
                    </a:lnTo>
                    <a:lnTo>
                      <a:pt x="54" y="340"/>
                    </a:lnTo>
                    <a:lnTo>
                      <a:pt x="0" y="22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77430" name="Group 289"/>
            <p:cNvGrpSpPr>
              <a:grpSpLocks/>
            </p:cNvGrpSpPr>
            <p:nvPr/>
          </p:nvGrpSpPr>
          <p:grpSpPr bwMode="auto">
            <a:xfrm>
              <a:off x="826" y="1020"/>
              <a:ext cx="620" cy="330"/>
              <a:chOff x="826" y="1020"/>
              <a:chExt cx="620" cy="330"/>
            </a:xfrm>
          </p:grpSpPr>
          <p:grpSp>
            <p:nvGrpSpPr>
              <p:cNvPr id="177431" name="Group 290"/>
              <p:cNvGrpSpPr>
                <a:grpSpLocks/>
              </p:cNvGrpSpPr>
              <p:nvPr/>
            </p:nvGrpSpPr>
            <p:grpSpPr bwMode="auto">
              <a:xfrm>
                <a:off x="826" y="1020"/>
                <a:ext cx="425" cy="274"/>
                <a:chOff x="826" y="1020"/>
                <a:chExt cx="425" cy="274"/>
              </a:xfrm>
            </p:grpSpPr>
            <p:grpSp>
              <p:nvGrpSpPr>
                <p:cNvPr id="177432" name="Group 291"/>
                <p:cNvGrpSpPr>
                  <a:grpSpLocks/>
                </p:cNvGrpSpPr>
                <p:nvPr/>
              </p:nvGrpSpPr>
              <p:grpSpPr bwMode="auto">
                <a:xfrm>
                  <a:off x="1155" y="1210"/>
                  <a:ext cx="96" cy="59"/>
                  <a:chOff x="1155" y="1210"/>
                  <a:chExt cx="96" cy="59"/>
                </a:xfrm>
              </p:grpSpPr>
              <p:sp>
                <p:nvSpPr>
                  <p:cNvPr id="60527" name="Freeform 292"/>
                  <p:cNvSpPr>
                    <a:spLocks/>
                  </p:cNvSpPr>
                  <p:nvPr/>
                </p:nvSpPr>
                <p:spPr bwMode="auto">
                  <a:xfrm>
                    <a:off x="1155" y="1238"/>
                    <a:ext cx="47" cy="31"/>
                  </a:xfrm>
                  <a:custGeom>
                    <a:avLst/>
                    <a:gdLst>
                      <a:gd name="T0" fmla="*/ 0 w 189"/>
                      <a:gd name="T1" fmla="*/ 0 h 125"/>
                      <a:gd name="T2" fmla="*/ 2 w 189"/>
                      <a:gd name="T3" fmla="*/ 1 h 125"/>
                      <a:gd name="T4" fmla="*/ 5 w 189"/>
                      <a:gd name="T5" fmla="*/ 2 h 125"/>
                      <a:gd name="T6" fmla="*/ 7 w 189"/>
                      <a:gd name="T7" fmla="*/ 3 h 125"/>
                      <a:gd name="T8" fmla="*/ 10 w 189"/>
                      <a:gd name="T9" fmla="*/ 5 h 125"/>
                      <a:gd name="T10" fmla="*/ 12 w 189"/>
                      <a:gd name="T11" fmla="*/ 8 h 1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9"/>
                      <a:gd name="T19" fmla="*/ 0 h 125"/>
                      <a:gd name="T20" fmla="*/ 189 w 189"/>
                      <a:gd name="T21" fmla="*/ 125 h 1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9" h="125">
                        <a:moveTo>
                          <a:pt x="0" y="0"/>
                        </a:moveTo>
                        <a:lnTo>
                          <a:pt x="41" y="11"/>
                        </a:lnTo>
                        <a:lnTo>
                          <a:pt x="81" y="28"/>
                        </a:lnTo>
                        <a:lnTo>
                          <a:pt x="121" y="53"/>
                        </a:lnTo>
                        <a:lnTo>
                          <a:pt x="155" y="84"/>
                        </a:lnTo>
                        <a:lnTo>
                          <a:pt x="189" y="12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8" name="Freeform 293"/>
                  <p:cNvSpPr>
                    <a:spLocks/>
                  </p:cNvSpPr>
                  <p:nvPr/>
                </p:nvSpPr>
                <p:spPr bwMode="auto">
                  <a:xfrm>
                    <a:off x="1185" y="1230"/>
                    <a:ext cx="40" cy="17"/>
                  </a:xfrm>
                  <a:custGeom>
                    <a:avLst/>
                    <a:gdLst>
                      <a:gd name="T0" fmla="*/ 0 w 161"/>
                      <a:gd name="T1" fmla="*/ 0 h 68"/>
                      <a:gd name="T2" fmla="*/ 3 w 161"/>
                      <a:gd name="T3" fmla="*/ 1 h 68"/>
                      <a:gd name="T4" fmla="*/ 5 w 161"/>
                      <a:gd name="T5" fmla="*/ 1 h 68"/>
                      <a:gd name="T6" fmla="*/ 7 w 161"/>
                      <a:gd name="T7" fmla="*/ 2 h 68"/>
                      <a:gd name="T8" fmla="*/ 10 w 161"/>
                      <a:gd name="T9" fmla="*/ 4 h 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68"/>
                      <a:gd name="T17" fmla="*/ 161 w 161"/>
                      <a:gd name="T18" fmla="*/ 68 h 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68">
                        <a:moveTo>
                          <a:pt x="0" y="0"/>
                        </a:moveTo>
                        <a:lnTo>
                          <a:pt x="44" y="10"/>
                        </a:lnTo>
                        <a:lnTo>
                          <a:pt x="86" y="25"/>
                        </a:lnTo>
                        <a:lnTo>
                          <a:pt x="122" y="42"/>
                        </a:lnTo>
                        <a:lnTo>
                          <a:pt x="161" y="6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9" name="Freeform 294"/>
                  <p:cNvSpPr>
                    <a:spLocks/>
                  </p:cNvSpPr>
                  <p:nvPr/>
                </p:nvSpPr>
                <p:spPr bwMode="auto">
                  <a:xfrm>
                    <a:off x="1188" y="1210"/>
                    <a:ext cx="63" cy="22"/>
                  </a:xfrm>
                  <a:custGeom>
                    <a:avLst/>
                    <a:gdLst>
                      <a:gd name="T0" fmla="*/ 0 w 254"/>
                      <a:gd name="T1" fmla="*/ 0 h 84"/>
                      <a:gd name="T2" fmla="*/ 2 w 254"/>
                      <a:gd name="T3" fmla="*/ 0 h 84"/>
                      <a:gd name="T4" fmla="*/ 5 w 254"/>
                      <a:gd name="T5" fmla="*/ 0 h 84"/>
                      <a:gd name="T6" fmla="*/ 7 w 254"/>
                      <a:gd name="T7" fmla="*/ 1 h 84"/>
                      <a:gd name="T8" fmla="*/ 10 w 254"/>
                      <a:gd name="T9" fmla="*/ 2 h 84"/>
                      <a:gd name="T10" fmla="*/ 13 w 254"/>
                      <a:gd name="T11" fmla="*/ 3 h 84"/>
                      <a:gd name="T12" fmla="*/ 16 w 254"/>
                      <a:gd name="T13" fmla="*/ 6 h 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4"/>
                      <a:gd name="T22" fmla="*/ 0 h 84"/>
                      <a:gd name="T23" fmla="*/ 254 w 254"/>
                      <a:gd name="T24" fmla="*/ 84 h 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4" h="84">
                        <a:moveTo>
                          <a:pt x="0" y="5"/>
                        </a:moveTo>
                        <a:lnTo>
                          <a:pt x="37" y="0"/>
                        </a:lnTo>
                        <a:lnTo>
                          <a:pt x="81" y="2"/>
                        </a:lnTo>
                        <a:lnTo>
                          <a:pt x="118" y="8"/>
                        </a:lnTo>
                        <a:lnTo>
                          <a:pt x="161" y="24"/>
                        </a:lnTo>
                        <a:lnTo>
                          <a:pt x="205" y="48"/>
                        </a:lnTo>
                        <a:lnTo>
                          <a:pt x="254" y="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77433" name="Group 295"/>
                <p:cNvGrpSpPr>
                  <a:grpSpLocks/>
                </p:cNvGrpSpPr>
                <p:nvPr/>
              </p:nvGrpSpPr>
              <p:grpSpPr bwMode="auto">
                <a:xfrm>
                  <a:off x="826" y="1020"/>
                  <a:ext cx="137" cy="274"/>
                  <a:chOff x="826" y="1020"/>
                  <a:chExt cx="137" cy="274"/>
                </a:xfrm>
              </p:grpSpPr>
              <p:sp>
                <p:nvSpPr>
                  <p:cNvPr id="60524" name="Freeform 296"/>
                  <p:cNvSpPr>
                    <a:spLocks/>
                  </p:cNvSpPr>
                  <p:nvPr/>
                </p:nvSpPr>
                <p:spPr bwMode="auto">
                  <a:xfrm>
                    <a:off x="909" y="1020"/>
                    <a:ext cx="46" cy="68"/>
                  </a:xfrm>
                  <a:custGeom>
                    <a:avLst/>
                    <a:gdLst>
                      <a:gd name="T0" fmla="*/ 0 w 182"/>
                      <a:gd name="T1" fmla="*/ 0 h 272"/>
                      <a:gd name="T2" fmla="*/ 2 w 182"/>
                      <a:gd name="T3" fmla="*/ 3 h 272"/>
                      <a:gd name="T4" fmla="*/ 3 w 182"/>
                      <a:gd name="T5" fmla="*/ 6 h 272"/>
                      <a:gd name="T6" fmla="*/ 5 w 182"/>
                      <a:gd name="T7" fmla="*/ 10 h 272"/>
                      <a:gd name="T8" fmla="*/ 8 w 182"/>
                      <a:gd name="T9" fmla="*/ 14 h 272"/>
                      <a:gd name="T10" fmla="*/ 12 w 182"/>
                      <a:gd name="T11" fmla="*/ 17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2"/>
                      <a:gd name="T19" fmla="*/ 0 h 272"/>
                      <a:gd name="T20" fmla="*/ 182 w 182"/>
                      <a:gd name="T21" fmla="*/ 272 h 27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2" h="272">
                        <a:moveTo>
                          <a:pt x="0" y="0"/>
                        </a:moveTo>
                        <a:lnTo>
                          <a:pt x="24" y="53"/>
                        </a:lnTo>
                        <a:lnTo>
                          <a:pt x="51" y="106"/>
                        </a:lnTo>
                        <a:lnTo>
                          <a:pt x="85" y="160"/>
                        </a:lnTo>
                        <a:lnTo>
                          <a:pt x="130" y="222"/>
                        </a:lnTo>
                        <a:lnTo>
                          <a:pt x="182" y="27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5" name="Freeform 297"/>
                  <p:cNvSpPr>
                    <a:spLocks/>
                  </p:cNvSpPr>
                  <p:nvPr/>
                </p:nvSpPr>
                <p:spPr bwMode="auto">
                  <a:xfrm>
                    <a:off x="826" y="1128"/>
                    <a:ext cx="32" cy="98"/>
                  </a:xfrm>
                  <a:custGeom>
                    <a:avLst/>
                    <a:gdLst>
                      <a:gd name="T0" fmla="*/ 0 w 130"/>
                      <a:gd name="T1" fmla="*/ 0 h 390"/>
                      <a:gd name="T2" fmla="*/ 1 w 130"/>
                      <a:gd name="T3" fmla="*/ 2 h 390"/>
                      <a:gd name="T4" fmla="*/ 1 w 130"/>
                      <a:gd name="T5" fmla="*/ 5 h 390"/>
                      <a:gd name="T6" fmla="*/ 1 w 130"/>
                      <a:gd name="T7" fmla="*/ 7 h 390"/>
                      <a:gd name="T8" fmla="*/ 1 w 130"/>
                      <a:gd name="T9" fmla="*/ 9 h 390"/>
                      <a:gd name="T10" fmla="*/ 0 w 130"/>
                      <a:gd name="T11" fmla="*/ 11 h 390"/>
                      <a:gd name="T12" fmla="*/ 0 w 130"/>
                      <a:gd name="T13" fmla="*/ 14 h 390"/>
                      <a:gd name="T14" fmla="*/ 0 w 130"/>
                      <a:gd name="T15" fmla="*/ 16 h 390"/>
                      <a:gd name="T16" fmla="*/ 1 w 130"/>
                      <a:gd name="T17" fmla="*/ 17 h 390"/>
                      <a:gd name="T18" fmla="*/ 2 w 130"/>
                      <a:gd name="T19" fmla="*/ 19 h 390"/>
                      <a:gd name="T20" fmla="*/ 4 w 130"/>
                      <a:gd name="T21" fmla="*/ 21 h 390"/>
                      <a:gd name="T22" fmla="*/ 6 w 130"/>
                      <a:gd name="T23" fmla="*/ 22 h 390"/>
                      <a:gd name="T24" fmla="*/ 8 w 130"/>
                      <a:gd name="T25" fmla="*/ 25 h 39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30"/>
                      <a:gd name="T40" fmla="*/ 0 h 390"/>
                      <a:gd name="T41" fmla="*/ 130 w 130"/>
                      <a:gd name="T42" fmla="*/ 390 h 39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30" h="390">
                        <a:moveTo>
                          <a:pt x="0" y="0"/>
                        </a:moveTo>
                        <a:lnTo>
                          <a:pt x="18" y="34"/>
                        </a:lnTo>
                        <a:lnTo>
                          <a:pt x="25" y="75"/>
                        </a:lnTo>
                        <a:lnTo>
                          <a:pt x="24" y="106"/>
                        </a:lnTo>
                        <a:lnTo>
                          <a:pt x="19" y="149"/>
                        </a:lnTo>
                        <a:lnTo>
                          <a:pt x="8" y="179"/>
                        </a:lnTo>
                        <a:lnTo>
                          <a:pt x="0" y="216"/>
                        </a:lnTo>
                        <a:lnTo>
                          <a:pt x="4" y="245"/>
                        </a:lnTo>
                        <a:lnTo>
                          <a:pt x="12" y="272"/>
                        </a:lnTo>
                        <a:lnTo>
                          <a:pt x="33" y="300"/>
                        </a:lnTo>
                        <a:lnTo>
                          <a:pt x="62" y="328"/>
                        </a:lnTo>
                        <a:lnTo>
                          <a:pt x="97" y="350"/>
                        </a:lnTo>
                        <a:lnTo>
                          <a:pt x="130" y="39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6" name="Freeform 298"/>
                  <p:cNvSpPr>
                    <a:spLocks/>
                  </p:cNvSpPr>
                  <p:nvPr/>
                </p:nvSpPr>
                <p:spPr bwMode="auto">
                  <a:xfrm>
                    <a:off x="846" y="1250"/>
                    <a:ext cx="117" cy="44"/>
                  </a:xfrm>
                  <a:custGeom>
                    <a:avLst/>
                    <a:gdLst>
                      <a:gd name="T0" fmla="*/ 0 w 470"/>
                      <a:gd name="T1" fmla="*/ 0 h 178"/>
                      <a:gd name="T2" fmla="*/ 2 w 470"/>
                      <a:gd name="T3" fmla="*/ 0 h 178"/>
                      <a:gd name="T4" fmla="*/ 4 w 470"/>
                      <a:gd name="T5" fmla="*/ 0 h 178"/>
                      <a:gd name="T6" fmla="*/ 7 w 470"/>
                      <a:gd name="T7" fmla="*/ 1 h 178"/>
                      <a:gd name="T8" fmla="*/ 9 w 470"/>
                      <a:gd name="T9" fmla="*/ 3 h 178"/>
                      <a:gd name="T10" fmla="*/ 12 w 470"/>
                      <a:gd name="T11" fmla="*/ 5 h 178"/>
                      <a:gd name="T12" fmla="*/ 15 w 470"/>
                      <a:gd name="T13" fmla="*/ 7 h 178"/>
                      <a:gd name="T14" fmla="*/ 18 w 470"/>
                      <a:gd name="T15" fmla="*/ 9 h 178"/>
                      <a:gd name="T16" fmla="*/ 20 w 470"/>
                      <a:gd name="T17" fmla="*/ 10 h 178"/>
                      <a:gd name="T18" fmla="*/ 23 w 470"/>
                      <a:gd name="T19" fmla="*/ 11 h 178"/>
                      <a:gd name="T20" fmla="*/ 25 w 470"/>
                      <a:gd name="T21" fmla="*/ 11 h 178"/>
                      <a:gd name="T22" fmla="*/ 27 w 470"/>
                      <a:gd name="T23" fmla="*/ 10 h 178"/>
                      <a:gd name="T24" fmla="*/ 29 w 470"/>
                      <a:gd name="T25" fmla="*/ 10 h 17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470"/>
                      <a:gd name="T40" fmla="*/ 0 h 178"/>
                      <a:gd name="T41" fmla="*/ 470 w 470"/>
                      <a:gd name="T42" fmla="*/ 178 h 17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470" h="178">
                        <a:moveTo>
                          <a:pt x="0" y="7"/>
                        </a:moveTo>
                        <a:lnTo>
                          <a:pt x="37" y="0"/>
                        </a:lnTo>
                        <a:lnTo>
                          <a:pt x="74" y="6"/>
                        </a:lnTo>
                        <a:lnTo>
                          <a:pt x="111" y="24"/>
                        </a:lnTo>
                        <a:lnTo>
                          <a:pt x="152" y="51"/>
                        </a:lnTo>
                        <a:lnTo>
                          <a:pt x="195" y="82"/>
                        </a:lnTo>
                        <a:lnTo>
                          <a:pt x="235" y="113"/>
                        </a:lnTo>
                        <a:lnTo>
                          <a:pt x="296" y="149"/>
                        </a:lnTo>
                        <a:lnTo>
                          <a:pt x="328" y="163"/>
                        </a:lnTo>
                        <a:lnTo>
                          <a:pt x="369" y="174"/>
                        </a:lnTo>
                        <a:lnTo>
                          <a:pt x="406" y="178"/>
                        </a:lnTo>
                        <a:lnTo>
                          <a:pt x="436" y="171"/>
                        </a:lnTo>
                        <a:lnTo>
                          <a:pt x="470" y="15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177434" name="Group 299"/>
              <p:cNvGrpSpPr>
                <a:grpSpLocks/>
              </p:cNvGrpSpPr>
              <p:nvPr/>
            </p:nvGrpSpPr>
            <p:grpSpPr bwMode="auto">
              <a:xfrm>
                <a:off x="1208" y="1204"/>
                <a:ext cx="238" cy="146"/>
                <a:chOff x="1208" y="1204"/>
                <a:chExt cx="238" cy="146"/>
              </a:xfrm>
            </p:grpSpPr>
            <p:grpSp>
              <p:nvGrpSpPr>
                <p:cNvPr id="177435" name="Group 300"/>
                <p:cNvGrpSpPr>
                  <a:grpSpLocks/>
                </p:cNvGrpSpPr>
                <p:nvPr/>
              </p:nvGrpSpPr>
              <p:grpSpPr bwMode="auto">
                <a:xfrm>
                  <a:off x="1208" y="1223"/>
                  <a:ext cx="238" cy="127"/>
                  <a:chOff x="1208" y="1223"/>
                  <a:chExt cx="238" cy="127"/>
                </a:xfrm>
              </p:grpSpPr>
              <p:sp>
                <p:nvSpPr>
                  <p:cNvPr id="60515" name="Freeform 301"/>
                  <p:cNvSpPr>
                    <a:spLocks/>
                  </p:cNvSpPr>
                  <p:nvPr/>
                </p:nvSpPr>
                <p:spPr bwMode="auto">
                  <a:xfrm>
                    <a:off x="1299" y="1223"/>
                    <a:ext cx="147" cy="46"/>
                  </a:xfrm>
                  <a:custGeom>
                    <a:avLst/>
                    <a:gdLst>
                      <a:gd name="T0" fmla="*/ 0 w 587"/>
                      <a:gd name="T1" fmla="*/ 0 h 184"/>
                      <a:gd name="T2" fmla="*/ 3 w 587"/>
                      <a:gd name="T3" fmla="*/ 1 h 184"/>
                      <a:gd name="T4" fmla="*/ 5 w 587"/>
                      <a:gd name="T5" fmla="*/ 1 h 184"/>
                      <a:gd name="T6" fmla="*/ 9 w 587"/>
                      <a:gd name="T7" fmla="*/ 2 h 184"/>
                      <a:gd name="T8" fmla="*/ 11 w 587"/>
                      <a:gd name="T9" fmla="*/ 1 h 184"/>
                      <a:gd name="T10" fmla="*/ 14 w 587"/>
                      <a:gd name="T11" fmla="*/ 1 h 184"/>
                      <a:gd name="T12" fmla="*/ 16 w 587"/>
                      <a:gd name="T13" fmla="*/ 1 h 184"/>
                      <a:gd name="T14" fmla="*/ 19 w 587"/>
                      <a:gd name="T15" fmla="*/ 3 h 184"/>
                      <a:gd name="T16" fmla="*/ 22 w 587"/>
                      <a:gd name="T17" fmla="*/ 4 h 184"/>
                      <a:gd name="T18" fmla="*/ 26 w 587"/>
                      <a:gd name="T19" fmla="*/ 6 h 184"/>
                      <a:gd name="T20" fmla="*/ 29 w 587"/>
                      <a:gd name="T21" fmla="*/ 7 h 184"/>
                      <a:gd name="T22" fmla="*/ 31 w 587"/>
                      <a:gd name="T23" fmla="*/ 8 h 184"/>
                      <a:gd name="T24" fmla="*/ 33 w 587"/>
                      <a:gd name="T25" fmla="*/ 9 h 184"/>
                      <a:gd name="T26" fmla="*/ 36 w 587"/>
                      <a:gd name="T27" fmla="*/ 11 h 184"/>
                      <a:gd name="T28" fmla="*/ 37 w 587"/>
                      <a:gd name="T29" fmla="*/ 12 h 18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587"/>
                      <a:gd name="T46" fmla="*/ 0 h 184"/>
                      <a:gd name="T47" fmla="*/ 587 w 587"/>
                      <a:gd name="T48" fmla="*/ 184 h 18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587" h="184">
                        <a:moveTo>
                          <a:pt x="0" y="0"/>
                        </a:moveTo>
                        <a:lnTo>
                          <a:pt x="43" y="14"/>
                        </a:lnTo>
                        <a:lnTo>
                          <a:pt x="81" y="23"/>
                        </a:lnTo>
                        <a:lnTo>
                          <a:pt x="137" y="30"/>
                        </a:lnTo>
                        <a:lnTo>
                          <a:pt x="177" y="23"/>
                        </a:lnTo>
                        <a:lnTo>
                          <a:pt x="224" y="18"/>
                        </a:lnTo>
                        <a:lnTo>
                          <a:pt x="255" y="24"/>
                        </a:lnTo>
                        <a:lnTo>
                          <a:pt x="295" y="40"/>
                        </a:lnTo>
                        <a:lnTo>
                          <a:pt x="342" y="61"/>
                        </a:lnTo>
                        <a:lnTo>
                          <a:pt x="415" y="92"/>
                        </a:lnTo>
                        <a:lnTo>
                          <a:pt x="454" y="107"/>
                        </a:lnTo>
                        <a:lnTo>
                          <a:pt x="488" y="125"/>
                        </a:lnTo>
                        <a:lnTo>
                          <a:pt x="530" y="145"/>
                        </a:lnTo>
                        <a:lnTo>
                          <a:pt x="569" y="169"/>
                        </a:lnTo>
                        <a:lnTo>
                          <a:pt x="587" y="1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6" name="Freeform 302"/>
                  <p:cNvSpPr>
                    <a:spLocks/>
                  </p:cNvSpPr>
                  <p:nvPr/>
                </p:nvSpPr>
                <p:spPr bwMode="auto">
                  <a:xfrm>
                    <a:off x="1276" y="1235"/>
                    <a:ext cx="98" cy="26"/>
                  </a:xfrm>
                  <a:custGeom>
                    <a:avLst/>
                    <a:gdLst>
                      <a:gd name="T0" fmla="*/ 0 w 391"/>
                      <a:gd name="T1" fmla="*/ 0 h 105"/>
                      <a:gd name="T2" fmla="*/ 5 w 391"/>
                      <a:gd name="T3" fmla="*/ 1 h 105"/>
                      <a:gd name="T4" fmla="*/ 8 w 391"/>
                      <a:gd name="T5" fmla="*/ 2 h 105"/>
                      <a:gd name="T6" fmla="*/ 9 w 391"/>
                      <a:gd name="T7" fmla="*/ 2 h 105"/>
                      <a:gd name="T8" fmla="*/ 11 w 391"/>
                      <a:gd name="T9" fmla="*/ 2 h 105"/>
                      <a:gd name="T10" fmla="*/ 14 w 391"/>
                      <a:gd name="T11" fmla="*/ 1 h 105"/>
                      <a:gd name="T12" fmla="*/ 16 w 391"/>
                      <a:gd name="T13" fmla="*/ 1 h 105"/>
                      <a:gd name="T14" fmla="*/ 18 w 391"/>
                      <a:gd name="T15" fmla="*/ 1 h 105"/>
                      <a:gd name="T16" fmla="*/ 20 w 391"/>
                      <a:gd name="T17" fmla="*/ 2 h 105"/>
                      <a:gd name="T18" fmla="*/ 21 w 391"/>
                      <a:gd name="T19" fmla="*/ 4 h 105"/>
                      <a:gd name="T20" fmla="*/ 23 w 391"/>
                      <a:gd name="T21" fmla="*/ 5 h 105"/>
                      <a:gd name="T22" fmla="*/ 25 w 391"/>
                      <a:gd name="T23" fmla="*/ 6 h 10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91"/>
                      <a:gd name="T37" fmla="*/ 0 h 105"/>
                      <a:gd name="T38" fmla="*/ 391 w 391"/>
                      <a:gd name="T39" fmla="*/ 105 h 10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91" h="105">
                        <a:moveTo>
                          <a:pt x="0" y="0"/>
                        </a:moveTo>
                        <a:lnTo>
                          <a:pt x="75" y="12"/>
                        </a:lnTo>
                        <a:lnTo>
                          <a:pt x="121" y="27"/>
                        </a:lnTo>
                        <a:lnTo>
                          <a:pt x="145" y="33"/>
                        </a:lnTo>
                        <a:lnTo>
                          <a:pt x="174" y="30"/>
                        </a:lnTo>
                        <a:lnTo>
                          <a:pt x="217" y="18"/>
                        </a:lnTo>
                        <a:lnTo>
                          <a:pt x="248" y="15"/>
                        </a:lnTo>
                        <a:lnTo>
                          <a:pt x="279" y="18"/>
                        </a:lnTo>
                        <a:lnTo>
                          <a:pt x="311" y="37"/>
                        </a:lnTo>
                        <a:lnTo>
                          <a:pt x="338" y="62"/>
                        </a:lnTo>
                        <a:lnTo>
                          <a:pt x="360" y="83"/>
                        </a:lnTo>
                        <a:lnTo>
                          <a:pt x="391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7" name="Freeform 303"/>
                  <p:cNvSpPr>
                    <a:spLocks/>
                  </p:cNvSpPr>
                  <p:nvPr/>
                </p:nvSpPr>
                <p:spPr bwMode="auto">
                  <a:xfrm>
                    <a:off x="1248" y="1252"/>
                    <a:ext cx="118" cy="61"/>
                  </a:xfrm>
                  <a:custGeom>
                    <a:avLst/>
                    <a:gdLst>
                      <a:gd name="T0" fmla="*/ 0 w 470"/>
                      <a:gd name="T1" fmla="*/ 1 h 244"/>
                      <a:gd name="T2" fmla="*/ 3 w 470"/>
                      <a:gd name="T3" fmla="*/ 0 h 244"/>
                      <a:gd name="T4" fmla="*/ 4 w 470"/>
                      <a:gd name="T5" fmla="*/ 0 h 244"/>
                      <a:gd name="T6" fmla="*/ 6 w 470"/>
                      <a:gd name="T7" fmla="*/ 1 h 244"/>
                      <a:gd name="T8" fmla="*/ 8 w 470"/>
                      <a:gd name="T9" fmla="*/ 3 h 244"/>
                      <a:gd name="T10" fmla="*/ 12 w 470"/>
                      <a:gd name="T11" fmla="*/ 4 h 244"/>
                      <a:gd name="T12" fmla="*/ 14 w 470"/>
                      <a:gd name="T13" fmla="*/ 4 h 244"/>
                      <a:gd name="T14" fmla="*/ 17 w 470"/>
                      <a:gd name="T15" fmla="*/ 7 h 244"/>
                      <a:gd name="T16" fmla="*/ 19 w 470"/>
                      <a:gd name="T17" fmla="*/ 9 h 244"/>
                      <a:gd name="T18" fmla="*/ 21 w 470"/>
                      <a:gd name="T19" fmla="*/ 11 h 244"/>
                      <a:gd name="T20" fmla="*/ 25 w 470"/>
                      <a:gd name="T21" fmla="*/ 12 h 244"/>
                      <a:gd name="T22" fmla="*/ 27 w 470"/>
                      <a:gd name="T23" fmla="*/ 13 h 244"/>
                      <a:gd name="T24" fmla="*/ 29 w 470"/>
                      <a:gd name="T25" fmla="*/ 14 h 244"/>
                      <a:gd name="T26" fmla="*/ 30 w 470"/>
                      <a:gd name="T27" fmla="*/ 15 h 24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70"/>
                      <a:gd name="T43" fmla="*/ 0 h 244"/>
                      <a:gd name="T44" fmla="*/ 470 w 470"/>
                      <a:gd name="T45" fmla="*/ 244 h 24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70" h="244">
                        <a:moveTo>
                          <a:pt x="0" y="6"/>
                        </a:moveTo>
                        <a:lnTo>
                          <a:pt x="43" y="0"/>
                        </a:lnTo>
                        <a:lnTo>
                          <a:pt x="69" y="4"/>
                        </a:lnTo>
                        <a:lnTo>
                          <a:pt x="95" y="20"/>
                        </a:lnTo>
                        <a:lnTo>
                          <a:pt x="129" y="50"/>
                        </a:lnTo>
                        <a:lnTo>
                          <a:pt x="185" y="56"/>
                        </a:lnTo>
                        <a:lnTo>
                          <a:pt x="228" y="68"/>
                        </a:lnTo>
                        <a:lnTo>
                          <a:pt x="272" y="105"/>
                        </a:lnTo>
                        <a:lnTo>
                          <a:pt x="303" y="142"/>
                        </a:lnTo>
                        <a:lnTo>
                          <a:pt x="340" y="166"/>
                        </a:lnTo>
                        <a:lnTo>
                          <a:pt x="396" y="185"/>
                        </a:lnTo>
                        <a:lnTo>
                          <a:pt x="433" y="200"/>
                        </a:lnTo>
                        <a:lnTo>
                          <a:pt x="458" y="220"/>
                        </a:lnTo>
                        <a:lnTo>
                          <a:pt x="470" y="24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8" name="Freeform 304"/>
                  <p:cNvSpPr>
                    <a:spLocks/>
                  </p:cNvSpPr>
                  <p:nvPr/>
                </p:nvSpPr>
                <p:spPr bwMode="auto">
                  <a:xfrm>
                    <a:off x="1209" y="1272"/>
                    <a:ext cx="88" cy="59"/>
                  </a:xfrm>
                  <a:custGeom>
                    <a:avLst/>
                    <a:gdLst>
                      <a:gd name="T0" fmla="*/ 0 w 352"/>
                      <a:gd name="T1" fmla="*/ 2 h 234"/>
                      <a:gd name="T2" fmla="*/ 3 w 352"/>
                      <a:gd name="T3" fmla="*/ 1 h 234"/>
                      <a:gd name="T4" fmla="*/ 5 w 352"/>
                      <a:gd name="T5" fmla="*/ 0 h 234"/>
                      <a:gd name="T6" fmla="*/ 7 w 352"/>
                      <a:gd name="T7" fmla="*/ 0 h 234"/>
                      <a:gd name="T8" fmla="*/ 9 w 352"/>
                      <a:gd name="T9" fmla="*/ 1 h 234"/>
                      <a:gd name="T10" fmla="*/ 11 w 352"/>
                      <a:gd name="T11" fmla="*/ 2 h 234"/>
                      <a:gd name="T12" fmla="*/ 12 w 352"/>
                      <a:gd name="T13" fmla="*/ 4 h 234"/>
                      <a:gd name="T14" fmla="*/ 14 w 352"/>
                      <a:gd name="T15" fmla="*/ 5 h 234"/>
                      <a:gd name="T16" fmla="*/ 16 w 352"/>
                      <a:gd name="T17" fmla="*/ 5 h 234"/>
                      <a:gd name="T18" fmla="*/ 18 w 352"/>
                      <a:gd name="T19" fmla="*/ 5 h 234"/>
                      <a:gd name="T20" fmla="*/ 19 w 352"/>
                      <a:gd name="T21" fmla="*/ 5 h 234"/>
                      <a:gd name="T22" fmla="*/ 20 w 352"/>
                      <a:gd name="T23" fmla="*/ 6 h 234"/>
                      <a:gd name="T24" fmla="*/ 21 w 352"/>
                      <a:gd name="T25" fmla="*/ 8 h 234"/>
                      <a:gd name="T26" fmla="*/ 22 w 352"/>
                      <a:gd name="T27" fmla="*/ 11 h 234"/>
                      <a:gd name="T28" fmla="*/ 22 w 352"/>
                      <a:gd name="T29" fmla="*/ 13 h 234"/>
                      <a:gd name="T30" fmla="*/ 22 w 352"/>
                      <a:gd name="T31" fmla="*/ 15 h 23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52"/>
                      <a:gd name="T49" fmla="*/ 0 h 234"/>
                      <a:gd name="T50" fmla="*/ 352 w 352"/>
                      <a:gd name="T51" fmla="*/ 234 h 23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52" h="234">
                        <a:moveTo>
                          <a:pt x="0" y="24"/>
                        </a:moveTo>
                        <a:lnTo>
                          <a:pt x="38" y="9"/>
                        </a:lnTo>
                        <a:lnTo>
                          <a:pt x="83" y="0"/>
                        </a:lnTo>
                        <a:lnTo>
                          <a:pt x="115" y="4"/>
                        </a:lnTo>
                        <a:lnTo>
                          <a:pt x="145" y="16"/>
                        </a:lnTo>
                        <a:lnTo>
                          <a:pt x="174" y="37"/>
                        </a:lnTo>
                        <a:lnTo>
                          <a:pt x="198" y="54"/>
                        </a:lnTo>
                        <a:lnTo>
                          <a:pt x="226" y="79"/>
                        </a:lnTo>
                        <a:lnTo>
                          <a:pt x="256" y="73"/>
                        </a:lnTo>
                        <a:lnTo>
                          <a:pt x="281" y="76"/>
                        </a:lnTo>
                        <a:lnTo>
                          <a:pt x="299" y="85"/>
                        </a:lnTo>
                        <a:lnTo>
                          <a:pt x="313" y="101"/>
                        </a:lnTo>
                        <a:lnTo>
                          <a:pt x="330" y="129"/>
                        </a:lnTo>
                        <a:lnTo>
                          <a:pt x="346" y="166"/>
                        </a:lnTo>
                        <a:lnTo>
                          <a:pt x="352" y="201"/>
                        </a:lnTo>
                        <a:lnTo>
                          <a:pt x="349" y="23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9" name="Freeform 305"/>
                  <p:cNvSpPr>
                    <a:spLocks/>
                  </p:cNvSpPr>
                  <p:nvPr/>
                </p:nvSpPr>
                <p:spPr bwMode="auto">
                  <a:xfrm>
                    <a:off x="1251" y="1315"/>
                    <a:ext cx="18" cy="23"/>
                  </a:xfrm>
                  <a:custGeom>
                    <a:avLst/>
                    <a:gdLst>
                      <a:gd name="T0" fmla="*/ 5 w 72"/>
                      <a:gd name="T1" fmla="*/ 0 h 93"/>
                      <a:gd name="T2" fmla="*/ 4 w 72"/>
                      <a:gd name="T3" fmla="*/ 2 h 93"/>
                      <a:gd name="T4" fmla="*/ 3 w 72"/>
                      <a:gd name="T5" fmla="*/ 3 h 93"/>
                      <a:gd name="T6" fmla="*/ 2 w 72"/>
                      <a:gd name="T7" fmla="*/ 5 h 93"/>
                      <a:gd name="T8" fmla="*/ 0 w 72"/>
                      <a:gd name="T9" fmla="*/ 6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93"/>
                      <a:gd name="T17" fmla="*/ 72 w 72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93">
                        <a:moveTo>
                          <a:pt x="72" y="0"/>
                        </a:moveTo>
                        <a:lnTo>
                          <a:pt x="65" y="34"/>
                        </a:lnTo>
                        <a:lnTo>
                          <a:pt x="56" y="56"/>
                        </a:lnTo>
                        <a:lnTo>
                          <a:pt x="32" y="75"/>
                        </a:lnTo>
                        <a:lnTo>
                          <a:pt x="0" y="9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0" name="Freeform 306"/>
                  <p:cNvSpPr>
                    <a:spLocks/>
                  </p:cNvSpPr>
                  <p:nvPr/>
                </p:nvSpPr>
                <p:spPr bwMode="auto">
                  <a:xfrm>
                    <a:off x="1208" y="1332"/>
                    <a:ext cx="5" cy="18"/>
                  </a:xfrm>
                  <a:custGeom>
                    <a:avLst/>
                    <a:gdLst>
                      <a:gd name="T0" fmla="*/ 1 w 18"/>
                      <a:gd name="T1" fmla="*/ 0 h 74"/>
                      <a:gd name="T2" fmla="*/ 1 w 18"/>
                      <a:gd name="T3" fmla="*/ 2 h 74"/>
                      <a:gd name="T4" fmla="*/ 1 w 18"/>
                      <a:gd name="T5" fmla="*/ 3 h 74"/>
                      <a:gd name="T6" fmla="*/ 0 w 18"/>
                      <a:gd name="T7" fmla="*/ 4 h 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8"/>
                      <a:gd name="T13" fmla="*/ 0 h 74"/>
                      <a:gd name="T14" fmla="*/ 18 w 18"/>
                      <a:gd name="T15" fmla="*/ 74 h 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8" h="74">
                        <a:moveTo>
                          <a:pt x="15" y="0"/>
                        </a:moveTo>
                        <a:lnTo>
                          <a:pt x="18" y="28"/>
                        </a:lnTo>
                        <a:lnTo>
                          <a:pt x="12" y="50"/>
                        </a:lnTo>
                        <a:lnTo>
                          <a:pt x="0" y="7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21" name="Freeform 307"/>
                  <p:cNvSpPr>
                    <a:spLocks/>
                  </p:cNvSpPr>
                  <p:nvPr/>
                </p:nvSpPr>
                <p:spPr bwMode="auto">
                  <a:xfrm>
                    <a:off x="1304" y="1278"/>
                    <a:ext cx="11" cy="14"/>
                  </a:xfrm>
                  <a:custGeom>
                    <a:avLst/>
                    <a:gdLst>
                      <a:gd name="T0" fmla="*/ 3 w 43"/>
                      <a:gd name="T1" fmla="*/ 0 h 55"/>
                      <a:gd name="T2" fmla="*/ 2 w 43"/>
                      <a:gd name="T3" fmla="*/ 2 h 55"/>
                      <a:gd name="T4" fmla="*/ 0 w 43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43"/>
                      <a:gd name="T10" fmla="*/ 0 h 55"/>
                      <a:gd name="T11" fmla="*/ 43 w 43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" h="55">
                        <a:moveTo>
                          <a:pt x="43" y="0"/>
                        </a:moveTo>
                        <a:lnTo>
                          <a:pt x="22" y="30"/>
                        </a:lnTo>
                        <a:lnTo>
                          <a:pt x="0" y="5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77437" name="Group 308"/>
                <p:cNvGrpSpPr>
                  <a:grpSpLocks/>
                </p:cNvGrpSpPr>
                <p:nvPr/>
              </p:nvGrpSpPr>
              <p:grpSpPr bwMode="auto">
                <a:xfrm>
                  <a:off x="1284" y="1204"/>
                  <a:ext cx="162" cy="134"/>
                  <a:chOff x="1284" y="1204"/>
                  <a:chExt cx="162" cy="134"/>
                </a:xfrm>
              </p:grpSpPr>
              <p:sp>
                <p:nvSpPr>
                  <p:cNvPr id="60509" name="Freeform 309"/>
                  <p:cNvSpPr>
                    <a:spLocks/>
                  </p:cNvSpPr>
                  <p:nvPr/>
                </p:nvSpPr>
                <p:spPr bwMode="auto">
                  <a:xfrm>
                    <a:off x="1383" y="1204"/>
                    <a:ext cx="52" cy="22"/>
                  </a:xfrm>
                  <a:custGeom>
                    <a:avLst/>
                    <a:gdLst>
                      <a:gd name="T0" fmla="*/ 2 w 209"/>
                      <a:gd name="T1" fmla="*/ 1 h 88"/>
                      <a:gd name="T2" fmla="*/ 0 w 209"/>
                      <a:gd name="T3" fmla="*/ 5 h 88"/>
                      <a:gd name="T4" fmla="*/ 2 w 209"/>
                      <a:gd name="T5" fmla="*/ 5 h 88"/>
                      <a:gd name="T6" fmla="*/ 4 w 209"/>
                      <a:gd name="T7" fmla="*/ 6 h 88"/>
                      <a:gd name="T8" fmla="*/ 7 w 209"/>
                      <a:gd name="T9" fmla="*/ 5 h 88"/>
                      <a:gd name="T10" fmla="*/ 9 w 209"/>
                      <a:gd name="T11" fmla="*/ 5 h 88"/>
                      <a:gd name="T12" fmla="*/ 12 w 209"/>
                      <a:gd name="T13" fmla="*/ 4 h 88"/>
                      <a:gd name="T14" fmla="*/ 13 w 209"/>
                      <a:gd name="T15" fmla="*/ 3 h 88"/>
                      <a:gd name="T16" fmla="*/ 13 w 209"/>
                      <a:gd name="T17" fmla="*/ 1 h 88"/>
                      <a:gd name="T18" fmla="*/ 13 w 209"/>
                      <a:gd name="T19" fmla="*/ 0 h 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09"/>
                      <a:gd name="T31" fmla="*/ 0 h 88"/>
                      <a:gd name="T32" fmla="*/ 209 w 209"/>
                      <a:gd name="T33" fmla="*/ 88 h 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09" h="88">
                        <a:moveTo>
                          <a:pt x="38" y="26"/>
                        </a:moveTo>
                        <a:lnTo>
                          <a:pt x="0" y="75"/>
                        </a:lnTo>
                        <a:lnTo>
                          <a:pt x="28" y="84"/>
                        </a:lnTo>
                        <a:lnTo>
                          <a:pt x="61" y="88"/>
                        </a:lnTo>
                        <a:lnTo>
                          <a:pt x="111" y="85"/>
                        </a:lnTo>
                        <a:lnTo>
                          <a:pt x="154" y="75"/>
                        </a:lnTo>
                        <a:lnTo>
                          <a:pt x="187" y="63"/>
                        </a:lnTo>
                        <a:lnTo>
                          <a:pt x="206" y="47"/>
                        </a:lnTo>
                        <a:lnTo>
                          <a:pt x="209" y="25"/>
                        </a:lnTo>
                        <a:lnTo>
                          <a:pt x="204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0" name="Freeform 310"/>
                  <p:cNvSpPr>
                    <a:spLocks/>
                  </p:cNvSpPr>
                  <p:nvPr/>
                </p:nvSpPr>
                <p:spPr bwMode="auto">
                  <a:xfrm>
                    <a:off x="1392" y="1272"/>
                    <a:ext cx="28" cy="31"/>
                  </a:xfrm>
                  <a:custGeom>
                    <a:avLst/>
                    <a:gdLst>
                      <a:gd name="T0" fmla="*/ 0 w 110"/>
                      <a:gd name="T1" fmla="*/ 0 h 123"/>
                      <a:gd name="T2" fmla="*/ 3 w 110"/>
                      <a:gd name="T3" fmla="*/ 1 h 123"/>
                      <a:gd name="T4" fmla="*/ 6 w 110"/>
                      <a:gd name="T5" fmla="*/ 2 h 123"/>
                      <a:gd name="T6" fmla="*/ 7 w 110"/>
                      <a:gd name="T7" fmla="*/ 3 h 123"/>
                      <a:gd name="T8" fmla="*/ 7 w 110"/>
                      <a:gd name="T9" fmla="*/ 5 h 123"/>
                      <a:gd name="T10" fmla="*/ 7 w 110"/>
                      <a:gd name="T11" fmla="*/ 6 h 123"/>
                      <a:gd name="T12" fmla="*/ 7 w 110"/>
                      <a:gd name="T13" fmla="*/ 8 h 12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0"/>
                      <a:gd name="T22" fmla="*/ 0 h 123"/>
                      <a:gd name="T23" fmla="*/ 110 w 110"/>
                      <a:gd name="T24" fmla="*/ 123 h 12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0" h="123">
                        <a:moveTo>
                          <a:pt x="0" y="0"/>
                        </a:moveTo>
                        <a:lnTo>
                          <a:pt x="42" y="12"/>
                        </a:lnTo>
                        <a:lnTo>
                          <a:pt x="85" y="24"/>
                        </a:lnTo>
                        <a:lnTo>
                          <a:pt x="101" y="46"/>
                        </a:lnTo>
                        <a:lnTo>
                          <a:pt x="109" y="72"/>
                        </a:lnTo>
                        <a:lnTo>
                          <a:pt x="110" y="98"/>
                        </a:lnTo>
                        <a:lnTo>
                          <a:pt x="107" y="12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1" name="Freeform 311"/>
                  <p:cNvSpPr>
                    <a:spLocks/>
                  </p:cNvSpPr>
                  <p:nvPr/>
                </p:nvSpPr>
                <p:spPr bwMode="auto">
                  <a:xfrm>
                    <a:off x="1372" y="1272"/>
                    <a:ext cx="40" cy="16"/>
                  </a:xfrm>
                  <a:custGeom>
                    <a:avLst/>
                    <a:gdLst>
                      <a:gd name="T0" fmla="*/ 10 w 160"/>
                      <a:gd name="T1" fmla="*/ 2 h 62"/>
                      <a:gd name="T2" fmla="*/ 9 w 160"/>
                      <a:gd name="T3" fmla="*/ 3 h 62"/>
                      <a:gd name="T4" fmla="*/ 7 w 160"/>
                      <a:gd name="T5" fmla="*/ 3 h 62"/>
                      <a:gd name="T6" fmla="*/ 5 w 160"/>
                      <a:gd name="T7" fmla="*/ 4 h 62"/>
                      <a:gd name="T8" fmla="*/ 3 w 160"/>
                      <a:gd name="T9" fmla="*/ 4 h 62"/>
                      <a:gd name="T10" fmla="*/ 1 w 160"/>
                      <a:gd name="T11" fmla="*/ 4 h 62"/>
                      <a:gd name="T12" fmla="*/ 0 w 160"/>
                      <a:gd name="T13" fmla="*/ 3 h 62"/>
                      <a:gd name="T14" fmla="*/ 1 w 160"/>
                      <a:gd name="T15" fmla="*/ 2 h 62"/>
                      <a:gd name="T16" fmla="*/ 2 w 160"/>
                      <a:gd name="T17" fmla="*/ 1 h 62"/>
                      <a:gd name="T18" fmla="*/ 3 w 160"/>
                      <a:gd name="T19" fmla="*/ 0 h 6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60"/>
                      <a:gd name="T31" fmla="*/ 0 h 62"/>
                      <a:gd name="T32" fmla="*/ 160 w 160"/>
                      <a:gd name="T33" fmla="*/ 62 h 6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60" h="62">
                        <a:moveTo>
                          <a:pt x="160" y="26"/>
                        </a:moveTo>
                        <a:lnTo>
                          <a:pt x="145" y="41"/>
                        </a:lnTo>
                        <a:lnTo>
                          <a:pt x="120" y="51"/>
                        </a:lnTo>
                        <a:lnTo>
                          <a:pt x="87" y="59"/>
                        </a:lnTo>
                        <a:lnTo>
                          <a:pt x="50" y="62"/>
                        </a:lnTo>
                        <a:lnTo>
                          <a:pt x="21" y="55"/>
                        </a:lnTo>
                        <a:lnTo>
                          <a:pt x="0" y="46"/>
                        </a:lnTo>
                        <a:lnTo>
                          <a:pt x="14" y="28"/>
                        </a:lnTo>
                        <a:lnTo>
                          <a:pt x="31" y="13"/>
                        </a:lnTo>
                        <a:lnTo>
                          <a:pt x="58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2" name="Freeform 312"/>
                  <p:cNvSpPr>
                    <a:spLocks/>
                  </p:cNvSpPr>
                  <p:nvPr/>
                </p:nvSpPr>
                <p:spPr bwMode="auto">
                  <a:xfrm>
                    <a:off x="1329" y="1296"/>
                    <a:ext cx="34" cy="20"/>
                  </a:xfrm>
                  <a:custGeom>
                    <a:avLst/>
                    <a:gdLst>
                      <a:gd name="T0" fmla="*/ 3 w 137"/>
                      <a:gd name="T1" fmla="*/ 0 h 77"/>
                      <a:gd name="T2" fmla="*/ 0 w 137"/>
                      <a:gd name="T3" fmla="*/ 3 h 77"/>
                      <a:gd name="T4" fmla="*/ 2 w 137"/>
                      <a:gd name="T5" fmla="*/ 4 h 77"/>
                      <a:gd name="T6" fmla="*/ 4 w 137"/>
                      <a:gd name="T7" fmla="*/ 5 h 77"/>
                      <a:gd name="T8" fmla="*/ 5 w 137"/>
                      <a:gd name="T9" fmla="*/ 5 h 77"/>
                      <a:gd name="T10" fmla="*/ 7 w 137"/>
                      <a:gd name="T11" fmla="*/ 5 h 77"/>
                      <a:gd name="T12" fmla="*/ 8 w 137"/>
                      <a:gd name="T13" fmla="*/ 3 h 7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7"/>
                      <a:gd name="T22" fmla="*/ 0 h 77"/>
                      <a:gd name="T23" fmla="*/ 137 w 137"/>
                      <a:gd name="T24" fmla="*/ 77 h 7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7" h="77">
                        <a:moveTo>
                          <a:pt x="50" y="0"/>
                        </a:moveTo>
                        <a:lnTo>
                          <a:pt x="0" y="43"/>
                        </a:lnTo>
                        <a:lnTo>
                          <a:pt x="31" y="63"/>
                        </a:lnTo>
                        <a:lnTo>
                          <a:pt x="59" y="72"/>
                        </a:lnTo>
                        <a:lnTo>
                          <a:pt x="88" y="77"/>
                        </a:lnTo>
                        <a:lnTo>
                          <a:pt x="112" y="71"/>
                        </a:lnTo>
                        <a:lnTo>
                          <a:pt x="137" y="49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3" name="Freeform 313"/>
                  <p:cNvSpPr>
                    <a:spLocks/>
                  </p:cNvSpPr>
                  <p:nvPr/>
                </p:nvSpPr>
                <p:spPr bwMode="auto">
                  <a:xfrm>
                    <a:off x="1284" y="1312"/>
                    <a:ext cx="9" cy="26"/>
                  </a:xfrm>
                  <a:custGeom>
                    <a:avLst/>
                    <a:gdLst>
                      <a:gd name="T0" fmla="*/ 2 w 38"/>
                      <a:gd name="T1" fmla="*/ 0 h 105"/>
                      <a:gd name="T2" fmla="*/ 1 w 38"/>
                      <a:gd name="T3" fmla="*/ 1 h 105"/>
                      <a:gd name="T4" fmla="*/ 0 w 38"/>
                      <a:gd name="T5" fmla="*/ 2 h 105"/>
                      <a:gd name="T6" fmla="*/ 0 w 38"/>
                      <a:gd name="T7" fmla="*/ 4 h 105"/>
                      <a:gd name="T8" fmla="*/ 0 w 38"/>
                      <a:gd name="T9" fmla="*/ 6 h 10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105"/>
                      <a:gd name="T17" fmla="*/ 38 w 38"/>
                      <a:gd name="T18" fmla="*/ 105 h 10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105">
                        <a:moveTo>
                          <a:pt x="38" y="0"/>
                        </a:moveTo>
                        <a:lnTo>
                          <a:pt x="19" y="15"/>
                        </a:lnTo>
                        <a:lnTo>
                          <a:pt x="5" y="38"/>
                        </a:lnTo>
                        <a:lnTo>
                          <a:pt x="0" y="68"/>
                        </a:lnTo>
                        <a:lnTo>
                          <a:pt x="7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0514" name="Freeform 314"/>
                  <p:cNvSpPr>
                    <a:spLocks/>
                  </p:cNvSpPr>
                  <p:nvPr/>
                </p:nvSpPr>
                <p:spPr bwMode="auto">
                  <a:xfrm>
                    <a:off x="1420" y="1255"/>
                    <a:ext cx="26" cy="21"/>
                  </a:xfrm>
                  <a:custGeom>
                    <a:avLst/>
                    <a:gdLst>
                      <a:gd name="T0" fmla="*/ 0 w 106"/>
                      <a:gd name="T1" fmla="*/ 0 h 83"/>
                      <a:gd name="T2" fmla="*/ 0 w 106"/>
                      <a:gd name="T3" fmla="*/ 2 h 83"/>
                      <a:gd name="T4" fmla="*/ 0 w 106"/>
                      <a:gd name="T5" fmla="*/ 3 h 83"/>
                      <a:gd name="T6" fmla="*/ 1 w 106"/>
                      <a:gd name="T7" fmla="*/ 4 h 83"/>
                      <a:gd name="T8" fmla="*/ 2 w 106"/>
                      <a:gd name="T9" fmla="*/ 4 h 83"/>
                      <a:gd name="T10" fmla="*/ 3 w 106"/>
                      <a:gd name="T11" fmla="*/ 5 h 83"/>
                      <a:gd name="T12" fmla="*/ 5 w 106"/>
                      <a:gd name="T13" fmla="*/ 5 h 83"/>
                      <a:gd name="T14" fmla="*/ 6 w 106"/>
                      <a:gd name="T15" fmla="*/ 5 h 8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6"/>
                      <a:gd name="T25" fmla="*/ 0 h 83"/>
                      <a:gd name="T26" fmla="*/ 106 w 106"/>
                      <a:gd name="T27" fmla="*/ 83 h 8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6" h="83">
                        <a:moveTo>
                          <a:pt x="6" y="0"/>
                        </a:moveTo>
                        <a:lnTo>
                          <a:pt x="0" y="25"/>
                        </a:lnTo>
                        <a:lnTo>
                          <a:pt x="2" y="43"/>
                        </a:lnTo>
                        <a:lnTo>
                          <a:pt x="13" y="56"/>
                        </a:lnTo>
                        <a:lnTo>
                          <a:pt x="33" y="69"/>
                        </a:lnTo>
                        <a:lnTo>
                          <a:pt x="58" y="78"/>
                        </a:lnTo>
                        <a:lnTo>
                          <a:pt x="81" y="83"/>
                        </a:lnTo>
                        <a:lnTo>
                          <a:pt x="106" y="7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sp>
        <p:nvSpPr>
          <p:cNvPr id="60455" name="Rectangle 315"/>
          <p:cNvSpPr>
            <a:spLocks noChangeArrowheads="1"/>
          </p:cNvSpPr>
          <p:nvPr/>
        </p:nvSpPr>
        <p:spPr bwMode="auto">
          <a:xfrm>
            <a:off x="5108575" y="574675"/>
            <a:ext cx="809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468" name="Rectangle 316"/>
          <p:cNvSpPr>
            <a:spLocks noChangeArrowheads="1"/>
          </p:cNvSpPr>
          <p:nvPr/>
        </p:nvSpPr>
        <p:spPr bwMode="auto">
          <a:xfrm>
            <a:off x="5200650" y="641350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Lungs</a:t>
            </a:r>
            <a:endParaRPr lang="cs-CZ"/>
          </a:p>
        </p:txBody>
      </p:sp>
      <p:sp>
        <p:nvSpPr>
          <p:cNvPr id="60457" name="Rectangle 317"/>
          <p:cNvSpPr>
            <a:spLocks noChangeArrowheads="1"/>
          </p:cNvSpPr>
          <p:nvPr/>
        </p:nvSpPr>
        <p:spPr bwMode="auto">
          <a:xfrm>
            <a:off x="1973263" y="530225"/>
            <a:ext cx="67786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470" name="Rectangle 318"/>
          <p:cNvSpPr>
            <a:spLocks noChangeArrowheads="1"/>
          </p:cNvSpPr>
          <p:nvPr/>
        </p:nvSpPr>
        <p:spPr bwMode="auto">
          <a:xfrm>
            <a:off x="2065338" y="596900"/>
            <a:ext cx="492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GIT</a:t>
            </a:r>
            <a:endParaRPr lang="cs-CZ"/>
          </a:p>
        </p:txBody>
      </p:sp>
      <p:sp>
        <p:nvSpPr>
          <p:cNvPr id="60459" name="Rectangle 319"/>
          <p:cNvSpPr>
            <a:spLocks noChangeArrowheads="1"/>
          </p:cNvSpPr>
          <p:nvPr/>
        </p:nvSpPr>
        <p:spPr bwMode="auto">
          <a:xfrm>
            <a:off x="7288213" y="982663"/>
            <a:ext cx="1149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472" name="Rectangle 320"/>
          <p:cNvSpPr>
            <a:spLocks noChangeArrowheads="1"/>
          </p:cNvSpPr>
          <p:nvPr/>
        </p:nvSpPr>
        <p:spPr bwMode="auto">
          <a:xfrm>
            <a:off x="7380288" y="1049338"/>
            <a:ext cx="8620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Kidney</a:t>
            </a:r>
            <a:endParaRPr lang="cs-CZ"/>
          </a:p>
        </p:txBody>
      </p:sp>
      <p:grpSp>
        <p:nvGrpSpPr>
          <p:cNvPr id="177438" name="Group 321"/>
          <p:cNvGrpSpPr>
            <a:grpSpLocks/>
          </p:cNvGrpSpPr>
          <p:nvPr/>
        </p:nvGrpSpPr>
        <p:grpSpPr bwMode="auto">
          <a:xfrm>
            <a:off x="869950" y="1468438"/>
            <a:ext cx="525463" cy="400050"/>
            <a:chOff x="570" y="924"/>
            <a:chExt cx="331" cy="252"/>
          </a:xfrm>
        </p:grpSpPr>
        <p:sp>
          <p:nvSpPr>
            <p:cNvPr id="60501" name="Freeform 322"/>
            <p:cNvSpPr>
              <a:spLocks/>
            </p:cNvSpPr>
            <p:nvPr/>
          </p:nvSpPr>
          <p:spPr bwMode="auto">
            <a:xfrm>
              <a:off x="647" y="977"/>
              <a:ext cx="254" cy="199"/>
            </a:xfrm>
            <a:custGeom>
              <a:avLst/>
              <a:gdLst>
                <a:gd name="T0" fmla="*/ 240 w 254"/>
                <a:gd name="T1" fmla="*/ 199 h 199"/>
                <a:gd name="T2" fmla="*/ 254 w 254"/>
                <a:gd name="T3" fmla="*/ 180 h 199"/>
                <a:gd name="T4" fmla="*/ 14 w 254"/>
                <a:gd name="T5" fmla="*/ 0 h 199"/>
                <a:gd name="T6" fmla="*/ 0 w 254"/>
                <a:gd name="T7" fmla="*/ 19 h 199"/>
                <a:gd name="T8" fmla="*/ 240 w 254"/>
                <a:gd name="T9" fmla="*/ 199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99"/>
                <a:gd name="T17" fmla="*/ 254 w 254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99">
                  <a:moveTo>
                    <a:pt x="240" y="199"/>
                  </a:moveTo>
                  <a:lnTo>
                    <a:pt x="254" y="18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240" y="1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502" name="Freeform 323"/>
            <p:cNvSpPr>
              <a:spLocks/>
            </p:cNvSpPr>
            <p:nvPr/>
          </p:nvSpPr>
          <p:spPr bwMode="auto">
            <a:xfrm>
              <a:off x="570" y="924"/>
              <a:ext cx="118" cy="106"/>
            </a:xfrm>
            <a:custGeom>
              <a:avLst/>
              <a:gdLst>
                <a:gd name="T0" fmla="*/ 118 w 118"/>
                <a:gd name="T1" fmla="*/ 21 h 106"/>
                <a:gd name="T2" fmla="*/ 0 w 118"/>
                <a:gd name="T3" fmla="*/ 0 h 106"/>
                <a:gd name="T4" fmla="*/ 54 w 118"/>
                <a:gd name="T5" fmla="*/ 106 h 106"/>
                <a:gd name="T6" fmla="*/ 118 w 118"/>
                <a:gd name="T7" fmla="*/ 21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6"/>
                <a:gd name="T14" fmla="*/ 118 w 1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6">
                  <a:moveTo>
                    <a:pt x="118" y="21"/>
                  </a:moveTo>
                  <a:lnTo>
                    <a:pt x="0" y="0"/>
                  </a:lnTo>
                  <a:lnTo>
                    <a:pt x="54" y="106"/>
                  </a:lnTo>
                  <a:lnTo>
                    <a:pt x="118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39" name="Group 324"/>
          <p:cNvGrpSpPr>
            <a:grpSpLocks/>
          </p:cNvGrpSpPr>
          <p:nvPr/>
        </p:nvGrpSpPr>
        <p:grpSpPr bwMode="auto">
          <a:xfrm>
            <a:off x="1905000" y="182563"/>
            <a:ext cx="1111250" cy="577850"/>
            <a:chOff x="1222" y="114"/>
            <a:chExt cx="700" cy="364"/>
          </a:xfrm>
        </p:grpSpPr>
        <p:sp>
          <p:nvSpPr>
            <p:cNvPr id="60499" name="Freeform 325"/>
            <p:cNvSpPr>
              <a:spLocks/>
            </p:cNvSpPr>
            <p:nvPr/>
          </p:nvSpPr>
          <p:spPr bwMode="auto">
            <a:xfrm>
              <a:off x="1222" y="114"/>
              <a:ext cx="613" cy="328"/>
            </a:xfrm>
            <a:custGeom>
              <a:avLst/>
              <a:gdLst>
                <a:gd name="T0" fmla="*/ 11 w 613"/>
                <a:gd name="T1" fmla="*/ 0 h 328"/>
                <a:gd name="T2" fmla="*/ 0 w 613"/>
                <a:gd name="T3" fmla="*/ 21 h 328"/>
                <a:gd name="T4" fmla="*/ 602 w 613"/>
                <a:gd name="T5" fmla="*/ 328 h 328"/>
                <a:gd name="T6" fmla="*/ 613 w 613"/>
                <a:gd name="T7" fmla="*/ 307 h 328"/>
                <a:gd name="T8" fmla="*/ 11 w 613"/>
                <a:gd name="T9" fmla="*/ 0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3"/>
                <a:gd name="T16" fmla="*/ 0 h 328"/>
                <a:gd name="T17" fmla="*/ 613 w 613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3" h="328">
                  <a:moveTo>
                    <a:pt x="11" y="0"/>
                  </a:moveTo>
                  <a:lnTo>
                    <a:pt x="0" y="21"/>
                  </a:lnTo>
                  <a:lnTo>
                    <a:pt x="602" y="328"/>
                  </a:lnTo>
                  <a:lnTo>
                    <a:pt x="613" y="30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500" name="Freeform 326"/>
            <p:cNvSpPr>
              <a:spLocks/>
            </p:cNvSpPr>
            <p:nvPr/>
          </p:nvSpPr>
          <p:spPr bwMode="auto">
            <a:xfrm>
              <a:off x="1802" y="382"/>
              <a:ext cx="120" cy="96"/>
            </a:xfrm>
            <a:custGeom>
              <a:avLst/>
              <a:gdLst>
                <a:gd name="T0" fmla="*/ 0 w 120"/>
                <a:gd name="T1" fmla="*/ 95 h 96"/>
                <a:gd name="T2" fmla="*/ 120 w 120"/>
                <a:gd name="T3" fmla="*/ 96 h 96"/>
                <a:gd name="T4" fmla="*/ 49 w 120"/>
                <a:gd name="T5" fmla="*/ 0 h 96"/>
                <a:gd name="T6" fmla="*/ 0 w 120"/>
                <a:gd name="T7" fmla="*/ 95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0" y="95"/>
                  </a:moveTo>
                  <a:lnTo>
                    <a:pt x="120" y="96"/>
                  </a:lnTo>
                  <a:lnTo>
                    <a:pt x="49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0" name="Group 327"/>
          <p:cNvGrpSpPr>
            <a:grpSpLocks/>
          </p:cNvGrpSpPr>
          <p:nvPr/>
        </p:nvGrpSpPr>
        <p:grpSpPr bwMode="auto">
          <a:xfrm>
            <a:off x="6850063" y="161925"/>
            <a:ext cx="1235075" cy="793750"/>
            <a:chOff x="4337" y="101"/>
            <a:chExt cx="778" cy="500"/>
          </a:xfrm>
        </p:grpSpPr>
        <p:sp>
          <p:nvSpPr>
            <p:cNvPr id="60497" name="Freeform 328"/>
            <p:cNvSpPr>
              <a:spLocks/>
            </p:cNvSpPr>
            <p:nvPr/>
          </p:nvSpPr>
          <p:spPr bwMode="auto">
            <a:xfrm>
              <a:off x="4337" y="146"/>
              <a:ext cx="697" cy="455"/>
            </a:xfrm>
            <a:custGeom>
              <a:avLst/>
              <a:gdLst>
                <a:gd name="T0" fmla="*/ 0 w 697"/>
                <a:gd name="T1" fmla="*/ 435 h 455"/>
                <a:gd name="T2" fmla="*/ 13 w 697"/>
                <a:gd name="T3" fmla="*/ 455 h 455"/>
                <a:gd name="T4" fmla="*/ 697 w 697"/>
                <a:gd name="T5" fmla="*/ 20 h 455"/>
                <a:gd name="T6" fmla="*/ 684 w 697"/>
                <a:gd name="T7" fmla="*/ 0 h 455"/>
                <a:gd name="T8" fmla="*/ 0 w 697"/>
                <a:gd name="T9" fmla="*/ 435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7"/>
                <a:gd name="T16" fmla="*/ 0 h 455"/>
                <a:gd name="T17" fmla="*/ 697 w 697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7" h="455">
                  <a:moveTo>
                    <a:pt x="0" y="435"/>
                  </a:moveTo>
                  <a:lnTo>
                    <a:pt x="13" y="455"/>
                  </a:lnTo>
                  <a:lnTo>
                    <a:pt x="697" y="20"/>
                  </a:lnTo>
                  <a:lnTo>
                    <a:pt x="684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98" name="Freeform 329"/>
            <p:cNvSpPr>
              <a:spLocks/>
            </p:cNvSpPr>
            <p:nvPr/>
          </p:nvSpPr>
          <p:spPr bwMode="auto">
            <a:xfrm>
              <a:off x="4996" y="101"/>
              <a:ext cx="119" cy="103"/>
            </a:xfrm>
            <a:custGeom>
              <a:avLst/>
              <a:gdLst>
                <a:gd name="T0" fmla="*/ 57 w 119"/>
                <a:gd name="T1" fmla="*/ 103 h 103"/>
                <a:gd name="T2" fmla="*/ 119 w 119"/>
                <a:gd name="T3" fmla="*/ 0 h 103"/>
                <a:gd name="T4" fmla="*/ 0 w 119"/>
                <a:gd name="T5" fmla="*/ 12 h 103"/>
                <a:gd name="T6" fmla="*/ 57 w 119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3"/>
                <a:gd name="T14" fmla="*/ 119 w 119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3">
                  <a:moveTo>
                    <a:pt x="57" y="103"/>
                  </a:moveTo>
                  <a:lnTo>
                    <a:pt x="119" y="0"/>
                  </a:lnTo>
                  <a:lnTo>
                    <a:pt x="0" y="12"/>
                  </a:lnTo>
                  <a:lnTo>
                    <a:pt x="57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1" name="Group 330"/>
          <p:cNvGrpSpPr>
            <a:grpSpLocks/>
          </p:cNvGrpSpPr>
          <p:nvPr/>
        </p:nvGrpSpPr>
        <p:grpSpPr bwMode="auto">
          <a:xfrm rot="10800000">
            <a:off x="5067300" y="323850"/>
            <a:ext cx="611188" cy="368300"/>
            <a:chOff x="3214" y="162"/>
            <a:chExt cx="385" cy="232"/>
          </a:xfrm>
        </p:grpSpPr>
        <p:sp>
          <p:nvSpPr>
            <p:cNvPr id="60495" name="Freeform 331"/>
            <p:cNvSpPr>
              <a:spLocks/>
            </p:cNvSpPr>
            <p:nvPr/>
          </p:nvSpPr>
          <p:spPr bwMode="auto">
            <a:xfrm>
              <a:off x="3298" y="162"/>
              <a:ext cx="301" cy="190"/>
            </a:xfrm>
            <a:custGeom>
              <a:avLst/>
              <a:gdLst>
                <a:gd name="T0" fmla="*/ 301 w 301"/>
                <a:gd name="T1" fmla="*/ 20 h 190"/>
                <a:gd name="T2" fmla="*/ 289 w 301"/>
                <a:gd name="T3" fmla="*/ 0 h 190"/>
                <a:gd name="T4" fmla="*/ 0 w 301"/>
                <a:gd name="T5" fmla="*/ 170 h 190"/>
                <a:gd name="T6" fmla="*/ 12 w 301"/>
                <a:gd name="T7" fmla="*/ 190 h 190"/>
                <a:gd name="T8" fmla="*/ 301 w 301"/>
                <a:gd name="T9" fmla="*/ 2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1"/>
                <a:gd name="T16" fmla="*/ 0 h 190"/>
                <a:gd name="T17" fmla="*/ 301 w 301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1" h="190">
                  <a:moveTo>
                    <a:pt x="301" y="20"/>
                  </a:moveTo>
                  <a:lnTo>
                    <a:pt x="289" y="0"/>
                  </a:lnTo>
                  <a:lnTo>
                    <a:pt x="0" y="170"/>
                  </a:lnTo>
                  <a:lnTo>
                    <a:pt x="12" y="190"/>
                  </a:lnTo>
                  <a:lnTo>
                    <a:pt x="301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96" name="Freeform 332"/>
            <p:cNvSpPr>
              <a:spLocks/>
            </p:cNvSpPr>
            <p:nvPr/>
          </p:nvSpPr>
          <p:spPr bwMode="auto">
            <a:xfrm>
              <a:off x="3214" y="293"/>
              <a:ext cx="119" cy="101"/>
            </a:xfrm>
            <a:custGeom>
              <a:avLst/>
              <a:gdLst>
                <a:gd name="T0" fmla="*/ 65 w 119"/>
                <a:gd name="T1" fmla="*/ 0 h 101"/>
                <a:gd name="T2" fmla="*/ 0 w 119"/>
                <a:gd name="T3" fmla="*/ 101 h 101"/>
                <a:gd name="T4" fmla="*/ 119 w 119"/>
                <a:gd name="T5" fmla="*/ 93 h 101"/>
                <a:gd name="T6" fmla="*/ 65 w 119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65" y="0"/>
                  </a:moveTo>
                  <a:lnTo>
                    <a:pt x="0" y="101"/>
                  </a:lnTo>
                  <a:lnTo>
                    <a:pt x="119" y="9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2" name="Group 333"/>
          <p:cNvGrpSpPr>
            <a:grpSpLocks/>
          </p:cNvGrpSpPr>
          <p:nvPr/>
        </p:nvGrpSpPr>
        <p:grpSpPr bwMode="auto">
          <a:xfrm>
            <a:off x="3476625" y="311150"/>
            <a:ext cx="720725" cy="454025"/>
            <a:chOff x="2212" y="111"/>
            <a:chExt cx="454" cy="286"/>
          </a:xfrm>
        </p:grpSpPr>
        <p:sp>
          <p:nvSpPr>
            <p:cNvPr id="60493" name="Freeform 334"/>
            <p:cNvSpPr>
              <a:spLocks/>
            </p:cNvSpPr>
            <p:nvPr/>
          </p:nvSpPr>
          <p:spPr bwMode="auto">
            <a:xfrm>
              <a:off x="2212" y="111"/>
              <a:ext cx="371" cy="242"/>
            </a:xfrm>
            <a:custGeom>
              <a:avLst/>
              <a:gdLst>
                <a:gd name="T0" fmla="*/ 12 w 371"/>
                <a:gd name="T1" fmla="*/ 0 h 242"/>
                <a:gd name="T2" fmla="*/ 0 w 371"/>
                <a:gd name="T3" fmla="*/ 20 h 242"/>
                <a:gd name="T4" fmla="*/ 359 w 371"/>
                <a:gd name="T5" fmla="*/ 242 h 242"/>
                <a:gd name="T6" fmla="*/ 371 w 371"/>
                <a:gd name="T7" fmla="*/ 222 h 242"/>
                <a:gd name="T8" fmla="*/ 12 w 371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2"/>
                <a:gd name="T17" fmla="*/ 371 w 371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2">
                  <a:moveTo>
                    <a:pt x="12" y="0"/>
                  </a:moveTo>
                  <a:lnTo>
                    <a:pt x="0" y="20"/>
                  </a:lnTo>
                  <a:lnTo>
                    <a:pt x="359" y="242"/>
                  </a:lnTo>
                  <a:lnTo>
                    <a:pt x="371" y="22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94" name="Freeform 335"/>
            <p:cNvSpPr>
              <a:spLocks/>
            </p:cNvSpPr>
            <p:nvPr/>
          </p:nvSpPr>
          <p:spPr bwMode="auto">
            <a:xfrm>
              <a:off x="2547" y="296"/>
              <a:ext cx="119" cy="101"/>
            </a:xfrm>
            <a:custGeom>
              <a:avLst/>
              <a:gdLst>
                <a:gd name="T0" fmla="*/ 0 w 119"/>
                <a:gd name="T1" fmla="*/ 91 h 101"/>
                <a:gd name="T2" fmla="*/ 119 w 119"/>
                <a:gd name="T3" fmla="*/ 101 h 101"/>
                <a:gd name="T4" fmla="*/ 56 w 119"/>
                <a:gd name="T5" fmla="*/ 0 h 101"/>
                <a:gd name="T6" fmla="*/ 0 w 119"/>
                <a:gd name="T7" fmla="*/ 91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0" y="91"/>
                  </a:moveTo>
                  <a:lnTo>
                    <a:pt x="119" y="101"/>
                  </a:lnTo>
                  <a:lnTo>
                    <a:pt x="56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3" name="Group 336"/>
          <p:cNvGrpSpPr>
            <a:grpSpLocks/>
          </p:cNvGrpSpPr>
          <p:nvPr/>
        </p:nvGrpSpPr>
        <p:grpSpPr bwMode="auto">
          <a:xfrm>
            <a:off x="3206750" y="1195388"/>
            <a:ext cx="873125" cy="669925"/>
            <a:chOff x="2042" y="752"/>
            <a:chExt cx="550" cy="422"/>
          </a:xfrm>
        </p:grpSpPr>
        <p:sp>
          <p:nvSpPr>
            <p:cNvPr id="60491" name="Freeform 337"/>
            <p:cNvSpPr>
              <a:spLocks/>
            </p:cNvSpPr>
            <p:nvPr/>
          </p:nvSpPr>
          <p:spPr bwMode="auto">
            <a:xfrm>
              <a:off x="2042" y="752"/>
              <a:ext cx="474" cy="369"/>
            </a:xfrm>
            <a:custGeom>
              <a:avLst/>
              <a:gdLst>
                <a:gd name="T0" fmla="*/ 460 w 474"/>
                <a:gd name="T1" fmla="*/ 369 h 369"/>
                <a:gd name="T2" fmla="*/ 474 w 474"/>
                <a:gd name="T3" fmla="*/ 350 h 369"/>
                <a:gd name="T4" fmla="*/ 14 w 474"/>
                <a:gd name="T5" fmla="*/ 0 h 369"/>
                <a:gd name="T6" fmla="*/ 0 w 474"/>
                <a:gd name="T7" fmla="*/ 19 h 369"/>
                <a:gd name="T8" fmla="*/ 460 w 474"/>
                <a:gd name="T9" fmla="*/ 369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4"/>
                <a:gd name="T16" fmla="*/ 0 h 369"/>
                <a:gd name="T17" fmla="*/ 474 w 474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4" h="369">
                  <a:moveTo>
                    <a:pt x="460" y="369"/>
                  </a:moveTo>
                  <a:lnTo>
                    <a:pt x="474" y="35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460" y="3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92" name="Freeform 338"/>
            <p:cNvSpPr>
              <a:spLocks/>
            </p:cNvSpPr>
            <p:nvPr/>
          </p:nvSpPr>
          <p:spPr bwMode="auto">
            <a:xfrm>
              <a:off x="2474" y="1067"/>
              <a:ext cx="118" cy="107"/>
            </a:xfrm>
            <a:custGeom>
              <a:avLst/>
              <a:gdLst>
                <a:gd name="T0" fmla="*/ 0 w 118"/>
                <a:gd name="T1" fmla="*/ 85 h 107"/>
                <a:gd name="T2" fmla="*/ 118 w 118"/>
                <a:gd name="T3" fmla="*/ 107 h 107"/>
                <a:gd name="T4" fmla="*/ 65 w 118"/>
                <a:gd name="T5" fmla="*/ 0 h 107"/>
                <a:gd name="T6" fmla="*/ 0 w 118"/>
                <a:gd name="T7" fmla="*/ 85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7"/>
                <a:gd name="T14" fmla="*/ 118 w 118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7">
                  <a:moveTo>
                    <a:pt x="0" y="85"/>
                  </a:moveTo>
                  <a:lnTo>
                    <a:pt x="118" y="107"/>
                  </a:lnTo>
                  <a:lnTo>
                    <a:pt x="65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4" name="Group 339"/>
          <p:cNvGrpSpPr>
            <a:grpSpLocks/>
          </p:cNvGrpSpPr>
          <p:nvPr/>
        </p:nvGrpSpPr>
        <p:grpSpPr bwMode="auto">
          <a:xfrm>
            <a:off x="3128963" y="1365250"/>
            <a:ext cx="708025" cy="496888"/>
            <a:chOff x="1993" y="859"/>
            <a:chExt cx="446" cy="313"/>
          </a:xfrm>
        </p:grpSpPr>
        <p:sp>
          <p:nvSpPr>
            <p:cNvPr id="60489" name="Freeform 340"/>
            <p:cNvSpPr>
              <a:spLocks/>
            </p:cNvSpPr>
            <p:nvPr/>
          </p:nvSpPr>
          <p:spPr bwMode="auto">
            <a:xfrm>
              <a:off x="2073" y="909"/>
              <a:ext cx="366" cy="263"/>
            </a:xfrm>
            <a:custGeom>
              <a:avLst/>
              <a:gdLst>
                <a:gd name="T0" fmla="*/ 353 w 366"/>
                <a:gd name="T1" fmla="*/ 263 h 263"/>
                <a:gd name="T2" fmla="*/ 366 w 366"/>
                <a:gd name="T3" fmla="*/ 244 h 263"/>
                <a:gd name="T4" fmla="*/ 13 w 366"/>
                <a:gd name="T5" fmla="*/ 0 h 263"/>
                <a:gd name="T6" fmla="*/ 0 w 366"/>
                <a:gd name="T7" fmla="*/ 19 h 263"/>
                <a:gd name="T8" fmla="*/ 353 w 366"/>
                <a:gd name="T9" fmla="*/ 263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263"/>
                <a:gd name="T17" fmla="*/ 366 w 366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263">
                  <a:moveTo>
                    <a:pt x="353" y="263"/>
                  </a:moveTo>
                  <a:lnTo>
                    <a:pt x="366" y="244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353" y="2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90" name="Freeform 341"/>
            <p:cNvSpPr>
              <a:spLocks/>
            </p:cNvSpPr>
            <p:nvPr/>
          </p:nvSpPr>
          <p:spPr bwMode="auto">
            <a:xfrm>
              <a:off x="1993" y="859"/>
              <a:ext cx="119" cy="105"/>
            </a:xfrm>
            <a:custGeom>
              <a:avLst/>
              <a:gdLst>
                <a:gd name="T0" fmla="*/ 119 w 119"/>
                <a:gd name="T1" fmla="*/ 17 h 105"/>
                <a:gd name="T2" fmla="*/ 0 w 119"/>
                <a:gd name="T3" fmla="*/ 0 h 105"/>
                <a:gd name="T4" fmla="*/ 58 w 119"/>
                <a:gd name="T5" fmla="*/ 105 h 105"/>
                <a:gd name="T6" fmla="*/ 119 w 119"/>
                <a:gd name="T7" fmla="*/ 17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5"/>
                <a:gd name="T14" fmla="*/ 119 w 11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5">
                  <a:moveTo>
                    <a:pt x="119" y="17"/>
                  </a:moveTo>
                  <a:lnTo>
                    <a:pt x="0" y="0"/>
                  </a:lnTo>
                  <a:lnTo>
                    <a:pt x="58" y="105"/>
                  </a:lnTo>
                  <a:lnTo>
                    <a:pt x="1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5" name="Group 342"/>
          <p:cNvGrpSpPr>
            <a:grpSpLocks/>
          </p:cNvGrpSpPr>
          <p:nvPr/>
        </p:nvGrpSpPr>
        <p:grpSpPr bwMode="auto">
          <a:xfrm>
            <a:off x="5191125" y="981075"/>
            <a:ext cx="1185863" cy="890588"/>
            <a:chOff x="3292" y="617"/>
            <a:chExt cx="747" cy="561"/>
          </a:xfrm>
        </p:grpSpPr>
        <p:sp>
          <p:nvSpPr>
            <p:cNvPr id="60487" name="Freeform 343"/>
            <p:cNvSpPr>
              <a:spLocks/>
            </p:cNvSpPr>
            <p:nvPr/>
          </p:nvSpPr>
          <p:spPr bwMode="auto">
            <a:xfrm>
              <a:off x="3292" y="670"/>
              <a:ext cx="670" cy="508"/>
            </a:xfrm>
            <a:custGeom>
              <a:avLst/>
              <a:gdLst>
                <a:gd name="T0" fmla="*/ 0 w 670"/>
                <a:gd name="T1" fmla="*/ 489 h 508"/>
                <a:gd name="T2" fmla="*/ 14 w 670"/>
                <a:gd name="T3" fmla="*/ 508 h 508"/>
                <a:gd name="T4" fmla="*/ 670 w 670"/>
                <a:gd name="T5" fmla="*/ 19 h 508"/>
                <a:gd name="T6" fmla="*/ 656 w 670"/>
                <a:gd name="T7" fmla="*/ 0 h 508"/>
                <a:gd name="T8" fmla="*/ 0 w 670"/>
                <a:gd name="T9" fmla="*/ 489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0"/>
                <a:gd name="T16" fmla="*/ 0 h 508"/>
                <a:gd name="T17" fmla="*/ 670 w 670"/>
                <a:gd name="T18" fmla="*/ 508 h 5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0" h="508">
                  <a:moveTo>
                    <a:pt x="0" y="489"/>
                  </a:moveTo>
                  <a:lnTo>
                    <a:pt x="14" y="508"/>
                  </a:lnTo>
                  <a:lnTo>
                    <a:pt x="670" y="19"/>
                  </a:lnTo>
                  <a:lnTo>
                    <a:pt x="656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88" name="Freeform 344"/>
            <p:cNvSpPr>
              <a:spLocks/>
            </p:cNvSpPr>
            <p:nvPr/>
          </p:nvSpPr>
          <p:spPr bwMode="auto">
            <a:xfrm>
              <a:off x="3922" y="617"/>
              <a:ext cx="117" cy="107"/>
            </a:xfrm>
            <a:custGeom>
              <a:avLst/>
              <a:gdLst>
                <a:gd name="T0" fmla="*/ 63 w 117"/>
                <a:gd name="T1" fmla="*/ 107 h 107"/>
                <a:gd name="T2" fmla="*/ 117 w 117"/>
                <a:gd name="T3" fmla="*/ 0 h 107"/>
                <a:gd name="T4" fmla="*/ 0 w 117"/>
                <a:gd name="T5" fmla="*/ 21 h 107"/>
                <a:gd name="T6" fmla="*/ 63 w 11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63" y="107"/>
                  </a:moveTo>
                  <a:lnTo>
                    <a:pt x="117" y="0"/>
                  </a:lnTo>
                  <a:lnTo>
                    <a:pt x="0" y="21"/>
                  </a:lnTo>
                  <a:lnTo>
                    <a:pt x="63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6" name="Group 345"/>
          <p:cNvGrpSpPr>
            <a:grpSpLocks/>
          </p:cNvGrpSpPr>
          <p:nvPr/>
        </p:nvGrpSpPr>
        <p:grpSpPr bwMode="auto">
          <a:xfrm>
            <a:off x="5461000" y="1198563"/>
            <a:ext cx="904875" cy="660400"/>
            <a:chOff x="3477" y="754"/>
            <a:chExt cx="555" cy="416"/>
          </a:xfrm>
        </p:grpSpPr>
        <p:sp>
          <p:nvSpPr>
            <p:cNvPr id="60485" name="Freeform 346"/>
            <p:cNvSpPr>
              <a:spLocks/>
            </p:cNvSpPr>
            <p:nvPr/>
          </p:nvSpPr>
          <p:spPr bwMode="auto">
            <a:xfrm>
              <a:off x="3554" y="754"/>
              <a:ext cx="478" cy="364"/>
            </a:xfrm>
            <a:custGeom>
              <a:avLst/>
              <a:gdLst>
                <a:gd name="T0" fmla="*/ 0 w 478"/>
                <a:gd name="T1" fmla="*/ 345 h 364"/>
                <a:gd name="T2" fmla="*/ 14 w 478"/>
                <a:gd name="T3" fmla="*/ 364 h 364"/>
                <a:gd name="T4" fmla="*/ 478 w 478"/>
                <a:gd name="T5" fmla="*/ 19 h 364"/>
                <a:gd name="T6" fmla="*/ 464 w 478"/>
                <a:gd name="T7" fmla="*/ 0 h 364"/>
                <a:gd name="T8" fmla="*/ 0 w 478"/>
                <a:gd name="T9" fmla="*/ 345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8"/>
                <a:gd name="T16" fmla="*/ 0 h 364"/>
                <a:gd name="T17" fmla="*/ 478 w 478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8" h="364">
                  <a:moveTo>
                    <a:pt x="0" y="345"/>
                  </a:moveTo>
                  <a:lnTo>
                    <a:pt x="14" y="364"/>
                  </a:lnTo>
                  <a:lnTo>
                    <a:pt x="478" y="19"/>
                  </a:lnTo>
                  <a:lnTo>
                    <a:pt x="464" y="0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86" name="Freeform 347"/>
            <p:cNvSpPr>
              <a:spLocks/>
            </p:cNvSpPr>
            <p:nvPr/>
          </p:nvSpPr>
          <p:spPr bwMode="auto">
            <a:xfrm>
              <a:off x="3477" y="1063"/>
              <a:ext cx="117" cy="107"/>
            </a:xfrm>
            <a:custGeom>
              <a:avLst/>
              <a:gdLst>
                <a:gd name="T0" fmla="*/ 54 w 117"/>
                <a:gd name="T1" fmla="*/ 0 h 107"/>
                <a:gd name="T2" fmla="*/ 0 w 117"/>
                <a:gd name="T3" fmla="*/ 107 h 107"/>
                <a:gd name="T4" fmla="*/ 117 w 117"/>
                <a:gd name="T5" fmla="*/ 86 h 107"/>
                <a:gd name="T6" fmla="*/ 54 w 11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54" y="0"/>
                  </a:moveTo>
                  <a:lnTo>
                    <a:pt x="0" y="107"/>
                  </a:lnTo>
                  <a:lnTo>
                    <a:pt x="117" y="8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7" name="Group 348"/>
          <p:cNvGrpSpPr>
            <a:grpSpLocks/>
          </p:cNvGrpSpPr>
          <p:nvPr/>
        </p:nvGrpSpPr>
        <p:grpSpPr bwMode="auto">
          <a:xfrm>
            <a:off x="1779588" y="1892300"/>
            <a:ext cx="1990725" cy="169863"/>
            <a:chOff x="1143" y="1191"/>
            <a:chExt cx="1254" cy="107"/>
          </a:xfrm>
        </p:grpSpPr>
        <p:sp>
          <p:nvSpPr>
            <p:cNvPr id="60483" name="Freeform 349"/>
            <p:cNvSpPr>
              <a:spLocks/>
            </p:cNvSpPr>
            <p:nvPr/>
          </p:nvSpPr>
          <p:spPr bwMode="auto">
            <a:xfrm>
              <a:off x="1248" y="1228"/>
              <a:ext cx="1149" cy="29"/>
            </a:xfrm>
            <a:custGeom>
              <a:avLst/>
              <a:gdLst>
                <a:gd name="T0" fmla="*/ 1149 w 1149"/>
                <a:gd name="T1" fmla="*/ 24 h 29"/>
                <a:gd name="T2" fmla="*/ 1149 w 1149"/>
                <a:gd name="T3" fmla="*/ 0 h 29"/>
                <a:gd name="T4" fmla="*/ 0 w 1149"/>
                <a:gd name="T5" fmla="*/ 5 h 29"/>
                <a:gd name="T6" fmla="*/ 0 w 1149"/>
                <a:gd name="T7" fmla="*/ 29 h 29"/>
                <a:gd name="T8" fmla="*/ 1149 w 1149"/>
                <a:gd name="T9" fmla="*/ 2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9"/>
                <a:gd name="T16" fmla="*/ 0 h 29"/>
                <a:gd name="T17" fmla="*/ 1149 w 114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9" h="29">
                  <a:moveTo>
                    <a:pt x="1149" y="24"/>
                  </a:moveTo>
                  <a:lnTo>
                    <a:pt x="1149" y="0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149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84" name="Freeform 350"/>
            <p:cNvSpPr>
              <a:spLocks/>
            </p:cNvSpPr>
            <p:nvPr/>
          </p:nvSpPr>
          <p:spPr bwMode="auto">
            <a:xfrm>
              <a:off x="1143" y="1191"/>
              <a:ext cx="107" cy="107"/>
            </a:xfrm>
            <a:custGeom>
              <a:avLst/>
              <a:gdLst>
                <a:gd name="T0" fmla="*/ 107 w 107"/>
                <a:gd name="T1" fmla="*/ 0 h 107"/>
                <a:gd name="T2" fmla="*/ 0 w 107"/>
                <a:gd name="T3" fmla="*/ 54 h 107"/>
                <a:gd name="T4" fmla="*/ 107 w 107"/>
                <a:gd name="T5" fmla="*/ 107 h 107"/>
                <a:gd name="T6" fmla="*/ 107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0"/>
                  </a:moveTo>
                  <a:lnTo>
                    <a:pt x="0" y="54"/>
                  </a:ln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7448" name="Group 351"/>
          <p:cNvGrpSpPr>
            <a:grpSpLocks/>
          </p:cNvGrpSpPr>
          <p:nvPr/>
        </p:nvGrpSpPr>
        <p:grpSpPr bwMode="auto">
          <a:xfrm>
            <a:off x="481013" y="115888"/>
            <a:ext cx="8153400" cy="1755775"/>
            <a:chOff x="325" y="72"/>
            <a:chExt cx="5136" cy="1106"/>
          </a:xfrm>
        </p:grpSpPr>
        <p:sp>
          <p:nvSpPr>
            <p:cNvPr id="60481" name="Freeform 352"/>
            <p:cNvSpPr>
              <a:spLocks/>
            </p:cNvSpPr>
            <p:nvPr/>
          </p:nvSpPr>
          <p:spPr bwMode="auto">
            <a:xfrm>
              <a:off x="325" y="72"/>
              <a:ext cx="188" cy="1106"/>
            </a:xfrm>
            <a:custGeom>
              <a:avLst/>
              <a:gdLst>
                <a:gd name="T0" fmla="*/ 188 w 188"/>
                <a:gd name="T1" fmla="*/ 0 h 1106"/>
                <a:gd name="T2" fmla="*/ 167 w 188"/>
                <a:gd name="T3" fmla="*/ 2 h 1106"/>
                <a:gd name="T4" fmla="*/ 135 w 188"/>
                <a:gd name="T5" fmla="*/ 16 h 1106"/>
                <a:gd name="T6" fmla="*/ 119 w 188"/>
                <a:gd name="T7" fmla="*/ 28 h 1106"/>
                <a:gd name="T8" fmla="*/ 100 w 188"/>
                <a:gd name="T9" fmla="*/ 57 h 1106"/>
                <a:gd name="T10" fmla="*/ 93 w 188"/>
                <a:gd name="T11" fmla="*/ 79 h 1106"/>
                <a:gd name="T12" fmla="*/ 91 w 188"/>
                <a:gd name="T13" fmla="*/ 462 h 1106"/>
                <a:gd name="T14" fmla="*/ 84 w 188"/>
                <a:gd name="T15" fmla="*/ 497 h 1106"/>
                <a:gd name="T16" fmla="*/ 85 w 188"/>
                <a:gd name="T17" fmla="*/ 493 h 1106"/>
                <a:gd name="T18" fmla="*/ 66 w 188"/>
                <a:gd name="T19" fmla="*/ 522 h 1106"/>
                <a:gd name="T20" fmla="*/ 57 w 188"/>
                <a:gd name="T21" fmla="*/ 537 h 1106"/>
                <a:gd name="T22" fmla="*/ 39 w 188"/>
                <a:gd name="T23" fmla="*/ 540 h 1106"/>
                <a:gd name="T24" fmla="*/ 24 w 188"/>
                <a:gd name="T25" fmla="*/ 551 h 1106"/>
                <a:gd name="T26" fmla="*/ 6 w 188"/>
                <a:gd name="T27" fmla="*/ 547 h 1106"/>
                <a:gd name="T28" fmla="*/ 4 w 188"/>
                <a:gd name="T29" fmla="*/ 548 h 1106"/>
                <a:gd name="T30" fmla="*/ 0 w 188"/>
                <a:gd name="T31" fmla="*/ 553 h 1106"/>
                <a:gd name="T32" fmla="*/ 4 w 188"/>
                <a:gd name="T33" fmla="*/ 558 h 1106"/>
                <a:gd name="T34" fmla="*/ 24 w 188"/>
                <a:gd name="T35" fmla="*/ 561 h 1106"/>
                <a:gd name="T36" fmla="*/ 22 w 188"/>
                <a:gd name="T37" fmla="*/ 560 h 1106"/>
                <a:gd name="T38" fmla="*/ 54 w 188"/>
                <a:gd name="T39" fmla="*/ 574 h 1106"/>
                <a:gd name="T40" fmla="*/ 52 w 188"/>
                <a:gd name="T41" fmla="*/ 573 h 1106"/>
                <a:gd name="T42" fmla="*/ 77 w 188"/>
                <a:gd name="T43" fmla="*/ 598 h 1106"/>
                <a:gd name="T44" fmla="*/ 90 w 188"/>
                <a:gd name="T45" fmla="*/ 609 h 1106"/>
                <a:gd name="T46" fmla="*/ 89 w 188"/>
                <a:gd name="T47" fmla="*/ 626 h 1106"/>
                <a:gd name="T48" fmla="*/ 91 w 188"/>
                <a:gd name="T49" fmla="*/ 1009 h 1106"/>
                <a:gd name="T50" fmla="*/ 98 w 188"/>
                <a:gd name="T51" fmla="*/ 1044 h 1106"/>
                <a:gd name="T52" fmla="*/ 108 w 188"/>
                <a:gd name="T53" fmla="*/ 1064 h 1106"/>
                <a:gd name="T54" fmla="*/ 133 w 188"/>
                <a:gd name="T55" fmla="*/ 1089 h 1106"/>
                <a:gd name="T56" fmla="*/ 150 w 188"/>
                <a:gd name="T57" fmla="*/ 1098 h 1106"/>
                <a:gd name="T58" fmla="*/ 170 w 188"/>
                <a:gd name="T59" fmla="*/ 1104 h 1106"/>
                <a:gd name="T60" fmla="*/ 188 w 188"/>
                <a:gd name="T61" fmla="*/ 1094 h 1106"/>
                <a:gd name="T62" fmla="*/ 170 w 188"/>
                <a:gd name="T63" fmla="*/ 1098 h 1106"/>
                <a:gd name="T64" fmla="*/ 155 w 188"/>
                <a:gd name="T65" fmla="*/ 1087 h 1106"/>
                <a:gd name="T66" fmla="*/ 137 w 188"/>
                <a:gd name="T67" fmla="*/ 1084 h 1106"/>
                <a:gd name="T68" fmla="*/ 128 w 188"/>
                <a:gd name="T69" fmla="*/ 1069 h 1106"/>
                <a:gd name="T70" fmla="*/ 109 w 188"/>
                <a:gd name="T71" fmla="*/ 1040 h 1106"/>
                <a:gd name="T72" fmla="*/ 110 w 188"/>
                <a:gd name="T73" fmla="*/ 1044 h 1106"/>
                <a:gd name="T74" fmla="*/ 103 w 188"/>
                <a:gd name="T75" fmla="*/ 1009 h 1106"/>
                <a:gd name="T76" fmla="*/ 101 w 188"/>
                <a:gd name="T77" fmla="*/ 626 h 1106"/>
                <a:gd name="T78" fmla="*/ 94 w 188"/>
                <a:gd name="T79" fmla="*/ 604 h 1106"/>
                <a:gd name="T80" fmla="*/ 75 w 188"/>
                <a:gd name="T81" fmla="*/ 575 h 1106"/>
                <a:gd name="T82" fmla="*/ 59 w 188"/>
                <a:gd name="T83" fmla="*/ 563 h 1106"/>
                <a:gd name="T84" fmla="*/ 27 w 188"/>
                <a:gd name="T85" fmla="*/ 549 h 1106"/>
                <a:gd name="T86" fmla="*/ 6 w 188"/>
                <a:gd name="T87" fmla="*/ 547 h 1106"/>
                <a:gd name="T88" fmla="*/ 8 w 188"/>
                <a:gd name="T89" fmla="*/ 558 h 1106"/>
                <a:gd name="T90" fmla="*/ 12 w 188"/>
                <a:gd name="T91" fmla="*/ 553 h 1106"/>
                <a:gd name="T92" fmla="*/ 8 w 188"/>
                <a:gd name="T93" fmla="*/ 548 h 1106"/>
                <a:gd name="T94" fmla="*/ 6 w 188"/>
                <a:gd name="T95" fmla="*/ 559 h 1106"/>
                <a:gd name="T96" fmla="*/ 27 w 188"/>
                <a:gd name="T97" fmla="*/ 557 h 1106"/>
                <a:gd name="T98" fmla="*/ 59 w 188"/>
                <a:gd name="T99" fmla="*/ 543 h 1106"/>
                <a:gd name="T100" fmla="*/ 75 w 188"/>
                <a:gd name="T101" fmla="*/ 531 h 1106"/>
                <a:gd name="T102" fmla="*/ 94 w 188"/>
                <a:gd name="T103" fmla="*/ 502 h 1106"/>
                <a:gd name="T104" fmla="*/ 96 w 188"/>
                <a:gd name="T105" fmla="*/ 497 h 1106"/>
                <a:gd name="T106" fmla="*/ 103 w 188"/>
                <a:gd name="T107" fmla="*/ 462 h 1106"/>
                <a:gd name="T108" fmla="*/ 105 w 188"/>
                <a:gd name="T109" fmla="*/ 79 h 1106"/>
                <a:gd name="T110" fmla="*/ 104 w 188"/>
                <a:gd name="T111" fmla="*/ 62 h 1106"/>
                <a:gd name="T112" fmla="*/ 117 w 188"/>
                <a:gd name="T113" fmla="*/ 51 h 1106"/>
                <a:gd name="T114" fmla="*/ 142 w 188"/>
                <a:gd name="T115" fmla="*/ 26 h 1106"/>
                <a:gd name="T116" fmla="*/ 140 w 188"/>
                <a:gd name="T117" fmla="*/ 27 h 1106"/>
                <a:gd name="T118" fmla="*/ 172 w 188"/>
                <a:gd name="T119" fmla="*/ 13 h 1106"/>
                <a:gd name="T120" fmla="*/ 170 w 188"/>
                <a:gd name="T121" fmla="*/ 14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188" y="12"/>
                  </a:moveTo>
                  <a:lnTo>
                    <a:pt x="188" y="0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50" y="8"/>
                  </a:lnTo>
                  <a:lnTo>
                    <a:pt x="135" y="16"/>
                  </a:lnTo>
                  <a:lnTo>
                    <a:pt x="133" y="17"/>
                  </a:lnTo>
                  <a:lnTo>
                    <a:pt x="119" y="28"/>
                  </a:lnTo>
                  <a:lnTo>
                    <a:pt x="108" y="42"/>
                  </a:lnTo>
                  <a:lnTo>
                    <a:pt x="100" y="57"/>
                  </a:lnTo>
                  <a:lnTo>
                    <a:pt x="98" y="62"/>
                  </a:lnTo>
                  <a:lnTo>
                    <a:pt x="93" y="79"/>
                  </a:lnTo>
                  <a:lnTo>
                    <a:pt x="91" y="97"/>
                  </a:lnTo>
                  <a:lnTo>
                    <a:pt x="91" y="462"/>
                  </a:lnTo>
                  <a:lnTo>
                    <a:pt x="89" y="480"/>
                  </a:lnTo>
                  <a:lnTo>
                    <a:pt x="84" y="497"/>
                  </a:lnTo>
                  <a:lnTo>
                    <a:pt x="90" y="497"/>
                  </a:lnTo>
                  <a:lnTo>
                    <a:pt x="85" y="493"/>
                  </a:lnTo>
                  <a:lnTo>
                    <a:pt x="77" y="508"/>
                  </a:lnTo>
                  <a:lnTo>
                    <a:pt x="66" y="522"/>
                  </a:lnTo>
                  <a:lnTo>
                    <a:pt x="52" y="533"/>
                  </a:lnTo>
                  <a:lnTo>
                    <a:pt x="57" y="537"/>
                  </a:lnTo>
                  <a:lnTo>
                    <a:pt x="54" y="532"/>
                  </a:lnTo>
                  <a:lnTo>
                    <a:pt x="39" y="540"/>
                  </a:lnTo>
                  <a:lnTo>
                    <a:pt x="22" y="546"/>
                  </a:lnTo>
                  <a:lnTo>
                    <a:pt x="24" y="551"/>
                  </a:lnTo>
                  <a:lnTo>
                    <a:pt x="24" y="545"/>
                  </a:lnTo>
                  <a:lnTo>
                    <a:pt x="6" y="547"/>
                  </a:lnTo>
                  <a:lnTo>
                    <a:pt x="4" y="548"/>
                  </a:lnTo>
                  <a:lnTo>
                    <a:pt x="2" y="549"/>
                  </a:lnTo>
                  <a:lnTo>
                    <a:pt x="0" y="553"/>
                  </a:lnTo>
                  <a:lnTo>
                    <a:pt x="2" y="557"/>
                  </a:lnTo>
                  <a:lnTo>
                    <a:pt x="4" y="558"/>
                  </a:lnTo>
                  <a:lnTo>
                    <a:pt x="6" y="559"/>
                  </a:lnTo>
                  <a:lnTo>
                    <a:pt x="24" y="561"/>
                  </a:lnTo>
                  <a:lnTo>
                    <a:pt x="24" y="555"/>
                  </a:lnTo>
                  <a:lnTo>
                    <a:pt x="22" y="560"/>
                  </a:lnTo>
                  <a:lnTo>
                    <a:pt x="39" y="566"/>
                  </a:lnTo>
                  <a:lnTo>
                    <a:pt x="54" y="574"/>
                  </a:lnTo>
                  <a:lnTo>
                    <a:pt x="57" y="569"/>
                  </a:lnTo>
                  <a:lnTo>
                    <a:pt x="52" y="573"/>
                  </a:lnTo>
                  <a:lnTo>
                    <a:pt x="66" y="584"/>
                  </a:lnTo>
                  <a:lnTo>
                    <a:pt x="77" y="598"/>
                  </a:lnTo>
                  <a:lnTo>
                    <a:pt x="85" y="613"/>
                  </a:lnTo>
                  <a:lnTo>
                    <a:pt x="90" y="609"/>
                  </a:lnTo>
                  <a:lnTo>
                    <a:pt x="84" y="609"/>
                  </a:lnTo>
                  <a:lnTo>
                    <a:pt x="89" y="626"/>
                  </a:lnTo>
                  <a:lnTo>
                    <a:pt x="91" y="644"/>
                  </a:lnTo>
                  <a:lnTo>
                    <a:pt x="91" y="1009"/>
                  </a:lnTo>
                  <a:lnTo>
                    <a:pt x="93" y="1027"/>
                  </a:lnTo>
                  <a:lnTo>
                    <a:pt x="98" y="1044"/>
                  </a:lnTo>
                  <a:lnTo>
                    <a:pt x="100" y="1049"/>
                  </a:lnTo>
                  <a:lnTo>
                    <a:pt x="108" y="1064"/>
                  </a:lnTo>
                  <a:lnTo>
                    <a:pt x="119" y="1078"/>
                  </a:lnTo>
                  <a:lnTo>
                    <a:pt x="133" y="1089"/>
                  </a:lnTo>
                  <a:lnTo>
                    <a:pt x="135" y="1090"/>
                  </a:lnTo>
                  <a:lnTo>
                    <a:pt x="150" y="1098"/>
                  </a:lnTo>
                  <a:lnTo>
                    <a:pt x="167" y="1104"/>
                  </a:lnTo>
                  <a:lnTo>
                    <a:pt x="170" y="1104"/>
                  </a:lnTo>
                  <a:lnTo>
                    <a:pt x="188" y="1106"/>
                  </a:lnTo>
                  <a:lnTo>
                    <a:pt x="188" y="1094"/>
                  </a:lnTo>
                  <a:lnTo>
                    <a:pt x="170" y="1092"/>
                  </a:lnTo>
                  <a:lnTo>
                    <a:pt x="170" y="1098"/>
                  </a:lnTo>
                  <a:lnTo>
                    <a:pt x="172" y="1093"/>
                  </a:lnTo>
                  <a:lnTo>
                    <a:pt x="155" y="1087"/>
                  </a:lnTo>
                  <a:lnTo>
                    <a:pt x="140" y="1079"/>
                  </a:lnTo>
                  <a:lnTo>
                    <a:pt x="137" y="1084"/>
                  </a:lnTo>
                  <a:lnTo>
                    <a:pt x="142" y="1080"/>
                  </a:lnTo>
                  <a:lnTo>
                    <a:pt x="128" y="1069"/>
                  </a:lnTo>
                  <a:lnTo>
                    <a:pt x="117" y="1055"/>
                  </a:lnTo>
                  <a:lnTo>
                    <a:pt x="109" y="1040"/>
                  </a:lnTo>
                  <a:lnTo>
                    <a:pt x="104" y="1044"/>
                  </a:lnTo>
                  <a:lnTo>
                    <a:pt x="110" y="1044"/>
                  </a:lnTo>
                  <a:lnTo>
                    <a:pt x="105" y="1027"/>
                  </a:lnTo>
                  <a:lnTo>
                    <a:pt x="103" y="1009"/>
                  </a:lnTo>
                  <a:lnTo>
                    <a:pt x="103" y="644"/>
                  </a:lnTo>
                  <a:lnTo>
                    <a:pt x="101" y="626"/>
                  </a:lnTo>
                  <a:lnTo>
                    <a:pt x="96" y="609"/>
                  </a:lnTo>
                  <a:lnTo>
                    <a:pt x="94" y="604"/>
                  </a:lnTo>
                  <a:lnTo>
                    <a:pt x="86" y="589"/>
                  </a:lnTo>
                  <a:lnTo>
                    <a:pt x="75" y="575"/>
                  </a:lnTo>
                  <a:lnTo>
                    <a:pt x="61" y="564"/>
                  </a:lnTo>
                  <a:lnTo>
                    <a:pt x="59" y="563"/>
                  </a:lnTo>
                  <a:lnTo>
                    <a:pt x="44" y="555"/>
                  </a:lnTo>
                  <a:lnTo>
                    <a:pt x="27" y="549"/>
                  </a:lnTo>
                  <a:lnTo>
                    <a:pt x="24" y="549"/>
                  </a:lnTo>
                  <a:lnTo>
                    <a:pt x="6" y="547"/>
                  </a:lnTo>
                  <a:lnTo>
                    <a:pt x="6" y="559"/>
                  </a:lnTo>
                  <a:lnTo>
                    <a:pt x="8" y="558"/>
                  </a:lnTo>
                  <a:lnTo>
                    <a:pt x="10" y="557"/>
                  </a:lnTo>
                  <a:lnTo>
                    <a:pt x="12" y="553"/>
                  </a:lnTo>
                  <a:lnTo>
                    <a:pt x="10" y="549"/>
                  </a:lnTo>
                  <a:lnTo>
                    <a:pt x="8" y="548"/>
                  </a:lnTo>
                  <a:lnTo>
                    <a:pt x="6" y="553"/>
                  </a:lnTo>
                  <a:lnTo>
                    <a:pt x="6" y="559"/>
                  </a:lnTo>
                  <a:lnTo>
                    <a:pt x="24" y="557"/>
                  </a:lnTo>
                  <a:lnTo>
                    <a:pt x="27" y="557"/>
                  </a:lnTo>
                  <a:lnTo>
                    <a:pt x="44" y="551"/>
                  </a:lnTo>
                  <a:lnTo>
                    <a:pt x="59" y="543"/>
                  </a:lnTo>
                  <a:lnTo>
                    <a:pt x="61" y="542"/>
                  </a:lnTo>
                  <a:lnTo>
                    <a:pt x="75" y="531"/>
                  </a:lnTo>
                  <a:lnTo>
                    <a:pt x="86" y="517"/>
                  </a:lnTo>
                  <a:lnTo>
                    <a:pt x="94" y="502"/>
                  </a:lnTo>
                  <a:lnTo>
                    <a:pt x="96" y="497"/>
                  </a:lnTo>
                  <a:lnTo>
                    <a:pt x="101" y="480"/>
                  </a:lnTo>
                  <a:lnTo>
                    <a:pt x="103" y="462"/>
                  </a:lnTo>
                  <a:lnTo>
                    <a:pt x="103" y="97"/>
                  </a:lnTo>
                  <a:lnTo>
                    <a:pt x="105" y="79"/>
                  </a:lnTo>
                  <a:lnTo>
                    <a:pt x="110" y="62"/>
                  </a:lnTo>
                  <a:lnTo>
                    <a:pt x="104" y="62"/>
                  </a:lnTo>
                  <a:lnTo>
                    <a:pt x="109" y="66"/>
                  </a:lnTo>
                  <a:lnTo>
                    <a:pt x="117" y="51"/>
                  </a:lnTo>
                  <a:lnTo>
                    <a:pt x="128" y="37"/>
                  </a:lnTo>
                  <a:lnTo>
                    <a:pt x="142" y="26"/>
                  </a:lnTo>
                  <a:lnTo>
                    <a:pt x="137" y="22"/>
                  </a:lnTo>
                  <a:lnTo>
                    <a:pt x="140" y="27"/>
                  </a:lnTo>
                  <a:lnTo>
                    <a:pt x="155" y="19"/>
                  </a:lnTo>
                  <a:lnTo>
                    <a:pt x="172" y="13"/>
                  </a:lnTo>
                  <a:lnTo>
                    <a:pt x="170" y="8"/>
                  </a:lnTo>
                  <a:lnTo>
                    <a:pt x="170" y="14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82" name="Freeform 353"/>
            <p:cNvSpPr>
              <a:spLocks/>
            </p:cNvSpPr>
            <p:nvPr/>
          </p:nvSpPr>
          <p:spPr bwMode="auto">
            <a:xfrm>
              <a:off x="5273" y="72"/>
              <a:ext cx="188" cy="1106"/>
            </a:xfrm>
            <a:custGeom>
              <a:avLst/>
              <a:gdLst>
                <a:gd name="T0" fmla="*/ 0 w 188"/>
                <a:gd name="T1" fmla="*/ 12 h 1106"/>
                <a:gd name="T2" fmla="*/ 18 w 188"/>
                <a:gd name="T3" fmla="*/ 8 h 1106"/>
                <a:gd name="T4" fmla="*/ 33 w 188"/>
                <a:gd name="T5" fmla="*/ 19 h 1106"/>
                <a:gd name="T6" fmla="*/ 51 w 188"/>
                <a:gd name="T7" fmla="*/ 22 h 1106"/>
                <a:gd name="T8" fmla="*/ 60 w 188"/>
                <a:gd name="T9" fmla="*/ 37 h 1106"/>
                <a:gd name="T10" fmla="*/ 79 w 188"/>
                <a:gd name="T11" fmla="*/ 66 h 1106"/>
                <a:gd name="T12" fmla="*/ 78 w 188"/>
                <a:gd name="T13" fmla="*/ 62 h 1106"/>
                <a:gd name="T14" fmla="*/ 85 w 188"/>
                <a:gd name="T15" fmla="*/ 97 h 1106"/>
                <a:gd name="T16" fmla="*/ 87 w 188"/>
                <a:gd name="T17" fmla="*/ 480 h 1106"/>
                <a:gd name="T18" fmla="*/ 94 w 188"/>
                <a:gd name="T19" fmla="*/ 502 h 1106"/>
                <a:gd name="T20" fmla="*/ 113 w 188"/>
                <a:gd name="T21" fmla="*/ 531 h 1106"/>
                <a:gd name="T22" fmla="*/ 129 w 188"/>
                <a:gd name="T23" fmla="*/ 543 h 1106"/>
                <a:gd name="T24" fmla="*/ 161 w 188"/>
                <a:gd name="T25" fmla="*/ 557 h 1106"/>
                <a:gd name="T26" fmla="*/ 182 w 188"/>
                <a:gd name="T27" fmla="*/ 559 h 1106"/>
                <a:gd name="T28" fmla="*/ 182 w 188"/>
                <a:gd name="T29" fmla="*/ 547 h 1106"/>
                <a:gd name="T30" fmla="*/ 178 w 188"/>
                <a:gd name="T31" fmla="*/ 549 h 1106"/>
                <a:gd name="T32" fmla="*/ 178 w 188"/>
                <a:gd name="T33" fmla="*/ 557 h 1106"/>
                <a:gd name="T34" fmla="*/ 182 w 188"/>
                <a:gd name="T35" fmla="*/ 547 h 1106"/>
                <a:gd name="T36" fmla="*/ 161 w 188"/>
                <a:gd name="T37" fmla="*/ 549 h 1106"/>
                <a:gd name="T38" fmla="*/ 129 w 188"/>
                <a:gd name="T39" fmla="*/ 563 h 1106"/>
                <a:gd name="T40" fmla="*/ 113 w 188"/>
                <a:gd name="T41" fmla="*/ 575 h 1106"/>
                <a:gd name="T42" fmla="*/ 94 w 188"/>
                <a:gd name="T43" fmla="*/ 604 h 1106"/>
                <a:gd name="T44" fmla="*/ 87 w 188"/>
                <a:gd name="T45" fmla="*/ 626 h 1106"/>
                <a:gd name="T46" fmla="*/ 85 w 188"/>
                <a:gd name="T47" fmla="*/ 1009 h 1106"/>
                <a:gd name="T48" fmla="*/ 78 w 188"/>
                <a:gd name="T49" fmla="*/ 1044 h 1106"/>
                <a:gd name="T50" fmla="*/ 79 w 188"/>
                <a:gd name="T51" fmla="*/ 1040 h 1106"/>
                <a:gd name="T52" fmla="*/ 60 w 188"/>
                <a:gd name="T53" fmla="*/ 1069 h 1106"/>
                <a:gd name="T54" fmla="*/ 51 w 188"/>
                <a:gd name="T55" fmla="*/ 1084 h 1106"/>
                <a:gd name="T56" fmla="*/ 33 w 188"/>
                <a:gd name="T57" fmla="*/ 1087 h 1106"/>
                <a:gd name="T58" fmla="*/ 18 w 188"/>
                <a:gd name="T59" fmla="*/ 1098 h 1106"/>
                <a:gd name="T60" fmla="*/ 0 w 188"/>
                <a:gd name="T61" fmla="*/ 1094 h 1106"/>
                <a:gd name="T62" fmla="*/ 18 w 188"/>
                <a:gd name="T63" fmla="*/ 1104 h 1106"/>
                <a:gd name="T64" fmla="*/ 38 w 188"/>
                <a:gd name="T65" fmla="*/ 1098 h 1106"/>
                <a:gd name="T66" fmla="*/ 55 w 188"/>
                <a:gd name="T67" fmla="*/ 1089 h 1106"/>
                <a:gd name="T68" fmla="*/ 80 w 188"/>
                <a:gd name="T69" fmla="*/ 1064 h 1106"/>
                <a:gd name="T70" fmla="*/ 90 w 188"/>
                <a:gd name="T71" fmla="*/ 1044 h 1106"/>
                <a:gd name="T72" fmla="*/ 95 w 188"/>
                <a:gd name="T73" fmla="*/ 1027 h 1106"/>
                <a:gd name="T74" fmla="*/ 97 w 188"/>
                <a:gd name="T75" fmla="*/ 644 h 1106"/>
                <a:gd name="T76" fmla="*/ 104 w 188"/>
                <a:gd name="T77" fmla="*/ 609 h 1106"/>
                <a:gd name="T78" fmla="*/ 103 w 188"/>
                <a:gd name="T79" fmla="*/ 613 h 1106"/>
                <a:gd name="T80" fmla="*/ 122 w 188"/>
                <a:gd name="T81" fmla="*/ 584 h 1106"/>
                <a:gd name="T82" fmla="*/ 131 w 188"/>
                <a:gd name="T83" fmla="*/ 569 h 1106"/>
                <a:gd name="T84" fmla="*/ 149 w 188"/>
                <a:gd name="T85" fmla="*/ 566 h 1106"/>
                <a:gd name="T86" fmla="*/ 164 w 188"/>
                <a:gd name="T87" fmla="*/ 555 h 1106"/>
                <a:gd name="T88" fmla="*/ 182 w 188"/>
                <a:gd name="T89" fmla="*/ 559 h 1106"/>
                <a:gd name="T90" fmla="*/ 184 w 188"/>
                <a:gd name="T91" fmla="*/ 558 h 1106"/>
                <a:gd name="T92" fmla="*/ 188 w 188"/>
                <a:gd name="T93" fmla="*/ 553 h 1106"/>
                <a:gd name="T94" fmla="*/ 184 w 188"/>
                <a:gd name="T95" fmla="*/ 548 h 1106"/>
                <a:gd name="T96" fmla="*/ 164 w 188"/>
                <a:gd name="T97" fmla="*/ 545 h 1106"/>
                <a:gd name="T98" fmla="*/ 166 w 188"/>
                <a:gd name="T99" fmla="*/ 546 h 1106"/>
                <a:gd name="T100" fmla="*/ 134 w 188"/>
                <a:gd name="T101" fmla="*/ 532 h 1106"/>
                <a:gd name="T102" fmla="*/ 136 w 188"/>
                <a:gd name="T103" fmla="*/ 533 h 1106"/>
                <a:gd name="T104" fmla="*/ 111 w 188"/>
                <a:gd name="T105" fmla="*/ 508 h 1106"/>
                <a:gd name="T106" fmla="*/ 98 w 188"/>
                <a:gd name="T107" fmla="*/ 497 h 1106"/>
                <a:gd name="T108" fmla="*/ 99 w 188"/>
                <a:gd name="T109" fmla="*/ 480 h 1106"/>
                <a:gd name="T110" fmla="*/ 97 w 188"/>
                <a:gd name="T111" fmla="*/ 97 h 1106"/>
                <a:gd name="T112" fmla="*/ 90 w 188"/>
                <a:gd name="T113" fmla="*/ 62 h 1106"/>
                <a:gd name="T114" fmla="*/ 80 w 188"/>
                <a:gd name="T115" fmla="*/ 42 h 1106"/>
                <a:gd name="T116" fmla="*/ 55 w 188"/>
                <a:gd name="T117" fmla="*/ 17 h 1106"/>
                <a:gd name="T118" fmla="*/ 38 w 188"/>
                <a:gd name="T119" fmla="*/ 8 h 1106"/>
                <a:gd name="T120" fmla="*/ 18 w 188"/>
                <a:gd name="T121" fmla="*/ 2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0" y="0"/>
                  </a:moveTo>
                  <a:lnTo>
                    <a:pt x="0" y="12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13"/>
                  </a:lnTo>
                  <a:lnTo>
                    <a:pt x="33" y="19"/>
                  </a:lnTo>
                  <a:lnTo>
                    <a:pt x="48" y="27"/>
                  </a:lnTo>
                  <a:lnTo>
                    <a:pt x="51" y="22"/>
                  </a:lnTo>
                  <a:lnTo>
                    <a:pt x="46" y="26"/>
                  </a:lnTo>
                  <a:lnTo>
                    <a:pt x="60" y="37"/>
                  </a:lnTo>
                  <a:lnTo>
                    <a:pt x="71" y="51"/>
                  </a:lnTo>
                  <a:lnTo>
                    <a:pt x="79" y="66"/>
                  </a:lnTo>
                  <a:lnTo>
                    <a:pt x="84" y="62"/>
                  </a:lnTo>
                  <a:lnTo>
                    <a:pt x="78" y="62"/>
                  </a:lnTo>
                  <a:lnTo>
                    <a:pt x="83" y="79"/>
                  </a:lnTo>
                  <a:lnTo>
                    <a:pt x="85" y="97"/>
                  </a:lnTo>
                  <a:lnTo>
                    <a:pt x="85" y="462"/>
                  </a:lnTo>
                  <a:lnTo>
                    <a:pt x="87" y="480"/>
                  </a:lnTo>
                  <a:lnTo>
                    <a:pt x="92" y="497"/>
                  </a:lnTo>
                  <a:lnTo>
                    <a:pt x="94" y="502"/>
                  </a:lnTo>
                  <a:lnTo>
                    <a:pt x="102" y="517"/>
                  </a:lnTo>
                  <a:lnTo>
                    <a:pt x="113" y="531"/>
                  </a:lnTo>
                  <a:lnTo>
                    <a:pt x="127" y="542"/>
                  </a:lnTo>
                  <a:lnTo>
                    <a:pt x="129" y="543"/>
                  </a:lnTo>
                  <a:lnTo>
                    <a:pt x="144" y="551"/>
                  </a:lnTo>
                  <a:lnTo>
                    <a:pt x="161" y="557"/>
                  </a:lnTo>
                  <a:lnTo>
                    <a:pt x="164" y="557"/>
                  </a:lnTo>
                  <a:lnTo>
                    <a:pt x="182" y="559"/>
                  </a:lnTo>
                  <a:lnTo>
                    <a:pt x="182" y="553"/>
                  </a:lnTo>
                  <a:lnTo>
                    <a:pt x="182" y="547"/>
                  </a:lnTo>
                  <a:lnTo>
                    <a:pt x="180" y="548"/>
                  </a:lnTo>
                  <a:lnTo>
                    <a:pt x="178" y="549"/>
                  </a:lnTo>
                  <a:lnTo>
                    <a:pt x="176" y="553"/>
                  </a:lnTo>
                  <a:lnTo>
                    <a:pt x="178" y="557"/>
                  </a:lnTo>
                  <a:lnTo>
                    <a:pt x="180" y="558"/>
                  </a:lnTo>
                  <a:lnTo>
                    <a:pt x="182" y="547"/>
                  </a:lnTo>
                  <a:lnTo>
                    <a:pt x="164" y="549"/>
                  </a:lnTo>
                  <a:lnTo>
                    <a:pt x="161" y="549"/>
                  </a:lnTo>
                  <a:lnTo>
                    <a:pt x="144" y="555"/>
                  </a:lnTo>
                  <a:lnTo>
                    <a:pt x="129" y="563"/>
                  </a:lnTo>
                  <a:lnTo>
                    <a:pt x="127" y="564"/>
                  </a:lnTo>
                  <a:lnTo>
                    <a:pt x="113" y="575"/>
                  </a:lnTo>
                  <a:lnTo>
                    <a:pt x="102" y="589"/>
                  </a:lnTo>
                  <a:lnTo>
                    <a:pt x="94" y="604"/>
                  </a:lnTo>
                  <a:lnTo>
                    <a:pt x="92" y="609"/>
                  </a:lnTo>
                  <a:lnTo>
                    <a:pt x="87" y="626"/>
                  </a:lnTo>
                  <a:lnTo>
                    <a:pt x="85" y="644"/>
                  </a:lnTo>
                  <a:lnTo>
                    <a:pt x="85" y="1009"/>
                  </a:lnTo>
                  <a:lnTo>
                    <a:pt x="83" y="1027"/>
                  </a:lnTo>
                  <a:lnTo>
                    <a:pt x="78" y="1044"/>
                  </a:lnTo>
                  <a:lnTo>
                    <a:pt x="84" y="1044"/>
                  </a:lnTo>
                  <a:lnTo>
                    <a:pt x="79" y="1040"/>
                  </a:lnTo>
                  <a:lnTo>
                    <a:pt x="71" y="1055"/>
                  </a:lnTo>
                  <a:lnTo>
                    <a:pt x="60" y="1069"/>
                  </a:lnTo>
                  <a:lnTo>
                    <a:pt x="46" y="1080"/>
                  </a:lnTo>
                  <a:lnTo>
                    <a:pt x="51" y="1084"/>
                  </a:lnTo>
                  <a:lnTo>
                    <a:pt x="48" y="1079"/>
                  </a:lnTo>
                  <a:lnTo>
                    <a:pt x="33" y="1087"/>
                  </a:lnTo>
                  <a:lnTo>
                    <a:pt x="16" y="1093"/>
                  </a:lnTo>
                  <a:lnTo>
                    <a:pt x="18" y="1098"/>
                  </a:lnTo>
                  <a:lnTo>
                    <a:pt x="18" y="1092"/>
                  </a:lnTo>
                  <a:lnTo>
                    <a:pt x="0" y="1094"/>
                  </a:lnTo>
                  <a:lnTo>
                    <a:pt x="0" y="1106"/>
                  </a:lnTo>
                  <a:lnTo>
                    <a:pt x="18" y="1104"/>
                  </a:lnTo>
                  <a:lnTo>
                    <a:pt x="21" y="1104"/>
                  </a:lnTo>
                  <a:lnTo>
                    <a:pt x="38" y="1098"/>
                  </a:lnTo>
                  <a:lnTo>
                    <a:pt x="53" y="1090"/>
                  </a:lnTo>
                  <a:lnTo>
                    <a:pt x="55" y="1089"/>
                  </a:lnTo>
                  <a:lnTo>
                    <a:pt x="69" y="1078"/>
                  </a:lnTo>
                  <a:lnTo>
                    <a:pt x="80" y="1064"/>
                  </a:lnTo>
                  <a:lnTo>
                    <a:pt x="88" y="1049"/>
                  </a:lnTo>
                  <a:lnTo>
                    <a:pt x="90" y="1044"/>
                  </a:lnTo>
                  <a:lnTo>
                    <a:pt x="95" y="1027"/>
                  </a:lnTo>
                  <a:lnTo>
                    <a:pt x="97" y="1009"/>
                  </a:lnTo>
                  <a:lnTo>
                    <a:pt x="97" y="644"/>
                  </a:lnTo>
                  <a:lnTo>
                    <a:pt x="99" y="626"/>
                  </a:lnTo>
                  <a:lnTo>
                    <a:pt x="104" y="609"/>
                  </a:lnTo>
                  <a:lnTo>
                    <a:pt x="98" y="609"/>
                  </a:lnTo>
                  <a:lnTo>
                    <a:pt x="103" y="613"/>
                  </a:lnTo>
                  <a:lnTo>
                    <a:pt x="111" y="598"/>
                  </a:lnTo>
                  <a:lnTo>
                    <a:pt x="122" y="584"/>
                  </a:lnTo>
                  <a:lnTo>
                    <a:pt x="136" y="573"/>
                  </a:lnTo>
                  <a:lnTo>
                    <a:pt x="131" y="569"/>
                  </a:lnTo>
                  <a:lnTo>
                    <a:pt x="134" y="574"/>
                  </a:lnTo>
                  <a:lnTo>
                    <a:pt x="149" y="566"/>
                  </a:lnTo>
                  <a:lnTo>
                    <a:pt x="166" y="560"/>
                  </a:lnTo>
                  <a:lnTo>
                    <a:pt x="164" y="555"/>
                  </a:lnTo>
                  <a:lnTo>
                    <a:pt x="164" y="561"/>
                  </a:lnTo>
                  <a:lnTo>
                    <a:pt x="182" y="559"/>
                  </a:lnTo>
                  <a:lnTo>
                    <a:pt x="184" y="558"/>
                  </a:lnTo>
                  <a:lnTo>
                    <a:pt x="186" y="557"/>
                  </a:lnTo>
                  <a:lnTo>
                    <a:pt x="188" y="553"/>
                  </a:lnTo>
                  <a:lnTo>
                    <a:pt x="186" y="549"/>
                  </a:lnTo>
                  <a:lnTo>
                    <a:pt x="184" y="548"/>
                  </a:lnTo>
                  <a:lnTo>
                    <a:pt x="182" y="547"/>
                  </a:lnTo>
                  <a:lnTo>
                    <a:pt x="164" y="545"/>
                  </a:lnTo>
                  <a:lnTo>
                    <a:pt x="164" y="551"/>
                  </a:lnTo>
                  <a:lnTo>
                    <a:pt x="166" y="546"/>
                  </a:lnTo>
                  <a:lnTo>
                    <a:pt x="149" y="540"/>
                  </a:lnTo>
                  <a:lnTo>
                    <a:pt x="134" y="532"/>
                  </a:lnTo>
                  <a:lnTo>
                    <a:pt x="131" y="537"/>
                  </a:lnTo>
                  <a:lnTo>
                    <a:pt x="136" y="533"/>
                  </a:lnTo>
                  <a:lnTo>
                    <a:pt x="122" y="522"/>
                  </a:lnTo>
                  <a:lnTo>
                    <a:pt x="111" y="508"/>
                  </a:lnTo>
                  <a:lnTo>
                    <a:pt x="103" y="493"/>
                  </a:lnTo>
                  <a:lnTo>
                    <a:pt x="98" y="497"/>
                  </a:lnTo>
                  <a:lnTo>
                    <a:pt x="104" y="497"/>
                  </a:lnTo>
                  <a:lnTo>
                    <a:pt x="99" y="480"/>
                  </a:lnTo>
                  <a:lnTo>
                    <a:pt x="97" y="462"/>
                  </a:lnTo>
                  <a:lnTo>
                    <a:pt x="97" y="97"/>
                  </a:lnTo>
                  <a:lnTo>
                    <a:pt x="95" y="79"/>
                  </a:lnTo>
                  <a:lnTo>
                    <a:pt x="90" y="62"/>
                  </a:lnTo>
                  <a:lnTo>
                    <a:pt x="88" y="57"/>
                  </a:lnTo>
                  <a:lnTo>
                    <a:pt x="80" y="42"/>
                  </a:lnTo>
                  <a:lnTo>
                    <a:pt x="69" y="28"/>
                  </a:lnTo>
                  <a:lnTo>
                    <a:pt x="55" y="17"/>
                  </a:lnTo>
                  <a:lnTo>
                    <a:pt x="53" y="16"/>
                  </a:lnTo>
                  <a:lnTo>
                    <a:pt x="38" y="8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0472" name="Rectangle 354"/>
          <p:cNvSpPr>
            <a:spLocks noChangeArrowheads="1"/>
          </p:cNvSpPr>
          <p:nvPr/>
        </p:nvSpPr>
        <p:spPr bwMode="auto">
          <a:xfrm rot="-5400000">
            <a:off x="-602456" y="753269"/>
            <a:ext cx="1639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„exchangers“</a:t>
            </a:r>
            <a:endParaRPr lang="cs-CZ"/>
          </a:p>
        </p:txBody>
      </p:sp>
      <p:grpSp>
        <p:nvGrpSpPr>
          <p:cNvPr id="177449" name="Group 355"/>
          <p:cNvGrpSpPr>
            <a:grpSpLocks/>
          </p:cNvGrpSpPr>
          <p:nvPr/>
        </p:nvGrpSpPr>
        <p:grpSpPr bwMode="auto">
          <a:xfrm>
            <a:off x="1212850" y="857250"/>
            <a:ext cx="1703388" cy="885825"/>
            <a:chOff x="764" y="540"/>
            <a:chExt cx="1073" cy="558"/>
          </a:xfrm>
        </p:grpSpPr>
        <p:sp>
          <p:nvSpPr>
            <p:cNvPr id="60479" name="Freeform 356"/>
            <p:cNvSpPr>
              <a:spLocks/>
            </p:cNvSpPr>
            <p:nvPr/>
          </p:nvSpPr>
          <p:spPr bwMode="auto">
            <a:xfrm>
              <a:off x="852" y="577"/>
              <a:ext cx="985" cy="521"/>
            </a:xfrm>
            <a:custGeom>
              <a:avLst/>
              <a:gdLst>
                <a:gd name="T0" fmla="*/ 974 w 985"/>
                <a:gd name="T1" fmla="*/ 521 h 521"/>
                <a:gd name="T2" fmla="*/ 985 w 985"/>
                <a:gd name="T3" fmla="*/ 500 h 521"/>
                <a:gd name="T4" fmla="*/ 11 w 985"/>
                <a:gd name="T5" fmla="*/ 0 h 521"/>
                <a:gd name="T6" fmla="*/ 0 w 985"/>
                <a:gd name="T7" fmla="*/ 21 h 521"/>
                <a:gd name="T8" fmla="*/ 974 w 985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5"/>
                <a:gd name="T16" fmla="*/ 0 h 521"/>
                <a:gd name="T17" fmla="*/ 985 w 985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5" h="521">
                  <a:moveTo>
                    <a:pt x="974" y="521"/>
                  </a:moveTo>
                  <a:lnTo>
                    <a:pt x="985" y="500"/>
                  </a:lnTo>
                  <a:lnTo>
                    <a:pt x="11" y="0"/>
                  </a:lnTo>
                  <a:lnTo>
                    <a:pt x="0" y="21"/>
                  </a:lnTo>
                  <a:lnTo>
                    <a:pt x="974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80" name="Freeform 357"/>
            <p:cNvSpPr>
              <a:spLocks/>
            </p:cNvSpPr>
            <p:nvPr/>
          </p:nvSpPr>
          <p:spPr bwMode="auto">
            <a:xfrm>
              <a:off x="764" y="540"/>
              <a:ext cx="120" cy="96"/>
            </a:xfrm>
            <a:custGeom>
              <a:avLst/>
              <a:gdLst>
                <a:gd name="T0" fmla="*/ 120 w 120"/>
                <a:gd name="T1" fmla="*/ 1 h 96"/>
                <a:gd name="T2" fmla="*/ 0 w 120"/>
                <a:gd name="T3" fmla="*/ 0 h 96"/>
                <a:gd name="T4" fmla="*/ 71 w 120"/>
                <a:gd name="T5" fmla="*/ 96 h 96"/>
                <a:gd name="T6" fmla="*/ 120 w 120"/>
                <a:gd name="T7" fmla="*/ 1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120" y="1"/>
                  </a:moveTo>
                  <a:lnTo>
                    <a:pt x="0" y="0"/>
                  </a:lnTo>
                  <a:lnTo>
                    <a:pt x="71" y="9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0474" name="Rectangle 359"/>
          <p:cNvSpPr>
            <a:spLocks noChangeArrowheads="1"/>
          </p:cNvSpPr>
          <p:nvPr/>
        </p:nvSpPr>
        <p:spPr bwMode="auto">
          <a:xfrm>
            <a:off x="5621338" y="1944688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blood cells</a:t>
            </a:r>
            <a:endParaRPr lang="cs-CZ"/>
          </a:p>
        </p:txBody>
      </p:sp>
      <p:sp>
        <p:nvSpPr>
          <p:cNvPr id="60475" name="Rectangle 360"/>
          <p:cNvSpPr>
            <a:spLocks noChangeArrowheads="1"/>
          </p:cNvSpPr>
          <p:nvPr/>
        </p:nvSpPr>
        <p:spPr bwMode="auto">
          <a:xfrm>
            <a:off x="5737225" y="2305050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(part of ICF)</a:t>
            </a:r>
            <a:endParaRPr lang="cs-CZ"/>
          </a:p>
        </p:txBody>
      </p:sp>
      <p:sp>
        <p:nvSpPr>
          <p:cNvPr id="60476" name="Rectangle 361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</a:p>
        </p:txBody>
      </p:sp>
      <p:sp>
        <p:nvSpPr>
          <p:cNvPr id="60477" name="Rectangle 362"/>
          <p:cNvSpPr>
            <a:spLocks noChangeArrowheads="1"/>
          </p:cNvSpPr>
          <p:nvPr/>
        </p:nvSpPr>
        <p:spPr bwMode="auto">
          <a:xfrm>
            <a:off x="6443663" y="3500438"/>
            <a:ext cx="2154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transcellular fluid</a:t>
            </a:r>
            <a:endParaRPr lang="cs-CZ"/>
          </a:p>
        </p:txBody>
      </p:sp>
      <p:sp>
        <p:nvSpPr>
          <p:cNvPr id="60478" name="Text Box 363"/>
          <p:cNvSpPr txBox="1">
            <a:spLocks noChangeArrowheads="1"/>
          </p:cNvSpPr>
          <p:nvPr/>
        </p:nvSpPr>
        <p:spPr bwMode="auto">
          <a:xfrm>
            <a:off x="2339975" y="-123825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7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468" grpId="0"/>
      <p:bldP spid="177470" grpId="0"/>
      <p:bldP spid="17747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71775" y="2205038"/>
            <a:ext cx="1430338" cy="1328737"/>
            <a:chOff x="1739" y="1340"/>
            <a:chExt cx="901" cy="83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739" y="1340"/>
              <a:ext cx="901" cy="837"/>
              <a:chOff x="1739" y="1340"/>
              <a:chExt cx="901" cy="837"/>
            </a:xfrm>
          </p:grpSpPr>
          <p:sp>
            <p:nvSpPr>
              <p:cNvPr id="61957" name="Freeform 4"/>
              <p:cNvSpPr>
                <a:spLocks/>
              </p:cNvSpPr>
              <p:nvPr/>
            </p:nvSpPr>
            <p:spPr bwMode="auto">
              <a:xfrm>
                <a:off x="2199" y="1341"/>
                <a:ext cx="441" cy="498"/>
              </a:xfrm>
              <a:custGeom>
                <a:avLst/>
                <a:gdLst>
                  <a:gd name="T0" fmla="*/ 54 w 1323"/>
                  <a:gd name="T1" fmla="*/ 165 h 1496"/>
                  <a:gd name="T2" fmla="*/ 67 w 1323"/>
                  <a:gd name="T3" fmla="*/ 163 h 1496"/>
                  <a:gd name="T4" fmla="*/ 78 w 1323"/>
                  <a:gd name="T5" fmla="*/ 161 h 1496"/>
                  <a:gd name="T6" fmla="*/ 88 w 1323"/>
                  <a:gd name="T7" fmla="*/ 158 h 1496"/>
                  <a:gd name="T8" fmla="*/ 102 w 1323"/>
                  <a:gd name="T9" fmla="*/ 152 h 1496"/>
                  <a:gd name="T10" fmla="*/ 113 w 1323"/>
                  <a:gd name="T11" fmla="*/ 145 h 1496"/>
                  <a:gd name="T12" fmla="*/ 121 w 1323"/>
                  <a:gd name="T13" fmla="*/ 139 h 1496"/>
                  <a:gd name="T14" fmla="*/ 127 w 1323"/>
                  <a:gd name="T15" fmla="*/ 133 h 1496"/>
                  <a:gd name="T16" fmla="*/ 133 w 1323"/>
                  <a:gd name="T17" fmla="*/ 126 h 1496"/>
                  <a:gd name="T18" fmla="*/ 138 w 1323"/>
                  <a:gd name="T19" fmla="*/ 119 h 1496"/>
                  <a:gd name="T20" fmla="*/ 143 w 1323"/>
                  <a:gd name="T21" fmla="*/ 110 h 1496"/>
                  <a:gd name="T22" fmla="*/ 145 w 1323"/>
                  <a:gd name="T23" fmla="*/ 101 h 1496"/>
                  <a:gd name="T24" fmla="*/ 147 w 1323"/>
                  <a:gd name="T25" fmla="*/ 90 h 1496"/>
                  <a:gd name="T26" fmla="*/ 146 w 1323"/>
                  <a:gd name="T27" fmla="*/ 80 h 1496"/>
                  <a:gd name="T28" fmla="*/ 143 w 1323"/>
                  <a:gd name="T29" fmla="*/ 70 h 1496"/>
                  <a:gd name="T30" fmla="*/ 140 w 1323"/>
                  <a:gd name="T31" fmla="*/ 62 h 1496"/>
                  <a:gd name="T32" fmla="*/ 133 w 1323"/>
                  <a:gd name="T33" fmla="*/ 52 h 1496"/>
                  <a:gd name="T34" fmla="*/ 126 w 1323"/>
                  <a:gd name="T35" fmla="*/ 44 h 1496"/>
                  <a:gd name="T36" fmla="*/ 118 w 1323"/>
                  <a:gd name="T37" fmla="*/ 37 h 1496"/>
                  <a:gd name="T38" fmla="*/ 108 w 1323"/>
                  <a:gd name="T39" fmla="*/ 30 h 1496"/>
                  <a:gd name="T40" fmla="*/ 96 w 1323"/>
                  <a:gd name="T41" fmla="*/ 23 h 1496"/>
                  <a:gd name="T42" fmla="*/ 72 w 1323"/>
                  <a:gd name="T43" fmla="*/ 16 h 1496"/>
                  <a:gd name="T44" fmla="*/ 51 w 1323"/>
                  <a:gd name="T45" fmla="*/ 12 h 1496"/>
                  <a:gd name="T46" fmla="*/ 40 w 1323"/>
                  <a:gd name="T47" fmla="*/ 0 h 1496"/>
                  <a:gd name="T48" fmla="*/ 40 w 1323"/>
                  <a:gd name="T49" fmla="*/ 53 h 1496"/>
                  <a:gd name="T50" fmla="*/ 52 w 1323"/>
                  <a:gd name="T51" fmla="*/ 42 h 1496"/>
                  <a:gd name="T52" fmla="*/ 70 w 1323"/>
                  <a:gd name="T53" fmla="*/ 46 h 1496"/>
                  <a:gd name="T54" fmla="*/ 89 w 1323"/>
                  <a:gd name="T55" fmla="*/ 54 h 1496"/>
                  <a:gd name="T56" fmla="*/ 100 w 1323"/>
                  <a:gd name="T57" fmla="*/ 61 h 1496"/>
                  <a:gd name="T58" fmla="*/ 108 w 1323"/>
                  <a:gd name="T59" fmla="*/ 69 h 1496"/>
                  <a:gd name="T60" fmla="*/ 115 w 1323"/>
                  <a:gd name="T61" fmla="*/ 78 h 1496"/>
                  <a:gd name="T62" fmla="*/ 120 w 1323"/>
                  <a:gd name="T63" fmla="*/ 88 h 1496"/>
                  <a:gd name="T64" fmla="*/ 123 w 1323"/>
                  <a:gd name="T65" fmla="*/ 99 h 1496"/>
                  <a:gd name="T66" fmla="*/ 123 w 1323"/>
                  <a:gd name="T67" fmla="*/ 109 h 1496"/>
                  <a:gd name="T68" fmla="*/ 120 w 1323"/>
                  <a:gd name="T69" fmla="*/ 118 h 1496"/>
                  <a:gd name="T70" fmla="*/ 116 w 1323"/>
                  <a:gd name="T71" fmla="*/ 127 h 1496"/>
                  <a:gd name="T72" fmla="*/ 108 w 1323"/>
                  <a:gd name="T73" fmla="*/ 138 h 1496"/>
                  <a:gd name="T74" fmla="*/ 98 w 1323"/>
                  <a:gd name="T75" fmla="*/ 147 h 1496"/>
                  <a:gd name="T76" fmla="*/ 87 w 1323"/>
                  <a:gd name="T77" fmla="*/ 154 h 1496"/>
                  <a:gd name="T78" fmla="*/ 77 w 1323"/>
                  <a:gd name="T79" fmla="*/ 158 h 1496"/>
                  <a:gd name="T80" fmla="*/ 69 w 1323"/>
                  <a:gd name="T81" fmla="*/ 161 h 1496"/>
                  <a:gd name="T82" fmla="*/ 59 w 1323"/>
                  <a:gd name="T83" fmla="*/ 163 h 1496"/>
                  <a:gd name="T84" fmla="*/ 36 w 1323"/>
                  <a:gd name="T85" fmla="*/ 166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3"/>
                  <a:gd name="T130" fmla="*/ 0 h 1496"/>
                  <a:gd name="T131" fmla="*/ 1323 w 1323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3" h="1496">
                    <a:moveTo>
                      <a:pt x="326" y="1496"/>
                    </a:moveTo>
                    <a:lnTo>
                      <a:pt x="483" y="1493"/>
                    </a:lnTo>
                    <a:lnTo>
                      <a:pt x="537" y="1487"/>
                    </a:lnTo>
                    <a:lnTo>
                      <a:pt x="603" y="1476"/>
                    </a:lnTo>
                    <a:lnTo>
                      <a:pt x="653" y="1467"/>
                    </a:lnTo>
                    <a:lnTo>
                      <a:pt x="702" y="1455"/>
                    </a:lnTo>
                    <a:lnTo>
                      <a:pt x="752" y="1439"/>
                    </a:lnTo>
                    <a:lnTo>
                      <a:pt x="796" y="1423"/>
                    </a:lnTo>
                    <a:lnTo>
                      <a:pt x="850" y="1401"/>
                    </a:lnTo>
                    <a:lnTo>
                      <a:pt x="915" y="1371"/>
                    </a:lnTo>
                    <a:lnTo>
                      <a:pt x="965" y="1343"/>
                    </a:lnTo>
                    <a:lnTo>
                      <a:pt x="1014" y="1312"/>
                    </a:lnTo>
                    <a:lnTo>
                      <a:pt x="1047" y="1286"/>
                    </a:lnTo>
                    <a:lnTo>
                      <a:pt x="1086" y="1256"/>
                    </a:lnTo>
                    <a:lnTo>
                      <a:pt x="1113" y="1232"/>
                    </a:lnTo>
                    <a:lnTo>
                      <a:pt x="1143" y="1199"/>
                    </a:lnTo>
                    <a:lnTo>
                      <a:pt x="1170" y="1169"/>
                    </a:lnTo>
                    <a:lnTo>
                      <a:pt x="1196" y="1135"/>
                    </a:lnTo>
                    <a:lnTo>
                      <a:pt x="1217" y="1108"/>
                    </a:lnTo>
                    <a:lnTo>
                      <a:pt x="1242" y="1070"/>
                    </a:lnTo>
                    <a:lnTo>
                      <a:pt x="1267" y="1029"/>
                    </a:lnTo>
                    <a:lnTo>
                      <a:pt x="1283" y="987"/>
                    </a:lnTo>
                    <a:lnTo>
                      <a:pt x="1297" y="952"/>
                    </a:lnTo>
                    <a:lnTo>
                      <a:pt x="1309" y="910"/>
                    </a:lnTo>
                    <a:lnTo>
                      <a:pt x="1319" y="867"/>
                    </a:lnTo>
                    <a:lnTo>
                      <a:pt x="1323" y="809"/>
                    </a:lnTo>
                    <a:lnTo>
                      <a:pt x="1320" y="761"/>
                    </a:lnTo>
                    <a:lnTo>
                      <a:pt x="1313" y="721"/>
                    </a:lnTo>
                    <a:lnTo>
                      <a:pt x="1306" y="680"/>
                    </a:lnTo>
                    <a:lnTo>
                      <a:pt x="1291" y="635"/>
                    </a:lnTo>
                    <a:lnTo>
                      <a:pt x="1278" y="598"/>
                    </a:lnTo>
                    <a:lnTo>
                      <a:pt x="1260" y="563"/>
                    </a:lnTo>
                    <a:lnTo>
                      <a:pt x="1233" y="519"/>
                    </a:lnTo>
                    <a:lnTo>
                      <a:pt x="1200" y="469"/>
                    </a:lnTo>
                    <a:lnTo>
                      <a:pt x="1165" y="429"/>
                    </a:lnTo>
                    <a:lnTo>
                      <a:pt x="1136" y="395"/>
                    </a:lnTo>
                    <a:lnTo>
                      <a:pt x="1100" y="362"/>
                    </a:lnTo>
                    <a:lnTo>
                      <a:pt x="1064" y="335"/>
                    </a:lnTo>
                    <a:lnTo>
                      <a:pt x="1023" y="305"/>
                    </a:lnTo>
                    <a:lnTo>
                      <a:pt x="970" y="268"/>
                    </a:lnTo>
                    <a:lnTo>
                      <a:pt x="920" y="241"/>
                    </a:lnTo>
                    <a:lnTo>
                      <a:pt x="863" y="211"/>
                    </a:lnTo>
                    <a:lnTo>
                      <a:pt x="746" y="168"/>
                    </a:lnTo>
                    <a:lnTo>
                      <a:pt x="651" y="141"/>
                    </a:lnTo>
                    <a:lnTo>
                      <a:pt x="547" y="121"/>
                    </a:lnTo>
                    <a:lnTo>
                      <a:pt x="463" y="111"/>
                    </a:lnTo>
                    <a:lnTo>
                      <a:pt x="356" y="105"/>
                    </a:lnTo>
                    <a:lnTo>
                      <a:pt x="356" y="0"/>
                    </a:lnTo>
                    <a:lnTo>
                      <a:pt x="0" y="238"/>
                    </a:lnTo>
                    <a:lnTo>
                      <a:pt x="361" y="479"/>
                    </a:lnTo>
                    <a:lnTo>
                      <a:pt x="360" y="372"/>
                    </a:lnTo>
                    <a:lnTo>
                      <a:pt x="467" y="379"/>
                    </a:lnTo>
                    <a:lnTo>
                      <a:pt x="547" y="392"/>
                    </a:lnTo>
                    <a:lnTo>
                      <a:pt x="630" y="412"/>
                    </a:lnTo>
                    <a:lnTo>
                      <a:pt x="746" y="456"/>
                    </a:lnTo>
                    <a:lnTo>
                      <a:pt x="801" y="485"/>
                    </a:lnTo>
                    <a:lnTo>
                      <a:pt x="853" y="516"/>
                    </a:lnTo>
                    <a:lnTo>
                      <a:pt x="897" y="552"/>
                    </a:lnTo>
                    <a:lnTo>
                      <a:pt x="940" y="587"/>
                    </a:lnTo>
                    <a:lnTo>
                      <a:pt x="975" y="620"/>
                    </a:lnTo>
                    <a:lnTo>
                      <a:pt x="1004" y="656"/>
                    </a:lnTo>
                    <a:lnTo>
                      <a:pt x="1036" y="700"/>
                    </a:lnTo>
                    <a:lnTo>
                      <a:pt x="1064" y="750"/>
                    </a:lnTo>
                    <a:lnTo>
                      <a:pt x="1084" y="797"/>
                    </a:lnTo>
                    <a:lnTo>
                      <a:pt x="1094" y="841"/>
                    </a:lnTo>
                    <a:lnTo>
                      <a:pt x="1104" y="894"/>
                    </a:lnTo>
                    <a:lnTo>
                      <a:pt x="1105" y="946"/>
                    </a:lnTo>
                    <a:lnTo>
                      <a:pt x="1103" y="982"/>
                    </a:lnTo>
                    <a:lnTo>
                      <a:pt x="1097" y="1020"/>
                    </a:lnTo>
                    <a:lnTo>
                      <a:pt x="1084" y="1065"/>
                    </a:lnTo>
                    <a:lnTo>
                      <a:pt x="1067" y="1108"/>
                    </a:lnTo>
                    <a:lnTo>
                      <a:pt x="1047" y="1150"/>
                    </a:lnTo>
                    <a:lnTo>
                      <a:pt x="1020" y="1190"/>
                    </a:lnTo>
                    <a:lnTo>
                      <a:pt x="973" y="1249"/>
                    </a:lnTo>
                    <a:lnTo>
                      <a:pt x="932" y="1288"/>
                    </a:lnTo>
                    <a:lnTo>
                      <a:pt x="880" y="1330"/>
                    </a:lnTo>
                    <a:lnTo>
                      <a:pt x="827" y="1366"/>
                    </a:lnTo>
                    <a:lnTo>
                      <a:pt x="786" y="1389"/>
                    </a:lnTo>
                    <a:lnTo>
                      <a:pt x="739" y="1413"/>
                    </a:lnTo>
                    <a:lnTo>
                      <a:pt x="693" y="1430"/>
                    </a:lnTo>
                    <a:lnTo>
                      <a:pt x="656" y="1444"/>
                    </a:lnTo>
                    <a:lnTo>
                      <a:pt x="620" y="1456"/>
                    </a:lnTo>
                    <a:lnTo>
                      <a:pt x="574" y="1465"/>
                    </a:lnTo>
                    <a:lnTo>
                      <a:pt x="531" y="1472"/>
                    </a:lnTo>
                    <a:lnTo>
                      <a:pt x="473" y="1482"/>
                    </a:lnTo>
                    <a:lnTo>
                      <a:pt x="326" y="1496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958" name="Freeform 5"/>
              <p:cNvSpPr>
                <a:spLocks/>
              </p:cNvSpPr>
              <p:nvPr/>
            </p:nvSpPr>
            <p:spPr bwMode="auto">
              <a:xfrm>
                <a:off x="2199" y="1672"/>
                <a:ext cx="441" cy="499"/>
              </a:xfrm>
              <a:custGeom>
                <a:avLst/>
                <a:gdLst>
                  <a:gd name="T0" fmla="*/ 54 w 1323"/>
                  <a:gd name="T1" fmla="*/ 0 h 1496"/>
                  <a:gd name="T2" fmla="*/ 67 w 1323"/>
                  <a:gd name="T3" fmla="*/ 2 h 1496"/>
                  <a:gd name="T4" fmla="*/ 78 w 1323"/>
                  <a:gd name="T5" fmla="*/ 5 h 1496"/>
                  <a:gd name="T6" fmla="*/ 88 w 1323"/>
                  <a:gd name="T7" fmla="*/ 8 h 1496"/>
                  <a:gd name="T8" fmla="*/ 102 w 1323"/>
                  <a:gd name="T9" fmla="*/ 14 h 1496"/>
                  <a:gd name="T10" fmla="*/ 113 w 1323"/>
                  <a:gd name="T11" fmla="*/ 21 h 1496"/>
                  <a:gd name="T12" fmla="*/ 121 w 1323"/>
                  <a:gd name="T13" fmla="*/ 27 h 1496"/>
                  <a:gd name="T14" fmla="*/ 127 w 1323"/>
                  <a:gd name="T15" fmla="*/ 33 h 1496"/>
                  <a:gd name="T16" fmla="*/ 133 w 1323"/>
                  <a:gd name="T17" fmla="*/ 40 h 1496"/>
                  <a:gd name="T18" fmla="*/ 138 w 1323"/>
                  <a:gd name="T19" fmla="*/ 47 h 1496"/>
                  <a:gd name="T20" fmla="*/ 143 w 1323"/>
                  <a:gd name="T21" fmla="*/ 57 h 1496"/>
                  <a:gd name="T22" fmla="*/ 145 w 1323"/>
                  <a:gd name="T23" fmla="*/ 65 h 1496"/>
                  <a:gd name="T24" fmla="*/ 147 w 1323"/>
                  <a:gd name="T25" fmla="*/ 76 h 1496"/>
                  <a:gd name="T26" fmla="*/ 146 w 1323"/>
                  <a:gd name="T27" fmla="*/ 86 h 1496"/>
                  <a:gd name="T28" fmla="*/ 143 w 1323"/>
                  <a:gd name="T29" fmla="*/ 96 h 1496"/>
                  <a:gd name="T30" fmla="*/ 140 w 1323"/>
                  <a:gd name="T31" fmla="*/ 104 h 1496"/>
                  <a:gd name="T32" fmla="*/ 133 w 1323"/>
                  <a:gd name="T33" fmla="*/ 114 h 1496"/>
                  <a:gd name="T34" fmla="*/ 126 w 1323"/>
                  <a:gd name="T35" fmla="*/ 122 h 1496"/>
                  <a:gd name="T36" fmla="*/ 118 w 1323"/>
                  <a:gd name="T37" fmla="*/ 129 h 1496"/>
                  <a:gd name="T38" fmla="*/ 108 w 1323"/>
                  <a:gd name="T39" fmla="*/ 137 h 1496"/>
                  <a:gd name="T40" fmla="*/ 96 w 1323"/>
                  <a:gd name="T41" fmla="*/ 143 h 1496"/>
                  <a:gd name="T42" fmla="*/ 72 w 1323"/>
                  <a:gd name="T43" fmla="*/ 151 h 1496"/>
                  <a:gd name="T44" fmla="*/ 51 w 1323"/>
                  <a:gd name="T45" fmla="*/ 154 h 1496"/>
                  <a:gd name="T46" fmla="*/ 40 w 1323"/>
                  <a:gd name="T47" fmla="*/ 166 h 1496"/>
                  <a:gd name="T48" fmla="*/ 40 w 1323"/>
                  <a:gd name="T49" fmla="*/ 113 h 1496"/>
                  <a:gd name="T50" fmla="*/ 52 w 1323"/>
                  <a:gd name="T51" fmla="*/ 124 h 1496"/>
                  <a:gd name="T52" fmla="*/ 70 w 1323"/>
                  <a:gd name="T53" fmla="*/ 121 h 1496"/>
                  <a:gd name="T54" fmla="*/ 89 w 1323"/>
                  <a:gd name="T55" fmla="*/ 113 h 1496"/>
                  <a:gd name="T56" fmla="*/ 100 w 1323"/>
                  <a:gd name="T57" fmla="*/ 105 h 1496"/>
                  <a:gd name="T58" fmla="*/ 108 w 1323"/>
                  <a:gd name="T59" fmla="*/ 98 h 1496"/>
                  <a:gd name="T60" fmla="*/ 115 w 1323"/>
                  <a:gd name="T61" fmla="*/ 89 h 1496"/>
                  <a:gd name="T62" fmla="*/ 120 w 1323"/>
                  <a:gd name="T63" fmla="*/ 78 h 1496"/>
                  <a:gd name="T64" fmla="*/ 123 w 1323"/>
                  <a:gd name="T65" fmla="*/ 67 h 1496"/>
                  <a:gd name="T66" fmla="*/ 123 w 1323"/>
                  <a:gd name="T67" fmla="*/ 57 h 1496"/>
                  <a:gd name="T68" fmla="*/ 120 w 1323"/>
                  <a:gd name="T69" fmla="*/ 48 h 1496"/>
                  <a:gd name="T70" fmla="*/ 116 w 1323"/>
                  <a:gd name="T71" fmla="*/ 39 h 1496"/>
                  <a:gd name="T72" fmla="*/ 108 w 1323"/>
                  <a:gd name="T73" fmla="*/ 27 h 1496"/>
                  <a:gd name="T74" fmla="*/ 98 w 1323"/>
                  <a:gd name="T75" fmla="*/ 19 h 1496"/>
                  <a:gd name="T76" fmla="*/ 87 w 1323"/>
                  <a:gd name="T77" fmla="*/ 12 h 1496"/>
                  <a:gd name="T78" fmla="*/ 77 w 1323"/>
                  <a:gd name="T79" fmla="*/ 7 h 1496"/>
                  <a:gd name="T80" fmla="*/ 69 w 1323"/>
                  <a:gd name="T81" fmla="*/ 5 h 1496"/>
                  <a:gd name="T82" fmla="*/ 59 w 1323"/>
                  <a:gd name="T83" fmla="*/ 3 h 1496"/>
                  <a:gd name="T84" fmla="*/ 36 w 1323"/>
                  <a:gd name="T85" fmla="*/ 0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3"/>
                  <a:gd name="T130" fmla="*/ 0 h 1496"/>
                  <a:gd name="T131" fmla="*/ 1323 w 1323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3" h="1496">
                    <a:moveTo>
                      <a:pt x="326" y="0"/>
                    </a:moveTo>
                    <a:lnTo>
                      <a:pt x="483" y="4"/>
                    </a:lnTo>
                    <a:lnTo>
                      <a:pt x="537" y="9"/>
                    </a:lnTo>
                    <a:lnTo>
                      <a:pt x="603" y="20"/>
                    </a:lnTo>
                    <a:lnTo>
                      <a:pt x="653" y="29"/>
                    </a:lnTo>
                    <a:lnTo>
                      <a:pt x="702" y="43"/>
                    </a:lnTo>
                    <a:lnTo>
                      <a:pt x="752" y="57"/>
                    </a:lnTo>
                    <a:lnTo>
                      <a:pt x="796" y="74"/>
                    </a:lnTo>
                    <a:lnTo>
                      <a:pt x="850" y="95"/>
                    </a:lnTo>
                    <a:lnTo>
                      <a:pt x="915" y="126"/>
                    </a:lnTo>
                    <a:lnTo>
                      <a:pt x="965" y="153"/>
                    </a:lnTo>
                    <a:lnTo>
                      <a:pt x="1014" y="185"/>
                    </a:lnTo>
                    <a:lnTo>
                      <a:pt x="1047" y="211"/>
                    </a:lnTo>
                    <a:lnTo>
                      <a:pt x="1086" y="241"/>
                    </a:lnTo>
                    <a:lnTo>
                      <a:pt x="1113" y="264"/>
                    </a:lnTo>
                    <a:lnTo>
                      <a:pt x="1143" y="298"/>
                    </a:lnTo>
                    <a:lnTo>
                      <a:pt x="1170" y="328"/>
                    </a:lnTo>
                    <a:lnTo>
                      <a:pt x="1196" y="362"/>
                    </a:lnTo>
                    <a:lnTo>
                      <a:pt x="1217" y="388"/>
                    </a:lnTo>
                    <a:lnTo>
                      <a:pt x="1242" y="426"/>
                    </a:lnTo>
                    <a:lnTo>
                      <a:pt x="1267" y="469"/>
                    </a:lnTo>
                    <a:lnTo>
                      <a:pt x="1283" y="509"/>
                    </a:lnTo>
                    <a:lnTo>
                      <a:pt x="1297" y="545"/>
                    </a:lnTo>
                    <a:lnTo>
                      <a:pt x="1309" y="586"/>
                    </a:lnTo>
                    <a:lnTo>
                      <a:pt x="1319" y="630"/>
                    </a:lnTo>
                    <a:lnTo>
                      <a:pt x="1323" y="687"/>
                    </a:lnTo>
                    <a:lnTo>
                      <a:pt x="1320" y="735"/>
                    </a:lnTo>
                    <a:lnTo>
                      <a:pt x="1313" y="776"/>
                    </a:lnTo>
                    <a:lnTo>
                      <a:pt x="1306" y="817"/>
                    </a:lnTo>
                    <a:lnTo>
                      <a:pt x="1291" y="862"/>
                    </a:lnTo>
                    <a:lnTo>
                      <a:pt x="1278" y="899"/>
                    </a:lnTo>
                    <a:lnTo>
                      <a:pt x="1260" y="933"/>
                    </a:lnTo>
                    <a:lnTo>
                      <a:pt x="1233" y="978"/>
                    </a:lnTo>
                    <a:lnTo>
                      <a:pt x="1200" y="1027"/>
                    </a:lnTo>
                    <a:lnTo>
                      <a:pt x="1165" y="1068"/>
                    </a:lnTo>
                    <a:lnTo>
                      <a:pt x="1136" y="1101"/>
                    </a:lnTo>
                    <a:lnTo>
                      <a:pt x="1100" y="1135"/>
                    </a:lnTo>
                    <a:lnTo>
                      <a:pt x="1064" y="1162"/>
                    </a:lnTo>
                    <a:lnTo>
                      <a:pt x="1023" y="1192"/>
                    </a:lnTo>
                    <a:lnTo>
                      <a:pt x="970" y="1229"/>
                    </a:lnTo>
                    <a:lnTo>
                      <a:pt x="920" y="1256"/>
                    </a:lnTo>
                    <a:lnTo>
                      <a:pt x="863" y="1286"/>
                    </a:lnTo>
                    <a:lnTo>
                      <a:pt x="746" y="1328"/>
                    </a:lnTo>
                    <a:lnTo>
                      <a:pt x="651" y="1355"/>
                    </a:lnTo>
                    <a:lnTo>
                      <a:pt x="547" y="1375"/>
                    </a:lnTo>
                    <a:lnTo>
                      <a:pt x="463" y="1385"/>
                    </a:lnTo>
                    <a:lnTo>
                      <a:pt x="356" y="1392"/>
                    </a:lnTo>
                    <a:lnTo>
                      <a:pt x="356" y="1496"/>
                    </a:lnTo>
                    <a:lnTo>
                      <a:pt x="0" y="1259"/>
                    </a:lnTo>
                    <a:lnTo>
                      <a:pt x="361" y="1017"/>
                    </a:lnTo>
                    <a:lnTo>
                      <a:pt x="360" y="1125"/>
                    </a:lnTo>
                    <a:lnTo>
                      <a:pt x="467" y="1118"/>
                    </a:lnTo>
                    <a:lnTo>
                      <a:pt x="547" y="1105"/>
                    </a:lnTo>
                    <a:lnTo>
                      <a:pt x="630" y="1084"/>
                    </a:lnTo>
                    <a:lnTo>
                      <a:pt x="746" y="1041"/>
                    </a:lnTo>
                    <a:lnTo>
                      <a:pt x="801" y="1012"/>
                    </a:lnTo>
                    <a:lnTo>
                      <a:pt x="853" y="980"/>
                    </a:lnTo>
                    <a:lnTo>
                      <a:pt x="897" y="945"/>
                    </a:lnTo>
                    <a:lnTo>
                      <a:pt x="940" y="910"/>
                    </a:lnTo>
                    <a:lnTo>
                      <a:pt x="975" y="877"/>
                    </a:lnTo>
                    <a:lnTo>
                      <a:pt x="1004" y="840"/>
                    </a:lnTo>
                    <a:lnTo>
                      <a:pt x="1036" y="797"/>
                    </a:lnTo>
                    <a:lnTo>
                      <a:pt x="1064" y="746"/>
                    </a:lnTo>
                    <a:lnTo>
                      <a:pt x="1084" y="699"/>
                    </a:lnTo>
                    <a:lnTo>
                      <a:pt x="1094" y="656"/>
                    </a:lnTo>
                    <a:lnTo>
                      <a:pt x="1104" y="602"/>
                    </a:lnTo>
                    <a:lnTo>
                      <a:pt x="1105" y="551"/>
                    </a:lnTo>
                    <a:lnTo>
                      <a:pt x="1103" y="515"/>
                    </a:lnTo>
                    <a:lnTo>
                      <a:pt x="1097" y="477"/>
                    </a:lnTo>
                    <a:lnTo>
                      <a:pt x="1084" y="432"/>
                    </a:lnTo>
                    <a:lnTo>
                      <a:pt x="1067" y="388"/>
                    </a:lnTo>
                    <a:lnTo>
                      <a:pt x="1047" y="347"/>
                    </a:lnTo>
                    <a:lnTo>
                      <a:pt x="1020" y="307"/>
                    </a:lnTo>
                    <a:lnTo>
                      <a:pt x="973" y="247"/>
                    </a:lnTo>
                    <a:lnTo>
                      <a:pt x="932" y="208"/>
                    </a:lnTo>
                    <a:lnTo>
                      <a:pt x="880" y="167"/>
                    </a:lnTo>
                    <a:lnTo>
                      <a:pt x="827" y="131"/>
                    </a:lnTo>
                    <a:lnTo>
                      <a:pt x="786" y="108"/>
                    </a:lnTo>
                    <a:lnTo>
                      <a:pt x="739" y="84"/>
                    </a:lnTo>
                    <a:lnTo>
                      <a:pt x="693" y="66"/>
                    </a:lnTo>
                    <a:lnTo>
                      <a:pt x="656" y="53"/>
                    </a:lnTo>
                    <a:lnTo>
                      <a:pt x="620" y="42"/>
                    </a:lnTo>
                    <a:lnTo>
                      <a:pt x="574" y="32"/>
                    </a:lnTo>
                    <a:lnTo>
                      <a:pt x="531" y="25"/>
                    </a:lnTo>
                    <a:lnTo>
                      <a:pt x="473" y="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959" name="Freeform 6"/>
              <p:cNvSpPr>
                <a:spLocks/>
              </p:cNvSpPr>
              <p:nvPr/>
            </p:nvSpPr>
            <p:spPr bwMode="auto">
              <a:xfrm>
                <a:off x="1741" y="1678"/>
                <a:ext cx="441" cy="499"/>
              </a:xfrm>
              <a:custGeom>
                <a:avLst/>
                <a:gdLst>
                  <a:gd name="T0" fmla="*/ 93 w 1324"/>
                  <a:gd name="T1" fmla="*/ 0 h 1496"/>
                  <a:gd name="T2" fmla="*/ 80 w 1324"/>
                  <a:gd name="T3" fmla="*/ 2 h 1496"/>
                  <a:gd name="T4" fmla="*/ 69 w 1324"/>
                  <a:gd name="T5" fmla="*/ 5 h 1496"/>
                  <a:gd name="T6" fmla="*/ 59 w 1324"/>
                  <a:gd name="T7" fmla="*/ 8 h 1496"/>
                  <a:gd name="T8" fmla="*/ 45 w 1324"/>
                  <a:gd name="T9" fmla="*/ 14 h 1496"/>
                  <a:gd name="T10" fmla="*/ 34 w 1324"/>
                  <a:gd name="T11" fmla="*/ 21 h 1496"/>
                  <a:gd name="T12" fmla="*/ 26 w 1324"/>
                  <a:gd name="T13" fmla="*/ 27 h 1496"/>
                  <a:gd name="T14" fmla="*/ 20 w 1324"/>
                  <a:gd name="T15" fmla="*/ 33 h 1496"/>
                  <a:gd name="T16" fmla="*/ 14 w 1324"/>
                  <a:gd name="T17" fmla="*/ 40 h 1496"/>
                  <a:gd name="T18" fmla="*/ 9 w 1324"/>
                  <a:gd name="T19" fmla="*/ 47 h 1496"/>
                  <a:gd name="T20" fmla="*/ 4 w 1324"/>
                  <a:gd name="T21" fmla="*/ 57 h 1496"/>
                  <a:gd name="T22" fmla="*/ 2 w 1324"/>
                  <a:gd name="T23" fmla="*/ 65 h 1496"/>
                  <a:gd name="T24" fmla="*/ 0 w 1324"/>
                  <a:gd name="T25" fmla="*/ 76 h 1496"/>
                  <a:gd name="T26" fmla="*/ 1 w 1324"/>
                  <a:gd name="T27" fmla="*/ 86 h 1496"/>
                  <a:gd name="T28" fmla="*/ 4 w 1324"/>
                  <a:gd name="T29" fmla="*/ 96 h 1496"/>
                  <a:gd name="T30" fmla="*/ 7 w 1324"/>
                  <a:gd name="T31" fmla="*/ 104 h 1496"/>
                  <a:gd name="T32" fmla="*/ 14 w 1324"/>
                  <a:gd name="T33" fmla="*/ 114 h 1496"/>
                  <a:gd name="T34" fmla="*/ 21 w 1324"/>
                  <a:gd name="T35" fmla="*/ 122 h 1496"/>
                  <a:gd name="T36" fmla="*/ 29 w 1324"/>
                  <a:gd name="T37" fmla="*/ 129 h 1496"/>
                  <a:gd name="T38" fmla="*/ 39 w 1324"/>
                  <a:gd name="T39" fmla="*/ 137 h 1496"/>
                  <a:gd name="T40" fmla="*/ 51 w 1324"/>
                  <a:gd name="T41" fmla="*/ 143 h 1496"/>
                  <a:gd name="T42" fmla="*/ 75 w 1324"/>
                  <a:gd name="T43" fmla="*/ 151 h 1496"/>
                  <a:gd name="T44" fmla="*/ 95 w 1324"/>
                  <a:gd name="T45" fmla="*/ 154 h 1496"/>
                  <a:gd name="T46" fmla="*/ 107 w 1324"/>
                  <a:gd name="T47" fmla="*/ 166 h 1496"/>
                  <a:gd name="T48" fmla="*/ 107 w 1324"/>
                  <a:gd name="T49" fmla="*/ 113 h 1496"/>
                  <a:gd name="T50" fmla="*/ 95 w 1324"/>
                  <a:gd name="T51" fmla="*/ 124 h 1496"/>
                  <a:gd name="T52" fmla="*/ 77 w 1324"/>
                  <a:gd name="T53" fmla="*/ 121 h 1496"/>
                  <a:gd name="T54" fmla="*/ 58 w 1324"/>
                  <a:gd name="T55" fmla="*/ 113 h 1496"/>
                  <a:gd name="T56" fmla="*/ 47 w 1324"/>
                  <a:gd name="T57" fmla="*/ 105 h 1496"/>
                  <a:gd name="T58" fmla="*/ 39 w 1324"/>
                  <a:gd name="T59" fmla="*/ 97 h 1496"/>
                  <a:gd name="T60" fmla="*/ 32 w 1324"/>
                  <a:gd name="T61" fmla="*/ 89 h 1496"/>
                  <a:gd name="T62" fmla="*/ 27 w 1324"/>
                  <a:gd name="T63" fmla="*/ 78 h 1496"/>
                  <a:gd name="T64" fmla="*/ 24 w 1324"/>
                  <a:gd name="T65" fmla="*/ 67 h 1496"/>
                  <a:gd name="T66" fmla="*/ 25 w 1324"/>
                  <a:gd name="T67" fmla="*/ 57 h 1496"/>
                  <a:gd name="T68" fmla="*/ 27 w 1324"/>
                  <a:gd name="T69" fmla="*/ 48 h 1496"/>
                  <a:gd name="T70" fmla="*/ 31 w 1324"/>
                  <a:gd name="T71" fmla="*/ 39 h 1496"/>
                  <a:gd name="T72" fmla="*/ 39 w 1324"/>
                  <a:gd name="T73" fmla="*/ 27 h 1496"/>
                  <a:gd name="T74" fmla="*/ 49 w 1324"/>
                  <a:gd name="T75" fmla="*/ 19 h 1496"/>
                  <a:gd name="T76" fmla="*/ 60 w 1324"/>
                  <a:gd name="T77" fmla="*/ 12 h 1496"/>
                  <a:gd name="T78" fmla="*/ 70 w 1324"/>
                  <a:gd name="T79" fmla="*/ 7 h 1496"/>
                  <a:gd name="T80" fmla="*/ 78 w 1324"/>
                  <a:gd name="T81" fmla="*/ 4 h 1496"/>
                  <a:gd name="T82" fmla="*/ 88 w 1324"/>
                  <a:gd name="T83" fmla="*/ 3 h 1496"/>
                  <a:gd name="T84" fmla="*/ 111 w 1324"/>
                  <a:gd name="T85" fmla="*/ 0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4"/>
                  <a:gd name="T130" fmla="*/ 0 h 1496"/>
                  <a:gd name="T131" fmla="*/ 1324 w 1324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4" h="1496">
                    <a:moveTo>
                      <a:pt x="997" y="0"/>
                    </a:moveTo>
                    <a:lnTo>
                      <a:pt x="840" y="3"/>
                    </a:lnTo>
                    <a:lnTo>
                      <a:pt x="787" y="9"/>
                    </a:lnTo>
                    <a:lnTo>
                      <a:pt x="721" y="20"/>
                    </a:lnTo>
                    <a:lnTo>
                      <a:pt x="671" y="29"/>
                    </a:lnTo>
                    <a:lnTo>
                      <a:pt x="622" y="41"/>
                    </a:lnTo>
                    <a:lnTo>
                      <a:pt x="572" y="57"/>
                    </a:lnTo>
                    <a:lnTo>
                      <a:pt x="527" y="74"/>
                    </a:lnTo>
                    <a:lnTo>
                      <a:pt x="474" y="95"/>
                    </a:lnTo>
                    <a:lnTo>
                      <a:pt x="409" y="125"/>
                    </a:lnTo>
                    <a:lnTo>
                      <a:pt x="359" y="153"/>
                    </a:lnTo>
                    <a:lnTo>
                      <a:pt x="310" y="185"/>
                    </a:lnTo>
                    <a:lnTo>
                      <a:pt x="276" y="210"/>
                    </a:lnTo>
                    <a:lnTo>
                      <a:pt x="237" y="241"/>
                    </a:lnTo>
                    <a:lnTo>
                      <a:pt x="209" y="264"/>
                    </a:lnTo>
                    <a:lnTo>
                      <a:pt x="180" y="298"/>
                    </a:lnTo>
                    <a:lnTo>
                      <a:pt x="154" y="328"/>
                    </a:lnTo>
                    <a:lnTo>
                      <a:pt x="127" y="361"/>
                    </a:lnTo>
                    <a:lnTo>
                      <a:pt x="107" y="388"/>
                    </a:lnTo>
                    <a:lnTo>
                      <a:pt x="81" y="426"/>
                    </a:lnTo>
                    <a:lnTo>
                      <a:pt x="57" y="468"/>
                    </a:lnTo>
                    <a:lnTo>
                      <a:pt x="40" y="509"/>
                    </a:lnTo>
                    <a:lnTo>
                      <a:pt x="27" y="545"/>
                    </a:lnTo>
                    <a:lnTo>
                      <a:pt x="14" y="586"/>
                    </a:lnTo>
                    <a:lnTo>
                      <a:pt x="4" y="630"/>
                    </a:lnTo>
                    <a:lnTo>
                      <a:pt x="0" y="687"/>
                    </a:lnTo>
                    <a:lnTo>
                      <a:pt x="3" y="735"/>
                    </a:lnTo>
                    <a:lnTo>
                      <a:pt x="10" y="775"/>
                    </a:lnTo>
                    <a:lnTo>
                      <a:pt x="18" y="817"/>
                    </a:lnTo>
                    <a:lnTo>
                      <a:pt x="32" y="862"/>
                    </a:lnTo>
                    <a:lnTo>
                      <a:pt x="46" y="899"/>
                    </a:lnTo>
                    <a:lnTo>
                      <a:pt x="64" y="933"/>
                    </a:lnTo>
                    <a:lnTo>
                      <a:pt x="90" y="978"/>
                    </a:lnTo>
                    <a:lnTo>
                      <a:pt x="124" y="1027"/>
                    </a:lnTo>
                    <a:lnTo>
                      <a:pt x="158" y="1068"/>
                    </a:lnTo>
                    <a:lnTo>
                      <a:pt x="187" y="1101"/>
                    </a:lnTo>
                    <a:lnTo>
                      <a:pt x="224" y="1135"/>
                    </a:lnTo>
                    <a:lnTo>
                      <a:pt x="260" y="1161"/>
                    </a:lnTo>
                    <a:lnTo>
                      <a:pt x="301" y="1192"/>
                    </a:lnTo>
                    <a:lnTo>
                      <a:pt x="353" y="1229"/>
                    </a:lnTo>
                    <a:lnTo>
                      <a:pt x="403" y="1255"/>
                    </a:lnTo>
                    <a:lnTo>
                      <a:pt x="460" y="1286"/>
                    </a:lnTo>
                    <a:lnTo>
                      <a:pt x="577" y="1328"/>
                    </a:lnTo>
                    <a:lnTo>
                      <a:pt x="673" y="1355"/>
                    </a:lnTo>
                    <a:lnTo>
                      <a:pt x="777" y="1375"/>
                    </a:lnTo>
                    <a:lnTo>
                      <a:pt x="860" y="1385"/>
                    </a:lnTo>
                    <a:lnTo>
                      <a:pt x="967" y="1392"/>
                    </a:lnTo>
                    <a:lnTo>
                      <a:pt x="967" y="1496"/>
                    </a:lnTo>
                    <a:lnTo>
                      <a:pt x="1324" y="1259"/>
                    </a:lnTo>
                    <a:lnTo>
                      <a:pt x="963" y="1017"/>
                    </a:lnTo>
                    <a:lnTo>
                      <a:pt x="964" y="1125"/>
                    </a:lnTo>
                    <a:lnTo>
                      <a:pt x="857" y="1118"/>
                    </a:lnTo>
                    <a:lnTo>
                      <a:pt x="777" y="1104"/>
                    </a:lnTo>
                    <a:lnTo>
                      <a:pt x="693" y="1084"/>
                    </a:lnTo>
                    <a:lnTo>
                      <a:pt x="577" y="1041"/>
                    </a:lnTo>
                    <a:lnTo>
                      <a:pt x="523" y="1012"/>
                    </a:lnTo>
                    <a:lnTo>
                      <a:pt x="470" y="980"/>
                    </a:lnTo>
                    <a:lnTo>
                      <a:pt x="427" y="944"/>
                    </a:lnTo>
                    <a:lnTo>
                      <a:pt x="383" y="910"/>
                    </a:lnTo>
                    <a:lnTo>
                      <a:pt x="349" y="876"/>
                    </a:lnTo>
                    <a:lnTo>
                      <a:pt x="320" y="840"/>
                    </a:lnTo>
                    <a:lnTo>
                      <a:pt x="287" y="797"/>
                    </a:lnTo>
                    <a:lnTo>
                      <a:pt x="260" y="746"/>
                    </a:lnTo>
                    <a:lnTo>
                      <a:pt x="240" y="699"/>
                    </a:lnTo>
                    <a:lnTo>
                      <a:pt x="230" y="656"/>
                    </a:lnTo>
                    <a:lnTo>
                      <a:pt x="219" y="602"/>
                    </a:lnTo>
                    <a:lnTo>
                      <a:pt x="218" y="551"/>
                    </a:lnTo>
                    <a:lnTo>
                      <a:pt x="221" y="515"/>
                    </a:lnTo>
                    <a:lnTo>
                      <a:pt x="226" y="477"/>
                    </a:lnTo>
                    <a:lnTo>
                      <a:pt x="240" y="432"/>
                    </a:lnTo>
                    <a:lnTo>
                      <a:pt x="256" y="388"/>
                    </a:lnTo>
                    <a:lnTo>
                      <a:pt x="276" y="347"/>
                    </a:lnTo>
                    <a:lnTo>
                      <a:pt x="303" y="307"/>
                    </a:lnTo>
                    <a:lnTo>
                      <a:pt x="351" y="247"/>
                    </a:lnTo>
                    <a:lnTo>
                      <a:pt x="391" y="208"/>
                    </a:lnTo>
                    <a:lnTo>
                      <a:pt x="443" y="167"/>
                    </a:lnTo>
                    <a:lnTo>
                      <a:pt x="497" y="131"/>
                    </a:lnTo>
                    <a:lnTo>
                      <a:pt x="537" y="108"/>
                    </a:lnTo>
                    <a:lnTo>
                      <a:pt x="585" y="84"/>
                    </a:lnTo>
                    <a:lnTo>
                      <a:pt x="631" y="66"/>
                    </a:lnTo>
                    <a:lnTo>
                      <a:pt x="666" y="53"/>
                    </a:lnTo>
                    <a:lnTo>
                      <a:pt x="703" y="40"/>
                    </a:lnTo>
                    <a:lnTo>
                      <a:pt x="750" y="30"/>
                    </a:lnTo>
                    <a:lnTo>
                      <a:pt x="792" y="25"/>
                    </a:lnTo>
                    <a:lnTo>
                      <a:pt x="850" y="15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960" name="Freeform 7"/>
              <p:cNvSpPr>
                <a:spLocks/>
              </p:cNvSpPr>
              <p:nvPr/>
            </p:nvSpPr>
            <p:spPr bwMode="auto">
              <a:xfrm>
                <a:off x="1739" y="1340"/>
                <a:ext cx="441" cy="499"/>
              </a:xfrm>
              <a:custGeom>
                <a:avLst/>
                <a:gdLst>
                  <a:gd name="T0" fmla="*/ 93 w 1324"/>
                  <a:gd name="T1" fmla="*/ 166 h 1496"/>
                  <a:gd name="T2" fmla="*/ 80 w 1324"/>
                  <a:gd name="T3" fmla="*/ 164 h 1496"/>
                  <a:gd name="T4" fmla="*/ 69 w 1324"/>
                  <a:gd name="T5" fmla="*/ 162 h 1496"/>
                  <a:gd name="T6" fmla="*/ 59 w 1324"/>
                  <a:gd name="T7" fmla="*/ 158 h 1496"/>
                  <a:gd name="T8" fmla="*/ 45 w 1324"/>
                  <a:gd name="T9" fmla="*/ 152 h 1496"/>
                  <a:gd name="T10" fmla="*/ 34 w 1324"/>
                  <a:gd name="T11" fmla="*/ 146 h 1496"/>
                  <a:gd name="T12" fmla="*/ 26 w 1324"/>
                  <a:gd name="T13" fmla="*/ 140 h 1496"/>
                  <a:gd name="T14" fmla="*/ 20 w 1324"/>
                  <a:gd name="T15" fmla="*/ 133 h 1496"/>
                  <a:gd name="T16" fmla="*/ 14 w 1324"/>
                  <a:gd name="T17" fmla="*/ 126 h 1496"/>
                  <a:gd name="T18" fmla="*/ 9 w 1324"/>
                  <a:gd name="T19" fmla="*/ 119 h 1496"/>
                  <a:gd name="T20" fmla="*/ 5 w 1324"/>
                  <a:gd name="T21" fmla="*/ 110 h 1496"/>
                  <a:gd name="T22" fmla="*/ 2 w 1324"/>
                  <a:gd name="T23" fmla="*/ 101 h 1496"/>
                  <a:gd name="T24" fmla="*/ 0 w 1324"/>
                  <a:gd name="T25" fmla="*/ 90 h 1496"/>
                  <a:gd name="T26" fmla="*/ 1 w 1324"/>
                  <a:gd name="T27" fmla="*/ 80 h 1496"/>
                  <a:gd name="T28" fmla="*/ 4 w 1324"/>
                  <a:gd name="T29" fmla="*/ 71 h 1496"/>
                  <a:gd name="T30" fmla="*/ 7 w 1324"/>
                  <a:gd name="T31" fmla="*/ 63 h 1496"/>
                  <a:gd name="T32" fmla="*/ 14 w 1324"/>
                  <a:gd name="T33" fmla="*/ 52 h 1496"/>
                  <a:gd name="T34" fmla="*/ 21 w 1324"/>
                  <a:gd name="T35" fmla="*/ 44 h 1496"/>
                  <a:gd name="T36" fmla="*/ 29 w 1324"/>
                  <a:gd name="T37" fmla="*/ 37 h 1496"/>
                  <a:gd name="T38" fmla="*/ 39 w 1324"/>
                  <a:gd name="T39" fmla="*/ 30 h 1496"/>
                  <a:gd name="T40" fmla="*/ 51 w 1324"/>
                  <a:gd name="T41" fmla="*/ 23 h 1496"/>
                  <a:gd name="T42" fmla="*/ 75 w 1324"/>
                  <a:gd name="T43" fmla="*/ 16 h 1496"/>
                  <a:gd name="T44" fmla="*/ 96 w 1324"/>
                  <a:gd name="T45" fmla="*/ 12 h 1496"/>
                  <a:gd name="T46" fmla="*/ 107 w 1324"/>
                  <a:gd name="T47" fmla="*/ 0 h 1496"/>
                  <a:gd name="T48" fmla="*/ 107 w 1324"/>
                  <a:gd name="T49" fmla="*/ 53 h 1496"/>
                  <a:gd name="T50" fmla="*/ 95 w 1324"/>
                  <a:gd name="T51" fmla="*/ 42 h 1496"/>
                  <a:gd name="T52" fmla="*/ 77 w 1324"/>
                  <a:gd name="T53" fmla="*/ 46 h 1496"/>
                  <a:gd name="T54" fmla="*/ 58 w 1324"/>
                  <a:gd name="T55" fmla="*/ 54 h 1496"/>
                  <a:gd name="T56" fmla="*/ 47 w 1324"/>
                  <a:gd name="T57" fmla="*/ 61 h 1496"/>
                  <a:gd name="T58" fmla="*/ 39 w 1324"/>
                  <a:gd name="T59" fmla="*/ 69 h 1496"/>
                  <a:gd name="T60" fmla="*/ 32 w 1324"/>
                  <a:gd name="T61" fmla="*/ 78 h 1496"/>
                  <a:gd name="T62" fmla="*/ 27 w 1324"/>
                  <a:gd name="T63" fmla="*/ 89 h 1496"/>
                  <a:gd name="T64" fmla="*/ 24 w 1324"/>
                  <a:gd name="T65" fmla="*/ 99 h 1496"/>
                  <a:gd name="T66" fmla="*/ 25 w 1324"/>
                  <a:gd name="T67" fmla="*/ 109 h 1496"/>
                  <a:gd name="T68" fmla="*/ 27 w 1324"/>
                  <a:gd name="T69" fmla="*/ 118 h 1496"/>
                  <a:gd name="T70" fmla="*/ 31 w 1324"/>
                  <a:gd name="T71" fmla="*/ 128 h 1496"/>
                  <a:gd name="T72" fmla="*/ 39 w 1324"/>
                  <a:gd name="T73" fmla="*/ 139 h 1496"/>
                  <a:gd name="T74" fmla="*/ 49 w 1324"/>
                  <a:gd name="T75" fmla="*/ 148 h 1496"/>
                  <a:gd name="T76" fmla="*/ 60 w 1324"/>
                  <a:gd name="T77" fmla="*/ 154 h 1496"/>
                  <a:gd name="T78" fmla="*/ 70 w 1324"/>
                  <a:gd name="T79" fmla="*/ 159 h 1496"/>
                  <a:gd name="T80" fmla="*/ 78 w 1324"/>
                  <a:gd name="T81" fmla="*/ 162 h 1496"/>
                  <a:gd name="T82" fmla="*/ 88 w 1324"/>
                  <a:gd name="T83" fmla="*/ 164 h 1496"/>
                  <a:gd name="T84" fmla="*/ 111 w 1324"/>
                  <a:gd name="T85" fmla="*/ 166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4"/>
                  <a:gd name="T130" fmla="*/ 0 h 1496"/>
                  <a:gd name="T131" fmla="*/ 1324 w 1324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4" h="1496">
                    <a:moveTo>
                      <a:pt x="998" y="1496"/>
                    </a:moveTo>
                    <a:lnTo>
                      <a:pt x="840" y="1493"/>
                    </a:lnTo>
                    <a:lnTo>
                      <a:pt x="787" y="1487"/>
                    </a:lnTo>
                    <a:lnTo>
                      <a:pt x="721" y="1476"/>
                    </a:lnTo>
                    <a:lnTo>
                      <a:pt x="671" y="1467"/>
                    </a:lnTo>
                    <a:lnTo>
                      <a:pt x="622" y="1455"/>
                    </a:lnTo>
                    <a:lnTo>
                      <a:pt x="572" y="1439"/>
                    </a:lnTo>
                    <a:lnTo>
                      <a:pt x="527" y="1422"/>
                    </a:lnTo>
                    <a:lnTo>
                      <a:pt x="474" y="1401"/>
                    </a:lnTo>
                    <a:lnTo>
                      <a:pt x="409" y="1371"/>
                    </a:lnTo>
                    <a:lnTo>
                      <a:pt x="359" y="1343"/>
                    </a:lnTo>
                    <a:lnTo>
                      <a:pt x="310" y="1312"/>
                    </a:lnTo>
                    <a:lnTo>
                      <a:pt x="277" y="1286"/>
                    </a:lnTo>
                    <a:lnTo>
                      <a:pt x="238" y="1256"/>
                    </a:lnTo>
                    <a:lnTo>
                      <a:pt x="211" y="1232"/>
                    </a:lnTo>
                    <a:lnTo>
                      <a:pt x="181" y="1199"/>
                    </a:lnTo>
                    <a:lnTo>
                      <a:pt x="154" y="1168"/>
                    </a:lnTo>
                    <a:lnTo>
                      <a:pt x="127" y="1135"/>
                    </a:lnTo>
                    <a:lnTo>
                      <a:pt x="107" y="1108"/>
                    </a:lnTo>
                    <a:lnTo>
                      <a:pt x="82" y="1070"/>
                    </a:lnTo>
                    <a:lnTo>
                      <a:pt x="57" y="1029"/>
                    </a:lnTo>
                    <a:lnTo>
                      <a:pt x="41" y="987"/>
                    </a:lnTo>
                    <a:lnTo>
                      <a:pt x="27" y="951"/>
                    </a:lnTo>
                    <a:lnTo>
                      <a:pt x="15" y="910"/>
                    </a:lnTo>
                    <a:lnTo>
                      <a:pt x="5" y="866"/>
                    </a:lnTo>
                    <a:lnTo>
                      <a:pt x="0" y="809"/>
                    </a:lnTo>
                    <a:lnTo>
                      <a:pt x="4" y="761"/>
                    </a:lnTo>
                    <a:lnTo>
                      <a:pt x="10" y="721"/>
                    </a:lnTo>
                    <a:lnTo>
                      <a:pt x="18" y="679"/>
                    </a:lnTo>
                    <a:lnTo>
                      <a:pt x="33" y="635"/>
                    </a:lnTo>
                    <a:lnTo>
                      <a:pt x="46" y="598"/>
                    </a:lnTo>
                    <a:lnTo>
                      <a:pt x="64" y="563"/>
                    </a:lnTo>
                    <a:lnTo>
                      <a:pt x="91" y="518"/>
                    </a:lnTo>
                    <a:lnTo>
                      <a:pt x="124" y="469"/>
                    </a:lnTo>
                    <a:lnTo>
                      <a:pt x="159" y="429"/>
                    </a:lnTo>
                    <a:lnTo>
                      <a:pt x="188" y="395"/>
                    </a:lnTo>
                    <a:lnTo>
                      <a:pt x="224" y="362"/>
                    </a:lnTo>
                    <a:lnTo>
                      <a:pt x="260" y="335"/>
                    </a:lnTo>
                    <a:lnTo>
                      <a:pt x="301" y="305"/>
                    </a:lnTo>
                    <a:lnTo>
                      <a:pt x="354" y="268"/>
                    </a:lnTo>
                    <a:lnTo>
                      <a:pt x="404" y="241"/>
                    </a:lnTo>
                    <a:lnTo>
                      <a:pt x="461" y="211"/>
                    </a:lnTo>
                    <a:lnTo>
                      <a:pt x="578" y="168"/>
                    </a:lnTo>
                    <a:lnTo>
                      <a:pt x="673" y="141"/>
                    </a:lnTo>
                    <a:lnTo>
                      <a:pt x="777" y="121"/>
                    </a:lnTo>
                    <a:lnTo>
                      <a:pt x="861" y="111"/>
                    </a:lnTo>
                    <a:lnTo>
                      <a:pt x="968" y="104"/>
                    </a:lnTo>
                    <a:lnTo>
                      <a:pt x="968" y="0"/>
                    </a:lnTo>
                    <a:lnTo>
                      <a:pt x="1324" y="237"/>
                    </a:lnTo>
                    <a:lnTo>
                      <a:pt x="963" y="479"/>
                    </a:lnTo>
                    <a:lnTo>
                      <a:pt x="964" y="372"/>
                    </a:lnTo>
                    <a:lnTo>
                      <a:pt x="857" y="378"/>
                    </a:lnTo>
                    <a:lnTo>
                      <a:pt x="777" y="392"/>
                    </a:lnTo>
                    <a:lnTo>
                      <a:pt x="693" y="412"/>
                    </a:lnTo>
                    <a:lnTo>
                      <a:pt x="578" y="456"/>
                    </a:lnTo>
                    <a:lnTo>
                      <a:pt x="523" y="485"/>
                    </a:lnTo>
                    <a:lnTo>
                      <a:pt x="471" y="516"/>
                    </a:lnTo>
                    <a:lnTo>
                      <a:pt x="427" y="552"/>
                    </a:lnTo>
                    <a:lnTo>
                      <a:pt x="384" y="587"/>
                    </a:lnTo>
                    <a:lnTo>
                      <a:pt x="349" y="620"/>
                    </a:lnTo>
                    <a:lnTo>
                      <a:pt x="320" y="656"/>
                    </a:lnTo>
                    <a:lnTo>
                      <a:pt x="288" y="700"/>
                    </a:lnTo>
                    <a:lnTo>
                      <a:pt x="260" y="750"/>
                    </a:lnTo>
                    <a:lnTo>
                      <a:pt x="240" y="797"/>
                    </a:lnTo>
                    <a:lnTo>
                      <a:pt x="230" y="841"/>
                    </a:lnTo>
                    <a:lnTo>
                      <a:pt x="220" y="894"/>
                    </a:lnTo>
                    <a:lnTo>
                      <a:pt x="219" y="946"/>
                    </a:lnTo>
                    <a:lnTo>
                      <a:pt x="221" y="982"/>
                    </a:lnTo>
                    <a:lnTo>
                      <a:pt x="227" y="1020"/>
                    </a:lnTo>
                    <a:lnTo>
                      <a:pt x="240" y="1064"/>
                    </a:lnTo>
                    <a:lnTo>
                      <a:pt x="257" y="1108"/>
                    </a:lnTo>
                    <a:lnTo>
                      <a:pt x="277" y="1149"/>
                    </a:lnTo>
                    <a:lnTo>
                      <a:pt x="303" y="1190"/>
                    </a:lnTo>
                    <a:lnTo>
                      <a:pt x="351" y="1249"/>
                    </a:lnTo>
                    <a:lnTo>
                      <a:pt x="391" y="1288"/>
                    </a:lnTo>
                    <a:lnTo>
                      <a:pt x="444" y="1329"/>
                    </a:lnTo>
                    <a:lnTo>
                      <a:pt x="497" y="1365"/>
                    </a:lnTo>
                    <a:lnTo>
                      <a:pt x="537" y="1389"/>
                    </a:lnTo>
                    <a:lnTo>
                      <a:pt x="585" y="1412"/>
                    </a:lnTo>
                    <a:lnTo>
                      <a:pt x="631" y="1430"/>
                    </a:lnTo>
                    <a:lnTo>
                      <a:pt x="668" y="1444"/>
                    </a:lnTo>
                    <a:lnTo>
                      <a:pt x="703" y="1456"/>
                    </a:lnTo>
                    <a:lnTo>
                      <a:pt x="750" y="1466"/>
                    </a:lnTo>
                    <a:lnTo>
                      <a:pt x="793" y="1472"/>
                    </a:lnTo>
                    <a:lnTo>
                      <a:pt x="851" y="1482"/>
                    </a:lnTo>
                    <a:lnTo>
                      <a:pt x="998" y="1496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009" y="1522"/>
              <a:ext cx="369" cy="440"/>
              <a:chOff x="2009" y="1522"/>
              <a:chExt cx="369" cy="440"/>
            </a:xfrm>
          </p:grpSpPr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2012" y="1522"/>
                <a:ext cx="366" cy="440"/>
                <a:chOff x="2012" y="1522"/>
                <a:chExt cx="366" cy="440"/>
              </a:xfrm>
            </p:grpSpPr>
            <p:grpSp>
              <p:nvGrpSpPr>
                <p:cNvPr id="6" name="Group 10"/>
                <p:cNvGrpSpPr>
                  <a:grpSpLocks/>
                </p:cNvGrpSpPr>
                <p:nvPr/>
              </p:nvGrpSpPr>
              <p:grpSpPr bwMode="auto">
                <a:xfrm>
                  <a:off x="2025" y="1624"/>
                  <a:ext cx="353" cy="338"/>
                  <a:chOff x="2025" y="1624"/>
                  <a:chExt cx="353" cy="338"/>
                </a:xfrm>
              </p:grpSpPr>
              <p:grpSp>
                <p:nvGrpSpPr>
                  <p:cNvPr id="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2025" y="1624"/>
                    <a:ext cx="285" cy="72"/>
                    <a:chOff x="2025" y="1624"/>
                    <a:chExt cx="285" cy="72"/>
                  </a:xfrm>
                </p:grpSpPr>
                <p:grpSp>
                  <p:nvGrpSpPr>
                    <p:cNvPr id="8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8" y="1634"/>
                      <a:ext cx="62" cy="62"/>
                      <a:chOff x="2248" y="1634"/>
                      <a:chExt cx="62" cy="62"/>
                    </a:xfrm>
                  </p:grpSpPr>
                  <p:grpSp>
                    <p:nvGrpSpPr>
                      <p:cNvPr id="9" name="Group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48" y="1634"/>
                        <a:ext cx="44" cy="39"/>
                        <a:chOff x="2248" y="1634"/>
                        <a:chExt cx="44" cy="39"/>
                      </a:xfrm>
                    </p:grpSpPr>
                    <p:sp>
                      <p:nvSpPr>
                        <p:cNvPr id="61954" name="Freeform 1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48" y="1637"/>
                          <a:ext cx="40" cy="32"/>
                        </a:xfrm>
                        <a:custGeom>
                          <a:avLst/>
                          <a:gdLst>
                            <a:gd name="T0" fmla="*/ 0 w 198"/>
                            <a:gd name="T1" fmla="*/ 6 h 161"/>
                            <a:gd name="T2" fmla="*/ 1 w 198"/>
                            <a:gd name="T3" fmla="*/ 5 h 161"/>
                            <a:gd name="T4" fmla="*/ 1 w 198"/>
                            <a:gd name="T5" fmla="*/ 4 h 161"/>
                            <a:gd name="T6" fmla="*/ 2 w 198"/>
                            <a:gd name="T7" fmla="*/ 3 h 161"/>
                            <a:gd name="T8" fmla="*/ 3 w 198"/>
                            <a:gd name="T9" fmla="*/ 2 h 161"/>
                            <a:gd name="T10" fmla="*/ 4 w 198"/>
                            <a:gd name="T11" fmla="*/ 1 h 161"/>
                            <a:gd name="T12" fmla="*/ 5 w 198"/>
                            <a:gd name="T13" fmla="*/ 1 h 161"/>
                            <a:gd name="T14" fmla="*/ 6 w 198"/>
                            <a:gd name="T15" fmla="*/ 0 h 161"/>
                            <a:gd name="T16" fmla="*/ 7 w 198"/>
                            <a:gd name="T17" fmla="*/ 0 h 161"/>
                            <a:gd name="T18" fmla="*/ 8 w 198"/>
                            <a:gd name="T19" fmla="*/ 0 h 161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8"/>
                            <a:gd name="T31" fmla="*/ 0 h 161"/>
                            <a:gd name="T32" fmla="*/ 198 w 198"/>
                            <a:gd name="T33" fmla="*/ 161 h 161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8" h="161">
                              <a:moveTo>
                                <a:pt x="0" y="161"/>
                              </a:moveTo>
                              <a:lnTo>
                                <a:pt x="18" y="132"/>
                              </a:lnTo>
                              <a:lnTo>
                                <a:pt x="37" y="108"/>
                              </a:lnTo>
                              <a:lnTo>
                                <a:pt x="58" y="81"/>
                              </a:lnTo>
                              <a:lnTo>
                                <a:pt x="82" y="57"/>
                              </a:lnTo>
                              <a:lnTo>
                                <a:pt x="107" y="37"/>
                              </a:lnTo>
                              <a:lnTo>
                                <a:pt x="131" y="23"/>
                              </a:lnTo>
                              <a:lnTo>
                                <a:pt x="150" y="12"/>
                              </a:lnTo>
                              <a:lnTo>
                                <a:pt x="170" y="6"/>
                              </a:lnTo>
                              <a:lnTo>
                                <a:pt x="198" y="0"/>
                              </a:ln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60006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955" name="Freeform 1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53" y="1641"/>
                          <a:ext cx="39" cy="32"/>
                        </a:xfrm>
                        <a:custGeom>
                          <a:avLst/>
                          <a:gdLst>
                            <a:gd name="T0" fmla="*/ 0 w 195"/>
                            <a:gd name="T1" fmla="*/ 6 h 160"/>
                            <a:gd name="T2" fmla="*/ 1 w 195"/>
                            <a:gd name="T3" fmla="*/ 5 h 160"/>
                            <a:gd name="T4" fmla="*/ 1 w 195"/>
                            <a:gd name="T5" fmla="*/ 4 h 160"/>
                            <a:gd name="T6" fmla="*/ 2 w 195"/>
                            <a:gd name="T7" fmla="*/ 3 h 160"/>
                            <a:gd name="T8" fmla="*/ 3 w 195"/>
                            <a:gd name="T9" fmla="*/ 2 h 160"/>
                            <a:gd name="T10" fmla="*/ 4 w 195"/>
                            <a:gd name="T11" fmla="*/ 1 h 160"/>
                            <a:gd name="T12" fmla="*/ 5 w 195"/>
                            <a:gd name="T13" fmla="*/ 1 h 160"/>
                            <a:gd name="T14" fmla="*/ 6 w 195"/>
                            <a:gd name="T15" fmla="*/ 0 h 160"/>
                            <a:gd name="T16" fmla="*/ 7 w 195"/>
                            <a:gd name="T17" fmla="*/ 0 h 160"/>
                            <a:gd name="T18" fmla="*/ 8 w 195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5"/>
                            <a:gd name="T31" fmla="*/ 0 h 160"/>
                            <a:gd name="T32" fmla="*/ 195 w 195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5" h="160">
                              <a:moveTo>
                                <a:pt x="0" y="160"/>
                              </a:moveTo>
                              <a:lnTo>
                                <a:pt x="19" y="131"/>
                              </a:lnTo>
                              <a:lnTo>
                                <a:pt x="37" y="106"/>
                              </a:lnTo>
                              <a:lnTo>
                                <a:pt x="59" y="80"/>
                              </a:lnTo>
                              <a:lnTo>
                                <a:pt x="82" y="55"/>
                              </a:lnTo>
                              <a:lnTo>
                                <a:pt x="108" y="35"/>
                              </a:lnTo>
                              <a:lnTo>
                                <a:pt x="131" y="21"/>
                              </a:lnTo>
                              <a:lnTo>
                                <a:pt x="156" y="11"/>
                              </a:lnTo>
                              <a:lnTo>
                                <a:pt x="177" y="3"/>
                              </a:lnTo>
                              <a:lnTo>
                                <a:pt x="195" y="0"/>
                              </a:lnTo>
                            </a:path>
                          </a:pathLst>
                        </a:custGeom>
                        <a:noFill/>
                        <a:ln w="11113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956" name="Freeform 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48" y="1634"/>
                          <a:ext cx="39" cy="32"/>
                        </a:xfrm>
                        <a:custGeom>
                          <a:avLst/>
                          <a:gdLst>
                            <a:gd name="T0" fmla="*/ 0 w 194"/>
                            <a:gd name="T1" fmla="*/ 6 h 160"/>
                            <a:gd name="T2" fmla="*/ 1 w 194"/>
                            <a:gd name="T3" fmla="*/ 5 h 160"/>
                            <a:gd name="T4" fmla="*/ 1 w 194"/>
                            <a:gd name="T5" fmla="*/ 4 h 160"/>
                            <a:gd name="T6" fmla="*/ 2 w 194"/>
                            <a:gd name="T7" fmla="*/ 3 h 160"/>
                            <a:gd name="T8" fmla="*/ 3 w 194"/>
                            <a:gd name="T9" fmla="*/ 2 h 160"/>
                            <a:gd name="T10" fmla="*/ 4 w 194"/>
                            <a:gd name="T11" fmla="*/ 1 h 160"/>
                            <a:gd name="T12" fmla="*/ 5 w 194"/>
                            <a:gd name="T13" fmla="*/ 1 h 160"/>
                            <a:gd name="T14" fmla="*/ 6 w 194"/>
                            <a:gd name="T15" fmla="*/ 0 h 160"/>
                            <a:gd name="T16" fmla="*/ 7 w 194"/>
                            <a:gd name="T17" fmla="*/ 0 h 160"/>
                            <a:gd name="T18" fmla="*/ 8 w 194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4"/>
                            <a:gd name="T31" fmla="*/ 0 h 160"/>
                            <a:gd name="T32" fmla="*/ 194 w 194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4" h="160">
                              <a:moveTo>
                                <a:pt x="0" y="160"/>
                              </a:moveTo>
                              <a:lnTo>
                                <a:pt x="18" y="131"/>
                              </a:lnTo>
                              <a:lnTo>
                                <a:pt x="37" y="106"/>
                              </a:lnTo>
                              <a:lnTo>
                                <a:pt x="58" y="80"/>
                              </a:lnTo>
                              <a:lnTo>
                                <a:pt x="82" y="55"/>
                              </a:lnTo>
                              <a:lnTo>
                                <a:pt x="107" y="36"/>
                              </a:lnTo>
                              <a:lnTo>
                                <a:pt x="131" y="21"/>
                              </a:lnTo>
                              <a:lnTo>
                                <a:pt x="155" y="11"/>
                              </a:lnTo>
                              <a:lnTo>
                                <a:pt x="178" y="3"/>
                              </a:lnTo>
                              <a:lnTo>
                                <a:pt x="194" y="0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0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10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5" y="1658"/>
                        <a:ext cx="45" cy="38"/>
                        <a:chOff x="2265" y="1658"/>
                        <a:chExt cx="45" cy="38"/>
                      </a:xfrm>
                    </p:grpSpPr>
                    <p:sp>
                      <p:nvSpPr>
                        <p:cNvPr id="61951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5" y="1660"/>
                          <a:ext cx="40" cy="32"/>
                        </a:xfrm>
                        <a:custGeom>
                          <a:avLst/>
                          <a:gdLst>
                            <a:gd name="T0" fmla="*/ 0 w 198"/>
                            <a:gd name="T1" fmla="*/ 6 h 160"/>
                            <a:gd name="T2" fmla="*/ 1 w 198"/>
                            <a:gd name="T3" fmla="*/ 5 h 160"/>
                            <a:gd name="T4" fmla="*/ 1 w 198"/>
                            <a:gd name="T5" fmla="*/ 4 h 160"/>
                            <a:gd name="T6" fmla="*/ 2 w 198"/>
                            <a:gd name="T7" fmla="*/ 3 h 160"/>
                            <a:gd name="T8" fmla="*/ 3 w 198"/>
                            <a:gd name="T9" fmla="*/ 2 h 160"/>
                            <a:gd name="T10" fmla="*/ 4 w 198"/>
                            <a:gd name="T11" fmla="*/ 1 h 160"/>
                            <a:gd name="T12" fmla="*/ 5 w 198"/>
                            <a:gd name="T13" fmla="*/ 1 h 160"/>
                            <a:gd name="T14" fmla="*/ 6 w 198"/>
                            <a:gd name="T15" fmla="*/ 0 h 160"/>
                            <a:gd name="T16" fmla="*/ 7 w 198"/>
                            <a:gd name="T17" fmla="*/ 0 h 160"/>
                            <a:gd name="T18" fmla="*/ 8 w 198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8"/>
                            <a:gd name="T31" fmla="*/ 0 h 160"/>
                            <a:gd name="T32" fmla="*/ 198 w 198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8" h="160">
                              <a:moveTo>
                                <a:pt x="0" y="160"/>
                              </a:moveTo>
                              <a:lnTo>
                                <a:pt x="18" y="131"/>
                              </a:lnTo>
                              <a:lnTo>
                                <a:pt x="37" y="107"/>
                              </a:lnTo>
                              <a:lnTo>
                                <a:pt x="58" y="81"/>
                              </a:lnTo>
                              <a:lnTo>
                                <a:pt x="82" y="56"/>
                              </a:lnTo>
                              <a:lnTo>
                                <a:pt x="106" y="37"/>
                              </a:lnTo>
                              <a:lnTo>
                                <a:pt x="130" y="23"/>
                              </a:lnTo>
                              <a:lnTo>
                                <a:pt x="149" y="12"/>
                              </a:lnTo>
                              <a:lnTo>
                                <a:pt x="168" y="6"/>
                              </a:lnTo>
                              <a:lnTo>
                                <a:pt x="198" y="0"/>
                              </a:ln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60006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952" name="Freeform 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71" y="1664"/>
                          <a:ext cx="39" cy="32"/>
                        </a:xfrm>
                        <a:custGeom>
                          <a:avLst/>
                          <a:gdLst>
                            <a:gd name="T0" fmla="*/ 0 w 195"/>
                            <a:gd name="T1" fmla="*/ 6 h 159"/>
                            <a:gd name="T2" fmla="*/ 1 w 195"/>
                            <a:gd name="T3" fmla="*/ 5 h 159"/>
                            <a:gd name="T4" fmla="*/ 1 w 195"/>
                            <a:gd name="T5" fmla="*/ 4 h 159"/>
                            <a:gd name="T6" fmla="*/ 2 w 195"/>
                            <a:gd name="T7" fmla="*/ 3 h 159"/>
                            <a:gd name="T8" fmla="*/ 3 w 195"/>
                            <a:gd name="T9" fmla="*/ 2 h 159"/>
                            <a:gd name="T10" fmla="*/ 4 w 195"/>
                            <a:gd name="T11" fmla="*/ 1 h 159"/>
                            <a:gd name="T12" fmla="*/ 5 w 195"/>
                            <a:gd name="T13" fmla="*/ 1 h 159"/>
                            <a:gd name="T14" fmla="*/ 6 w 195"/>
                            <a:gd name="T15" fmla="*/ 0 h 159"/>
                            <a:gd name="T16" fmla="*/ 7 w 195"/>
                            <a:gd name="T17" fmla="*/ 0 h 159"/>
                            <a:gd name="T18" fmla="*/ 8 w 195"/>
                            <a:gd name="T19" fmla="*/ 0 h 159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5"/>
                            <a:gd name="T31" fmla="*/ 0 h 159"/>
                            <a:gd name="T32" fmla="*/ 195 w 195"/>
                            <a:gd name="T33" fmla="*/ 159 h 159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5" h="159">
                              <a:moveTo>
                                <a:pt x="0" y="159"/>
                              </a:moveTo>
                              <a:lnTo>
                                <a:pt x="19" y="131"/>
                              </a:lnTo>
                              <a:lnTo>
                                <a:pt x="37" y="106"/>
                              </a:lnTo>
                              <a:lnTo>
                                <a:pt x="59" y="79"/>
                              </a:lnTo>
                              <a:lnTo>
                                <a:pt x="81" y="56"/>
                              </a:lnTo>
                              <a:lnTo>
                                <a:pt x="107" y="36"/>
                              </a:lnTo>
                              <a:lnTo>
                                <a:pt x="130" y="22"/>
                              </a:lnTo>
                              <a:lnTo>
                                <a:pt x="155" y="12"/>
                              </a:lnTo>
                              <a:lnTo>
                                <a:pt x="177" y="4"/>
                              </a:lnTo>
                              <a:lnTo>
                                <a:pt x="195" y="0"/>
                              </a:lnTo>
                            </a:path>
                          </a:pathLst>
                        </a:custGeom>
                        <a:noFill/>
                        <a:ln w="11113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953" name="Freeform 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5" y="1658"/>
                          <a:ext cx="39" cy="31"/>
                        </a:xfrm>
                        <a:custGeom>
                          <a:avLst/>
                          <a:gdLst>
                            <a:gd name="T0" fmla="*/ 0 w 194"/>
                            <a:gd name="T1" fmla="*/ 6 h 159"/>
                            <a:gd name="T2" fmla="*/ 1 w 194"/>
                            <a:gd name="T3" fmla="*/ 5 h 159"/>
                            <a:gd name="T4" fmla="*/ 1 w 194"/>
                            <a:gd name="T5" fmla="*/ 4 h 159"/>
                            <a:gd name="T6" fmla="*/ 2 w 194"/>
                            <a:gd name="T7" fmla="*/ 3 h 159"/>
                            <a:gd name="T8" fmla="*/ 3 w 194"/>
                            <a:gd name="T9" fmla="*/ 2 h 159"/>
                            <a:gd name="T10" fmla="*/ 4 w 194"/>
                            <a:gd name="T11" fmla="*/ 1 h 159"/>
                            <a:gd name="T12" fmla="*/ 5 w 194"/>
                            <a:gd name="T13" fmla="*/ 1 h 159"/>
                            <a:gd name="T14" fmla="*/ 6 w 194"/>
                            <a:gd name="T15" fmla="*/ 0 h 159"/>
                            <a:gd name="T16" fmla="*/ 7 w 194"/>
                            <a:gd name="T17" fmla="*/ 0 h 159"/>
                            <a:gd name="T18" fmla="*/ 8 w 194"/>
                            <a:gd name="T19" fmla="*/ 0 h 159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4"/>
                            <a:gd name="T31" fmla="*/ 0 h 159"/>
                            <a:gd name="T32" fmla="*/ 194 w 194"/>
                            <a:gd name="T33" fmla="*/ 159 h 159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4" h="159">
                              <a:moveTo>
                                <a:pt x="0" y="159"/>
                              </a:moveTo>
                              <a:lnTo>
                                <a:pt x="18" y="130"/>
                              </a:lnTo>
                              <a:lnTo>
                                <a:pt x="37" y="106"/>
                              </a:lnTo>
                              <a:lnTo>
                                <a:pt x="58" y="80"/>
                              </a:lnTo>
                              <a:lnTo>
                                <a:pt x="82" y="55"/>
                              </a:lnTo>
                              <a:lnTo>
                                <a:pt x="106" y="36"/>
                              </a:lnTo>
                              <a:lnTo>
                                <a:pt x="130" y="21"/>
                              </a:lnTo>
                              <a:lnTo>
                                <a:pt x="154" y="11"/>
                              </a:lnTo>
                              <a:lnTo>
                                <a:pt x="177" y="3"/>
                              </a:lnTo>
                              <a:lnTo>
                                <a:pt x="194" y="0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0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11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25" y="1624"/>
                      <a:ext cx="213" cy="55"/>
                      <a:chOff x="2025" y="1624"/>
                      <a:chExt cx="213" cy="55"/>
                    </a:xfrm>
                  </p:grpSpPr>
                  <p:grpSp>
                    <p:nvGrpSpPr>
                      <p:cNvPr id="12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51" y="1650"/>
                        <a:ext cx="148" cy="29"/>
                        <a:chOff x="2051" y="1650"/>
                        <a:chExt cx="148" cy="29"/>
                      </a:xfrm>
                    </p:grpSpPr>
                    <p:grpSp>
                      <p:nvGrpSpPr>
                        <p:cNvPr id="13" name="Group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57" y="1650"/>
                          <a:ext cx="142" cy="29"/>
                          <a:chOff x="2057" y="1650"/>
                          <a:chExt cx="142" cy="29"/>
                        </a:xfrm>
                      </p:grpSpPr>
                      <p:sp>
                        <p:nvSpPr>
                          <p:cNvPr id="61946" name="Freeform 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58" y="1653"/>
                            <a:ext cx="139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1"/>
                              <a:gd name="T2" fmla="*/ 2 w 694"/>
                              <a:gd name="T3" fmla="*/ 3 h 101"/>
                              <a:gd name="T4" fmla="*/ 3 w 694"/>
                              <a:gd name="T5" fmla="*/ 2 h 101"/>
                              <a:gd name="T6" fmla="*/ 6 w 694"/>
                              <a:gd name="T7" fmla="*/ 2 h 101"/>
                              <a:gd name="T8" fmla="*/ 8 w 694"/>
                              <a:gd name="T9" fmla="*/ 1 h 101"/>
                              <a:gd name="T10" fmla="*/ 11 w 694"/>
                              <a:gd name="T11" fmla="*/ 1 h 101"/>
                              <a:gd name="T12" fmla="*/ 13 w 694"/>
                              <a:gd name="T13" fmla="*/ 0 h 101"/>
                              <a:gd name="T14" fmla="*/ 15 w 694"/>
                              <a:gd name="T15" fmla="*/ 0 h 101"/>
                              <a:gd name="T16" fmla="*/ 17 w 694"/>
                              <a:gd name="T17" fmla="*/ 0 h 101"/>
                              <a:gd name="T18" fmla="*/ 20 w 694"/>
                              <a:gd name="T19" fmla="*/ 0 h 101"/>
                              <a:gd name="T20" fmla="*/ 22 w 694"/>
                              <a:gd name="T21" fmla="*/ 0 h 101"/>
                              <a:gd name="T22" fmla="*/ 24 w 694"/>
                              <a:gd name="T23" fmla="*/ 1 h 101"/>
                              <a:gd name="T24" fmla="*/ 25 w 694"/>
                              <a:gd name="T25" fmla="*/ 1 h 101"/>
                              <a:gd name="T26" fmla="*/ 26 w 694"/>
                              <a:gd name="T27" fmla="*/ 2 h 101"/>
                              <a:gd name="T28" fmla="*/ 27 w 694"/>
                              <a:gd name="T29" fmla="*/ 2 h 101"/>
                              <a:gd name="T30" fmla="*/ 27 w 694"/>
                              <a:gd name="T31" fmla="*/ 3 h 101"/>
                              <a:gd name="T32" fmla="*/ 28 w 694"/>
                              <a:gd name="T33" fmla="*/ 4 h 101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1"/>
                              <a:gd name="T53" fmla="*/ 694 w 694"/>
                              <a:gd name="T54" fmla="*/ 101 h 101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1">
                                <a:moveTo>
                                  <a:pt x="0" y="80"/>
                                </a:moveTo>
                                <a:lnTo>
                                  <a:pt x="42" y="67"/>
                                </a:lnTo>
                                <a:lnTo>
                                  <a:pt x="85" y="54"/>
                                </a:lnTo>
                                <a:lnTo>
                                  <a:pt x="143" y="40"/>
                                </a:lnTo>
                                <a:lnTo>
                                  <a:pt x="205" y="27"/>
                                </a:lnTo>
                                <a:lnTo>
                                  <a:pt x="268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3" y="0"/>
                                </a:lnTo>
                                <a:lnTo>
                                  <a:pt x="490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7" y="25"/>
                                </a:lnTo>
                                <a:lnTo>
                                  <a:pt x="642" y="39"/>
                                </a:lnTo>
                                <a:lnTo>
                                  <a:pt x="663" y="56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1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600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947" name="Freeform 2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57" y="1659"/>
                            <a:ext cx="138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0"/>
                              <a:gd name="T2" fmla="*/ 2 w 694"/>
                              <a:gd name="T3" fmla="*/ 3 h 100"/>
                              <a:gd name="T4" fmla="*/ 3 w 694"/>
                              <a:gd name="T5" fmla="*/ 2 h 100"/>
                              <a:gd name="T6" fmla="*/ 6 w 694"/>
                              <a:gd name="T7" fmla="*/ 2 h 100"/>
                              <a:gd name="T8" fmla="*/ 8 w 694"/>
                              <a:gd name="T9" fmla="*/ 1 h 100"/>
                              <a:gd name="T10" fmla="*/ 11 w 694"/>
                              <a:gd name="T11" fmla="*/ 1 h 100"/>
                              <a:gd name="T12" fmla="*/ 13 w 694"/>
                              <a:gd name="T13" fmla="*/ 0 h 100"/>
                              <a:gd name="T14" fmla="*/ 15 w 694"/>
                              <a:gd name="T15" fmla="*/ 0 h 100"/>
                              <a:gd name="T16" fmla="*/ 17 w 694"/>
                              <a:gd name="T17" fmla="*/ 0 h 100"/>
                              <a:gd name="T18" fmla="*/ 19 w 694"/>
                              <a:gd name="T19" fmla="*/ 0 h 100"/>
                              <a:gd name="T20" fmla="*/ 21 w 694"/>
                              <a:gd name="T21" fmla="*/ 0 h 100"/>
                              <a:gd name="T22" fmla="*/ 23 w 694"/>
                              <a:gd name="T23" fmla="*/ 1 h 100"/>
                              <a:gd name="T24" fmla="*/ 24 w 694"/>
                              <a:gd name="T25" fmla="*/ 1 h 100"/>
                              <a:gd name="T26" fmla="*/ 25 w 694"/>
                              <a:gd name="T27" fmla="*/ 2 h 100"/>
                              <a:gd name="T28" fmla="*/ 26 w 694"/>
                              <a:gd name="T29" fmla="*/ 2 h 100"/>
                              <a:gd name="T30" fmla="*/ 27 w 694"/>
                              <a:gd name="T31" fmla="*/ 3 h 100"/>
                              <a:gd name="T32" fmla="*/ 27 w 694"/>
                              <a:gd name="T33" fmla="*/ 4 h 100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0"/>
                              <a:gd name="T53" fmla="*/ 694 w 694"/>
                              <a:gd name="T54" fmla="*/ 100 h 100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0">
                                <a:moveTo>
                                  <a:pt x="0" y="80"/>
                                </a:moveTo>
                                <a:lnTo>
                                  <a:pt x="41" y="66"/>
                                </a:lnTo>
                                <a:lnTo>
                                  <a:pt x="84" y="54"/>
                                </a:lnTo>
                                <a:lnTo>
                                  <a:pt x="143" y="40"/>
                                </a:lnTo>
                                <a:lnTo>
                                  <a:pt x="205" y="26"/>
                                </a:lnTo>
                                <a:lnTo>
                                  <a:pt x="267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3" y="0"/>
                                </a:lnTo>
                                <a:lnTo>
                                  <a:pt x="489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7" y="24"/>
                                </a:lnTo>
                                <a:lnTo>
                                  <a:pt x="642" y="39"/>
                                </a:lnTo>
                                <a:lnTo>
                                  <a:pt x="663" y="55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0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40004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948" name="Freeform 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60" y="1650"/>
                            <a:ext cx="139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0"/>
                              <a:gd name="T2" fmla="*/ 2 w 694"/>
                              <a:gd name="T3" fmla="*/ 3 h 100"/>
                              <a:gd name="T4" fmla="*/ 3 w 694"/>
                              <a:gd name="T5" fmla="*/ 2 h 100"/>
                              <a:gd name="T6" fmla="*/ 6 w 694"/>
                              <a:gd name="T7" fmla="*/ 2 h 100"/>
                              <a:gd name="T8" fmla="*/ 8 w 694"/>
                              <a:gd name="T9" fmla="*/ 1 h 100"/>
                              <a:gd name="T10" fmla="*/ 11 w 694"/>
                              <a:gd name="T11" fmla="*/ 1 h 100"/>
                              <a:gd name="T12" fmla="*/ 13 w 694"/>
                              <a:gd name="T13" fmla="*/ 0 h 100"/>
                              <a:gd name="T14" fmla="*/ 15 w 694"/>
                              <a:gd name="T15" fmla="*/ 0 h 100"/>
                              <a:gd name="T16" fmla="*/ 17 w 694"/>
                              <a:gd name="T17" fmla="*/ 0 h 100"/>
                              <a:gd name="T18" fmla="*/ 20 w 694"/>
                              <a:gd name="T19" fmla="*/ 0 h 100"/>
                              <a:gd name="T20" fmla="*/ 22 w 694"/>
                              <a:gd name="T21" fmla="*/ 0 h 100"/>
                              <a:gd name="T22" fmla="*/ 24 w 694"/>
                              <a:gd name="T23" fmla="*/ 1 h 100"/>
                              <a:gd name="T24" fmla="*/ 25 w 694"/>
                              <a:gd name="T25" fmla="*/ 1 h 100"/>
                              <a:gd name="T26" fmla="*/ 26 w 694"/>
                              <a:gd name="T27" fmla="*/ 2 h 100"/>
                              <a:gd name="T28" fmla="*/ 27 w 694"/>
                              <a:gd name="T29" fmla="*/ 2 h 100"/>
                              <a:gd name="T30" fmla="*/ 27 w 694"/>
                              <a:gd name="T31" fmla="*/ 3 h 100"/>
                              <a:gd name="T32" fmla="*/ 28 w 694"/>
                              <a:gd name="T33" fmla="*/ 4 h 100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0"/>
                              <a:gd name="T53" fmla="*/ 694 w 694"/>
                              <a:gd name="T54" fmla="*/ 100 h 100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0">
                                <a:moveTo>
                                  <a:pt x="0" y="80"/>
                                </a:moveTo>
                                <a:lnTo>
                                  <a:pt x="42" y="66"/>
                                </a:lnTo>
                                <a:lnTo>
                                  <a:pt x="85" y="54"/>
                                </a:lnTo>
                                <a:lnTo>
                                  <a:pt x="143" y="40"/>
                                </a:lnTo>
                                <a:lnTo>
                                  <a:pt x="204" y="26"/>
                                </a:lnTo>
                                <a:lnTo>
                                  <a:pt x="268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4" y="0"/>
                                </a:lnTo>
                                <a:lnTo>
                                  <a:pt x="490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8" y="24"/>
                                </a:lnTo>
                                <a:lnTo>
                                  <a:pt x="642" y="39"/>
                                </a:lnTo>
                                <a:lnTo>
                                  <a:pt x="664" y="55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0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A00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1945" name="Oval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51" y="1663"/>
                          <a:ext cx="8" cy="14"/>
                        </a:xfrm>
                        <a:prstGeom prst="ellipse">
                          <a:avLst/>
                        </a:prstGeom>
                        <a:solidFill>
                          <a:srgbClr val="200020"/>
                        </a:solidFill>
                        <a:ln w="317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  <p:grpSp>
                    <p:nvGrpSpPr>
                      <p:cNvPr id="14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25" y="1624"/>
                        <a:ext cx="213" cy="42"/>
                        <a:chOff x="2025" y="1624"/>
                        <a:chExt cx="213" cy="42"/>
                      </a:xfrm>
                    </p:grpSpPr>
                    <p:grpSp>
                      <p:nvGrpSpPr>
                        <p:cNvPr id="15" name="Group 2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0" y="1624"/>
                          <a:ext cx="208" cy="42"/>
                          <a:chOff x="2030" y="1624"/>
                          <a:chExt cx="208" cy="42"/>
                        </a:xfrm>
                      </p:grpSpPr>
                      <p:sp>
                        <p:nvSpPr>
                          <p:cNvPr id="61941" name="Freeform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2" y="1629"/>
                            <a:ext cx="202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8"/>
                              <a:gd name="T2" fmla="*/ 2 w 1012"/>
                              <a:gd name="T3" fmla="*/ 4 h 148"/>
                              <a:gd name="T4" fmla="*/ 5 w 1012"/>
                              <a:gd name="T5" fmla="*/ 3 h 148"/>
                              <a:gd name="T6" fmla="*/ 8 w 1012"/>
                              <a:gd name="T7" fmla="*/ 2 h 148"/>
                              <a:gd name="T8" fmla="*/ 12 w 1012"/>
                              <a:gd name="T9" fmla="*/ 2 h 148"/>
                              <a:gd name="T10" fmla="*/ 16 w 1012"/>
                              <a:gd name="T11" fmla="*/ 1 h 148"/>
                              <a:gd name="T12" fmla="*/ 18 w 1012"/>
                              <a:gd name="T13" fmla="*/ 0 h 148"/>
                              <a:gd name="T14" fmla="*/ 22 w 1012"/>
                              <a:gd name="T15" fmla="*/ 0 h 148"/>
                              <a:gd name="T16" fmla="*/ 25 w 1012"/>
                              <a:gd name="T17" fmla="*/ 0 h 148"/>
                              <a:gd name="T18" fmla="*/ 29 w 1012"/>
                              <a:gd name="T19" fmla="*/ 0 h 148"/>
                              <a:gd name="T20" fmla="*/ 31 w 1012"/>
                              <a:gd name="T21" fmla="*/ 0 h 148"/>
                              <a:gd name="T22" fmla="*/ 34 w 1012"/>
                              <a:gd name="T23" fmla="*/ 1 h 148"/>
                              <a:gd name="T24" fmla="*/ 36 w 1012"/>
                              <a:gd name="T25" fmla="*/ 1 h 148"/>
                              <a:gd name="T26" fmla="*/ 37 w 1012"/>
                              <a:gd name="T27" fmla="*/ 2 h 148"/>
                              <a:gd name="T28" fmla="*/ 39 w 1012"/>
                              <a:gd name="T29" fmla="*/ 3 h 148"/>
                              <a:gd name="T30" fmla="*/ 40 w 1012"/>
                              <a:gd name="T31" fmla="*/ 5 h 148"/>
                              <a:gd name="T32" fmla="*/ 40 w 1012"/>
                              <a:gd name="T33" fmla="*/ 6 h 148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8"/>
                              <a:gd name="T53" fmla="*/ 1012 w 1012"/>
                              <a:gd name="T54" fmla="*/ 148 h 148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8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3" y="80"/>
                                </a:lnTo>
                                <a:lnTo>
                                  <a:pt x="207" y="59"/>
                                </a:lnTo>
                                <a:lnTo>
                                  <a:pt x="298" y="39"/>
                                </a:lnTo>
                                <a:lnTo>
                                  <a:pt x="390" y="22"/>
                                </a:lnTo>
                                <a:lnTo>
                                  <a:pt x="459" y="12"/>
                                </a:lnTo>
                                <a:lnTo>
                                  <a:pt x="543" y="3"/>
                                </a:lnTo>
                                <a:lnTo>
                                  <a:pt x="632" y="0"/>
                                </a:lnTo>
                                <a:lnTo>
                                  <a:pt x="714" y="4"/>
                                </a:lnTo>
                                <a:lnTo>
                                  <a:pt x="788" y="9"/>
                                </a:lnTo>
                                <a:lnTo>
                                  <a:pt x="861" y="22"/>
                                </a:lnTo>
                                <a:lnTo>
                                  <a:pt x="901" y="36"/>
                                </a:lnTo>
                                <a:lnTo>
                                  <a:pt x="937" y="58"/>
                                </a:lnTo>
                                <a:lnTo>
                                  <a:pt x="967" y="81"/>
                                </a:lnTo>
                                <a:lnTo>
                                  <a:pt x="999" y="122"/>
                                </a:lnTo>
                                <a:lnTo>
                                  <a:pt x="1012" y="148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600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942" name="Freeform 3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0" y="1637"/>
                            <a:ext cx="203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7"/>
                              <a:gd name="T2" fmla="*/ 2 w 1012"/>
                              <a:gd name="T3" fmla="*/ 4 h 147"/>
                              <a:gd name="T4" fmla="*/ 5 w 1012"/>
                              <a:gd name="T5" fmla="*/ 3 h 147"/>
                              <a:gd name="T6" fmla="*/ 8 w 1012"/>
                              <a:gd name="T7" fmla="*/ 2 h 147"/>
                              <a:gd name="T8" fmla="*/ 12 w 1012"/>
                              <a:gd name="T9" fmla="*/ 2 h 147"/>
                              <a:gd name="T10" fmla="*/ 16 w 1012"/>
                              <a:gd name="T11" fmla="*/ 1 h 147"/>
                              <a:gd name="T12" fmla="*/ 18 w 1012"/>
                              <a:gd name="T13" fmla="*/ 0 h 147"/>
                              <a:gd name="T14" fmla="*/ 22 w 1012"/>
                              <a:gd name="T15" fmla="*/ 0 h 147"/>
                              <a:gd name="T16" fmla="*/ 25 w 1012"/>
                              <a:gd name="T17" fmla="*/ 0 h 147"/>
                              <a:gd name="T18" fmla="*/ 29 w 1012"/>
                              <a:gd name="T19" fmla="*/ 0 h 147"/>
                              <a:gd name="T20" fmla="*/ 32 w 1012"/>
                              <a:gd name="T21" fmla="*/ 0 h 147"/>
                              <a:gd name="T22" fmla="*/ 35 w 1012"/>
                              <a:gd name="T23" fmla="*/ 1 h 147"/>
                              <a:gd name="T24" fmla="*/ 36 w 1012"/>
                              <a:gd name="T25" fmla="*/ 1 h 147"/>
                              <a:gd name="T26" fmla="*/ 38 w 1012"/>
                              <a:gd name="T27" fmla="*/ 2 h 147"/>
                              <a:gd name="T28" fmla="*/ 39 w 1012"/>
                              <a:gd name="T29" fmla="*/ 3 h 147"/>
                              <a:gd name="T30" fmla="*/ 40 w 1012"/>
                              <a:gd name="T31" fmla="*/ 5 h 147"/>
                              <a:gd name="T32" fmla="*/ 41 w 1012"/>
                              <a:gd name="T33" fmla="*/ 6 h 147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7"/>
                              <a:gd name="T53" fmla="*/ 1012 w 1012"/>
                              <a:gd name="T54" fmla="*/ 147 h 147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7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2" y="79"/>
                                </a:lnTo>
                                <a:lnTo>
                                  <a:pt x="208" y="59"/>
                                </a:lnTo>
                                <a:lnTo>
                                  <a:pt x="299" y="39"/>
                                </a:lnTo>
                                <a:lnTo>
                                  <a:pt x="390" y="21"/>
                                </a:lnTo>
                                <a:lnTo>
                                  <a:pt x="459" y="11"/>
                                </a:lnTo>
                                <a:lnTo>
                                  <a:pt x="543" y="3"/>
                                </a:lnTo>
                                <a:lnTo>
                                  <a:pt x="633" y="0"/>
                                </a:lnTo>
                                <a:lnTo>
                                  <a:pt x="713" y="4"/>
                                </a:lnTo>
                                <a:lnTo>
                                  <a:pt x="788" y="8"/>
                                </a:lnTo>
                                <a:lnTo>
                                  <a:pt x="861" y="21"/>
                                </a:lnTo>
                                <a:lnTo>
                                  <a:pt x="902" y="36"/>
                                </a:lnTo>
                                <a:lnTo>
                                  <a:pt x="937" y="57"/>
                                </a:lnTo>
                                <a:lnTo>
                                  <a:pt x="968" y="81"/>
                                </a:lnTo>
                                <a:lnTo>
                                  <a:pt x="999" y="121"/>
                                </a:lnTo>
                                <a:lnTo>
                                  <a:pt x="1012" y="147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40004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943" name="Freeform 3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6" y="1624"/>
                            <a:ext cx="202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7"/>
                              <a:gd name="T2" fmla="*/ 2 w 1012"/>
                              <a:gd name="T3" fmla="*/ 4 h 147"/>
                              <a:gd name="T4" fmla="*/ 5 w 1012"/>
                              <a:gd name="T5" fmla="*/ 3 h 147"/>
                              <a:gd name="T6" fmla="*/ 8 w 1012"/>
                              <a:gd name="T7" fmla="*/ 2 h 147"/>
                              <a:gd name="T8" fmla="*/ 12 w 1012"/>
                              <a:gd name="T9" fmla="*/ 2 h 147"/>
                              <a:gd name="T10" fmla="*/ 16 w 1012"/>
                              <a:gd name="T11" fmla="*/ 1 h 147"/>
                              <a:gd name="T12" fmla="*/ 18 w 1012"/>
                              <a:gd name="T13" fmla="*/ 0 h 147"/>
                              <a:gd name="T14" fmla="*/ 22 w 1012"/>
                              <a:gd name="T15" fmla="*/ 0 h 147"/>
                              <a:gd name="T16" fmla="*/ 25 w 1012"/>
                              <a:gd name="T17" fmla="*/ 0 h 147"/>
                              <a:gd name="T18" fmla="*/ 28 w 1012"/>
                              <a:gd name="T19" fmla="*/ 0 h 147"/>
                              <a:gd name="T20" fmla="*/ 31 w 1012"/>
                              <a:gd name="T21" fmla="*/ 0 h 147"/>
                              <a:gd name="T22" fmla="*/ 34 w 1012"/>
                              <a:gd name="T23" fmla="*/ 1 h 147"/>
                              <a:gd name="T24" fmla="*/ 36 w 1012"/>
                              <a:gd name="T25" fmla="*/ 1 h 147"/>
                              <a:gd name="T26" fmla="*/ 37 w 1012"/>
                              <a:gd name="T27" fmla="*/ 2 h 147"/>
                              <a:gd name="T28" fmla="*/ 39 w 1012"/>
                              <a:gd name="T29" fmla="*/ 3 h 147"/>
                              <a:gd name="T30" fmla="*/ 40 w 1012"/>
                              <a:gd name="T31" fmla="*/ 5 h 147"/>
                              <a:gd name="T32" fmla="*/ 40 w 1012"/>
                              <a:gd name="T33" fmla="*/ 6 h 147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7"/>
                              <a:gd name="T53" fmla="*/ 1012 w 1012"/>
                              <a:gd name="T54" fmla="*/ 147 h 147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7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3" y="79"/>
                                </a:lnTo>
                                <a:lnTo>
                                  <a:pt x="208" y="59"/>
                                </a:lnTo>
                                <a:lnTo>
                                  <a:pt x="299" y="39"/>
                                </a:lnTo>
                                <a:lnTo>
                                  <a:pt x="390" y="21"/>
                                </a:lnTo>
                                <a:lnTo>
                                  <a:pt x="458" y="12"/>
                                </a:lnTo>
                                <a:lnTo>
                                  <a:pt x="542" y="3"/>
                                </a:lnTo>
                                <a:lnTo>
                                  <a:pt x="632" y="0"/>
                                </a:lnTo>
                                <a:lnTo>
                                  <a:pt x="713" y="5"/>
                                </a:lnTo>
                                <a:lnTo>
                                  <a:pt x="788" y="9"/>
                                </a:lnTo>
                                <a:lnTo>
                                  <a:pt x="861" y="21"/>
                                </a:lnTo>
                                <a:lnTo>
                                  <a:pt x="901" y="36"/>
                                </a:lnTo>
                                <a:lnTo>
                                  <a:pt x="937" y="57"/>
                                </a:lnTo>
                                <a:lnTo>
                                  <a:pt x="968" y="82"/>
                                </a:lnTo>
                                <a:lnTo>
                                  <a:pt x="998" y="122"/>
                                </a:lnTo>
                                <a:lnTo>
                                  <a:pt x="1012" y="147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A00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1940" name="Oval 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25" y="1645"/>
                          <a:ext cx="10" cy="17"/>
                        </a:xfrm>
                        <a:prstGeom prst="ellipse">
                          <a:avLst/>
                        </a:prstGeom>
                        <a:solidFill>
                          <a:srgbClr val="200020"/>
                        </a:solidFill>
                        <a:ln w="317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</p:grpSp>
              <p:grpSp>
                <p:nvGrpSpPr>
                  <p:cNvPr id="16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34" y="1657"/>
                    <a:ext cx="344" cy="305"/>
                    <a:chOff x="2034" y="1657"/>
                    <a:chExt cx="344" cy="305"/>
                  </a:xfrm>
                </p:grpSpPr>
                <p:grpSp>
                  <p:nvGrpSpPr>
                    <p:cNvPr id="17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4" y="1657"/>
                      <a:ext cx="344" cy="305"/>
                      <a:chOff x="2034" y="1657"/>
                      <a:chExt cx="344" cy="305"/>
                    </a:xfrm>
                  </p:grpSpPr>
                  <p:grpSp>
                    <p:nvGrpSpPr>
                      <p:cNvPr id="18" name="Group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4" y="1657"/>
                        <a:ext cx="344" cy="305"/>
                        <a:chOff x="2034" y="1657"/>
                        <a:chExt cx="344" cy="305"/>
                      </a:xfrm>
                    </p:grpSpPr>
                    <p:grpSp>
                      <p:nvGrpSpPr>
                        <p:cNvPr id="19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4" y="1657"/>
                          <a:ext cx="344" cy="305"/>
                          <a:chOff x="2034" y="1657"/>
                          <a:chExt cx="344" cy="305"/>
                        </a:xfrm>
                      </p:grpSpPr>
                      <p:grpSp>
                        <p:nvGrpSpPr>
                          <p:cNvPr id="20" name="Group 3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34" y="1657"/>
                            <a:ext cx="344" cy="305"/>
                            <a:chOff x="2034" y="1657"/>
                            <a:chExt cx="344" cy="305"/>
                          </a:xfrm>
                        </p:grpSpPr>
                        <p:sp>
                          <p:nvSpPr>
                            <p:cNvPr id="61933" name="Freeform 3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34" y="1657"/>
                              <a:ext cx="344" cy="305"/>
                            </a:xfrm>
                            <a:custGeom>
                              <a:avLst/>
                              <a:gdLst>
                                <a:gd name="T0" fmla="*/ 22 w 1716"/>
                                <a:gd name="T1" fmla="*/ 10 h 1521"/>
                                <a:gd name="T2" fmla="*/ 25 w 1716"/>
                                <a:gd name="T3" fmla="*/ 6 h 1521"/>
                                <a:gd name="T4" fmla="*/ 29 w 1716"/>
                                <a:gd name="T5" fmla="*/ 3 h 1521"/>
                                <a:gd name="T6" fmla="*/ 32 w 1716"/>
                                <a:gd name="T7" fmla="*/ 1 h 1521"/>
                                <a:gd name="T8" fmla="*/ 36 w 1716"/>
                                <a:gd name="T9" fmla="*/ 0 h 1521"/>
                                <a:gd name="T10" fmla="*/ 40 w 1716"/>
                                <a:gd name="T11" fmla="*/ 1 h 1521"/>
                                <a:gd name="T12" fmla="*/ 44 w 1716"/>
                                <a:gd name="T13" fmla="*/ 2 h 1521"/>
                                <a:gd name="T14" fmla="*/ 47 w 1716"/>
                                <a:gd name="T15" fmla="*/ 3 h 1521"/>
                                <a:gd name="T16" fmla="*/ 50 w 1716"/>
                                <a:gd name="T17" fmla="*/ 6 h 1521"/>
                                <a:gd name="T18" fmla="*/ 52 w 1716"/>
                                <a:gd name="T19" fmla="*/ 9 h 1521"/>
                                <a:gd name="T20" fmla="*/ 52 w 1716"/>
                                <a:gd name="T21" fmla="*/ 12 h 1521"/>
                                <a:gd name="T22" fmla="*/ 54 w 1716"/>
                                <a:gd name="T23" fmla="*/ 14 h 1521"/>
                                <a:gd name="T24" fmla="*/ 56 w 1716"/>
                                <a:gd name="T25" fmla="*/ 15 h 1521"/>
                                <a:gd name="T26" fmla="*/ 58 w 1716"/>
                                <a:gd name="T27" fmla="*/ 18 h 1521"/>
                                <a:gd name="T28" fmla="*/ 60 w 1716"/>
                                <a:gd name="T29" fmla="*/ 20 h 1521"/>
                                <a:gd name="T30" fmla="*/ 63 w 1716"/>
                                <a:gd name="T31" fmla="*/ 24 h 1521"/>
                                <a:gd name="T32" fmla="*/ 65 w 1716"/>
                                <a:gd name="T33" fmla="*/ 28 h 1521"/>
                                <a:gd name="T34" fmla="*/ 66 w 1716"/>
                                <a:gd name="T35" fmla="*/ 33 h 1521"/>
                                <a:gd name="T36" fmla="*/ 67 w 1716"/>
                                <a:gd name="T37" fmla="*/ 38 h 1521"/>
                                <a:gd name="T38" fmla="*/ 68 w 1716"/>
                                <a:gd name="T39" fmla="*/ 43 h 1521"/>
                                <a:gd name="T40" fmla="*/ 69 w 1716"/>
                                <a:gd name="T41" fmla="*/ 48 h 1521"/>
                                <a:gd name="T42" fmla="*/ 69 w 1716"/>
                                <a:gd name="T43" fmla="*/ 52 h 1521"/>
                                <a:gd name="T44" fmla="*/ 68 w 1716"/>
                                <a:gd name="T45" fmla="*/ 55 h 1521"/>
                                <a:gd name="T46" fmla="*/ 67 w 1716"/>
                                <a:gd name="T47" fmla="*/ 58 h 1521"/>
                                <a:gd name="T48" fmla="*/ 63 w 1716"/>
                                <a:gd name="T49" fmla="*/ 60 h 1521"/>
                                <a:gd name="T50" fmla="*/ 59 w 1716"/>
                                <a:gd name="T51" fmla="*/ 60 h 1521"/>
                                <a:gd name="T52" fmla="*/ 54 w 1716"/>
                                <a:gd name="T53" fmla="*/ 61 h 1521"/>
                                <a:gd name="T54" fmla="*/ 49 w 1716"/>
                                <a:gd name="T55" fmla="*/ 61 h 1521"/>
                                <a:gd name="T56" fmla="*/ 44 w 1716"/>
                                <a:gd name="T57" fmla="*/ 61 h 1521"/>
                                <a:gd name="T58" fmla="*/ 40 w 1716"/>
                                <a:gd name="T59" fmla="*/ 61 h 1521"/>
                                <a:gd name="T60" fmla="*/ 36 w 1716"/>
                                <a:gd name="T61" fmla="*/ 59 h 1521"/>
                                <a:gd name="T62" fmla="*/ 32 w 1716"/>
                                <a:gd name="T63" fmla="*/ 58 h 1521"/>
                                <a:gd name="T64" fmla="*/ 28 w 1716"/>
                                <a:gd name="T65" fmla="*/ 56 h 1521"/>
                                <a:gd name="T66" fmla="*/ 24 w 1716"/>
                                <a:gd name="T67" fmla="*/ 54 h 1521"/>
                                <a:gd name="T68" fmla="*/ 20 w 1716"/>
                                <a:gd name="T69" fmla="*/ 52 h 1521"/>
                                <a:gd name="T70" fmla="*/ 17 w 1716"/>
                                <a:gd name="T71" fmla="*/ 49 h 1521"/>
                                <a:gd name="T72" fmla="*/ 14 w 1716"/>
                                <a:gd name="T73" fmla="*/ 45 h 1521"/>
                                <a:gd name="T74" fmla="*/ 12 w 1716"/>
                                <a:gd name="T75" fmla="*/ 42 h 1521"/>
                                <a:gd name="T76" fmla="*/ 10 w 1716"/>
                                <a:gd name="T77" fmla="*/ 41 h 1521"/>
                                <a:gd name="T78" fmla="*/ 8 w 1716"/>
                                <a:gd name="T79" fmla="*/ 40 h 1521"/>
                                <a:gd name="T80" fmla="*/ 4 w 1716"/>
                                <a:gd name="T81" fmla="*/ 37 h 1521"/>
                                <a:gd name="T82" fmla="*/ 2 w 1716"/>
                                <a:gd name="T83" fmla="*/ 34 h 1521"/>
                                <a:gd name="T84" fmla="*/ 0 w 1716"/>
                                <a:gd name="T85" fmla="*/ 31 h 1521"/>
                                <a:gd name="T86" fmla="*/ 0 w 1716"/>
                                <a:gd name="T87" fmla="*/ 27 h 1521"/>
                                <a:gd name="T88" fmla="*/ 0 w 1716"/>
                                <a:gd name="T89" fmla="*/ 24 h 1521"/>
                                <a:gd name="T90" fmla="*/ 2 w 1716"/>
                                <a:gd name="T91" fmla="*/ 20 h 1521"/>
                                <a:gd name="T92" fmla="*/ 4 w 1716"/>
                                <a:gd name="T93" fmla="*/ 16 h 1521"/>
                                <a:gd name="T94" fmla="*/ 7 w 1716"/>
                                <a:gd name="T95" fmla="*/ 14 h 1521"/>
                                <a:gd name="T96" fmla="*/ 10 w 1716"/>
                                <a:gd name="T97" fmla="*/ 12 h 1521"/>
                                <a:gd name="T98" fmla="*/ 14 w 1716"/>
                                <a:gd name="T99" fmla="*/ 11 h 1521"/>
                                <a:gd name="T100" fmla="*/ 19 w 1716"/>
                                <a:gd name="T101" fmla="*/ 12 h 1521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w 1716"/>
                                <a:gd name="T154" fmla="*/ 0 h 1521"/>
                                <a:gd name="T155" fmla="*/ 1716 w 1716"/>
                                <a:gd name="T156" fmla="*/ 1521 h 1521"/>
                              </a:gdLst>
                              <a:ahLst/>
                              <a:cxnLst>
                                <a:cxn ang="T102">
                                  <a:pos x="T0" y="T1"/>
                                </a:cxn>
                                <a:cxn ang="T103">
                                  <a:pos x="T2" y="T3"/>
                                </a:cxn>
                                <a:cxn ang="T104">
                                  <a:pos x="T4" y="T5"/>
                                </a:cxn>
                                <a:cxn ang="T105">
                                  <a:pos x="T6" y="T7"/>
                                </a:cxn>
                                <a:cxn ang="T106">
                                  <a:pos x="T8" y="T9"/>
                                </a:cxn>
                                <a:cxn ang="T107">
                                  <a:pos x="T10" y="T11"/>
                                </a:cxn>
                                <a:cxn ang="T108">
                                  <a:pos x="T12" y="T13"/>
                                </a:cxn>
                                <a:cxn ang="T109">
                                  <a:pos x="T14" y="T15"/>
                                </a:cxn>
                                <a:cxn ang="T110">
                                  <a:pos x="T16" y="T17"/>
                                </a:cxn>
                                <a:cxn ang="T111">
                                  <a:pos x="T18" y="T19"/>
                                </a:cxn>
                                <a:cxn ang="T112">
                                  <a:pos x="T20" y="T21"/>
                                </a:cxn>
                                <a:cxn ang="T113">
                                  <a:pos x="T22" y="T23"/>
                                </a:cxn>
                                <a:cxn ang="T114">
                                  <a:pos x="T24" y="T25"/>
                                </a:cxn>
                                <a:cxn ang="T115">
                                  <a:pos x="T26" y="T27"/>
                                </a:cxn>
                                <a:cxn ang="T116">
                                  <a:pos x="T28" y="T29"/>
                                </a:cxn>
                                <a:cxn ang="T117">
                                  <a:pos x="T30" y="T31"/>
                                </a:cxn>
                                <a:cxn ang="T118">
                                  <a:pos x="T32" y="T33"/>
                                </a:cxn>
                                <a:cxn ang="T119">
                                  <a:pos x="T34" y="T35"/>
                                </a:cxn>
                                <a:cxn ang="T120">
                                  <a:pos x="T36" y="T37"/>
                                </a:cxn>
                                <a:cxn ang="T121">
                                  <a:pos x="T38" y="T39"/>
                                </a:cxn>
                                <a:cxn ang="T122">
                                  <a:pos x="T40" y="T41"/>
                                </a:cxn>
                                <a:cxn ang="T123">
                                  <a:pos x="T42" y="T43"/>
                                </a:cxn>
                                <a:cxn ang="T124">
                                  <a:pos x="T44" y="T45"/>
                                </a:cxn>
                                <a:cxn ang="T125">
                                  <a:pos x="T46" y="T47"/>
                                </a:cxn>
                                <a:cxn ang="T126">
                                  <a:pos x="T48" y="T49"/>
                                </a:cxn>
                                <a:cxn ang="T127">
                                  <a:pos x="T50" y="T51"/>
                                </a:cxn>
                                <a:cxn ang="T128">
                                  <a:pos x="T52" y="T53"/>
                                </a:cxn>
                                <a:cxn ang="T129">
                                  <a:pos x="T54" y="T55"/>
                                </a:cxn>
                                <a:cxn ang="T130">
                                  <a:pos x="T56" y="T57"/>
                                </a:cxn>
                                <a:cxn ang="T131">
                                  <a:pos x="T58" y="T59"/>
                                </a:cxn>
                                <a:cxn ang="T132">
                                  <a:pos x="T60" y="T61"/>
                                </a:cxn>
                                <a:cxn ang="T133">
                                  <a:pos x="T62" y="T63"/>
                                </a:cxn>
                                <a:cxn ang="T134">
                                  <a:pos x="T64" y="T65"/>
                                </a:cxn>
                                <a:cxn ang="T135">
                                  <a:pos x="T66" y="T67"/>
                                </a:cxn>
                                <a:cxn ang="T136">
                                  <a:pos x="T68" y="T69"/>
                                </a:cxn>
                                <a:cxn ang="T137">
                                  <a:pos x="T70" y="T71"/>
                                </a:cxn>
                                <a:cxn ang="T138">
                                  <a:pos x="T72" y="T73"/>
                                </a:cxn>
                                <a:cxn ang="T139">
                                  <a:pos x="T74" y="T75"/>
                                </a:cxn>
                                <a:cxn ang="T140">
                                  <a:pos x="T76" y="T77"/>
                                </a:cxn>
                                <a:cxn ang="T141">
                                  <a:pos x="T78" y="T79"/>
                                </a:cxn>
                                <a:cxn ang="T142">
                                  <a:pos x="T80" y="T81"/>
                                </a:cxn>
                                <a:cxn ang="T143">
                                  <a:pos x="T82" y="T83"/>
                                </a:cxn>
                                <a:cxn ang="T144">
                                  <a:pos x="T84" y="T85"/>
                                </a:cxn>
                                <a:cxn ang="T145">
                                  <a:pos x="T86" y="T87"/>
                                </a:cxn>
                                <a:cxn ang="T146">
                                  <a:pos x="T88" y="T89"/>
                                </a:cxn>
                                <a:cxn ang="T147">
                                  <a:pos x="T90" y="T91"/>
                                </a:cxn>
                                <a:cxn ang="T148">
                                  <a:pos x="T92" y="T93"/>
                                </a:cxn>
                                <a:cxn ang="T149">
                                  <a:pos x="T94" y="T95"/>
                                </a:cxn>
                                <a:cxn ang="T150">
                                  <a:pos x="T96" y="T97"/>
                                </a:cxn>
                                <a:cxn ang="T151">
                                  <a:pos x="T98" y="T99"/>
                                </a:cxn>
                                <a:cxn ang="T152">
                                  <a:pos x="T100" y="T101"/>
                                </a:cxn>
                              </a:cxnLst>
                              <a:rect l="T153" t="T154" r="T155" b="T156"/>
                              <a:pathLst>
                                <a:path w="1716" h="1521">
                                  <a:moveTo>
                                    <a:pt x="499" y="282"/>
                                  </a:moveTo>
                                  <a:lnTo>
                                    <a:pt x="548" y="246"/>
                                  </a:lnTo>
                                  <a:lnTo>
                                    <a:pt x="591" y="194"/>
                                  </a:lnTo>
                                  <a:lnTo>
                                    <a:pt x="634" y="140"/>
                                  </a:lnTo>
                                  <a:lnTo>
                                    <a:pt x="673" y="105"/>
                                  </a:lnTo>
                                  <a:lnTo>
                                    <a:pt x="716" y="70"/>
                                  </a:lnTo>
                                  <a:lnTo>
                                    <a:pt x="768" y="40"/>
                                  </a:lnTo>
                                  <a:lnTo>
                                    <a:pt x="806" y="19"/>
                                  </a:lnTo>
                                  <a:lnTo>
                                    <a:pt x="854" y="9"/>
                                  </a:lnTo>
                                  <a:lnTo>
                                    <a:pt x="906" y="0"/>
                                  </a:lnTo>
                                  <a:lnTo>
                                    <a:pt x="960" y="6"/>
                                  </a:lnTo>
                                  <a:lnTo>
                                    <a:pt x="1004" y="13"/>
                                  </a:lnTo>
                                  <a:lnTo>
                                    <a:pt x="1040" y="22"/>
                                  </a:lnTo>
                                  <a:lnTo>
                                    <a:pt x="1084" y="43"/>
                                  </a:lnTo>
                                  <a:lnTo>
                                    <a:pt x="1130" y="64"/>
                                  </a:lnTo>
                                  <a:lnTo>
                                    <a:pt x="1168" y="84"/>
                                  </a:lnTo>
                                  <a:lnTo>
                                    <a:pt x="1211" y="116"/>
                                  </a:lnTo>
                                  <a:lnTo>
                                    <a:pt x="1244" y="152"/>
                                  </a:lnTo>
                                  <a:lnTo>
                                    <a:pt x="1270" y="199"/>
                                  </a:lnTo>
                                  <a:lnTo>
                                    <a:pt x="1281" y="227"/>
                                  </a:lnTo>
                                  <a:lnTo>
                                    <a:pt x="1283" y="263"/>
                                  </a:lnTo>
                                  <a:lnTo>
                                    <a:pt x="1298" y="294"/>
                                  </a:lnTo>
                                  <a:lnTo>
                                    <a:pt x="1319" y="323"/>
                                  </a:lnTo>
                                  <a:lnTo>
                                    <a:pt x="1347" y="343"/>
                                  </a:lnTo>
                                  <a:lnTo>
                                    <a:pt x="1381" y="360"/>
                                  </a:lnTo>
                                  <a:lnTo>
                                    <a:pt x="1401" y="378"/>
                                  </a:lnTo>
                                  <a:lnTo>
                                    <a:pt x="1418" y="404"/>
                                  </a:lnTo>
                                  <a:lnTo>
                                    <a:pt x="1444" y="438"/>
                                  </a:lnTo>
                                  <a:lnTo>
                                    <a:pt x="1472" y="471"/>
                                  </a:lnTo>
                                  <a:lnTo>
                                    <a:pt x="1503" y="505"/>
                                  </a:lnTo>
                                  <a:lnTo>
                                    <a:pt x="1534" y="539"/>
                                  </a:lnTo>
                                  <a:lnTo>
                                    <a:pt x="1567" y="601"/>
                                  </a:lnTo>
                                  <a:lnTo>
                                    <a:pt x="1591" y="661"/>
                                  </a:lnTo>
                                  <a:lnTo>
                                    <a:pt x="1609" y="707"/>
                                  </a:lnTo>
                                  <a:lnTo>
                                    <a:pt x="1622" y="769"/>
                                  </a:lnTo>
                                  <a:lnTo>
                                    <a:pt x="1641" y="832"/>
                                  </a:lnTo>
                                  <a:lnTo>
                                    <a:pt x="1656" y="891"/>
                                  </a:lnTo>
                                  <a:lnTo>
                                    <a:pt x="1668" y="947"/>
                                  </a:lnTo>
                                  <a:lnTo>
                                    <a:pt x="1680" y="1005"/>
                                  </a:lnTo>
                                  <a:lnTo>
                                    <a:pt x="1695" y="1057"/>
                                  </a:lnTo>
                                  <a:lnTo>
                                    <a:pt x="1702" y="1122"/>
                                  </a:lnTo>
                                  <a:lnTo>
                                    <a:pt x="1710" y="1190"/>
                                  </a:lnTo>
                                  <a:lnTo>
                                    <a:pt x="1716" y="1253"/>
                                  </a:lnTo>
                                  <a:lnTo>
                                    <a:pt x="1708" y="1301"/>
                                  </a:lnTo>
                                  <a:lnTo>
                                    <a:pt x="1702" y="1340"/>
                                  </a:lnTo>
                                  <a:lnTo>
                                    <a:pt x="1698" y="1374"/>
                                  </a:lnTo>
                                  <a:lnTo>
                                    <a:pt x="1683" y="1404"/>
                                  </a:lnTo>
                                  <a:lnTo>
                                    <a:pt x="1658" y="1435"/>
                                  </a:lnTo>
                                  <a:lnTo>
                                    <a:pt x="1621" y="1463"/>
                                  </a:lnTo>
                                  <a:lnTo>
                                    <a:pt x="1576" y="1480"/>
                                  </a:lnTo>
                                  <a:lnTo>
                                    <a:pt x="1525" y="1491"/>
                                  </a:lnTo>
                                  <a:lnTo>
                                    <a:pt x="1464" y="1499"/>
                                  </a:lnTo>
                                  <a:lnTo>
                                    <a:pt x="1408" y="1506"/>
                                  </a:lnTo>
                                  <a:lnTo>
                                    <a:pt x="1346" y="1509"/>
                                  </a:lnTo>
                                  <a:lnTo>
                                    <a:pt x="1273" y="1516"/>
                                  </a:lnTo>
                                  <a:lnTo>
                                    <a:pt x="1210" y="1521"/>
                                  </a:lnTo>
                                  <a:lnTo>
                                    <a:pt x="1152" y="1521"/>
                                  </a:lnTo>
                                  <a:lnTo>
                                    <a:pt x="1094" y="1516"/>
                                  </a:lnTo>
                                  <a:lnTo>
                                    <a:pt x="1042" y="1509"/>
                                  </a:lnTo>
                                  <a:lnTo>
                                    <a:pt x="1001" y="1505"/>
                                  </a:lnTo>
                                  <a:lnTo>
                                    <a:pt x="957" y="1493"/>
                                  </a:lnTo>
                                  <a:lnTo>
                                    <a:pt x="903" y="1478"/>
                                  </a:lnTo>
                                  <a:lnTo>
                                    <a:pt x="843" y="1459"/>
                                  </a:lnTo>
                                  <a:lnTo>
                                    <a:pt x="796" y="1441"/>
                                  </a:lnTo>
                                  <a:lnTo>
                                    <a:pt x="741" y="1419"/>
                                  </a:lnTo>
                                  <a:lnTo>
                                    <a:pt x="694" y="1399"/>
                                  </a:lnTo>
                                  <a:lnTo>
                                    <a:pt x="647" y="1375"/>
                                  </a:lnTo>
                                  <a:lnTo>
                                    <a:pt x="597" y="1349"/>
                                  </a:lnTo>
                                  <a:lnTo>
                                    <a:pt x="550" y="1321"/>
                                  </a:lnTo>
                                  <a:lnTo>
                                    <a:pt x="503" y="1286"/>
                                  </a:lnTo>
                                  <a:lnTo>
                                    <a:pt x="460" y="1252"/>
                                  </a:lnTo>
                                  <a:lnTo>
                                    <a:pt x="429" y="1224"/>
                                  </a:lnTo>
                                  <a:lnTo>
                                    <a:pt x="388" y="1170"/>
                                  </a:lnTo>
                                  <a:lnTo>
                                    <a:pt x="355" y="1127"/>
                                  </a:lnTo>
                                  <a:lnTo>
                                    <a:pt x="321" y="1079"/>
                                  </a:lnTo>
                                  <a:lnTo>
                                    <a:pt x="301" y="1051"/>
                                  </a:lnTo>
                                  <a:lnTo>
                                    <a:pt x="285" y="1014"/>
                                  </a:lnTo>
                                  <a:lnTo>
                                    <a:pt x="255" y="1006"/>
                                  </a:lnTo>
                                  <a:lnTo>
                                    <a:pt x="221" y="996"/>
                                  </a:lnTo>
                                  <a:lnTo>
                                    <a:pt x="190" y="981"/>
                                  </a:lnTo>
                                  <a:lnTo>
                                    <a:pt x="150" y="957"/>
                                  </a:lnTo>
                                  <a:lnTo>
                                    <a:pt x="111" y="928"/>
                                  </a:lnTo>
                                  <a:lnTo>
                                    <a:pt x="85" y="894"/>
                                  </a:lnTo>
                                  <a:lnTo>
                                    <a:pt x="55" y="854"/>
                                  </a:lnTo>
                                  <a:lnTo>
                                    <a:pt x="33" y="817"/>
                                  </a:lnTo>
                                  <a:lnTo>
                                    <a:pt x="12" y="777"/>
                                  </a:lnTo>
                                  <a:lnTo>
                                    <a:pt x="4" y="738"/>
                                  </a:lnTo>
                                  <a:lnTo>
                                    <a:pt x="0" y="684"/>
                                  </a:lnTo>
                                  <a:lnTo>
                                    <a:pt x="3" y="641"/>
                                  </a:lnTo>
                                  <a:lnTo>
                                    <a:pt x="12" y="597"/>
                                  </a:lnTo>
                                  <a:lnTo>
                                    <a:pt x="27" y="547"/>
                                  </a:lnTo>
                                  <a:lnTo>
                                    <a:pt x="49" y="499"/>
                                  </a:lnTo>
                                  <a:lnTo>
                                    <a:pt x="76" y="451"/>
                                  </a:lnTo>
                                  <a:lnTo>
                                    <a:pt x="107" y="409"/>
                                  </a:lnTo>
                                  <a:lnTo>
                                    <a:pt x="134" y="378"/>
                                  </a:lnTo>
                                  <a:lnTo>
                                    <a:pt x="168" y="347"/>
                                  </a:lnTo>
                                  <a:lnTo>
                                    <a:pt x="208" y="320"/>
                                  </a:lnTo>
                                  <a:lnTo>
                                    <a:pt x="248" y="301"/>
                                  </a:lnTo>
                                  <a:lnTo>
                                    <a:pt x="298" y="289"/>
                                  </a:lnTo>
                                  <a:lnTo>
                                    <a:pt x="360" y="281"/>
                                  </a:lnTo>
                                  <a:lnTo>
                                    <a:pt x="415" y="282"/>
                                  </a:lnTo>
                                  <a:lnTo>
                                    <a:pt x="466" y="288"/>
                                  </a:lnTo>
                                  <a:lnTo>
                                    <a:pt x="499" y="28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8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934" name="Freeform 4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05" y="1733"/>
                              <a:ext cx="273" cy="229"/>
                            </a:xfrm>
                            <a:custGeom>
                              <a:avLst/>
                              <a:gdLst>
                                <a:gd name="T0" fmla="*/ 42 w 1361"/>
                                <a:gd name="T1" fmla="*/ 1 h 1143"/>
                                <a:gd name="T2" fmla="*/ 43 w 1361"/>
                                <a:gd name="T3" fmla="*/ 1 h 1143"/>
                                <a:gd name="T4" fmla="*/ 45 w 1361"/>
                                <a:gd name="T5" fmla="*/ 4 h 1143"/>
                                <a:gd name="T6" fmla="*/ 47 w 1361"/>
                                <a:gd name="T7" fmla="*/ 6 h 1143"/>
                                <a:gd name="T8" fmla="*/ 50 w 1361"/>
                                <a:gd name="T9" fmla="*/ 11 h 1143"/>
                                <a:gd name="T10" fmla="*/ 51 w 1361"/>
                                <a:gd name="T11" fmla="*/ 16 h 1143"/>
                                <a:gd name="T12" fmla="*/ 52 w 1361"/>
                                <a:gd name="T13" fmla="*/ 21 h 1143"/>
                                <a:gd name="T14" fmla="*/ 53 w 1361"/>
                                <a:gd name="T15" fmla="*/ 25 h 1143"/>
                                <a:gd name="T16" fmla="*/ 54 w 1361"/>
                                <a:gd name="T17" fmla="*/ 30 h 1143"/>
                                <a:gd name="T18" fmla="*/ 55 w 1361"/>
                                <a:gd name="T19" fmla="*/ 35 h 1143"/>
                                <a:gd name="T20" fmla="*/ 54 w 1361"/>
                                <a:gd name="T21" fmla="*/ 39 h 1143"/>
                                <a:gd name="T22" fmla="*/ 53 w 1361"/>
                                <a:gd name="T23" fmla="*/ 41 h 1143"/>
                                <a:gd name="T24" fmla="*/ 51 w 1361"/>
                                <a:gd name="T25" fmla="*/ 43 h 1143"/>
                                <a:gd name="T26" fmla="*/ 47 w 1361"/>
                                <a:gd name="T27" fmla="*/ 45 h 1143"/>
                                <a:gd name="T28" fmla="*/ 42 w 1361"/>
                                <a:gd name="T29" fmla="*/ 45 h 1143"/>
                                <a:gd name="T30" fmla="*/ 37 w 1361"/>
                                <a:gd name="T31" fmla="*/ 46 h 1143"/>
                                <a:gd name="T32" fmla="*/ 32 w 1361"/>
                                <a:gd name="T33" fmla="*/ 46 h 1143"/>
                                <a:gd name="T34" fmla="*/ 28 w 1361"/>
                                <a:gd name="T35" fmla="*/ 45 h 1143"/>
                                <a:gd name="T36" fmla="*/ 24 w 1361"/>
                                <a:gd name="T37" fmla="*/ 45 h 1143"/>
                                <a:gd name="T38" fmla="*/ 20 w 1361"/>
                                <a:gd name="T39" fmla="*/ 43 h 1143"/>
                                <a:gd name="T40" fmla="*/ 15 w 1361"/>
                                <a:gd name="T41" fmla="*/ 42 h 1143"/>
                                <a:gd name="T42" fmla="*/ 12 w 1361"/>
                                <a:gd name="T43" fmla="*/ 40 h 1143"/>
                                <a:gd name="T44" fmla="*/ 8 w 1361"/>
                                <a:gd name="T45" fmla="*/ 38 h 1143"/>
                                <a:gd name="T46" fmla="*/ 4 w 1361"/>
                                <a:gd name="T47" fmla="*/ 35 h 1143"/>
                                <a:gd name="T48" fmla="*/ 1 w 1361"/>
                                <a:gd name="T49" fmla="*/ 32 h 1143"/>
                                <a:gd name="T50" fmla="*/ 1 w 1361"/>
                                <a:gd name="T51" fmla="*/ 30 h 1143"/>
                                <a:gd name="T52" fmla="*/ 3 w 1361"/>
                                <a:gd name="T53" fmla="*/ 33 h 1143"/>
                                <a:gd name="T54" fmla="*/ 6 w 1361"/>
                                <a:gd name="T55" fmla="*/ 35 h 1143"/>
                                <a:gd name="T56" fmla="*/ 9 w 1361"/>
                                <a:gd name="T57" fmla="*/ 37 h 1143"/>
                                <a:gd name="T58" fmla="*/ 13 w 1361"/>
                                <a:gd name="T59" fmla="*/ 39 h 1143"/>
                                <a:gd name="T60" fmla="*/ 16 w 1361"/>
                                <a:gd name="T61" fmla="*/ 41 h 1143"/>
                                <a:gd name="T62" fmla="*/ 19 w 1361"/>
                                <a:gd name="T63" fmla="*/ 42 h 1143"/>
                                <a:gd name="T64" fmla="*/ 23 w 1361"/>
                                <a:gd name="T65" fmla="*/ 43 h 1143"/>
                                <a:gd name="T66" fmla="*/ 26 w 1361"/>
                                <a:gd name="T67" fmla="*/ 44 h 1143"/>
                                <a:gd name="T68" fmla="*/ 30 w 1361"/>
                                <a:gd name="T69" fmla="*/ 44 h 1143"/>
                                <a:gd name="T70" fmla="*/ 34 w 1361"/>
                                <a:gd name="T71" fmla="*/ 44 h 1143"/>
                                <a:gd name="T72" fmla="*/ 37 w 1361"/>
                                <a:gd name="T73" fmla="*/ 44 h 1143"/>
                                <a:gd name="T74" fmla="*/ 41 w 1361"/>
                                <a:gd name="T75" fmla="*/ 44 h 1143"/>
                                <a:gd name="T76" fmla="*/ 44 w 1361"/>
                                <a:gd name="T77" fmla="*/ 43 h 1143"/>
                                <a:gd name="T78" fmla="*/ 47 w 1361"/>
                                <a:gd name="T79" fmla="*/ 43 h 1143"/>
                                <a:gd name="T80" fmla="*/ 49 w 1361"/>
                                <a:gd name="T81" fmla="*/ 41 h 1143"/>
                                <a:gd name="T82" fmla="*/ 50 w 1361"/>
                                <a:gd name="T83" fmla="*/ 39 h 1143"/>
                                <a:gd name="T84" fmla="*/ 52 w 1361"/>
                                <a:gd name="T85" fmla="*/ 37 h 1143"/>
                                <a:gd name="T86" fmla="*/ 52 w 1361"/>
                                <a:gd name="T87" fmla="*/ 35 h 1143"/>
                                <a:gd name="T88" fmla="*/ 52 w 1361"/>
                                <a:gd name="T89" fmla="*/ 30 h 1143"/>
                                <a:gd name="T90" fmla="*/ 52 w 1361"/>
                                <a:gd name="T91" fmla="*/ 26 h 1143"/>
                                <a:gd name="T92" fmla="*/ 51 w 1361"/>
                                <a:gd name="T93" fmla="*/ 22 h 1143"/>
                                <a:gd name="T94" fmla="*/ 50 w 1361"/>
                                <a:gd name="T95" fmla="*/ 19 h 1143"/>
                                <a:gd name="T96" fmla="*/ 49 w 1361"/>
                                <a:gd name="T97" fmla="*/ 16 h 1143"/>
                                <a:gd name="T98" fmla="*/ 48 w 1361"/>
                                <a:gd name="T99" fmla="*/ 12 h 1143"/>
                                <a:gd name="T100" fmla="*/ 47 w 1361"/>
                                <a:gd name="T101" fmla="*/ 9 h 1143"/>
                                <a:gd name="T102" fmla="*/ 45 w 1361"/>
                                <a:gd name="T103" fmla="*/ 6 h 1143"/>
                                <a:gd name="T104" fmla="*/ 43 w 1361"/>
                                <a:gd name="T105" fmla="*/ 3 h 1143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w 1361"/>
                                <a:gd name="T160" fmla="*/ 0 h 1143"/>
                                <a:gd name="T161" fmla="*/ 1361 w 1361"/>
                                <a:gd name="T162" fmla="*/ 1143 h 1143"/>
                              </a:gdLst>
                              <a:ahLst/>
                              <a:cxnLst>
                                <a:cxn ang="T106">
                                  <a:pos x="T0" y="T1"/>
                                </a:cxn>
                                <a:cxn ang="T107">
                                  <a:pos x="T2" y="T3"/>
                                </a:cxn>
                                <a:cxn ang="T108">
                                  <a:pos x="T4" y="T5"/>
                                </a:cxn>
                                <a:cxn ang="T109">
                                  <a:pos x="T6" y="T7"/>
                                </a:cxn>
                                <a:cxn ang="T110">
                                  <a:pos x="T8" y="T9"/>
                                </a:cxn>
                                <a:cxn ang="T111">
                                  <a:pos x="T10" y="T11"/>
                                </a:cxn>
                                <a:cxn ang="T112">
                                  <a:pos x="T12" y="T13"/>
                                </a:cxn>
                                <a:cxn ang="T113">
                                  <a:pos x="T14" y="T15"/>
                                </a:cxn>
                                <a:cxn ang="T114">
                                  <a:pos x="T16" y="T17"/>
                                </a:cxn>
                                <a:cxn ang="T115">
                                  <a:pos x="T18" y="T19"/>
                                </a:cxn>
                                <a:cxn ang="T116">
                                  <a:pos x="T20" y="T21"/>
                                </a:cxn>
                                <a:cxn ang="T117">
                                  <a:pos x="T22" y="T23"/>
                                </a:cxn>
                                <a:cxn ang="T118">
                                  <a:pos x="T24" y="T25"/>
                                </a:cxn>
                                <a:cxn ang="T119">
                                  <a:pos x="T26" y="T27"/>
                                </a:cxn>
                                <a:cxn ang="T120">
                                  <a:pos x="T28" y="T29"/>
                                </a:cxn>
                                <a:cxn ang="T121">
                                  <a:pos x="T30" y="T31"/>
                                </a:cxn>
                                <a:cxn ang="T122">
                                  <a:pos x="T32" y="T33"/>
                                </a:cxn>
                                <a:cxn ang="T123">
                                  <a:pos x="T34" y="T35"/>
                                </a:cxn>
                                <a:cxn ang="T124">
                                  <a:pos x="T36" y="T37"/>
                                </a:cxn>
                                <a:cxn ang="T125">
                                  <a:pos x="T38" y="T39"/>
                                </a:cxn>
                                <a:cxn ang="T126">
                                  <a:pos x="T40" y="T41"/>
                                </a:cxn>
                                <a:cxn ang="T127">
                                  <a:pos x="T42" y="T43"/>
                                </a:cxn>
                                <a:cxn ang="T128">
                                  <a:pos x="T44" y="T45"/>
                                </a:cxn>
                                <a:cxn ang="T129">
                                  <a:pos x="T46" y="T47"/>
                                </a:cxn>
                                <a:cxn ang="T130">
                                  <a:pos x="T48" y="T49"/>
                                </a:cxn>
                                <a:cxn ang="T131">
                                  <a:pos x="T50" y="T51"/>
                                </a:cxn>
                                <a:cxn ang="T132">
                                  <a:pos x="T52" y="T53"/>
                                </a:cxn>
                                <a:cxn ang="T133">
                                  <a:pos x="T54" y="T55"/>
                                </a:cxn>
                                <a:cxn ang="T134">
                                  <a:pos x="T56" y="T57"/>
                                </a:cxn>
                                <a:cxn ang="T135">
                                  <a:pos x="T58" y="T59"/>
                                </a:cxn>
                                <a:cxn ang="T136">
                                  <a:pos x="T60" y="T61"/>
                                </a:cxn>
                                <a:cxn ang="T137">
                                  <a:pos x="T62" y="T63"/>
                                </a:cxn>
                                <a:cxn ang="T138">
                                  <a:pos x="T64" y="T65"/>
                                </a:cxn>
                                <a:cxn ang="T139">
                                  <a:pos x="T66" y="T67"/>
                                </a:cxn>
                                <a:cxn ang="T140">
                                  <a:pos x="T68" y="T69"/>
                                </a:cxn>
                                <a:cxn ang="T141">
                                  <a:pos x="T70" y="T71"/>
                                </a:cxn>
                                <a:cxn ang="T142">
                                  <a:pos x="T72" y="T73"/>
                                </a:cxn>
                                <a:cxn ang="T143">
                                  <a:pos x="T74" y="T75"/>
                                </a:cxn>
                                <a:cxn ang="T144">
                                  <a:pos x="T76" y="T77"/>
                                </a:cxn>
                                <a:cxn ang="T145">
                                  <a:pos x="T78" y="T79"/>
                                </a:cxn>
                                <a:cxn ang="T146">
                                  <a:pos x="T80" y="T81"/>
                                </a:cxn>
                                <a:cxn ang="T147">
                                  <a:pos x="T82" y="T83"/>
                                </a:cxn>
                                <a:cxn ang="T148">
                                  <a:pos x="T84" y="T85"/>
                                </a:cxn>
                                <a:cxn ang="T149">
                                  <a:pos x="T86" y="T87"/>
                                </a:cxn>
                                <a:cxn ang="T150">
                                  <a:pos x="T88" y="T89"/>
                                </a:cxn>
                                <a:cxn ang="T151">
                                  <a:pos x="T90" y="T91"/>
                                </a:cxn>
                                <a:cxn ang="T152">
                                  <a:pos x="T92" y="T93"/>
                                </a:cxn>
                                <a:cxn ang="T153">
                                  <a:pos x="T94" y="T95"/>
                                </a:cxn>
                                <a:cxn ang="T154">
                                  <a:pos x="T96" y="T97"/>
                                </a:cxn>
                                <a:cxn ang="T155">
                                  <a:pos x="T98" y="T99"/>
                                </a:cxn>
                                <a:cxn ang="T156">
                                  <a:pos x="T100" y="T101"/>
                                </a:cxn>
                                <a:cxn ang="T157">
                                  <a:pos x="T102" y="T103"/>
                                </a:cxn>
                                <a:cxn ang="T158">
                                  <a:pos x="T104" y="T105"/>
                                </a:cxn>
                              </a:cxnLst>
                              <a:rect l="T159" t="T160" r="T161" b="T162"/>
                              <a:pathLst>
                                <a:path w="1361" h="1143">
                                  <a:moveTo>
                                    <a:pt x="1051" y="53"/>
                                  </a:moveTo>
                                  <a:lnTo>
                                    <a:pt x="1042" y="25"/>
                                  </a:lnTo>
                                  <a:lnTo>
                                    <a:pt x="1046" y="0"/>
                                  </a:lnTo>
                                  <a:lnTo>
                                    <a:pt x="1063" y="27"/>
                                  </a:lnTo>
                                  <a:lnTo>
                                    <a:pt x="1089" y="61"/>
                                  </a:lnTo>
                                  <a:lnTo>
                                    <a:pt x="1117" y="94"/>
                                  </a:lnTo>
                                  <a:lnTo>
                                    <a:pt x="1148" y="128"/>
                                  </a:lnTo>
                                  <a:lnTo>
                                    <a:pt x="1179" y="162"/>
                                  </a:lnTo>
                                  <a:lnTo>
                                    <a:pt x="1212" y="224"/>
                                  </a:lnTo>
                                  <a:lnTo>
                                    <a:pt x="1236" y="284"/>
                                  </a:lnTo>
                                  <a:lnTo>
                                    <a:pt x="1254" y="329"/>
                                  </a:lnTo>
                                  <a:lnTo>
                                    <a:pt x="1267" y="391"/>
                                  </a:lnTo>
                                  <a:lnTo>
                                    <a:pt x="1286" y="454"/>
                                  </a:lnTo>
                                  <a:lnTo>
                                    <a:pt x="1301" y="513"/>
                                  </a:lnTo>
                                  <a:lnTo>
                                    <a:pt x="1313" y="569"/>
                                  </a:lnTo>
                                  <a:lnTo>
                                    <a:pt x="1325" y="627"/>
                                  </a:lnTo>
                                  <a:lnTo>
                                    <a:pt x="1340" y="679"/>
                                  </a:lnTo>
                                  <a:lnTo>
                                    <a:pt x="1347" y="744"/>
                                  </a:lnTo>
                                  <a:lnTo>
                                    <a:pt x="1355" y="813"/>
                                  </a:lnTo>
                                  <a:lnTo>
                                    <a:pt x="1361" y="875"/>
                                  </a:lnTo>
                                  <a:lnTo>
                                    <a:pt x="1353" y="923"/>
                                  </a:lnTo>
                                  <a:lnTo>
                                    <a:pt x="1347" y="962"/>
                                  </a:lnTo>
                                  <a:lnTo>
                                    <a:pt x="1343" y="996"/>
                                  </a:lnTo>
                                  <a:lnTo>
                                    <a:pt x="1328" y="1026"/>
                                  </a:lnTo>
                                  <a:lnTo>
                                    <a:pt x="1303" y="1057"/>
                                  </a:lnTo>
                                  <a:lnTo>
                                    <a:pt x="1266" y="1085"/>
                                  </a:lnTo>
                                  <a:lnTo>
                                    <a:pt x="1221" y="1102"/>
                                  </a:lnTo>
                                  <a:lnTo>
                                    <a:pt x="1170" y="1113"/>
                                  </a:lnTo>
                                  <a:lnTo>
                                    <a:pt x="1109" y="1121"/>
                                  </a:lnTo>
                                  <a:lnTo>
                                    <a:pt x="1053" y="1128"/>
                                  </a:lnTo>
                                  <a:lnTo>
                                    <a:pt x="992" y="1131"/>
                                  </a:lnTo>
                                  <a:lnTo>
                                    <a:pt x="918" y="1138"/>
                                  </a:lnTo>
                                  <a:lnTo>
                                    <a:pt x="855" y="1143"/>
                                  </a:lnTo>
                                  <a:lnTo>
                                    <a:pt x="797" y="1143"/>
                                  </a:lnTo>
                                  <a:lnTo>
                                    <a:pt x="739" y="1138"/>
                                  </a:lnTo>
                                  <a:lnTo>
                                    <a:pt x="687" y="1131"/>
                                  </a:lnTo>
                                  <a:lnTo>
                                    <a:pt x="646" y="1127"/>
                                  </a:lnTo>
                                  <a:lnTo>
                                    <a:pt x="602" y="1115"/>
                                  </a:lnTo>
                                  <a:lnTo>
                                    <a:pt x="548" y="1100"/>
                                  </a:lnTo>
                                  <a:lnTo>
                                    <a:pt x="488" y="1081"/>
                                  </a:lnTo>
                                  <a:lnTo>
                                    <a:pt x="441" y="1063"/>
                                  </a:lnTo>
                                  <a:lnTo>
                                    <a:pt x="386" y="1041"/>
                                  </a:lnTo>
                                  <a:lnTo>
                                    <a:pt x="341" y="1021"/>
                                  </a:lnTo>
                                  <a:lnTo>
                                    <a:pt x="293" y="997"/>
                                  </a:lnTo>
                                  <a:lnTo>
                                    <a:pt x="243" y="971"/>
                                  </a:lnTo>
                                  <a:lnTo>
                                    <a:pt x="196" y="943"/>
                                  </a:lnTo>
                                  <a:lnTo>
                                    <a:pt x="149" y="908"/>
                                  </a:lnTo>
                                  <a:lnTo>
                                    <a:pt x="106" y="874"/>
                                  </a:lnTo>
                                  <a:lnTo>
                                    <a:pt x="74" y="847"/>
                                  </a:lnTo>
                                  <a:lnTo>
                                    <a:pt x="33" y="793"/>
                                  </a:lnTo>
                                  <a:lnTo>
                                    <a:pt x="0" y="749"/>
                                  </a:lnTo>
                                  <a:lnTo>
                                    <a:pt x="29" y="760"/>
                                  </a:lnTo>
                                  <a:lnTo>
                                    <a:pt x="54" y="782"/>
                                  </a:lnTo>
                                  <a:lnTo>
                                    <a:pt x="84" y="819"/>
                                  </a:lnTo>
                                  <a:lnTo>
                                    <a:pt x="122" y="853"/>
                                  </a:lnTo>
                                  <a:lnTo>
                                    <a:pt x="157" y="879"/>
                                  </a:lnTo>
                                  <a:lnTo>
                                    <a:pt x="198" y="908"/>
                                  </a:lnTo>
                                  <a:lnTo>
                                    <a:pt x="236" y="932"/>
                                  </a:lnTo>
                                  <a:lnTo>
                                    <a:pt x="278" y="960"/>
                                  </a:lnTo>
                                  <a:lnTo>
                                    <a:pt x="318" y="976"/>
                                  </a:lnTo>
                                  <a:lnTo>
                                    <a:pt x="366" y="1001"/>
                                  </a:lnTo>
                                  <a:lnTo>
                                    <a:pt x="406" y="1013"/>
                                  </a:lnTo>
                                  <a:lnTo>
                                    <a:pt x="443" y="1033"/>
                                  </a:lnTo>
                                  <a:lnTo>
                                    <a:pt x="483" y="1047"/>
                                  </a:lnTo>
                                  <a:lnTo>
                                    <a:pt x="519" y="1058"/>
                                  </a:lnTo>
                                  <a:lnTo>
                                    <a:pt x="568" y="1078"/>
                                  </a:lnTo>
                                  <a:lnTo>
                                    <a:pt x="613" y="1085"/>
                                  </a:lnTo>
                                  <a:lnTo>
                                    <a:pt x="660" y="1093"/>
                                  </a:lnTo>
                                  <a:lnTo>
                                    <a:pt x="708" y="1100"/>
                                  </a:lnTo>
                                  <a:lnTo>
                                    <a:pt x="757" y="1106"/>
                                  </a:lnTo>
                                  <a:lnTo>
                                    <a:pt x="805" y="1109"/>
                                  </a:lnTo>
                                  <a:lnTo>
                                    <a:pt x="845" y="1107"/>
                                  </a:lnTo>
                                  <a:lnTo>
                                    <a:pt x="889" y="1106"/>
                                  </a:lnTo>
                                  <a:lnTo>
                                    <a:pt x="928" y="1104"/>
                                  </a:lnTo>
                                  <a:lnTo>
                                    <a:pt x="971" y="1100"/>
                                  </a:lnTo>
                                  <a:lnTo>
                                    <a:pt x="1012" y="1097"/>
                                  </a:lnTo>
                                  <a:lnTo>
                                    <a:pt x="1052" y="1090"/>
                                  </a:lnTo>
                                  <a:lnTo>
                                    <a:pt x="1098" y="1084"/>
                                  </a:lnTo>
                                  <a:lnTo>
                                    <a:pt x="1140" y="1081"/>
                                  </a:lnTo>
                                  <a:lnTo>
                                    <a:pt x="1163" y="1067"/>
                                  </a:lnTo>
                                  <a:lnTo>
                                    <a:pt x="1190" y="1047"/>
                                  </a:lnTo>
                                  <a:lnTo>
                                    <a:pt x="1216" y="1033"/>
                                  </a:lnTo>
                                  <a:lnTo>
                                    <a:pt x="1234" y="1008"/>
                                  </a:lnTo>
                                  <a:lnTo>
                                    <a:pt x="1251" y="980"/>
                                  </a:lnTo>
                                  <a:lnTo>
                                    <a:pt x="1265" y="952"/>
                                  </a:lnTo>
                                  <a:lnTo>
                                    <a:pt x="1280" y="921"/>
                                  </a:lnTo>
                                  <a:lnTo>
                                    <a:pt x="1290" y="888"/>
                                  </a:lnTo>
                                  <a:lnTo>
                                    <a:pt x="1302" y="867"/>
                                  </a:lnTo>
                                  <a:lnTo>
                                    <a:pt x="1297" y="809"/>
                                  </a:lnTo>
                                  <a:lnTo>
                                    <a:pt x="1293" y="750"/>
                                  </a:lnTo>
                                  <a:lnTo>
                                    <a:pt x="1290" y="692"/>
                                  </a:lnTo>
                                  <a:lnTo>
                                    <a:pt x="1287" y="644"/>
                                  </a:lnTo>
                                  <a:lnTo>
                                    <a:pt x="1277" y="604"/>
                                  </a:lnTo>
                                  <a:lnTo>
                                    <a:pt x="1266" y="558"/>
                                  </a:lnTo>
                                  <a:lnTo>
                                    <a:pt x="1253" y="516"/>
                                  </a:lnTo>
                                  <a:lnTo>
                                    <a:pt x="1245" y="479"/>
                                  </a:lnTo>
                                  <a:lnTo>
                                    <a:pt x="1234" y="436"/>
                                  </a:lnTo>
                                  <a:lnTo>
                                    <a:pt x="1220" y="387"/>
                                  </a:lnTo>
                                  <a:lnTo>
                                    <a:pt x="1208" y="337"/>
                                  </a:lnTo>
                                  <a:lnTo>
                                    <a:pt x="1203" y="299"/>
                                  </a:lnTo>
                                  <a:lnTo>
                                    <a:pt x="1180" y="263"/>
                                  </a:lnTo>
                                  <a:lnTo>
                                    <a:pt x="1159" y="232"/>
                                  </a:lnTo>
                                  <a:lnTo>
                                    <a:pt x="1137" y="192"/>
                                  </a:lnTo>
                                  <a:lnTo>
                                    <a:pt x="1113" y="149"/>
                                  </a:lnTo>
                                  <a:lnTo>
                                    <a:pt x="1092" y="113"/>
                                  </a:lnTo>
                                  <a:lnTo>
                                    <a:pt x="1070" y="84"/>
                                  </a:lnTo>
                                  <a:lnTo>
                                    <a:pt x="1051" y="5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A04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  <p:sp>
                        <p:nvSpPr>
                          <p:cNvPr id="61932" name="Freeform 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15" y="1825"/>
                            <a:ext cx="97" cy="98"/>
                          </a:xfrm>
                          <a:custGeom>
                            <a:avLst/>
                            <a:gdLst>
                              <a:gd name="T0" fmla="*/ 1 w 488"/>
                              <a:gd name="T1" fmla="*/ 0 h 488"/>
                              <a:gd name="T2" fmla="*/ 2 w 488"/>
                              <a:gd name="T3" fmla="*/ 1 h 488"/>
                              <a:gd name="T4" fmla="*/ 4 w 488"/>
                              <a:gd name="T5" fmla="*/ 2 h 488"/>
                              <a:gd name="T6" fmla="*/ 5 w 488"/>
                              <a:gd name="T7" fmla="*/ 4 h 488"/>
                              <a:gd name="T8" fmla="*/ 6 w 488"/>
                              <a:gd name="T9" fmla="*/ 5 h 488"/>
                              <a:gd name="T10" fmla="*/ 8 w 488"/>
                              <a:gd name="T11" fmla="*/ 7 h 488"/>
                              <a:gd name="T12" fmla="*/ 10 w 488"/>
                              <a:gd name="T13" fmla="*/ 9 h 488"/>
                              <a:gd name="T14" fmla="*/ 12 w 488"/>
                              <a:gd name="T15" fmla="*/ 11 h 488"/>
                              <a:gd name="T16" fmla="*/ 13 w 488"/>
                              <a:gd name="T17" fmla="*/ 13 h 488"/>
                              <a:gd name="T18" fmla="*/ 14 w 488"/>
                              <a:gd name="T19" fmla="*/ 14 h 488"/>
                              <a:gd name="T20" fmla="*/ 15 w 488"/>
                              <a:gd name="T21" fmla="*/ 15 h 488"/>
                              <a:gd name="T22" fmla="*/ 16 w 488"/>
                              <a:gd name="T23" fmla="*/ 16 h 488"/>
                              <a:gd name="T24" fmla="*/ 17 w 488"/>
                              <a:gd name="T25" fmla="*/ 17 h 488"/>
                              <a:gd name="T26" fmla="*/ 18 w 488"/>
                              <a:gd name="T27" fmla="*/ 17 h 488"/>
                              <a:gd name="T28" fmla="*/ 19 w 488"/>
                              <a:gd name="T29" fmla="*/ 18 h 488"/>
                              <a:gd name="T30" fmla="*/ 19 w 488"/>
                              <a:gd name="T31" fmla="*/ 19 h 488"/>
                              <a:gd name="T32" fmla="*/ 19 w 488"/>
                              <a:gd name="T33" fmla="*/ 19 h 488"/>
                              <a:gd name="T34" fmla="*/ 19 w 488"/>
                              <a:gd name="T35" fmla="*/ 20 h 488"/>
                              <a:gd name="T36" fmla="*/ 18 w 488"/>
                              <a:gd name="T37" fmla="*/ 20 h 488"/>
                              <a:gd name="T38" fmla="*/ 17 w 488"/>
                              <a:gd name="T39" fmla="*/ 19 h 488"/>
                              <a:gd name="T40" fmla="*/ 16 w 488"/>
                              <a:gd name="T41" fmla="*/ 19 h 488"/>
                              <a:gd name="T42" fmla="*/ 16 w 488"/>
                              <a:gd name="T43" fmla="*/ 18 h 488"/>
                              <a:gd name="T44" fmla="*/ 15 w 488"/>
                              <a:gd name="T45" fmla="*/ 18 h 488"/>
                              <a:gd name="T46" fmla="*/ 13 w 488"/>
                              <a:gd name="T47" fmla="*/ 17 h 488"/>
                              <a:gd name="T48" fmla="*/ 12 w 488"/>
                              <a:gd name="T49" fmla="*/ 16 h 488"/>
                              <a:gd name="T50" fmla="*/ 11 w 488"/>
                              <a:gd name="T51" fmla="*/ 14 h 488"/>
                              <a:gd name="T52" fmla="*/ 10 w 488"/>
                              <a:gd name="T53" fmla="*/ 13 h 488"/>
                              <a:gd name="T54" fmla="*/ 8 w 488"/>
                              <a:gd name="T55" fmla="*/ 12 h 488"/>
                              <a:gd name="T56" fmla="*/ 7 w 488"/>
                              <a:gd name="T57" fmla="*/ 11 h 488"/>
                              <a:gd name="T58" fmla="*/ 6 w 488"/>
                              <a:gd name="T59" fmla="*/ 10 h 488"/>
                              <a:gd name="T60" fmla="*/ 5 w 488"/>
                              <a:gd name="T61" fmla="*/ 9 h 488"/>
                              <a:gd name="T62" fmla="*/ 5 w 488"/>
                              <a:gd name="T63" fmla="*/ 8 h 488"/>
                              <a:gd name="T64" fmla="*/ 4 w 488"/>
                              <a:gd name="T65" fmla="*/ 7 h 488"/>
                              <a:gd name="T66" fmla="*/ 3 w 488"/>
                              <a:gd name="T67" fmla="*/ 6 h 488"/>
                              <a:gd name="T68" fmla="*/ 2 w 488"/>
                              <a:gd name="T69" fmla="*/ 4 h 488"/>
                              <a:gd name="T70" fmla="*/ 1 w 488"/>
                              <a:gd name="T71" fmla="*/ 3 h 488"/>
                              <a:gd name="T72" fmla="*/ 1 w 488"/>
                              <a:gd name="T73" fmla="*/ 2 h 488"/>
                              <a:gd name="T74" fmla="*/ 0 w 488"/>
                              <a:gd name="T75" fmla="*/ 1 h 488"/>
                              <a:gd name="T76" fmla="*/ 0 w 488"/>
                              <a:gd name="T77" fmla="*/ 1 h 488"/>
                              <a:gd name="T78" fmla="*/ 0 w 488"/>
                              <a:gd name="T79" fmla="*/ 0 h 488"/>
                              <a:gd name="T80" fmla="*/ 1 w 488"/>
                              <a:gd name="T81" fmla="*/ 0 h 488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w 488"/>
                              <a:gd name="T124" fmla="*/ 0 h 488"/>
                              <a:gd name="T125" fmla="*/ 488 w 488"/>
                              <a:gd name="T126" fmla="*/ 488 h 488"/>
                            </a:gdLst>
                            <a:ahLst/>
                            <a:cxnLst>
                              <a:cxn ang="T82">
                                <a:pos x="T0" y="T1"/>
                              </a:cxn>
                              <a:cxn ang="T83">
                                <a:pos x="T2" y="T3"/>
                              </a:cxn>
                              <a:cxn ang="T84">
                                <a:pos x="T4" y="T5"/>
                              </a:cxn>
                              <a:cxn ang="T85">
                                <a:pos x="T6" y="T7"/>
                              </a:cxn>
                              <a:cxn ang="T86">
                                <a:pos x="T8" y="T9"/>
                              </a:cxn>
                              <a:cxn ang="T87">
                                <a:pos x="T10" y="T11"/>
                              </a:cxn>
                              <a:cxn ang="T88">
                                <a:pos x="T12" y="T13"/>
                              </a:cxn>
                              <a:cxn ang="T89">
                                <a:pos x="T14" y="T15"/>
                              </a:cxn>
                              <a:cxn ang="T90">
                                <a:pos x="T16" y="T17"/>
                              </a:cxn>
                              <a:cxn ang="T91">
                                <a:pos x="T18" y="T19"/>
                              </a:cxn>
                              <a:cxn ang="T92">
                                <a:pos x="T20" y="T21"/>
                              </a:cxn>
                              <a:cxn ang="T93">
                                <a:pos x="T22" y="T23"/>
                              </a:cxn>
                              <a:cxn ang="T94">
                                <a:pos x="T24" y="T25"/>
                              </a:cxn>
                              <a:cxn ang="T95">
                                <a:pos x="T26" y="T27"/>
                              </a:cxn>
                              <a:cxn ang="T96">
                                <a:pos x="T28" y="T29"/>
                              </a:cxn>
                              <a:cxn ang="T97">
                                <a:pos x="T30" y="T31"/>
                              </a:cxn>
                              <a:cxn ang="T98">
                                <a:pos x="T32" y="T33"/>
                              </a:cxn>
                              <a:cxn ang="T99">
                                <a:pos x="T34" y="T35"/>
                              </a:cxn>
                              <a:cxn ang="T100">
                                <a:pos x="T36" y="T37"/>
                              </a:cxn>
                              <a:cxn ang="T101">
                                <a:pos x="T38" y="T39"/>
                              </a:cxn>
                              <a:cxn ang="T102">
                                <a:pos x="T40" y="T41"/>
                              </a:cxn>
                              <a:cxn ang="T103">
                                <a:pos x="T42" y="T43"/>
                              </a:cxn>
                              <a:cxn ang="T104">
                                <a:pos x="T44" y="T45"/>
                              </a:cxn>
                              <a:cxn ang="T105">
                                <a:pos x="T46" y="T47"/>
                              </a:cxn>
                              <a:cxn ang="T106">
                                <a:pos x="T48" y="T49"/>
                              </a:cxn>
                              <a:cxn ang="T107">
                                <a:pos x="T50" y="T51"/>
                              </a:cxn>
                              <a:cxn ang="T108">
                                <a:pos x="T52" y="T53"/>
                              </a:cxn>
                              <a:cxn ang="T109">
                                <a:pos x="T54" y="T55"/>
                              </a:cxn>
                              <a:cxn ang="T110">
                                <a:pos x="T56" y="T57"/>
                              </a:cxn>
                              <a:cxn ang="T111">
                                <a:pos x="T58" y="T59"/>
                              </a:cxn>
                              <a:cxn ang="T112">
                                <a:pos x="T60" y="T61"/>
                              </a:cxn>
                              <a:cxn ang="T113">
                                <a:pos x="T62" y="T63"/>
                              </a:cxn>
                              <a:cxn ang="T114">
                                <a:pos x="T64" y="T65"/>
                              </a:cxn>
                              <a:cxn ang="T115">
                                <a:pos x="T66" y="T67"/>
                              </a:cxn>
                              <a:cxn ang="T116">
                                <a:pos x="T68" y="T69"/>
                              </a:cxn>
                              <a:cxn ang="T117">
                                <a:pos x="T70" y="T71"/>
                              </a:cxn>
                              <a:cxn ang="T118">
                                <a:pos x="T72" y="T73"/>
                              </a:cxn>
                              <a:cxn ang="T119">
                                <a:pos x="T74" y="T75"/>
                              </a:cxn>
                              <a:cxn ang="T120">
                                <a:pos x="T76" y="T77"/>
                              </a:cxn>
                              <a:cxn ang="T121">
                                <a:pos x="T78" y="T79"/>
                              </a:cxn>
                              <a:cxn ang="T122">
                                <a:pos x="T80" y="T81"/>
                              </a:cxn>
                            </a:cxnLst>
                            <a:rect l="T123" t="T124" r="T125" b="T126"/>
                            <a:pathLst>
                              <a:path w="488" h="488">
                                <a:moveTo>
                                  <a:pt x="22" y="0"/>
                                </a:moveTo>
                                <a:lnTo>
                                  <a:pt x="57" y="24"/>
                                </a:lnTo>
                                <a:lnTo>
                                  <a:pt x="89" y="55"/>
                                </a:lnTo>
                                <a:lnTo>
                                  <a:pt x="122" y="89"/>
                                </a:lnTo>
                                <a:lnTo>
                                  <a:pt x="158" y="130"/>
                                </a:lnTo>
                                <a:lnTo>
                                  <a:pt x="197" y="173"/>
                                </a:lnTo>
                                <a:lnTo>
                                  <a:pt x="243" y="221"/>
                                </a:lnTo>
                                <a:lnTo>
                                  <a:pt x="290" y="273"/>
                                </a:lnTo>
                                <a:lnTo>
                                  <a:pt x="323" y="313"/>
                                </a:lnTo>
                                <a:lnTo>
                                  <a:pt x="352" y="339"/>
                                </a:lnTo>
                                <a:lnTo>
                                  <a:pt x="381" y="364"/>
                                </a:lnTo>
                                <a:lnTo>
                                  <a:pt x="413" y="386"/>
                                </a:lnTo>
                                <a:lnTo>
                                  <a:pt x="444" y="412"/>
                                </a:lnTo>
                                <a:lnTo>
                                  <a:pt x="470" y="433"/>
                                </a:lnTo>
                                <a:lnTo>
                                  <a:pt x="484" y="449"/>
                                </a:lnTo>
                                <a:lnTo>
                                  <a:pt x="488" y="466"/>
                                </a:lnTo>
                                <a:lnTo>
                                  <a:pt x="485" y="479"/>
                                </a:lnTo>
                                <a:lnTo>
                                  <a:pt x="476" y="486"/>
                                </a:lnTo>
                                <a:lnTo>
                                  <a:pt x="462" y="488"/>
                                </a:lnTo>
                                <a:lnTo>
                                  <a:pt x="444" y="482"/>
                                </a:lnTo>
                                <a:lnTo>
                                  <a:pt x="417" y="463"/>
                                </a:lnTo>
                                <a:lnTo>
                                  <a:pt x="390" y="448"/>
                                </a:lnTo>
                                <a:lnTo>
                                  <a:pt x="365" y="436"/>
                                </a:lnTo>
                                <a:lnTo>
                                  <a:pt x="336" y="411"/>
                                </a:lnTo>
                                <a:lnTo>
                                  <a:pt x="308" y="389"/>
                                </a:lnTo>
                                <a:lnTo>
                                  <a:pt x="274" y="361"/>
                                </a:lnTo>
                                <a:lnTo>
                                  <a:pt x="243" y="336"/>
                                </a:lnTo>
                                <a:lnTo>
                                  <a:pt x="208" y="307"/>
                                </a:lnTo>
                                <a:lnTo>
                                  <a:pt x="179" y="281"/>
                                </a:lnTo>
                                <a:lnTo>
                                  <a:pt x="155" y="252"/>
                                </a:lnTo>
                                <a:lnTo>
                                  <a:pt x="130" y="228"/>
                                </a:lnTo>
                                <a:lnTo>
                                  <a:pt x="116" y="208"/>
                                </a:lnTo>
                                <a:lnTo>
                                  <a:pt x="92" y="176"/>
                                </a:lnTo>
                                <a:lnTo>
                                  <a:pt x="71" y="142"/>
                                </a:lnTo>
                                <a:lnTo>
                                  <a:pt x="49" y="109"/>
                                </a:lnTo>
                                <a:lnTo>
                                  <a:pt x="31" y="79"/>
                                </a:lnTo>
                                <a:lnTo>
                                  <a:pt x="15" y="52"/>
                                </a:lnTo>
                                <a:lnTo>
                                  <a:pt x="4" y="30"/>
                                </a:lnTo>
                                <a:lnTo>
                                  <a:pt x="0" y="15"/>
                                </a:lnTo>
                                <a:lnTo>
                                  <a:pt x="4" y="5"/>
                                </a:lnTo>
                                <a:lnTo>
                                  <a:pt x="2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0C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1930" name="Freeform 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7" y="1883"/>
                          <a:ext cx="85" cy="65"/>
                        </a:xfrm>
                        <a:custGeom>
                          <a:avLst/>
                          <a:gdLst>
                            <a:gd name="T0" fmla="*/ 17 w 422"/>
                            <a:gd name="T1" fmla="*/ 0 h 325"/>
                            <a:gd name="T2" fmla="*/ 17 w 422"/>
                            <a:gd name="T3" fmla="*/ 2 h 325"/>
                            <a:gd name="T4" fmla="*/ 17 w 422"/>
                            <a:gd name="T5" fmla="*/ 4 h 325"/>
                            <a:gd name="T6" fmla="*/ 17 w 422"/>
                            <a:gd name="T7" fmla="*/ 6 h 325"/>
                            <a:gd name="T8" fmla="*/ 16 w 422"/>
                            <a:gd name="T9" fmla="*/ 8 h 325"/>
                            <a:gd name="T10" fmla="*/ 16 w 422"/>
                            <a:gd name="T11" fmla="*/ 9 h 325"/>
                            <a:gd name="T12" fmla="*/ 15 w 422"/>
                            <a:gd name="T13" fmla="*/ 10 h 325"/>
                            <a:gd name="T14" fmla="*/ 13 w 422"/>
                            <a:gd name="T15" fmla="*/ 10 h 325"/>
                            <a:gd name="T16" fmla="*/ 12 w 422"/>
                            <a:gd name="T17" fmla="*/ 11 h 325"/>
                            <a:gd name="T18" fmla="*/ 10 w 422"/>
                            <a:gd name="T19" fmla="*/ 12 h 325"/>
                            <a:gd name="T20" fmla="*/ 8 w 422"/>
                            <a:gd name="T21" fmla="*/ 13 h 325"/>
                            <a:gd name="T22" fmla="*/ 6 w 422"/>
                            <a:gd name="T23" fmla="*/ 13 h 325"/>
                            <a:gd name="T24" fmla="*/ 4 w 422"/>
                            <a:gd name="T25" fmla="*/ 13 h 325"/>
                            <a:gd name="T26" fmla="*/ 2 w 422"/>
                            <a:gd name="T27" fmla="*/ 13 h 325"/>
                            <a:gd name="T28" fmla="*/ 0 w 422"/>
                            <a:gd name="T29" fmla="*/ 13 h 325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422"/>
                            <a:gd name="T46" fmla="*/ 0 h 325"/>
                            <a:gd name="T47" fmla="*/ 422 w 422"/>
                            <a:gd name="T48" fmla="*/ 325 h 325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422" h="325">
                              <a:moveTo>
                                <a:pt x="422" y="0"/>
                              </a:moveTo>
                              <a:lnTo>
                                <a:pt x="422" y="44"/>
                              </a:lnTo>
                              <a:lnTo>
                                <a:pt x="421" y="99"/>
                              </a:lnTo>
                              <a:lnTo>
                                <a:pt x="415" y="148"/>
                              </a:lnTo>
                              <a:lnTo>
                                <a:pt x="403" y="188"/>
                              </a:lnTo>
                              <a:lnTo>
                                <a:pt x="383" y="215"/>
                              </a:lnTo>
                              <a:lnTo>
                                <a:pt x="359" y="238"/>
                              </a:lnTo>
                              <a:lnTo>
                                <a:pt x="325" y="260"/>
                              </a:lnTo>
                              <a:lnTo>
                                <a:pt x="290" y="279"/>
                              </a:lnTo>
                              <a:lnTo>
                                <a:pt x="239" y="300"/>
                              </a:lnTo>
                              <a:lnTo>
                                <a:pt x="193" y="313"/>
                              </a:lnTo>
                              <a:lnTo>
                                <a:pt x="141" y="320"/>
                              </a:lnTo>
                              <a:lnTo>
                                <a:pt x="95" y="325"/>
                              </a:lnTo>
                              <a:lnTo>
                                <a:pt x="47" y="323"/>
                              </a:lnTo>
                              <a:lnTo>
                                <a:pt x="0" y="3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FF8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1" name="Group 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45" y="1667"/>
                        <a:ext cx="293" cy="271"/>
                        <a:chOff x="2045" y="1667"/>
                        <a:chExt cx="293" cy="271"/>
                      </a:xfrm>
                    </p:grpSpPr>
                    <p:grpSp>
                      <p:nvGrpSpPr>
                        <p:cNvPr id="22" name="Group 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50" y="1667"/>
                          <a:ext cx="188" cy="243"/>
                          <a:chOff x="2150" y="1667"/>
                          <a:chExt cx="188" cy="243"/>
                        </a:xfrm>
                      </p:grpSpPr>
                      <p:grpSp>
                        <p:nvGrpSpPr>
                          <p:cNvPr id="23" name="Group 4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50" y="1667"/>
                            <a:ext cx="188" cy="243"/>
                            <a:chOff x="2150" y="1667"/>
                            <a:chExt cx="188" cy="243"/>
                          </a:xfrm>
                        </p:grpSpPr>
                        <p:grpSp>
                          <p:nvGrpSpPr>
                            <p:cNvPr id="24" name="Group 4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50" y="1667"/>
                              <a:ext cx="188" cy="243"/>
                              <a:chOff x="2150" y="1667"/>
                              <a:chExt cx="188" cy="243"/>
                            </a:xfrm>
                          </p:grpSpPr>
                          <p:grpSp>
                            <p:nvGrpSpPr>
                              <p:cNvPr id="25" name="Group 4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50" y="1667"/>
                                <a:ext cx="188" cy="243"/>
                                <a:chOff x="2150" y="1667"/>
                                <a:chExt cx="188" cy="243"/>
                              </a:xfrm>
                            </p:grpSpPr>
                            <p:grpSp>
                              <p:nvGrpSpPr>
                                <p:cNvPr id="26" name="Group 4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150" y="1667"/>
                                  <a:ext cx="188" cy="243"/>
                                  <a:chOff x="2150" y="1667"/>
                                  <a:chExt cx="188" cy="243"/>
                                </a:xfrm>
                              </p:grpSpPr>
                              <p:sp>
                                <p:nvSpPr>
                                  <p:cNvPr id="61925" name="Freeform 49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150" y="1667"/>
                                    <a:ext cx="188" cy="243"/>
                                  </a:xfrm>
                                  <a:custGeom>
                                    <a:avLst/>
                                    <a:gdLst>
                                      <a:gd name="T0" fmla="*/ 1 w 939"/>
                                      <a:gd name="T1" fmla="*/ 9 h 1215"/>
                                      <a:gd name="T2" fmla="*/ 2 w 939"/>
                                      <a:gd name="T3" fmla="*/ 7 h 1215"/>
                                      <a:gd name="T4" fmla="*/ 4 w 939"/>
                                      <a:gd name="T5" fmla="*/ 5 h 1215"/>
                                      <a:gd name="T6" fmla="*/ 7 w 939"/>
                                      <a:gd name="T7" fmla="*/ 2 h 1215"/>
                                      <a:gd name="T8" fmla="*/ 9 w 939"/>
                                      <a:gd name="T9" fmla="*/ 1 h 1215"/>
                                      <a:gd name="T10" fmla="*/ 13 w 939"/>
                                      <a:gd name="T11" fmla="*/ 0 h 1215"/>
                                      <a:gd name="T12" fmla="*/ 17 w 939"/>
                                      <a:gd name="T13" fmla="*/ 0 h 1215"/>
                                      <a:gd name="T14" fmla="*/ 20 w 939"/>
                                      <a:gd name="T15" fmla="*/ 1 h 1215"/>
                                      <a:gd name="T16" fmla="*/ 23 w 939"/>
                                      <a:gd name="T17" fmla="*/ 3 h 1215"/>
                                      <a:gd name="T18" fmla="*/ 25 w 939"/>
                                      <a:gd name="T19" fmla="*/ 5 h 1215"/>
                                      <a:gd name="T20" fmla="*/ 26 w 939"/>
                                      <a:gd name="T21" fmla="*/ 8 h 1215"/>
                                      <a:gd name="T22" fmla="*/ 26 w 939"/>
                                      <a:gd name="T23" fmla="*/ 11 h 1215"/>
                                      <a:gd name="T24" fmla="*/ 25 w 939"/>
                                      <a:gd name="T25" fmla="*/ 14 h 1215"/>
                                      <a:gd name="T26" fmla="*/ 24 w 939"/>
                                      <a:gd name="T27" fmla="*/ 16 h 1215"/>
                                      <a:gd name="T28" fmla="*/ 23 w 939"/>
                                      <a:gd name="T29" fmla="*/ 19 h 1215"/>
                                      <a:gd name="T30" fmla="*/ 24 w 939"/>
                                      <a:gd name="T31" fmla="*/ 19 h 1215"/>
                                      <a:gd name="T32" fmla="*/ 25 w 939"/>
                                      <a:gd name="T33" fmla="*/ 18 h 1215"/>
                                      <a:gd name="T34" fmla="*/ 26 w 939"/>
                                      <a:gd name="T35" fmla="*/ 15 h 1215"/>
                                      <a:gd name="T36" fmla="*/ 27 w 939"/>
                                      <a:gd name="T37" fmla="*/ 13 h 1215"/>
                                      <a:gd name="T38" fmla="*/ 28 w 939"/>
                                      <a:gd name="T39" fmla="*/ 14 h 1215"/>
                                      <a:gd name="T40" fmla="*/ 30 w 939"/>
                                      <a:gd name="T41" fmla="*/ 16 h 1215"/>
                                      <a:gd name="T42" fmla="*/ 31 w 939"/>
                                      <a:gd name="T43" fmla="*/ 19 h 1215"/>
                                      <a:gd name="T44" fmla="*/ 32 w 939"/>
                                      <a:gd name="T45" fmla="*/ 21 h 1215"/>
                                      <a:gd name="T46" fmla="*/ 33 w 939"/>
                                      <a:gd name="T47" fmla="*/ 23 h 1215"/>
                                      <a:gd name="T48" fmla="*/ 32 w 939"/>
                                      <a:gd name="T49" fmla="*/ 26 h 1215"/>
                                      <a:gd name="T50" fmla="*/ 33 w 939"/>
                                      <a:gd name="T51" fmla="*/ 28 h 1215"/>
                                      <a:gd name="T52" fmla="*/ 35 w 939"/>
                                      <a:gd name="T53" fmla="*/ 32 h 1215"/>
                                      <a:gd name="T54" fmla="*/ 36 w 939"/>
                                      <a:gd name="T55" fmla="*/ 34 h 1215"/>
                                      <a:gd name="T56" fmla="*/ 37 w 939"/>
                                      <a:gd name="T57" fmla="*/ 38 h 1215"/>
                                      <a:gd name="T58" fmla="*/ 37 w 939"/>
                                      <a:gd name="T59" fmla="*/ 41 h 1215"/>
                                      <a:gd name="T60" fmla="*/ 38 w 939"/>
                                      <a:gd name="T61" fmla="*/ 46 h 1215"/>
                                      <a:gd name="T62" fmla="*/ 37 w 939"/>
                                      <a:gd name="T63" fmla="*/ 48 h 1215"/>
                                      <a:gd name="T64" fmla="*/ 35 w 939"/>
                                      <a:gd name="T65" fmla="*/ 48 h 1215"/>
                                      <a:gd name="T66" fmla="*/ 32 w 939"/>
                                      <a:gd name="T67" fmla="*/ 47 h 1215"/>
                                      <a:gd name="T68" fmla="*/ 29 w 939"/>
                                      <a:gd name="T69" fmla="*/ 44 h 1215"/>
                                      <a:gd name="T70" fmla="*/ 25 w 939"/>
                                      <a:gd name="T71" fmla="*/ 40 h 1215"/>
                                      <a:gd name="T72" fmla="*/ 21 w 939"/>
                                      <a:gd name="T73" fmla="*/ 36 h 1215"/>
                                      <a:gd name="T74" fmla="*/ 15 w 939"/>
                                      <a:gd name="T75" fmla="*/ 30 h 1215"/>
                                      <a:gd name="T76" fmla="*/ 12 w 939"/>
                                      <a:gd name="T77" fmla="*/ 26 h 1215"/>
                                      <a:gd name="T78" fmla="*/ 11 w 939"/>
                                      <a:gd name="T79" fmla="*/ 24 h 1215"/>
                                      <a:gd name="T80" fmla="*/ 12 w 939"/>
                                      <a:gd name="T81" fmla="*/ 23 h 1215"/>
                                      <a:gd name="T82" fmla="*/ 15 w 939"/>
                                      <a:gd name="T83" fmla="*/ 22 h 1215"/>
                                      <a:gd name="T84" fmla="*/ 17 w 939"/>
                                      <a:gd name="T85" fmla="*/ 21 h 1215"/>
                                      <a:gd name="T86" fmla="*/ 18 w 939"/>
                                      <a:gd name="T87" fmla="*/ 20 h 1215"/>
                                      <a:gd name="T88" fmla="*/ 17 w 939"/>
                                      <a:gd name="T89" fmla="*/ 20 h 1215"/>
                                      <a:gd name="T90" fmla="*/ 14 w 939"/>
                                      <a:gd name="T91" fmla="*/ 20 h 1215"/>
                                      <a:gd name="T92" fmla="*/ 12 w 939"/>
                                      <a:gd name="T93" fmla="*/ 22 h 1215"/>
                                      <a:gd name="T94" fmla="*/ 9 w 939"/>
                                      <a:gd name="T95" fmla="*/ 23 h 1215"/>
                                      <a:gd name="T96" fmla="*/ 7 w 939"/>
                                      <a:gd name="T97" fmla="*/ 22 h 1215"/>
                                      <a:gd name="T98" fmla="*/ 6 w 939"/>
                                      <a:gd name="T99" fmla="*/ 21 h 1215"/>
                                      <a:gd name="T100" fmla="*/ 4 w 939"/>
                                      <a:gd name="T101" fmla="*/ 19 h 1215"/>
                                      <a:gd name="T102" fmla="*/ 2 w 939"/>
                                      <a:gd name="T103" fmla="*/ 16 h 1215"/>
                                      <a:gd name="T104" fmla="*/ 1 w 939"/>
                                      <a:gd name="T105" fmla="*/ 14 h 1215"/>
                                      <a:gd name="T106" fmla="*/ 0 w 939"/>
                                      <a:gd name="T107" fmla="*/ 12 h 1215"/>
                                      <a:gd name="T108" fmla="*/ 0 60000 65536"/>
                                      <a:gd name="T109" fmla="*/ 0 60000 65536"/>
                                      <a:gd name="T110" fmla="*/ 0 60000 65536"/>
                                      <a:gd name="T111" fmla="*/ 0 60000 65536"/>
                                      <a:gd name="T112" fmla="*/ 0 60000 65536"/>
                                      <a:gd name="T113" fmla="*/ 0 60000 65536"/>
                                      <a:gd name="T114" fmla="*/ 0 60000 65536"/>
                                      <a:gd name="T115" fmla="*/ 0 60000 6553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w 939"/>
                                      <a:gd name="T163" fmla="*/ 0 h 1215"/>
                                      <a:gd name="T164" fmla="*/ 939 w 939"/>
                                      <a:gd name="T165" fmla="*/ 1215 h 1215"/>
                                    </a:gdLst>
                                    <a:ahLst/>
                                    <a:cxnLst>
                                      <a:cxn ang="T108">
                                        <a:pos x="T0" y="T1"/>
                                      </a:cxn>
                                      <a:cxn ang="T109">
                                        <a:pos x="T2" y="T3"/>
                                      </a:cxn>
                                      <a:cxn ang="T110">
                                        <a:pos x="T4" y="T5"/>
                                      </a:cxn>
                                      <a:cxn ang="T111">
                                        <a:pos x="T6" y="T7"/>
                                      </a:cxn>
                                      <a:cxn ang="T112">
                                        <a:pos x="T8" y="T9"/>
                                      </a:cxn>
                                      <a:cxn ang="T113">
                                        <a:pos x="T10" y="T11"/>
                                      </a:cxn>
                                      <a:cxn ang="T114">
                                        <a:pos x="T12" y="T13"/>
                                      </a:cxn>
                                      <a:cxn ang="T115">
                                        <a:pos x="T14" y="T15"/>
                                      </a:cxn>
                                      <a:cxn ang="T116">
                                        <a:pos x="T16" y="T17"/>
                                      </a:cxn>
                                      <a:cxn ang="T117">
                                        <a:pos x="T18" y="T19"/>
                                      </a:cxn>
                                      <a:cxn ang="T118">
                                        <a:pos x="T20" y="T21"/>
                                      </a:cxn>
                                      <a:cxn ang="T119">
                                        <a:pos x="T22" y="T23"/>
                                      </a:cxn>
                                      <a:cxn ang="T120">
                                        <a:pos x="T24" y="T25"/>
                                      </a:cxn>
                                      <a:cxn ang="T121">
                                        <a:pos x="T26" y="T27"/>
                                      </a:cxn>
                                      <a:cxn ang="T122">
                                        <a:pos x="T28" y="T29"/>
                                      </a:cxn>
                                      <a:cxn ang="T123">
                                        <a:pos x="T30" y="T31"/>
                                      </a:cxn>
                                      <a:cxn ang="T124">
                                        <a:pos x="T32" y="T33"/>
                                      </a:cxn>
                                      <a:cxn ang="T125">
                                        <a:pos x="T34" y="T35"/>
                                      </a:cxn>
                                      <a:cxn ang="T126">
                                        <a:pos x="T36" y="T37"/>
                                      </a:cxn>
                                      <a:cxn ang="T127">
                                        <a:pos x="T38" y="T39"/>
                                      </a:cxn>
                                      <a:cxn ang="T128">
                                        <a:pos x="T40" y="T41"/>
                                      </a:cxn>
                                      <a:cxn ang="T129">
                                        <a:pos x="T42" y="T43"/>
                                      </a:cxn>
                                      <a:cxn ang="T130">
                                        <a:pos x="T44" y="T45"/>
                                      </a:cxn>
                                      <a:cxn ang="T131">
                                        <a:pos x="T46" y="T47"/>
                                      </a:cxn>
                                      <a:cxn ang="T132">
                                        <a:pos x="T48" y="T49"/>
                                      </a:cxn>
                                      <a:cxn ang="T133">
                                        <a:pos x="T50" y="T51"/>
                                      </a:cxn>
                                      <a:cxn ang="T134">
                                        <a:pos x="T52" y="T53"/>
                                      </a:cxn>
                                      <a:cxn ang="T135">
                                        <a:pos x="T54" y="T55"/>
                                      </a:cxn>
                                      <a:cxn ang="T136">
                                        <a:pos x="T56" y="T57"/>
                                      </a:cxn>
                                      <a:cxn ang="T137">
                                        <a:pos x="T58" y="T59"/>
                                      </a:cxn>
                                      <a:cxn ang="T138">
                                        <a:pos x="T60" y="T61"/>
                                      </a:cxn>
                                      <a:cxn ang="T139">
                                        <a:pos x="T62" y="T63"/>
                                      </a:cxn>
                                      <a:cxn ang="T140">
                                        <a:pos x="T64" y="T65"/>
                                      </a:cxn>
                                      <a:cxn ang="T141">
                                        <a:pos x="T66" y="T67"/>
                                      </a:cxn>
                                      <a:cxn ang="T142">
                                        <a:pos x="T68" y="T69"/>
                                      </a:cxn>
                                      <a:cxn ang="T143">
                                        <a:pos x="T70" y="T71"/>
                                      </a:cxn>
                                      <a:cxn ang="T144">
                                        <a:pos x="T72" y="T73"/>
                                      </a:cxn>
                                      <a:cxn ang="T145">
                                        <a:pos x="T74" y="T75"/>
                                      </a:cxn>
                                      <a:cxn ang="T146">
                                        <a:pos x="T76" y="T77"/>
                                      </a:cxn>
                                      <a:cxn ang="T147">
                                        <a:pos x="T78" y="T79"/>
                                      </a:cxn>
                                      <a:cxn ang="T148">
                                        <a:pos x="T80" y="T81"/>
                                      </a:cxn>
                                      <a:cxn ang="T149">
                                        <a:pos x="T82" y="T83"/>
                                      </a:cxn>
                                      <a:cxn ang="T150">
                                        <a:pos x="T84" y="T85"/>
                                      </a:cxn>
                                      <a:cxn ang="T151">
                                        <a:pos x="T86" y="T87"/>
                                      </a:cxn>
                                      <a:cxn ang="T152">
                                        <a:pos x="T88" y="T89"/>
                                      </a:cxn>
                                      <a:cxn ang="T153">
                                        <a:pos x="T90" y="T91"/>
                                      </a:cxn>
                                      <a:cxn ang="T154">
                                        <a:pos x="T92" y="T93"/>
                                      </a:cxn>
                                      <a:cxn ang="T155">
                                        <a:pos x="T94" y="T95"/>
                                      </a:cxn>
                                      <a:cxn ang="T156">
                                        <a:pos x="T96" y="T97"/>
                                      </a:cxn>
                                      <a:cxn ang="T157">
                                        <a:pos x="T98" y="T99"/>
                                      </a:cxn>
                                      <a:cxn ang="T158">
                                        <a:pos x="T100" y="T101"/>
                                      </a:cxn>
                                      <a:cxn ang="T159">
                                        <a:pos x="T102" y="T103"/>
                                      </a:cxn>
                                      <a:cxn ang="T160">
                                        <a:pos x="T104" y="T105"/>
                                      </a:cxn>
                                      <a:cxn ang="T161">
                                        <a:pos x="T106" y="T107"/>
                                      </a:cxn>
                                    </a:cxnLst>
                                    <a:rect l="T162" t="T163" r="T164" b="T165"/>
                                    <a:pathLst>
                                      <a:path w="939" h="1215">
                                        <a:moveTo>
                                          <a:pt x="2" y="270"/>
                                        </a:moveTo>
                                        <a:lnTo>
                                          <a:pt x="10" y="248"/>
                                        </a:lnTo>
                                        <a:lnTo>
                                          <a:pt x="20" y="228"/>
                                        </a:lnTo>
                                        <a:lnTo>
                                          <a:pt x="32" y="206"/>
                                        </a:lnTo>
                                        <a:lnTo>
                                          <a:pt x="45" y="191"/>
                                        </a:lnTo>
                                        <a:lnTo>
                                          <a:pt x="58" y="178"/>
                                        </a:lnTo>
                                        <a:lnTo>
                                          <a:pt x="75" y="160"/>
                                        </a:lnTo>
                                        <a:lnTo>
                                          <a:pt x="95" y="137"/>
                                        </a:lnTo>
                                        <a:lnTo>
                                          <a:pt x="110" y="116"/>
                                        </a:lnTo>
                                        <a:lnTo>
                                          <a:pt x="126" y="96"/>
                                        </a:lnTo>
                                        <a:lnTo>
                                          <a:pt x="143" y="80"/>
                                        </a:lnTo>
                                        <a:lnTo>
                                          <a:pt x="164" y="62"/>
                                        </a:lnTo>
                                        <a:lnTo>
                                          <a:pt x="184" y="47"/>
                                        </a:lnTo>
                                        <a:lnTo>
                                          <a:pt x="205" y="34"/>
                                        </a:lnTo>
                                        <a:lnTo>
                                          <a:pt x="231" y="21"/>
                                        </a:lnTo>
                                        <a:lnTo>
                                          <a:pt x="259" y="11"/>
                                        </a:lnTo>
                                        <a:lnTo>
                                          <a:pt x="288" y="4"/>
                                        </a:lnTo>
                                        <a:lnTo>
                                          <a:pt x="324" y="1"/>
                                        </a:lnTo>
                                        <a:lnTo>
                                          <a:pt x="358" y="0"/>
                                        </a:lnTo>
                                        <a:lnTo>
                                          <a:pt x="385" y="2"/>
                                        </a:lnTo>
                                        <a:lnTo>
                                          <a:pt x="413" y="6"/>
                                        </a:lnTo>
                                        <a:lnTo>
                                          <a:pt x="439" y="11"/>
                                        </a:lnTo>
                                        <a:lnTo>
                                          <a:pt x="471" y="19"/>
                                        </a:lnTo>
                                        <a:lnTo>
                                          <a:pt x="499" y="32"/>
                                        </a:lnTo>
                                        <a:lnTo>
                                          <a:pt x="521" y="43"/>
                                        </a:lnTo>
                                        <a:lnTo>
                                          <a:pt x="546" y="56"/>
                                        </a:lnTo>
                                        <a:lnTo>
                                          <a:pt x="565" y="74"/>
                                        </a:lnTo>
                                        <a:lnTo>
                                          <a:pt x="584" y="93"/>
                                        </a:lnTo>
                                        <a:lnTo>
                                          <a:pt x="599" y="112"/>
                                        </a:lnTo>
                                        <a:lnTo>
                                          <a:pt x="616" y="135"/>
                                        </a:lnTo>
                                        <a:lnTo>
                                          <a:pt x="631" y="158"/>
                                        </a:lnTo>
                                        <a:lnTo>
                                          <a:pt x="640" y="179"/>
                                        </a:lnTo>
                                        <a:lnTo>
                                          <a:pt x="646" y="206"/>
                                        </a:lnTo>
                                        <a:lnTo>
                                          <a:pt x="651" y="231"/>
                                        </a:lnTo>
                                        <a:lnTo>
                                          <a:pt x="654" y="250"/>
                                        </a:lnTo>
                                        <a:lnTo>
                                          <a:pt x="653" y="271"/>
                                        </a:lnTo>
                                        <a:lnTo>
                                          <a:pt x="648" y="286"/>
                                        </a:lnTo>
                                        <a:lnTo>
                                          <a:pt x="638" y="310"/>
                                        </a:lnTo>
                                        <a:lnTo>
                                          <a:pt x="624" y="339"/>
                                        </a:lnTo>
                                        <a:lnTo>
                                          <a:pt x="611" y="365"/>
                                        </a:lnTo>
                                        <a:lnTo>
                                          <a:pt x="601" y="386"/>
                                        </a:lnTo>
                                        <a:lnTo>
                                          <a:pt x="594" y="409"/>
                                        </a:lnTo>
                                        <a:lnTo>
                                          <a:pt x="586" y="433"/>
                                        </a:lnTo>
                                        <a:lnTo>
                                          <a:pt x="580" y="454"/>
                                        </a:lnTo>
                                        <a:lnTo>
                                          <a:pt x="577" y="465"/>
                                        </a:lnTo>
                                        <a:lnTo>
                                          <a:pt x="578" y="473"/>
                                        </a:lnTo>
                                        <a:lnTo>
                                          <a:pt x="583" y="476"/>
                                        </a:lnTo>
                                        <a:lnTo>
                                          <a:pt x="590" y="476"/>
                                        </a:lnTo>
                                        <a:lnTo>
                                          <a:pt x="596" y="470"/>
                                        </a:lnTo>
                                        <a:lnTo>
                                          <a:pt x="603" y="459"/>
                                        </a:lnTo>
                                        <a:lnTo>
                                          <a:pt x="612" y="439"/>
                                        </a:lnTo>
                                        <a:lnTo>
                                          <a:pt x="625" y="411"/>
                                        </a:lnTo>
                                        <a:lnTo>
                                          <a:pt x="640" y="385"/>
                                        </a:lnTo>
                                        <a:lnTo>
                                          <a:pt x="654" y="363"/>
                                        </a:lnTo>
                                        <a:lnTo>
                                          <a:pt x="668" y="343"/>
                                        </a:lnTo>
                                        <a:lnTo>
                                          <a:pt x="676" y="334"/>
                                        </a:lnTo>
                                        <a:lnTo>
                                          <a:pt x="684" y="329"/>
                                        </a:lnTo>
                                        <a:lnTo>
                                          <a:pt x="694" y="327"/>
                                        </a:lnTo>
                                        <a:lnTo>
                                          <a:pt x="701" y="333"/>
                                        </a:lnTo>
                                        <a:lnTo>
                                          <a:pt x="711" y="351"/>
                                        </a:lnTo>
                                        <a:lnTo>
                                          <a:pt x="720" y="367"/>
                                        </a:lnTo>
                                        <a:lnTo>
                                          <a:pt x="731" y="389"/>
                                        </a:lnTo>
                                        <a:lnTo>
                                          <a:pt x="743" y="410"/>
                                        </a:lnTo>
                                        <a:lnTo>
                                          <a:pt x="753" y="429"/>
                                        </a:lnTo>
                                        <a:lnTo>
                                          <a:pt x="761" y="450"/>
                                        </a:lnTo>
                                        <a:lnTo>
                                          <a:pt x="770" y="469"/>
                                        </a:lnTo>
                                        <a:lnTo>
                                          <a:pt x="778" y="491"/>
                                        </a:lnTo>
                                        <a:lnTo>
                                          <a:pt x="792" y="505"/>
                                        </a:lnTo>
                                        <a:lnTo>
                                          <a:pt x="808" y="524"/>
                                        </a:lnTo>
                                        <a:lnTo>
                                          <a:pt x="820" y="541"/>
                                        </a:lnTo>
                                        <a:lnTo>
                                          <a:pt x="823" y="561"/>
                                        </a:lnTo>
                                        <a:lnTo>
                                          <a:pt x="821" y="581"/>
                                        </a:lnTo>
                                        <a:lnTo>
                                          <a:pt x="817" y="608"/>
                                        </a:lnTo>
                                        <a:lnTo>
                                          <a:pt x="812" y="633"/>
                                        </a:lnTo>
                                        <a:lnTo>
                                          <a:pt x="807" y="659"/>
                                        </a:lnTo>
                                        <a:lnTo>
                                          <a:pt x="817" y="675"/>
                                        </a:lnTo>
                                        <a:lnTo>
                                          <a:pt x="827" y="691"/>
                                        </a:lnTo>
                                        <a:lnTo>
                                          <a:pt x="836" y="709"/>
                                        </a:lnTo>
                                        <a:lnTo>
                                          <a:pt x="847" y="729"/>
                                        </a:lnTo>
                                        <a:lnTo>
                                          <a:pt x="863" y="762"/>
                                        </a:lnTo>
                                        <a:lnTo>
                                          <a:pt x="877" y="790"/>
                                        </a:lnTo>
                                        <a:lnTo>
                                          <a:pt x="893" y="817"/>
                                        </a:lnTo>
                                        <a:lnTo>
                                          <a:pt x="905" y="843"/>
                                        </a:lnTo>
                                        <a:lnTo>
                                          <a:pt x="911" y="861"/>
                                        </a:lnTo>
                                        <a:lnTo>
                                          <a:pt x="917" y="888"/>
                                        </a:lnTo>
                                        <a:lnTo>
                                          <a:pt x="922" y="918"/>
                                        </a:lnTo>
                                        <a:lnTo>
                                          <a:pt x="927" y="940"/>
                                        </a:lnTo>
                                        <a:lnTo>
                                          <a:pt x="933" y="971"/>
                                        </a:lnTo>
                                        <a:lnTo>
                                          <a:pt x="935" y="1002"/>
                                        </a:lnTo>
                                        <a:lnTo>
                                          <a:pt x="934" y="1023"/>
                                        </a:lnTo>
                                        <a:lnTo>
                                          <a:pt x="934" y="1047"/>
                                        </a:lnTo>
                                        <a:lnTo>
                                          <a:pt x="935" y="1096"/>
                                        </a:lnTo>
                                        <a:lnTo>
                                          <a:pt x="939" y="1153"/>
                                        </a:lnTo>
                                        <a:lnTo>
                                          <a:pt x="938" y="1179"/>
                                        </a:lnTo>
                                        <a:lnTo>
                                          <a:pt x="935" y="1196"/>
                                        </a:lnTo>
                                        <a:lnTo>
                                          <a:pt x="924" y="1206"/>
                                        </a:lnTo>
                                        <a:lnTo>
                                          <a:pt x="906" y="1214"/>
                                        </a:lnTo>
                                        <a:lnTo>
                                          <a:pt x="888" y="1215"/>
                                        </a:lnTo>
                                        <a:lnTo>
                                          <a:pt x="873" y="1208"/>
                                        </a:lnTo>
                                        <a:lnTo>
                                          <a:pt x="862" y="1199"/>
                                        </a:lnTo>
                                        <a:lnTo>
                                          <a:pt x="833" y="1181"/>
                                        </a:lnTo>
                                        <a:lnTo>
                                          <a:pt x="806" y="1167"/>
                                        </a:lnTo>
                                        <a:lnTo>
                                          <a:pt x="779" y="1155"/>
                                        </a:lnTo>
                                        <a:lnTo>
                                          <a:pt x="758" y="1136"/>
                                        </a:lnTo>
                                        <a:lnTo>
                                          <a:pt x="721" y="1103"/>
                                        </a:lnTo>
                                        <a:lnTo>
                                          <a:pt x="687" y="1069"/>
                                        </a:lnTo>
                                        <a:lnTo>
                                          <a:pt x="653" y="1038"/>
                                        </a:lnTo>
                                        <a:lnTo>
                                          <a:pt x="621" y="1002"/>
                                        </a:lnTo>
                                        <a:lnTo>
                                          <a:pt x="582" y="954"/>
                                        </a:lnTo>
                                        <a:lnTo>
                                          <a:pt x="553" y="918"/>
                                        </a:lnTo>
                                        <a:lnTo>
                                          <a:pt x="520" y="888"/>
                                        </a:lnTo>
                                        <a:lnTo>
                                          <a:pt x="481" y="847"/>
                                        </a:lnTo>
                                        <a:lnTo>
                                          <a:pt x="441" y="806"/>
                                        </a:lnTo>
                                        <a:lnTo>
                                          <a:pt x="385" y="754"/>
                                        </a:lnTo>
                                        <a:lnTo>
                                          <a:pt x="334" y="711"/>
                                        </a:lnTo>
                                        <a:lnTo>
                                          <a:pt x="310" y="684"/>
                                        </a:lnTo>
                                        <a:lnTo>
                                          <a:pt x="291" y="662"/>
                                        </a:lnTo>
                                        <a:lnTo>
                                          <a:pt x="280" y="643"/>
                                        </a:lnTo>
                                        <a:lnTo>
                                          <a:pt x="271" y="619"/>
                                        </a:lnTo>
                                        <a:lnTo>
                                          <a:pt x="270" y="607"/>
                                        </a:lnTo>
                                        <a:lnTo>
                                          <a:pt x="275" y="599"/>
                                        </a:lnTo>
                                        <a:lnTo>
                                          <a:pt x="287" y="590"/>
                                        </a:lnTo>
                                        <a:lnTo>
                                          <a:pt x="306" y="576"/>
                                        </a:lnTo>
                                        <a:lnTo>
                                          <a:pt x="327" y="562"/>
                                        </a:lnTo>
                                        <a:lnTo>
                                          <a:pt x="347" y="548"/>
                                        </a:lnTo>
                                        <a:lnTo>
                                          <a:pt x="363" y="538"/>
                                        </a:lnTo>
                                        <a:lnTo>
                                          <a:pt x="381" y="531"/>
                                        </a:lnTo>
                                        <a:lnTo>
                                          <a:pt x="402" y="524"/>
                                        </a:lnTo>
                                        <a:lnTo>
                                          <a:pt x="422" y="517"/>
                                        </a:lnTo>
                                        <a:lnTo>
                                          <a:pt x="443" y="510"/>
                                        </a:lnTo>
                                        <a:lnTo>
                                          <a:pt x="457" y="504"/>
                                        </a:lnTo>
                                        <a:lnTo>
                                          <a:pt x="459" y="498"/>
                                        </a:lnTo>
                                        <a:lnTo>
                                          <a:pt x="454" y="491"/>
                                        </a:lnTo>
                                        <a:lnTo>
                                          <a:pt x="445" y="489"/>
                                        </a:lnTo>
                                        <a:lnTo>
                                          <a:pt x="422" y="492"/>
                                        </a:lnTo>
                                        <a:lnTo>
                                          <a:pt x="398" y="496"/>
                                        </a:lnTo>
                                        <a:lnTo>
                                          <a:pt x="369" y="502"/>
                                        </a:lnTo>
                                        <a:lnTo>
                                          <a:pt x="340" y="510"/>
                                        </a:lnTo>
                                        <a:lnTo>
                                          <a:pt x="327" y="515"/>
                                        </a:lnTo>
                                        <a:lnTo>
                                          <a:pt x="311" y="527"/>
                                        </a:lnTo>
                                        <a:lnTo>
                                          <a:pt x="292" y="541"/>
                                        </a:lnTo>
                                        <a:lnTo>
                                          <a:pt x="268" y="562"/>
                                        </a:lnTo>
                                        <a:lnTo>
                                          <a:pt x="254" y="565"/>
                                        </a:lnTo>
                                        <a:lnTo>
                                          <a:pt x="232" y="567"/>
                                        </a:lnTo>
                                        <a:lnTo>
                                          <a:pt x="211" y="568"/>
                                        </a:lnTo>
                                        <a:lnTo>
                                          <a:pt x="197" y="564"/>
                                        </a:lnTo>
                                        <a:lnTo>
                                          <a:pt x="182" y="557"/>
                                        </a:lnTo>
                                        <a:lnTo>
                                          <a:pt x="162" y="549"/>
                                        </a:lnTo>
                                        <a:lnTo>
                                          <a:pt x="152" y="539"/>
                                        </a:lnTo>
                                        <a:lnTo>
                                          <a:pt x="141" y="523"/>
                                        </a:lnTo>
                                        <a:lnTo>
                                          <a:pt x="129" y="504"/>
                                        </a:lnTo>
                                        <a:lnTo>
                                          <a:pt x="119" y="489"/>
                                        </a:lnTo>
                                        <a:lnTo>
                                          <a:pt x="98" y="468"/>
                                        </a:lnTo>
                                        <a:lnTo>
                                          <a:pt x="83" y="449"/>
                                        </a:lnTo>
                                        <a:lnTo>
                                          <a:pt x="61" y="428"/>
                                        </a:lnTo>
                                        <a:lnTo>
                                          <a:pt x="44" y="410"/>
                                        </a:lnTo>
                                        <a:lnTo>
                                          <a:pt x="33" y="398"/>
                                        </a:lnTo>
                                        <a:lnTo>
                                          <a:pt x="26" y="383"/>
                                        </a:lnTo>
                                        <a:lnTo>
                                          <a:pt x="18" y="362"/>
                                        </a:lnTo>
                                        <a:lnTo>
                                          <a:pt x="9" y="338"/>
                                        </a:lnTo>
                                        <a:lnTo>
                                          <a:pt x="4" y="314"/>
                                        </a:lnTo>
                                        <a:lnTo>
                                          <a:pt x="0" y="288"/>
                                        </a:lnTo>
                                        <a:lnTo>
                                          <a:pt x="2" y="27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8080"/>
                                  </a:solidFill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cs-CZ"/>
                                  </a:p>
                                </p:txBody>
                              </p:sp>
                              <p:grpSp>
                                <p:nvGrpSpPr>
                                  <p:cNvPr id="27" name="Group 5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150" y="1667"/>
                                    <a:ext cx="188" cy="242"/>
                                    <a:chOff x="2150" y="1667"/>
                                    <a:chExt cx="188" cy="242"/>
                                  </a:xfrm>
                                </p:grpSpPr>
                                <p:sp>
                                  <p:nvSpPr>
                                    <p:cNvPr id="61927" name="Freeform 51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204" y="1732"/>
                                      <a:ext cx="134" cy="177"/>
                                    </a:xfrm>
                                    <a:custGeom>
                                      <a:avLst/>
                                      <a:gdLst>
                                        <a:gd name="T0" fmla="*/ 15 w 668"/>
                                        <a:gd name="T1" fmla="*/ 3 h 887"/>
                                        <a:gd name="T2" fmla="*/ 15 w 668"/>
                                        <a:gd name="T3" fmla="*/ 2 h 887"/>
                                        <a:gd name="T4" fmla="*/ 16 w 668"/>
                                        <a:gd name="T5" fmla="*/ 0 h 887"/>
                                        <a:gd name="T6" fmla="*/ 17 w 668"/>
                                        <a:gd name="T7" fmla="*/ 0 h 887"/>
                                        <a:gd name="T8" fmla="*/ 18 w 668"/>
                                        <a:gd name="T9" fmla="*/ 2 h 887"/>
                                        <a:gd name="T10" fmla="*/ 20 w 668"/>
                                        <a:gd name="T11" fmla="*/ 5 h 887"/>
                                        <a:gd name="T12" fmla="*/ 21 w 668"/>
                                        <a:gd name="T13" fmla="*/ 7 h 887"/>
                                        <a:gd name="T14" fmla="*/ 22 w 668"/>
                                        <a:gd name="T15" fmla="*/ 9 h 887"/>
                                        <a:gd name="T16" fmla="*/ 22 w 668"/>
                                        <a:gd name="T17" fmla="*/ 12 h 887"/>
                                        <a:gd name="T18" fmla="*/ 22 w 668"/>
                                        <a:gd name="T19" fmla="*/ 14 h 887"/>
                                        <a:gd name="T20" fmla="*/ 24 w 668"/>
                                        <a:gd name="T21" fmla="*/ 17 h 887"/>
                                        <a:gd name="T22" fmla="*/ 25 w 668"/>
                                        <a:gd name="T23" fmla="*/ 21 h 887"/>
                                        <a:gd name="T24" fmla="*/ 26 w 668"/>
                                        <a:gd name="T25" fmla="*/ 24 h 887"/>
                                        <a:gd name="T26" fmla="*/ 27 w 668"/>
                                        <a:gd name="T27" fmla="*/ 27 h 887"/>
                                        <a:gd name="T28" fmla="*/ 27 w 668"/>
                                        <a:gd name="T29" fmla="*/ 31 h 887"/>
                                        <a:gd name="T30" fmla="*/ 27 w 668"/>
                                        <a:gd name="T31" fmla="*/ 35 h 887"/>
                                        <a:gd name="T32" fmla="*/ 25 w 668"/>
                                        <a:gd name="T33" fmla="*/ 35 h 887"/>
                                        <a:gd name="T34" fmla="*/ 23 w 668"/>
                                        <a:gd name="T35" fmla="*/ 34 h 887"/>
                                        <a:gd name="T36" fmla="*/ 20 w 668"/>
                                        <a:gd name="T37" fmla="*/ 32 h 887"/>
                                        <a:gd name="T38" fmla="*/ 15 w 668"/>
                                        <a:gd name="T39" fmla="*/ 28 h 887"/>
                                        <a:gd name="T40" fmla="*/ 11 w 668"/>
                                        <a:gd name="T41" fmla="*/ 24 h 887"/>
                                        <a:gd name="T42" fmla="*/ 7 w 668"/>
                                        <a:gd name="T43" fmla="*/ 19 h 887"/>
                                        <a:gd name="T44" fmla="*/ 2 w 668"/>
                                        <a:gd name="T45" fmla="*/ 14 h 887"/>
                                        <a:gd name="T46" fmla="*/ 0 w 668"/>
                                        <a:gd name="T47" fmla="*/ 12 h 887"/>
                                        <a:gd name="T48" fmla="*/ 1 w 668"/>
                                        <a:gd name="T49" fmla="*/ 10 h 887"/>
                                        <a:gd name="T50" fmla="*/ 3 w 668"/>
                                        <a:gd name="T51" fmla="*/ 9 h 887"/>
                                        <a:gd name="T52" fmla="*/ 3 w 668"/>
                                        <a:gd name="T53" fmla="*/ 10 h 887"/>
                                        <a:gd name="T54" fmla="*/ 2 w 668"/>
                                        <a:gd name="T55" fmla="*/ 12 h 887"/>
                                        <a:gd name="T56" fmla="*/ 4 w 668"/>
                                        <a:gd name="T57" fmla="*/ 15 h 887"/>
                                        <a:gd name="T58" fmla="*/ 7 w 668"/>
                                        <a:gd name="T59" fmla="*/ 17 h 887"/>
                                        <a:gd name="T60" fmla="*/ 10 w 668"/>
                                        <a:gd name="T61" fmla="*/ 20 h 887"/>
                                        <a:gd name="T62" fmla="*/ 12 w 668"/>
                                        <a:gd name="T63" fmla="*/ 22 h 887"/>
                                        <a:gd name="T64" fmla="*/ 14 w 668"/>
                                        <a:gd name="T65" fmla="*/ 25 h 887"/>
                                        <a:gd name="T66" fmla="*/ 17 w 668"/>
                                        <a:gd name="T67" fmla="*/ 28 h 887"/>
                                        <a:gd name="T68" fmla="*/ 20 w 668"/>
                                        <a:gd name="T69" fmla="*/ 30 h 887"/>
                                        <a:gd name="T70" fmla="*/ 22 w 668"/>
                                        <a:gd name="T71" fmla="*/ 32 h 887"/>
                                        <a:gd name="T72" fmla="*/ 24 w 668"/>
                                        <a:gd name="T73" fmla="*/ 32 h 887"/>
                                        <a:gd name="T74" fmla="*/ 25 w 668"/>
                                        <a:gd name="T75" fmla="*/ 31 h 887"/>
                                        <a:gd name="T76" fmla="*/ 25 w 668"/>
                                        <a:gd name="T77" fmla="*/ 28 h 887"/>
                                        <a:gd name="T78" fmla="*/ 24 w 668"/>
                                        <a:gd name="T79" fmla="*/ 25 h 887"/>
                                        <a:gd name="T80" fmla="*/ 24 w 668"/>
                                        <a:gd name="T81" fmla="*/ 22 h 887"/>
                                        <a:gd name="T82" fmla="*/ 23 w 668"/>
                                        <a:gd name="T83" fmla="*/ 19 h 887"/>
                                        <a:gd name="T84" fmla="*/ 21 w 668"/>
                                        <a:gd name="T85" fmla="*/ 17 h 887"/>
                                        <a:gd name="T86" fmla="*/ 20 w 668"/>
                                        <a:gd name="T87" fmla="*/ 14 h 887"/>
                                        <a:gd name="T88" fmla="*/ 20 w 668"/>
                                        <a:gd name="T89" fmla="*/ 12 h 887"/>
                                        <a:gd name="T90" fmla="*/ 20 w 668"/>
                                        <a:gd name="T91" fmla="*/ 10 h 887"/>
                                        <a:gd name="T92" fmla="*/ 20 w 668"/>
                                        <a:gd name="T93" fmla="*/ 8 h 887"/>
                                        <a:gd name="T94" fmla="*/ 18 w 668"/>
                                        <a:gd name="T95" fmla="*/ 4 h 887"/>
                                        <a:gd name="T96" fmla="*/ 17 w 668"/>
                                        <a:gd name="T97" fmla="*/ 2 h 887"/>
                                        <a:gd name="T98" fmla="*/ 0 60000 65536"/>
                                        <a:gd name="T99" fmla="*/ 0 60000 65536"/>
                                        <a:gd name="T100" fmla="*/ 0 60000 65536"/>
                                        <a:gd name="T101" fmla="*/ 0 60000 65536"/>
                                        <a:gd name="T102" fmla="*/ 0 60000 65536"/>
                                        <a:gd name="T103" fmla="*/ 0 60000 65536"/>
                                        <a:gd name="T104" fmla="*/ 0 60000 65536"/>
                                        <a:gd name="T105" fmla="*/ 0 60000 65536"/>
                                        <a:gd name="T106" fmla="*/ 0 60000 65536"/>
                                        <a:gd name="T107" fmla="*/ 0 60000 65536"/>
                                        <a:gd name="T108" fmla="*/ 0 60000 65536"/>
                                        <a:gd name="T109" fmla="*/ 0 60000 65536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w 668"/>
                                        <a:gd name="T148" fmla="*/ 0 h 887"/>
                                        <a:gd name="T149" fmla="*/ 668 w 668"/>
                                        <a:gd name="T150" fmla="*/ 887 h 887"/>
                                      </a:gdLst>
                                      <a:ahLst/>
                                      <a:cxnLst>
                                        <a:cxn ang="T98">
                                          <a:pos x="T0" y="T1"/>
                                        </a:cxn>
                                        <a:cxn ang="T99">
                                          <a:pos x="T2" y="T3"/>
                                        </a:cxn>
                                        <a:cxn ang="T100">
                                          <a:pos x="T4" y="T5"/>
                                        </a:cxn>
                                        <a:cxn ang="T101">
                                          <a:pos x="T6" y="T7"/>
                                        </a:cxn>
                                        <a:cxn ang="T102">
                                          <a:pos x="T8" y="T9"/>
                                        </a:cxn>
                                        <a:cxn ang="T103">
                                          <a:pos x="T10" y="T11"/>
                                        </a:cxn>
                                        <a:cxn ang="T104">
                                          <a:pos x="T12" y="T13"/>
                                        </a:cxn>
                                        <a:cxn ang="T105">
                                          <a:pos x="T14" y="T15"/>
                                        </a:cxn>
                                        <a:cxn ang="T106">
                                          <a:pos x="T16" y="T17"/>
                                        </a:cxn>
                                        <a:cxn ang="T107">
                                          <a:pos x="T18" y="T19"/>
                                        </a:cxn>
                                        <a:cxn ang="T108">
                                          <a:pos x="T20" y="T21"/>
                                        </a:cxn>
                                        <a:cxn ang="T109">
                                          <a:pos x="T22" y="T23"/>
                                        </a:cxn>
                                        <a:cxn ang="T110">
                                          <a:pos x="T24" y="T25"/>
                                        </a:cxn>
                                        <a:cxn ang="T111">
                                          <a:pos x="T26" y="T27"/>
                                        </a:cxn>
                                        <a:cxn ang="T112">
                                          <a:pos x="T28" y="T29"/>
                                        </a:cxn>
                                        <a:cxn ang="T113">
                                          <a:pos x="T30" y="T31"/>
                                        </a:cxn>
                                        <a:cxn ang="T114">
                                          <a:pos x="T32" y="T33"/>
                                        </a:cxn>
                                        <a:cxn ang="T115">
                                          <a:pos x="T34" y="T35"/>
                                        </a:cxn>
                                        <a:cxn ang="T116">
                                          <a:pos x="T36" y="T37"/>
                                        </a:cxn>
                                        <a:cxn ang="T117">
                                          <a:pos x="T38" y="T39"/>
                                        </a:cxn>
                                        <a:cxn ang="T118">
                                          <a:pos x="T40" y="T41"/>
                                        </a:cxn>
                                        <a:cxn ang="T119">
                                          <a:pos x="T42" y="T43"/>
                                        </a:cxn>
                                        <a:cxn ang="T120">
                                          <a:pos x="T44" y="T45"/>
                                        </a:cxn>
                                        <a:cxn ang="T121">
                                          <a:pos x="T46" y="T47"/>
                                        </a:cxn>
                                        <a:cxn ang="T122">
                                          <a:pos x="T48" y="T49"/>
                                        </a:cxn>
                                        <a:cxn ang="T123">
                                          <a:pos x="T50" y="T51"/>
                                        </a:cxn>
                                        <a:cxn ang="T124">
                                          <a:pos x="T52" y="T53"/>
                                        </a:cxn>
                                        <a:cxn ang="T125">
                                          <a:pos x="T54" y="T55"/>
                                        </a:cxn>
                                        <a:cxn ang="T126">
                                          <a:pos x="T56" y="T57"/>
                                        </a:cxn>
                                        <a:cxn ang="T127">
                                          <a:pos x="T58" y="T59"/>
                                        </a:cxn>
                                        <a:cxn ang="T128">
                                          <a:pos x="T60" y="T61"/>
                                        </a:cxn>
                                        <a:cxn ang="T129">
                                          <a:pos x="T62" y="T63"/>
                                        </a:cxn>
                                        <a:cxn ang="T130">
                                          <a:pos x="T64" y="T65"/>
                                        </a:cxn>
                                        <a:cxn ang="T131">
                                          <a:pos x="T66" y="T67"/>
                                        </a:cxn>
                                        <a:cxn ang="T132">
                                          <a:pos x="T68" y="T69"/>
                                        </a:cxn>
                                        <a:cxn ang="T133">
                                          <a:pos x="T70" y="T71"/>
                                        </a:cxn>
                                        <a:cxn ang="T134">
                                          <a:pos x="T72" y="T73"/>
                                        </a:cxn>
                                        <a:cxn ang="T135">
                                          <a:pos x="T74" y="T75"/>
                                        </a:cxn>
                                        <a:cxn ang="T136">
                                          <a:pos x="T76" y="T77"/>
                                        </a:cxn>
                                        <a:cxn ang="T137">
                                          <a:pos x="T78" y="T79"/>
                                        </a:cxn>
                                        <a:cxn ang="T138">
                                          <a:pos x="T80" y="T81"/>
                                        </a:cxn>
                                        <a:cxn ang="T139">
                                          <a:pos x="T82" y="T83"/>
                                        </a:cxn>
                                        <a:cxn ang="T140">
                                          <a:pos x="T84" y="T85"/>
                                        </a:cxn>
                                        <a:cxn ang="T141">
                                          <a:pos x="T86" y="T87"/>
                                        </a:cxn>
                                        <a:cxn ang="T142">
                                          <a:pos x="T88" y="T89"/>
                                        </a:cxn>
                                        <a:cxn ang="T143">
                                          <a:pos x="T90" y="T91"/>
                                        </a:cxn>
                                        <a:cxn ang="T144">
                                          <a:pos x="T92" y="T93"/>
                                        </a:cxn>
                                        <a:cxn ang="T145">
                                          <a:pos x="T94" y="T95"/>
                                        </a:cxn>
                                        <a:cxn ang="T146">
                                          <a:pos x="T96" y="T97"/>
                                        </a:cxn>
                                      </a:cxnLst>
                                      <a:rect l="T147" t="T148" r="T149" b="T150"/>
                                      <a:pathLst>
                                        <a:path w="668" h="887">
                                          <a:moveTo>
                                            <a:pt x="408" y="53"/>
                                          </a:moveTo>
                                          <a:lnTo>
                                            <a:pt x="395" y="57"/>
                                          </a:lnTo>
                                          <a:lnTo>
                                            <a:pt x="379" y="68"/>
                                          </a:lnTo>
                                          <a:lnTo>
                                            <a:pt x="365" y="77"/>
                                          </a:lnTo>
                                          <a:lnTo>
                                            <a:pt x="354" y="84"/>
                                          </a:lnTo>
                                          <a:lnTo>
                                            <a:pt x="369" y="58"/>
                                          </a:lnTo>
                                          <a:lnTo>
                                            <a:pt x="383" y="36"/>
                                          </a:lnTo>
                                          <a:lnTo>
                                            <a:pt x="397" y="16"/>
                                          </a:lnTo>
                                          <a:lnTo>
                                            <a:pt x="405" y="7"/>
                                          </a:lnTo>
                                          <a:lnTo>
                                            <a:pt x="413" y="2"/>
                                          </a:lnTo>
                                          <a:lnTo>
                                            <a:pt x="423" y="0"/>
                                          </a:lnTo>
                                          <a:lnTo>
                                            <a:pt x="430" y="6"/>
                                          </a:lnTo>
                                          <a:lnTo>
                                            <a:pt x="441" y="24"/>
                                          </a:lnTo>
                                          <a:lnTo>
                                            <a:pt x="450" y="40"/>
                                          </a:lnTo>
                                          <a:lnTo>
                                            <a:pt x="461" y="62"/>
                                          </a:lnTo>
                                          <a:lnTo>
                                            <a:pt x="473" y="83"/>
                                          </a:lnTo>
                                          <a:lnTo>
                                            <a:pt x="483" y="102"/>
                                          </a:lnTo>
                                          <a:lnTo>
                                            <a:pt x="491" y="123"/>
                                          </a:lnTo>
                                          <a:lnTo>
                                            <a:pt x="500" y="142"/>
                                          </a:lnTo>
                                          <a:lnTo>
                                            <a:pt x="507" y="164"/>
                                          </a:lnTo>
                                          <a:lnTo>
                                            <a:pt x="521" y="178"/>
                                          </a:lnTo>
                                          <a:lnTo>
                                            <a:pt x="537" y="197"/>
                                          </a:lnTo>
                                          <a:lnTo>
                                            <a:pt x="549" y="214"/>
                                          </a:lnTo>
                                          <a:lnTo>
                                            <a:pt x="552" y="233"/>
                                          </a:lnTo>
                                          <a:lnTo>
                                            <a:pt x="550" y="253"/>
                                          </a:lnTo>
                                          <a:lnTo>
                                            <a:pt x="546" y="280"/>
                                          </a:lnTo>
                                          <a:lnTo>
                                            <a:pt x="541" y="305"/>
                                          </a:lnTo>
                                          <a:lnTo>
                                            <a:pt x="536" y="331"/>
                                          </a:lnTo>
                                          <a:lnTo>
                                            <a:pt x="546" y="347"/>
                                          </a:lnTo>
                                          <a:lnTo>
                                            <a:pt x="556" y="363"/>
                                          </a:lnTo>
                                          <a:lnTo>
                                            <a:pt x="565" y="381"/>
                                          </a:lnTo>
                                          <a:lnTo>
                                            <a:pt x="576" y="401"/>
                                          </a:lnTo>
                                          <a:lnTo>
                                            <a:pt x="592" y="434"/>
                                          </a:lnTo>
                                          <a:lnTo>
                                            <a:pt x="606" y="462"/>
                                          </a:lnTo>
                                          <a:lnTo>
                                            <a:pt x="622" y="489"/>
                                          </a:lnTo>
                                          <a:lnTo>
                                            <a:pt x="634" y="515"/>
                                          </a:lnTo>
                                          <a:lnTo>
                                            <a:pt x="640" y="533"/>
                                          </a:lnTo>
                                          <a:lnTo>
                                            <a:pt x="646" y="560"/>
                                          </a:lnTo>
                                          <a:lnTo>
                                            <a:pt x="651" y="591"/>
                                          </a:lnTo>
                                          <a:lnTo>
                                            <a:pt x="656" y="613"/>
                                          </a:lnTo>
                                          <a:lnTo>
                                            <a:pt x="662" y="644"/>
                                          </a:lnTo>
                                          <a:lnTo>
                                            <a:pt x="664" y="674"/>
                                          </a:lnTo>
                                          <a:lnTo>
                                            <a:pt x="663" y="695"/>
                                          </a:lnTo>
                                          <a:lnTo>
                                            <a:pt x="663" y="719"/>
                                          </a:lnTo>
                                          <a:lnTo>
                                            <a:pt x="664" y="768"/>
                                          </a:lnTo>
                                          <a:lnTo>
                                            <a:pt x="668" y="825"/>
                                          </a:lnTo>
                                          <a:lnTo>
                                            <a:pt x="667" y="851"/>
                                          </a:lnTo>
                                          <a:lnTo>
                                            <a:pt x="664" y="868"/>
                                          </a:lnTo>
                                          <a:lnTo>
                                            <a:pt x="653" y="878"/>
                                          </a:lnTo>
                                          <a:lnTo>
                                            <a:pt x="635" y="886"/>
                                          </a:lnTo>
                                          <a:lnTo>
                                            <a:pt x="617" y="887"/>
                                          </a:lnTo>
                                          <a:lnTo>
                                            <a:pt x="602" y="880"/>
                                          </a:lnTo>
                                          <a:lnTo>
                                            <a:pt x="591" y="871"/>
                                          </a:lnTo>
                                          <a:lnTo>
                                            <a:pt x="562" y="853"/>
                                          </a:lnTo>
                                          <a:lnTo>
                                            <a:pt x="535" y="839"/>
                                          </a:lnTo>
                                          <a:lnTo>
                                            <a:pt x="508" y="827"/>
                                          </a:lnTo>
                                          <a:lnTo>
                                            <a:pt x="488" y="808"/>
                                          </a:lnTo>
                                          <a:lnTo>
                                            <a:pt x="451" y="775"/>
                                          </a:lnTo>
                                          <a:lnTo>
                                            <a:pt x="416" y="741"/>
                                          </a:lnTo>
                                          <a:lnTo>
                                            <a:pt x="382" y="710"/>
                                          </a:lnTo>
                                          <a:lnTo>
                                            <a:pt x="350" y="674"/>
                                          </a:lnTo>
                                          <a:lnTo>
                                            <a:pt x="311" y="627"/>
                                          </a:lnTo>
                                          <a:lnTo>
                                            <a:pt x="282" y="591"/>
                                          </a:lnTo>
                                          <a:lnTo>
                                            <a:pt x="249" y="560"/>
                                          </a:lnTo>
                                          <a:lnTo>
                                            <a:pt x="210" y="519"/>
                                          </a:lnTo>
                                          <a:lnTo>
                                            <a:pt x="170" y="478"/>
                                          </a:lnTo>
                                          <a:lnTo>
                                            <a:pt x="115" y="426"/>
                                          </a:lnTo>
                                          <a:lnTo>
                                            <a:pt x="64" y="383"/>
                                          </a:lnTo>
                                          <a:lnTo>
                                            <a:pt x="40" y="356"/>
                                          </a:lnTo>
                                          <a:lnTo>
                                            <a:pt x="21" y="334"/>
                                          </a:lnTo>
                                          <a:lnTo>
                                            <a:pt x="10" y="315"/>
                                          </a:lnTo>
                                          <a:lnTo>
                                            <a:pt x="1" y="291"/>
                                          </a:lnTo>
                                          <a:lnTo>
                                            <a:pt x="0" y="279"/>
                                          </a:lnTo>
                                          <a:lnTo>
                                            <a:pt x="5" y="271"/>
                                          </a:lnTo>
                                          <a:lnTo>
                                            <a:pt x="17" y="262"/>
                                          </a:lnTo>
                                          <a:lnTo>
                                            <a:pt x="36" y="248"/>
                                          </a:lnTo>
                                          <a:lnTo>
                                            <a:pt x="57" y="234"/>
                                          </a:lnTo>
                                          <a:lnTo>
                                            <a:pt x="77" y="221"/>
                                          </a:lnTo>
                                          <a:lnTo>
                                            <a:pt x="93" y="211"/>
                                          </a:lnTo>
                                          <a:lnTo>
                                            <a:pt x="82" y="237"/>
                                          </a:lnTo>
                                          <a:lnTo>
                                            <a:pt x="71" y="258"/>
                                          </a:lnTo>
                                          <a:lnTo>
                                            <a:pt x="60" y="280"/>
                                          </a:lnTo>
                                          <a:lnTo>
                                            <a:pt x="54" y="295"/>
                                          </a:lnTo>
                                          <a:lnTo>
                                            <a:pt x="55" y="308"/>
                                          </a:lnTo>
                                          <a:lnTo>
                                            <a:pt x="62" y="325"/>
                                          </a:lnTo>
                                          <a:lnTo>
                                            <a:pt x="74" y="347"/>
                                          </a:lnTo>
                                          <a:lnTo>
                                            <a:pt x="91" y="366"/>
                                          </a:lnTo>
                                          <a:lnTo>
                                            <a:pt x="109" y="390"/>
                                          </a:lnTo>
                                          <a:lnTo>
                                            <a:pt x="138" y="411"/>
                                          </a:lnTo>
                                          <a:lnTo>
                                            <a:pt x="167" y="436"/>
                                          </a:lnTo>
                                          <a:lnTo>
                                            <a:pt x="190" y="455"/>
                                          </a:lnTo>
                                          <a:lnTo>
                                            <a:pt x="215" y="475"/>
                                          </a:lnTo>
                                          <a:lnTo>
                                            <a:pt x="239" y="495"/>
                                          </a:lnTo>
                                          <a:lnTo>
                                            <a:pt x="264" y="516"/>
                                          </a:lnTo>
                                          <a:lnTo>
                                            <a:pt x="284" y="541"/>
                                          </a:lnTo>
                                          <a:lnTo>
                                            <a:pt x="307" y="559"/>
                                          </a:lnTo>
                                          <a:lnTo>
                                            <a:pt x="322" y="577"/>
                                          </a:lnTo>
                                          <a:lnTo>
                                            <a:pt x="341" y="603"/>
                                          </a:lnTo>
                                          <a:lnTo>
                                            <a:pt x="358" y="628"/>
                                          </a:lnTo>
                                          <a:lnTo>
                                            <a:pt x="377" y="655"/>
                                          </a:lnTo>
                                          <a:lnTo>
                                            <a:pt x="397" y="678"/>
                                          </a:lnTo>
                                          <a:lnTo>
                                            <a:pt x="420" y="697"/>
                                          </a:lnTo>
                                          <a:lnTo>
                                            <a:pt x="453" y="724"/>
                                          </a:lnTo>
                                          <a:lnTo>
                                            <a:pt x="475" y="743"/>
                                          </a:lnTo>
                                          <a:lnTo>
                                            <a:pt x="496" y="760"/>
                                          </a:lnTo>
                                          <a:lnTo>
                                            <a:pt x="509" y="776"/>
                                          </a:lnTo>
                                          <a:lnTo>
                                            <a:pt x="528" y="783"/>
                                          </a:lnTo>
                                          <a:lnTo>
                                            <a:pt x="546" y="792"/>
                                          </a:lnTo>
                                          <a:lnTo>
                                            <a:pt x="564" y="798"/>
                                          </a:lnTo>
                                          <a:lnTo>
                                            <a:pt x="582" y="803"/>
                                          </a:lnTo>
                                          <a:lnTo>
                                            <a:pt x="594" y="802"/>
                                          </a:lnTo>
                                          <a:lnTo>
                                            <a:pt x="604" y="798"/>
                                          </a:lnTo>
                                          <a:lnTo>
                                            <a:pt x="614" y="792"/>
                                          </a:lnTo>
                                          <a:lnTo>
                                            <a:pt x="620" y="779"/>
                                          </a:lnTo>
                                          <a:lnTo>
                                            <a:pt x="623" y="766"/>
                                          </a:lnTo>
                                          <a:lnTo>
                                            <a:pt x="620" y="738"/>
                                          </a:lnTo>
                                          <a:lnTo>
                                            <a:pt x="618" y="704"/>
                                          </a:lnTo>
                                          <a:lnTo>
                                            <a:pt x="614" y="673"/>
                                          </a:lnTo>
                                          <a:lnTo>
                                            <a:pt x="610" y="640"/>
                                          </a:lnTo>
                                          <a:lnTo>
                                            <a:pt x="607" y="617"/>
                                          </a:lnTo>
                                          <a:lnTo>
                                            <a:pt x="601" y="595"/>
                                          </a:lnTo>
                                          <a:lnTo>
                                            <a:pt x="595" y="566"/>
                                          </a:lnTo>
                                          <a:lnTo>
                                            <a:pt x="586" y="539"/>
                                          </a:lnTo>
                                          <a:lnTo>
                                            <a:pt x="583" y="521"/>
                                          </a:lnTo>
                                          <a:lnTo>
                                            <a:pt x="577" y="502"/>
                                          </a:lnTo>
                                          <a:lnTo>
                                            <a:pt x="564" y="481"/>
                                          </a:lnTo>
                                          <a:lnTo>
                                            <a:pt x="555" y="459"/>
                                          </a:lnTo>
                                          <a:lnTo>
                                            <a:pt x="543" y="440"/>
                                          </a:lnTo>
                                          <a:lnTo>
                                            <a:pt x="531" y="417"/>
                                          </a:lnTo>
                                          <a:lnTo>
                                            <a:pt x="519" y="395"/>
                                          </a:lnTo>
                                          <a:lnTo>
                                            <a:pt x="506" y="370"/>
                                          </a:lnTo>
                                          <a:lnTo>
                                            <a:pt x="492" y="347"/>
                                          </a:lnTo>
                                          <a:lnTo>
                                            <a:pt x="485" y="334"/>
                                          </a:lnTo>
                                          <a:lnTo>
                                            <a:pt x="483" y="325"/>
                                          </a:lnTo>
                                          <a:lnTo>
                                            <a:pt x="487" y="313"/>
                                          </a:lnTo>
                                          <a:lnTo>
                                            <a:pt x="492" y="291"/>
                                          </a:lnTo>
                                          <a:lnTo>
                                            <a:pt x="498" y="267"/>
                                          </a:lnTo>
                                          <a:lnTo>
                                            <a:pt x="501" y="253"/>
                                          </a:lnTo>
                                          <a:lnTo>
                                            <a:pt x="506" y="242"/>
                                          </a:lnTo>
                                          <a:lnTo>
                                            <a:pt x="497" y="222"/>
                                          </a:lnTo>
                                          <a:lnTo>
                                            <a:pt x="487" y="196"/>
                                          </a:lnTo>
                                          <a:lnTo>
                                            <a:pt x="475" y="165"/>
                                          </a:lnTo>
                                          <a:lnTo>
                                            <a:pt x="463" y="135"/>
                                          </a:lnTo>
                                          <a:lnTo>
                                            <a:pt x="449" y="103"/>
                                          </a:lnTo>
                                          <a:lnTo>
                                            <a:pt x="438" y="78"/>
                                          </a:lnTo>
                                          <a:lnTo>
                                            <a:pt x="427" y="57"/>
                                          </a:lnTo>
                                          <a:lnTo>
                                            <a:pt x="418" y="52"/>
                                          </a:lnTo>
                                          <a:lnTo>
                                            <a:pt x="408" y="53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  <p:sp>
                                  <p:nvSpPr>
                                    <p:cNvPr id="61928" name="Freeform 5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150" y="1667"/>
                                      <a:ext cx="130" cy="113"/>
                                    </a:xfrm>
                                    <a:custGeom>
                                      <a:avLst/>
                                      <a:gdLst>
                                        <a:gd name="T0" fmla="*/ 0 w 653"/>
                                        <a:gd name="T1" fmla="*/ 10 h 567"/>
                                        <a:gd name="T2" fmla="*/ 1 w 653"/>
                                        <a:gd name="T3" fmla="*/ 8 h 567"/>
                                        <a:gd name="T4" fmla="*/ 2 w 653"/>
                                        <a:gd name="T5" fmla="*/ 7 h 567"/>
                                        <a:gd name="T6" fmla="*/ 4 w 653"/>
                                        <a:gd name="T7" fmla="*/ 5 h 567"/>
                                        <a:gd name="T8" fmla="*/ 5 w 653"/>
                                        <a:gd name="T9" fmla="*/ 4 h 567"/>
                                        <a:gd name="T10" fmla="*/ 6 w 653"/>
                                        <a:gd name="T11" fmla="*/ 2 h 567"/>
                                        <a:gd name="T12" fmla="*/ 8 w 653"/>
                                        <a:gd name="T13" fmla="*/ 1 h 567"/>
                                        <a:gd name="T14" fmla="*/ 10 w 653"/>
                                        <a:gd name="T15" fmla="*/ 0 h 567"/>
                                        <a:gd name="T16" fmla="*/ 13 w 653"/>
                                        <a:gd name="T17" fmla="*/ 0 h 567"/>
                                        <a:gd name="T18" fmla="*/ 15 w 653"/>
                                        <a:gd name="T19" fmla="*/ 0 h 567"/>
                                        <a:gd name="T20" fmla="*/ 17 w 653"/>
                                        <a:gd name="T21" fmla="*/ 0 h 567"/>
                                        <a:gd name="T22" fmla="*/ 20 w 653"/>
                                        <a:gd name="T23" fmla="*/ 1 h 567"/>
                                        <a:gd name="T24" fmla="*/ 22 w 653"/>
                                        <a:gd name="T25" fmla="*/ 2 h 567"/>
                                        <a:gd name="T26" fmla="*/ 23 w 653"/>
                                        <a:gd name="T27" fmla="*/ 4 h 567"/>
                                        <a:gd name="T28" fmla="*/ 24 w 653"/>
                                        <a:gd name="T29" fmla="*/ 5 h 567"/>
                                        <a:gd name="T30" fmla="*/ 25 w 653"/>
                                        <a:gd name="T31" fmla="*/ 7 h 567"/>
                                        <a:gd name="T32" fmla="*/ 26 w 653"/>
                                        <a:gd name="T33" fmla="*/ 9 h 567"/>
                                        <a:gd name="T34" fmla="*/ 25 w 653"/>
                                        <a:gd name="T35" fmla="*/ 8 h 567"/>
                                        <a:gd name="T36" fmla="*/ 24 w 653"/>
                                        <a:gd name="T37" fmla="*/ 6 h 567"/>
                                        <a:gd name="T38" fmla="*/ 23 w 653"/>
                                        <a:gd name="T39" fmla="*/ 5 h 567"/>
                                        <a:gd name="T40" fmla="*/ 22 w 653"/>
                                        <a:gd name="T41" fmla="*/ 4 h 567"/>
                                        <a:gd name="T42" fmla="*/ 21 w 653"/>
                                        <a:gd name="T43" fmla="*/ 3 h 567"/>
                                        <a:gd name="T44" fmla="*/ 19 w 653"/>
                                        <a:gd name="T45" fmla="*/ 2 h 567"/>
                                        <a:gd name="T46" fmla="*/ 18 w 653"/>
                                        <a:gd name="T47" fmla="*/ 2 h 567"/>
                                        <a:gd name="T48" fmla="*/ 16 w 653"/>
                                        <a:gd name="T49" fmla="*/ 1 h 567"/>
                                        <a:gd name="T50" fmla="*/ 14 w 653"/>
                                        <a:gd name="T51" fmla="*/ 1 h 567"/>
                                        <a:gd name="T52" fmla="*/ 12 w 653"/>
                                        <a:gd name="T53" fmla="*/ 1 h 567"/>
                                        <a:gd name="T54" fmla="*/ 10 w 653"/>
                                        <a:gd name="T55" fmla="*/ 2 h 567"/>
                                        <a:gd name="T56" fmla="*/ 9 w 653"/>
                                        <a:gd name="T57" fmla="*/ 2 h 567"/>
                                        <a:gd name="T58" fmla="*/ 7 w 653"/>
                                        <a:gd name="T59" fmla="*/ 3 h 567"/>
                                        <a:gd name="T60" fmla="*/ 6 w 653"/>
                                        <a:gd name="T61" fmla="*/ 5 h 567"/>
                                        <a:gd name="T62" fmla="*/ 4 w 653"/>
                                        <a:gd name="T63" fmla="*/ 7 h 567"/>
                                        <a:gd name="T64" fmla="*/ 3 w 653"/>
                                        <a:gd name="T65" fmla="*/ 8 h 567"/>
                                        <a:gd name="T66" fmla="*/ 2 w 653"/>
                                        <a:gd name="T67" fmla="*/ 10 h 567"/>
                                        <a:gd name="T68" fmla="*/ 1 w 653"/>
                                        <a:gd name="T69" fmla="*/ 11 h 567"/>
                                        <a:gd name="T70" fmla="*/ 2 w 653"/>
                                        <a:gd name="T71" fmla="*/ 13 h 567"/>
                                        <a:gd name="T72" fmla="*/ 2 w 653"/>
                                        <a:gd name="T73" fmla="*/ 14 h 567"/>
                                        <a:gd name="T74" fmla="*/ 3 w 653"/>
                                        <a:gd name="T75" fmla="*/ 16 h 567"/>
                                        <a:gd name="T76" fmla="*/ 4 w 653"/>
                                        <a:gd name="T77" fmla="*/ 17 h 567"/>
                                        <a:gd name="T78" fmla="*/ 6 w 653"/>
                                        <a:gd name="T79" fmla="*/ 19 h 567"/>
                                        <a:gd name="T80" fmla="*/ 7 w 653"/>
                                        <a:gd name="T81" fmla="*/ 21 h 567"/>
                                        <a:gd name="T82" fmla="*/ 8 w 653"/>
                                        <a:gd name="T83" fmla="*/ 21 h 567"/>
                                        <a:gd name="T84" fmla="*/ 9 w 653"/>
                                        <a:gd name="T85" fmla="*/ 22 h 567"/>
                                        <a:gd name="T86" fmla="*/ 10 w 653"/>
                                        <a:gd name="T87" fmla="*/ 22 h 567"/>
                                        <a:gd name="T88" fmla="*/ 10 w 653"/>
                                        <a:gd name="T89" fmla="*/ 22 h 567"/>
                                        <a:gd name="T90" fmla="*/ 8 w 653"/>
                                        <a:gd name="T91" fmla="*/ 23 h 567"/>
                                        <a:gd name="T92" fmla="*/ 7 w 653"/>
                                        <a:gd name="T93" fmla="*/ 22 h 567"/>
                                        <a:gd name="T94" fmla="*/ 6 w 653"/>
                                        <a:gd name="T95" fmla="*/ 21 h 567"/>
                                        <a:gd name="T96" fmla="*/ 5 w 653"/>
                                        <a:gd name="T97" fmla="*/ 20 h 567"/>
                                        <a:gd name="T98" fmla="*/ 4 w 653"/>
                                        <a:gd name="T99" fmla="*/ 19 h 567"/>
                                        <a:gd name="T100" fmla="*/ 2 w 653"/>
                                        <a:gd name="T101" fmla="*/ 17 h 567"/>
                                        <a:gd name="T102" fmla="*/ 1 w 653"/>
                                        <a:gd name="T103" fmla="*/ 16 h 567"/>
                                        <a:gd name="T104" fmla="*/ 1 w 653"/>
                                        <a:gd name="T105" fmla="*/ 14 h 567"/>
                                        <a:gd name="T106" fmla="*/ 0 w 653"/>
                                        <a:gd name="T107" fmla="*/ 13 h 567"/>
                                        <a:gd name="T108" fmla="*/ 0 w 653"/>
                                        <a:gd name="T109" fmla="*/ 11 h 567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w 653"/>
                                        <a:gd name="T166" fmla="*/ 0 h 567"/>
                                        <a:gd name="T167" fmla="*/ 653 w 653"/>
                                        <a:gd name="T168" fmla="*/ 567 h 567"/>
                                      </a:gdLst>
                                      <a:ahLst/>
                                      <a:cxnLst>
                                        <a:cxn ang="T110">
                                          <a:pos x="T0" y="T1"/>
                                        </a:cxn>
                                        <a:cxn ang="T111">
                                          <a:pos x="T2" y="T3"/>
                                        </a:cxn>
                                        <a:cxn ang="T112">
                                          <a:pos x="T4" y="T5"/>
                                        </a:cxn>
                                        <a:cxn ang="T113">
                                          <a:pos x="T6" y="T7"/>
                                        </a:cxn>
                                        <a:cxn ang="T114">
                                          <a:pos x="T8" y="T9"/>
                                        </a:cxn>
                                        <a:cxn ang="T115">
                                          <a:pos x="T10" y="T11"/>
                                        </a:cxn>
                                        <a:cxn ang="T116">
                                          <a:pos x="T12" y="T13"/>
                                        </a:cxn>
                                        <a:cxn ang="T117">
                                          <a:pos x="T14" y="T15"/>
                                        </a:cxn>
                                        <a:cxn ang="T118">
                                          <a:pos x="T16" y="T17"/>
                                        </a:cxn>
                                        <a:cxn ang="T119">
                                          <a:pos x="T18" y="T19"/>
                                        </a:cxn>
                                        <a:cxn ang="T120">
                                          <a:pos x="T20" y="T21"/>
                                        </a:cxn>
                                        <a:cxn ang="T121">
                                          <a:pos x="T22" y="T23"/>
                                        </a:cxn>
                                        <a:cxn ang="T122">
                                          <a:pos x="T24" y="T25"/>
                                        </a:cxn>
                                        <a:cxn ang="T123">
                                          <a:pos x="T26" y="T27"/>
                                        </a:cxn>
                                        <a:cxn ang="T124">
                                          <a:pos x="T28" y="T29"/>
                                        </a:cxn>
                                        <a:cxn ang="T125">
                                          <a:pos x="T30" y="T31"/>
                                        </a:cxn>
                                        <a:cxn ang="T126">
                                          <a:pos x="T32" y="T33"/>
                                        </a:cxn>
                                        <a:cxn ang="T127">
                                          <a:pos x="T34" y="T35"/>
                                        </a:cxn>
                                        <a:cxn ang="T128">
                                          <a:pos x="T36" y="T37"/>
                                        </a:cxn>
                                        <a:cxn ang="T129">
                                          <a:pos x="T38" y="T39"/>
                                        </a:cxn>
                                        <a:cxn ang="T130">
                                          <a:pos x="T40" y="T41"/>
                                        </a:cxn>
                                        <a:cxn ang="T131">
                                          <a:pos x="T42" y="T43"/>
                                        </a:cxn>
                                        <a:cxn ang="T132">
                                          <a:pos x="T44" y="T45"/>
                                        </a:cxn>
                                        <a:cxn ang="T133">
                                          <a:pos x="T46" y="T47"/>
                                        </a:cxn>
                                        <a:cxn ang="T134">
                                          <a:pos x="T48" y="T49"/>
                                        </a:cxn>
                                        <a:cxn ang="T135">
                                          <a:pos x="T50" y="T51"/>
                                        </a:cxn>
                                        <a:cxn ang="T136">
                                          <a:pos x="T52" y="T53"/>
                                        </a:cxn>
                                        <a:cxn ang="T137">
                                          <a:pos x="T54" y="T55"/>
                                        </a:cxn>
                                        <a:cxn ang="T138">
                                          <a:pos x="T56" y="T57"/>
                                        </a:cxn>
                                        <a:cxn ang="T139">
                                          <a:pos x="T58" y="T59"/>
                                        </a:cxn>
                                        <a:cxn ang="T140">
                                          <a:pos x="T60" y="T61"/>
                                        </a:cxn>
                                        <a:cxn ang="T141">
                                          <a:pos x="T62" y="T63"/>
                                        </a:cxn>
                                        <a:cxn ang="T142">
                                          <a:pos x="T64" y="T65"/>
                                        </a:cxn>
                                        <a:cxn ang="T143">
                                          <a:pos x="T66" y="T67"/>
                                        </a:cxn>
                                        <a:cxn ang="T144">
                                          <a:pos x="T68" y="T69"/>
                                        </a:cxn>
                                        <a:cxn ang="T145">
                                          <a:pos x="T70" y="T71"/>
                                        </a:cxn>
                                        <a:cxn ang="T146">
                                          <a:pos x="T72" y="T73"/>
                                        </a:cxn>
                                        <a:cxn ang="T147">
                                          <a:pos x="T74" y="T75"/>
                                        </a:cxn>
                                        <a:cxn ang="T148">
                                          <a:pos x="T76" y="T77"/>
                                        </a:cxn>
                                        <a:cxn ang="T149">
                                          <a:pos x="T78" y="T79"/>
                                        </a:cxn>
                                        <a:cxn ang="T150">
                                          <a:pos x="T80" y="T81"/>
                                        </a:cxn>
                                        <a:cxn ang="T151">
                                          <a:pos x="T82" y="T83"/>
                                        </a:cxn>
                                        <a:cxn ang="T152">
                                          <a:pos x="T84" y="T85"/>
                                        </a:cxn>
                                        <a:cxn ang="T153">
                                          <a:pos x="T86" y="T87"/>
                                        </a:cxn>
                                        <a:cxn ang="T154">
                                          <a:pos x="T88" y="T89"/>
                                        </a:cxn>
                                        <a:cxn ang="T155">
                                          <a:pos x="T90" y="T91"/>
                                        </a:cxn>
                                        <a:cxn ang="T156">
                                          <a:pos x="T92" y="T93"/>
                                        </a:cxn>
                                        <a:cxn ang="T157">
                                          <a:pos x="T94" y="T95"/>
                                        </a:cxn>
                                        <a:cxn ang="T158">
                                          <a:pos x="T96" y="T97"/>
                                        </a:cxn>
                                        <a:cxn ang="T159">
                                          <a:pos x="T98" y="T99"/>
                                        </a:cxn>
                                        <a:cxn ang="T160">
                                          <a:pos x="T100" y="T101"/>
                                        </a:cxn>
                                        <a:cxn ang="T161">
                                          <a:pos x="T102" y="T103"/>
                                        </a:cxn>
                                        <a:cxn ang="T162">
                                          <a:pos x="T104" y="T105"/>
                                        </a:cxn>
                                        <a:cxn ang="T163">
                                          <a:pos x="T106" y="T107"/>
                                        </a:cxn>
                                        <a:cxn ang="T164">
                                          <a:pos x="T108" y="T109"/>
                                        </a:cxn>
                                      </a:cxnLst>
                                      <a:rect l="T165" t="T166" r="T167" b="T168"/>
                                      <a:pathLst>
                                        <a:path w="653" h="567">
                                          <a:moveTo>
                                            <a:pt x="2" y="269"/>
                                          </a:moveTo>
                                          <a:lnTo>
                                            <a:pt x="10" y="247"/>
                                          </a:lnTo>
                                          <a:lnTo>
                                            <a:pt x="20" y="226"/>
                                          </a:lnTo>
                                          <a:lnTo>
                                            <a:pt x="32" y="205"/>
                                          </a:lnTo>
                                          <a:lnTo>
                                            <a:pt x="45" y="190"/>
                                          </a:lnTo>
                                          <a:lnTo>
                                            <a:pt x="58" y="177"/>
                                          </a:lnTo>
                                          <a:lnTo>
                                            <a:pt x="75" y="159"/>
                                          </a:lnTo>
                                          <a:lnTo>
                                            <a:pt x="95" y="137"/>
                                          </a:lnTo>
                                          <a:lnTo>
                                            <a:pt x="110" y="116"/>
                                          </a:lnTo>
                                          <a:lnTo>
                                            <a:pt x="126" y="96"/>
                                          </a:lnTo>
                                          <a:lnTo>
                                            <a:pt x="143" y="80"/>
                                          </a:lnTo>
                                          <a:lnTo>
                                            <a:pt x="163" y="62"/>
                                          </a:lnTo>
                                          <a:lnTo>
                                            <a:pt x="183" y="47"/>
                                          </a:lnTo>
                                          <a:lnTo>
                                            <a:pt x="204" y="34"/>
                                          </a:lnTo>
                                          <a:lnTo>
                                            <a:pt x="230" y="21"/>
                                          </a:lnTo>
                                          <a:lnTo>
                                            <a:pt x="259" y="11"/>
                                          </a:lnTo>
                                          <a:lnTo>
                                            <a:pt x="288" y="4"/>
                                          </a:lnTo>
                                          <a:lnTo>
                                            <a:pt x="324" y="1"/>
                                          </a:lnTo>
                                          <a:lnTo>
                                            <a:pt x="358" y="0"/>
                                          </a:lnTo>
                                          <a:lnTo>
                                            <a:pt x="385" y="2"/>
                                          </a:lnTo>
                                          <a:lnTo>
                                            <a:pt x="413" y="6"/>
                                          </a:lnTo>
                                          <a:lnTo>
                                            <a:pt x="439" y="11"/>
                                          </a:lnTo>
                                          <a:lnTo>
                                            <a:pt x="471" y="19"/>
                                          </a:lnTo>
                                          <a:lnTo>
                                            <a:pt x="498" y="32"/>
                                          </a:lnTo>
                                          <a:lnTo>
                                            <a:pt x="520" y="43"/>
                                          </a:lnTo>
                                          <a:lnTo>
                                            <a:pt x="545" y="56"/>
                                          </a:lnTo>
                                          <a:lnTo>
                                            <a:pt x="564" y="74"/>
                                          </a:lnTo>
                                          <a:lnTo>
                                            <a:pt x="583" y="93"/>
                                          </a:lnTo>
                                          <a:lnTo>
                                            <a:pt x="598" y="112"/>
                                          </a:lnTo>
                                          <a:lnTo>
                                            <a:pt x="615" y="135"/>
                                          </a:lnTo>
                                          <a:lnTo>
                                            <a:pt x="630" y="157"/>
                                          </a:lnTo>
                                          <a:lnTo>
                                            <a:pt x="639" y="178"/>
                                          </a:lnTo>
                                          <a:lnTo>
                                            <a:pt x="645" y="205"/>
                                          </a:lnTo>
                                          <a:lnTo>
                                            <a:pt x="650" y="230"/>
                                          </a:lnTo>
                                          <a:lnTo>
                                            <a:pt x="653" y="249"/>
                                          </a:lnTo>
                                          <a:lnTo>
                                            <a:pt x="634" y="208"/>
                                          </a:lnTo>
                                          <a:lnTo>
                                            <a:pt x="623" y="188"/>
                                          </a:lnTo>
                                          <a:lnTo>
                                            <a:pt x="610" y="162"/>
                                          </a:lnTo>
                                          <a:lnTo>
                                            <a:pt x="599" y="142"/>
                                          </a:lnTo>
                                          <a:lnTo>
                                            <a:pt x="586" y="125"/>
                                          </a:lnTo>
                                          <a:lnTo>
                                            <a:pt x="571" y="105"/>
                                          </a:lnTo>
                                          <a:lnTo>
                                            <a:pt x="552" y="89"/>
                                          </a:lnTo>
                                          <a:lnTo>
                                            <a:pt x="537" y="75"/>
                                          </a:lnTo>
                                          <a:lnTo>
                                            <a:pt x="521" y="65"/>
                                          </a:lnTo>
                                          <a:lnTo>
                                            <a:pt x="503" y="59"/>
                                          </a:lnTo>
                                          <a:lnTo>
                                            <a:pt x="486" y="51"/>
                                          </a:lnTo>
                                          <a:lnTo>
                                            <a:pt x="464" y="43"/>
                                          </a:lnTo>
                                          <a:lnTo>
                                            <a:pt x="445" y="38"/>
                                          </a:lnTo>
                                          <a:lnTo>
                                            <a:pt x="422" y="32"/>
                                          </a:lnTo>
                                          <a:lnTo>
                                            <a:pt x="397" y="26"/>
                                          </a:lnTo>
                                          <a:lnTo>
                                            <a:pt x="371" y="24"/>
                                          </a:lnTo>
                                          <a:lnTo>
                                            <a:pt x="349" y="22"/>
                                          </a:lnTo>
                                          <a:lnTo>
                                            <a:pt x="331" y="24"/>
                                          </a:lnTo>
                                          <a:lnTo>
                                            <a:pt x="305" y="29"/>
                                          </a:lnTo>
                                          <a:lnTo>
                                            <a:pt x="280" y="35"/>
                                          </a:lnTo>
                                          <a:lnTo>
                                            <a:pt x="260" y="40"/>
                                          </a:lnTo>
                                          <a:lnTo>
                                            <a:pt x="240" y="49"/>
                                          </a:lnTo>
                                          <a:lnTo>
                                            <a:pt x="215" y="61"/>
                                          </a:lnTo>
                                          <a:lnTo>
                                            <a:pt x="199" y="69"/>
                                          </a:lnTo>
                                          <a:lnTo>
                                            <a:pt x="183" y="82"/>
                                          </a:lnTo>
                                          <a:lnTo>
                                            <a:pt x="161" y="99"/>
                                          </a:lnTo>
                                          <a:lnTo>
                                            <a:pt x="140" y="120"/>
                                          </a:lnTo>
                                          <a:lnTo>
                                            <a:pt x="118" y="141"/>
                                          </a:lnTo>
                                          <a:lnTo>
                                            <a:pt x="100" y="164"/>
                                          </a:lnTo>
                                          <a:lnTo>
                                            <a:pt x="82" y="189"/>
                                          </a:lnTo>
                                          <a:lnTo>
                                            <a:pt x="64" y="211"/>
                                          </a:lnTo>
                                          <a:lnTo>
                                            <a:pt x="56" y="225"/>
                                          </a:lnTo>
                                          <a:lnTo>
                                            <a:pt x="51" y="244"/>
                                          </a:lnTo>
                                          <a:lnTo>
                                            <a:pt x="43" y="261"/>
                                          </a:lnTo>
                                          <a:lnTo>
                                            <a:pt x="37" y="274"/>
                                          </a:lnTo>
                                          <a:lnTo>
                                            <a:pt x="40" y="298"/>
                                          </a:lnTo>
                                          <a:lnTo>
                                            <a:pt x="41" y="321"/>
                                          </a:lnTo>
                                          <a:lnTo>
                                            <a:pt x="47" y="336"/>
                                          </a:lnTo>
                                          <a:lnTo>
                                            <a:pt x="55" y="356"/>
                                          </a:lnTo>
                                          <a:lnTo>
                                            <a:pt x="63" y="375"/>
                                          </a:lnTo>
                                          <a:lnTo>
                                            <a:pt x="72" y="393"/>
                                          </a:lnTo>
                                          <a:lnTo>
                                            <a:pt x="91" y="415"/>
                                          </a:lnTo>
                                          <a:lnTo>
                                            <a:pt x="112" y="439"/>
                                          </a:lnTo>
                                          <a:lnTo>
                                            <a:pt x="133" y="463"/>
                                          </a:lnTo>
                                          <a:lnTo>
                                            <a:pt x="149" y="484"/>
                                          </a:lnTo>
                                          <a:lnTo>
                                            <a:pt x="163" y="502"/>
                                          </a:lnTo>
                                          <a:lnTo>
                                            <a:pt x="176" y="517"/>
                                          </a:lnTo>
                                          <a:lnTo>
                                            <a:pt x="184" y="529"/>
                                          </a:lnTo>
                                          <a:lnTo>
                                            <a:pt x="194" y="533"/>
                                          </a:lnTo>
                                          <a:lnTo>
                                            <a:pt x="208" y="536"/>
                                          </a:lnTo>
                                          <a:lnTo>
                                            <a:pt x="225" y="540"/>
                                          </a:lnTo>
                                          <a:lnTo>
                                            <a:pt x="242" y="545"/>
                                          </a:lnTo>
                                          <a:lnTo>
                                            <a:pt x="256" y="553"/>
                                          </a:lnTo>
                                          <a:lnTo>
                                            <a:pt x="268" y="561"/>
                                          </a:lnTo>
                                          <a:lnTo>
                                            <a:pt x="253" y="564"/>
                                          </a:lnTo>
                                          <a:lnTo>
                                            <a:pt x="231" y="566"/>
                                          </a:lnTo>
                                          <a:lnTo>
                                            <a:pt x="210" y="567"/>
                                          </a:lnTo>
                                          <a:lnTo>
                                            <a:pt x="196" y="563"/>
                                          </a:lnTo>
                                          <a:lnTo>
                                            <a:pt x="181" y="556"/>
                                          </a:lnTo>
                                          <a:lnTo>
                                            <a:pt x="162" y="548"/>
                                          </a:lnTo>
                                          <a:lnTo>
                                            <a:pt x="152" y="538"/>
                                          </a:lnTo>
                                          <a:lnTo>
                                            <a:pt x="141" y="522"/>
                                          </a:lnTo>
                                          <a:lnTo>
                                            <a:pt x="129" y="503"/>
                                          </a:lnTo>
                                          <a:lnTo>
                                            <a:pt x="118" y="488"/>
                                          </a:lnTo>
                                          <a:lnTo>
                                            <a:pt x="98" y="466"/>
                                          </a:lnTo>
                                          <a:lnTo>
                                            <a:pt x="83" y="448"/>
                                          </a:lnTo>
                                          <a:lnTo>
                                            <a:pt x="61" y="426"/>
                                          </a:lnTo>
                                          <a:lnTo>
                                            <a:pt x="44" y="410"/>
                                          </a:lnTo>
                                          <a:lnTo>
                                            <a:pt x="33" y="398"/>
                                          </a:lnTo>
                                          <a:lnTo>
                                            <a:pt x="26" y="383"/>
                                          </a:lnTo>
                                          <a:lnTo>
                                            <a:pt x="18" y="362"/>
                                          </a:lnTo>
                                          <a:lnTo>
                                            <a:pt x="9" y="338"/>
                                          </a:lnTo>
                                          <a:lnTo>
                                            <a:pt x="4" y="314"/>
                                          </a:lnTo>
                                          <a:lnTo>
                                            <a:pt x="0" y="287"/>
                                          </a:lnTo>
                                          <a:lnTo>
                                            <a:pt x="2" y="269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</p:grpSp>
                            </p:grpSp>
                            <p:sp>
                              <p:nvSpPr>
                                <p:cNvPr id="61924" name="Freeform 5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240" y="1768"/>
                                  <a:ext cx="78" cy="101"/>
                                </a:xfrm>
                                <a:custGeom>
                                  <a:avLst/>
                                  <a:gdLst>
                                    <a:gd name="T0" fmla="*/ 4 w 391"/>
                                    <a:gd name="T1" fmla="*/ 3 h 501"/>
                                    <a:gd name="T2" fmla="*/ 5 w 391"/>
                                    <a:gd name="T3" fmla="*/ 2 h 501"/>
                                    <a:gd name="T4" fmla="*/ 6 w 391"/>
                                    <a:gd name="T5" fmla="*/ 1 h 501"/>
                                    <a:gd name="T6" fmla="*/ 7 w 391"/>
                                    <a:gd name="T7" fmla="*/ 0 h 501"/>
                                    <a:gd name="T8" fmla="*/ 8 w 391"/>
                                    <a:gd name="T9" fmla="*/ 0 h 501"/>
                                    <a:gd name="T10" fmla="*/ 9 w 391"/>
                                    <a:gd name="T11" fmla="*/ 0 h 501"/>
                                    <a:gd name="T12" fmla="*/ 9 w 391"/>
                                    <a:gd name="T13" fmla="*/ 0 h 501"/>
                                    <a:gd name="T14" fmla="*/ 10 w 391"/>
                                    <a:gd name="T15" fmla="*/ 1 h 501"/>
                                    <a:gd name="T16" fmla="*/ 10 w 391"/>
                                    <a:gd name="T17" fmla="*/ 1 h 501"/>
                                    <a:gd name="T18" fmla="*/ 10 w 391"/>
                                    <a:gd name="T19" fmla="*/ 2 h 501"/>
                                    <a:gd name="T20" fmla="*/ 10 w 391"/>
                                    <a:gd name="T21" fmla="*/ 4 h 501"/>
                                    <a:gd name="T22" fmla="*/ 10 w 391"/>
                                    <a:gd name="T23" fmla="*/ 5 h 501"/>
                                    <a:gd name="T24" fmla="*/ 11 w 391"/>
                                    <a:gd name="T25" fmla="*/ 7 h 501"/>
                                    <a:gd name="T26" fmla="*/ 11 w 391"/>
                                    <a:gd name="T27" fmla="*/ 8 h 501"/>
                                    <a:gd name="T28" fmla="*/ 12 w 391"/>
                                    <a:gd name="T29" fmla="*/ 10 h 501"/>
                                    <a:gd name="T30" fmla="*/ 13 w 391"/>
                                    <a:gd name="T31" fmla="*/ 11 h 501"/>
                                    <a:gd name="T32" fmla="*/ 14 w 391"/>
                                    <a:gd name="T33" fmla="*/ 13 h 501"/>
                                    <a:gd name="T34" fmla="*/ 15 w 391"/>
                                    <a:gd name="T35" fmla="*/ 15 h 501"/>
                                    <a:gd name="T36" fmla="*/ 15 w 391"/>
                                    <a:gd name="T37" fmla="*/ 17 h 501"/>
                                    <a:gd name="T38" fmla="*/ 16 w 391"/>
                                    <a:gd name="T39" fmla="*/ 18 h 501"/>
                                    <a:gd name="T40" fmla="*/ 16 w 391"/>
                                    <a:gd name="T41" fmla="*/ 19 h 501"/>
                                    <a:gd name="T42" fmla="*/ 15 w 391"/>
                                    <a:gd name="T43" fmla="*/ 20 h 501"/>
                                    <a:gd name="T44" fmla="*/ 15 w 391"/>
                                    <a:gd name="T45" fmla="*/ 20 h 501"/>
                                    <a:gd name="T46" fmla="*/ 14 w 391"/>
                                    <a:gd name="T47" fmla="*/ 20 h 501"/>
                                    <a:gd name="T48" fmla="*/ 13 w 391"/>
                                    <a:gd name="T49" fmla="*/ 20 h 501"/>
                                    <a:gd name="T50" fmla="*/ 12 w 391"/>
                                    <a:gd name="T51" fmla="*/ 20 h 501"/>
                                    <a:gd name="T52" fmla="*/ 11 w 391"/>
                                    <a:gd name="T53" fmla="*/ 19 h 501"/>
                                    <a:gd name="T54" fmla="*/ 10 w 391"/>
                                    <a:gd name="T55" fmla="*/ 18 h 501"/>
                                    <a:gd name="T56" fmla="*/ 9 w 391"/>
                                    <a:gd name="T57" fmla="*/ 17 h 501"/>
                                    <a:gd name="T58" fmla="*/ 8 w 391"/>
                                    <a:gd name="T59" fmla="*/ 15 h 501"/>
                                    <a:gd name="T60" fmla="*/ 7 w 391"/>
                                    <a:gd name="T61" fmla="*/ 14 h 501"/>
                                    <a:gd name="T62" fmla="*/ 6 w 391"/>
                                    <a:gd name="T63" fmla="*/ 13 h 501"/>
                                    <a:gd name="T64" fmla="*/ 4 w 391"/>
                                    <a:gd name="T65" fmla="*/ 12 h 501"/>
                                    <a:gd name="T66" fmla="*/ 4 w 391"/>
                                    <a:gd name="T67" fmla="*/ 10 h 501"/>
                                    <a:gd name="T68" fmla="*/ 3 w 391"/>
                                    <a:gd name="T69" fmla="*/ 9 h 501"/>
                                    <a:gd name="T70" fmla="*/ 1 w 391"/>
                                    <a:gd name="T71" fmla="*/ 7 h 501"/>
                                    <a:gd name="T72" fmla="*/ 1 w 391"/>
                                    <a:gd name="T73" fmla="*/ 7 h 501"/>
                                    <a:gd name="T74" fmla="*/ 0 w 391"/>
                                    <a:gd name="T75" fmla="*/ 6 h 501"/>
                                    <a:gd name="T76" fmla="*/ 0 w 391"/>
                                    <a:gd name="T77" fmla="*/ 5 h 501"/>
                                    <a:gd name="T78" fmla="*/ 0 w 391"/>
                                    <a:gd name="T79" fmla="*/ 4 h 501"/>
                                    <a:gd name="T80" fmla="*/ 1 w 391"/>
                                    <a:gd name="T81" fmla="*/ 4 h 501"/>
                                    <a:gd name="T82" fmla="*/ 1 w 391"/>
                                    <a:gd name="T83" fmla="*/ 3 h 501"/>
                                    <a:gd name="T84" fmla="*/ 2 w 391"/>
                                    <a:gd name="T85" fmla="*/ 3 h 501"/>
                                    <a:gd name="T86" fmla="*/ 3 w 391"/>
                                    <a:gd name="T87" fmla="*/ 3 h 501"/>
                                    <a:gd name="T88" fmla="*/ 4 w 391"/>
                                    <a:gd name="T89" fmla="*/ 3 h 501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w 391"/>
                                    <a:gd name="T136" fmla="*/ 0 h 501"/>
                                    <a:gd name="T137" fmla="*/ 391 w 391"/>
                                    <a:gd name="T138" fmla="*/ 501 h 501"/>
                                  </a:gdLst>
                                  <a:ahLst/>
                                  <a:cxnLst>
                                    <a:cxn ang="T90">
                                      <a:pos x="T0" y="T1"/>
                                    </a:cxn>
                                    <a:cxn ang="T91">
                                      <a:pos x="T2" y="T3"/>
                                    </a:cxn>
                                    <a:cxn ang="T92">
                                      <a:pos x="T4" y="T5"/>
                                    </a:cxn>
                                    <a:cxn ang="T93">
                                      <a:pos x="T6" y="T7"/>
                                    </a:cxn>
                                    <a:cxn ang="T94">
                                      <a:pos x="T8" y="T9"/>
                                    </a:cxn>
                                    <a:cxn ang="T95">
                                      <a:pos x="T10" y="T11"/>
                                    </a:cxn>
                                    <a:cxn ang="T96">
                                      <a:pos x="T12" y="T13"/>
                                    </a:cxn>
                                    <a:cxn ang="T97">
                                      <a:pos x="T14" y="T15"/>
                                    </a:cxn>
                                    <a:cxn ang="T98">
                                      <a:pos x="T16" y="T17"/>
                                    </a:cxn>
                                    <a:cxn ang="T99">
                                      <a:pos x="T18" y="T19"/>
                                    </a:cxn>
                                    <a:cxn ang="T100">
                                      <a:pos x="T20" y="T21"/>
                                    </a:cxn>
                                    <a:cxn ang="T101">
                                      <a:pos x="T22" y="T23"/>
                                    </a:cxn>
                                    <a:cxn ang="T102">
                                      <a:pos x="T24" y="T25"/>
                                    </a:cxn>
                                    <a:cxn ang="T103">
                                      <a:pos x="T26" y="T27"/>
                                    </a:cxn>
                                    <a:cxn ang="T104">
                                      <a:pos x="T28" y="T29"/>
                                    </a:cxn>
                                    <a:cxn ang="T105">
                                      <a:pos x="T30" y="T31"/>
                                    </a:cxn>
                                    <a:cxn ang="T106">
                                      <a:pos x="T32" y="T33"/>
                                    </a:cxn>
                                    <a:cxn ang="T107">
                                      <a:pos x="T34" y="T35"/>
                                    </a:cxn>
                                    <a:cxn ang="T108">
                                      <a:pos x="T36" y="T37"/>
                                    </a:cxn>
                                    <a:cxn ang="T109">
                                      <a:pos x="T38" y="T39"/>
                                    </a:cxn>
                                    <a:cxn ang="T110">
                                      <a:pos x="T40" y="T41"/>
                                    </a:cxn>
                                    <a:cxn ang="T111">
                                      <a:pos x="T42" y="T43"/>
                                    </a:cxn>
                                    <a:cxn ang="T112">
                                      <a:pos x="T44" y="T45"/>
                                    </a:cxn>
                                    <a:cxn ang="T113">
                                      <a:pos x="T46" y="T47"/>
                                    </a:cxn>
                                    <a:cxn ang="T114">
                                      <a:pos x="T48" y="T49"/>
                                    </a:cxn>
                                    <a:cxn ang="T115">
                                      <a:pos x="T50" y="T51"/>
                                    </a:cxn>
                                    <a:cxn ang="T116">
                                      <a:pos x="T52" y="T53"/>
                                    </a:cxn>
                                    <a:cxn ang="T117">
                                      <a:pos x="T54" y="T55"/>
                                    </a:cxn>
                                    <a:cxn ang="T118">
                                      <a:pos x="T56" y="T57"/>
                                    </a:cxn>
                                    <a:cxn ang="T119">
                                      <a:pos x="T58" y="T59"/>
                                    </a:cxn>
                                    <a:cxn ang="T120">
                                      <a:pos x="T60" y="T61"/>
                                    </a:cxn>
                                    <a:cxn ang="T121">
                                      <a:pos x="T62" y="T63"/>
                                    </a:cxn>
                                    <a:cxn ang="T122">
                                      <a:pos x="T64" y="T65"/>
                                    </a:cxn>
                                    <a:cxn ang="T123">
                                      <a:pos x="T66" y="T67"/>
                                    </a:cxn>
                                    <a:cxn ang="T124">
                                      <a:pos x="T68" y="T69"/>
                                    </a:cxn>
                                    <a:cxn ang="T125">
                                      <a:pos x="T70" y="T71"/>
                                    </a:cxn>
                                    <a:cxn ang="T126">
                                      <a:pos x="T72" y="T73"/>
                                    </a:cxn>
                                    <a:cxn ang="T127">
                                      <a:pos x="T74" y="T75"/>
                                    </a:cxn>
                                    <a:cxn ang="T128">
                                      <a:pos x="T76" y="T77"/>
                                    </a:cxn>
                                    <a:cxn ang="T129">
                                      <a:pos x="T78" y="T79"/>
                                    </a:cxn>
                                    <a:cxn ang="T130">
                                      <a:pos x="T80" y="T81"/>
                                    </a:cxn>
                                    <a:cxn ang="T131">
                                      <a:pos x="T82" y="T83"/>
                                    </a:cxn>
                                    <a:cxn ang="T132">
                                      <a:pos x="T84" y="T85"/>
                                    </a:cxn>
                                    <a:cxn ang="T133">
                                      <a:pos x="T86" y="T87"/>
                                    </a:cxn>
                                    <a:cxn ang="T134">
                                      <a:pos x="T88" y="T89"/>
                                    </a:cxn>
                                  </a:cxnLst>
                                  <a:rect l="T135" t="T136" r="T137" b="T138"/>
                                  <a:pathLst>
                                    <a:path w="391" h="501">
                                      <a:moveTo>
                                        <a:pt x="103" y="64"/>
                                      </a:moveTo>
                                      <a:lnTo>
                                        <a:pt x="132" y="49"/>
                                      </a:lnTo>
                                      <a:lnTo>
                                        <a:pt x="152" y="31"/>
                                      </a:lnTo>
                                      <a:lnTo>
                                        <a:pt x="178" y="12"/>
                                      </a:lnTo>
                                      <a:lnTo>
                                        <a:pt x="198" y="3"/>
                                      </a:lnTo>
                                      <a:lnTo>
                                        <a:pt x="217" y="0"/>
                                      </a:lnTo>
                                      <a:lnTo>
                                        <a:pt x="229" y="3"/>
                                      </a:lnTo>
                                      <a:lnTo>
                                        <a:pt x="241" y="13"/>
                                      </a:lnTo>
                                      <a:lnTo>
                                        <a:pt x="249" y="31"/>
                                      </a:lnTo>
                                      <a:lnTo>
                                        <a:pt x="259" y="62"/>
                                      </a:lnTo>
                                      <a:lnTo>
                                        <a:pt x="262" y="95"/>
                                      </a:lnTo>
                                      <a:lnTo>
                                        <a:pt x="263" y="131"/>
                                      </a:lnTo>
                                      <a:lnTo>
                                        <a:pt x="269" y="165"/>
                                      </a:lnTo>
                                      <a:lnTo>
                                        <a:pt x="283" y="197"/>
                                      </a:lnTo>
                                      <a:lnTo>
                                        <a:pt x="301" y="237"/>
                                      </a:lnTo>
                                      <a:lnTo>
                                        <a:pt x="319" y="277"/>
                                      </a:lnTo>
                                      <a:lnTo>
                                        <a:pt x="340" y="319"/>
                                      </a:lnTo>
                                      <a:lnTo>
                                        <a:pt x="365" y="368"/>
                                      </a:lnTo>
                                      <a:lnTo>
                                        <a:pt x="383" y="409"/>
                                      </a:lnTo>
                                      <a:lnTo>
                                        <a:pt x="391" y="434"/>
                                      </a:lnTo>
                                      <a:lnTo>
                                        <a:pt x="391" y="458"/>
                                      </a:lnTo>
                                      <a:lnTo>
                                        <a:pt x="384" y="480"/>
                                      </a:lnTo>
                                      <a:lnTo>
                                        <a:pt x="371" y="494"/>
                                      </a:lnTo>
                                      <a:lnTo>
                                        <a:pt x="350" y="501"/>
                                      </a:lnTo>
                                      <a:lnTo>
                                        <a:pt x="326" y="498"/>
                                      </a:lnTo>
                                      <a:lnTo>
                                        <a:pt x="298" y="490"/>
                                      </a:lnTo>
                                      <a:lnTo>
                                        <a:pt x="274" y="468"/>
                                      </a:lnTo>
                                      <a:lnTo>
                                        <a:pt x="249" y="446"/>
                                      </a:lnTo>
                                      <a:lnTo>
                                        <a:pt x="227" y="416"/>
                                      </a:lnTo>
                                      <a:lnTo>
                                        <a:pt x="198" y="378"/>
                                      </a:lnTo>
                                      <a:lnTo>
                                        <a:pt x="177" y="346"/>
                                      </a:lnTo>
                                      <a:lnTo>
                                        <a:pt x="143" y="317"/>
                                      </a:lnTo>
                                      <a:lnTo>
                                        <a:pt x="112" y="288"/>
                                      </a:lnTo>
                                      <a:lnTo>
                                        <a:pt x="89" y="259"/>
                                      </a:lnTo>
                                      <a:lnTo>
                                        <a:pt x="64" y="222"/>
                                      </a:lnTo>
                                      <a:lnTo>
                                        <a:pt x="35" y="186"/>
                                      </a:lnTo>
                                      <a:lnTo>
                                        <a:pt x="15" y="163"/>
                                      </a:lnTo>
                                      <a:lnTo>
                                        <a:pt x="3" y="143"/>
                                      </a:lnTo>
                                      <a:lnTo>
                                        <a:pt x="0" y="125"/>
                                      </a:lnTo>
                                      <a:lnTo>
                                        <a:pt x="4" y="102"/>
                                      </a:lnTo>
                                      <a:lnTo>
                                        <a:pt x="16" y="87"/>
                                      </a:lnTo>
                                      <a:lnTo>
                                        <a:pt x="34" y="80"/>
                                      </a:lnTo>
                                      <a:lnTo>
                                        <a:pt x="55" y="74"/>
                                      </a:lnTo>
                                      <a:lnTo>
                                        <a:pt x="80" y="68"/>
                                      </a:lnTo>
                                      <a:lnTo>
                                        <a:pt x="103" y="6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8" name="Group 5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62" y="1678"/>
                                <a:ext cx="108" cy="94"/>
                                <a:chOff x="2162" y="1678"/>
                                <a:chExt cx="108" cy="94"/>
                              </a:xfrm>
                            </p:grpSpPr>
                            <p:sp>
                              <p:nvSpPr>
                                <p:cNvPr id="61919" name="Freeform 5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62" y="1678"/>
                                  <a:ext cx="108" cy="94"/>
                                </a:xfrm>
                                <a:custGeom>
                                  <a:avLst/>
                                  <a:gdLst>
                                    <a:gd name="T0" fmla="*/ 0 w 541"/>
                                    <a:gd name="T1" fmla="*/ 8 h 470"/>
                                    <a:gd name="T2" fmla="*/ 1 w 541"/>
                                    <a:gd name="T3" fmla="*/ 7 h 470"/>
                                    <a:gd name="T4" fmla="*/ 2 w 541"/>
                                    <a:gd name="T5" fmla="*/ 6 h 470"/>
                                    <a:gd name="T6" fmla="*/ 3 w 541"/>
                                    <a:gd name="T7" fmla="*/ 5 h 470"/>
                                    <a:gd name="T8" fmla="*/ 4 w 541"/>
                                    <a:gd name="T9" fmla="*/ 3 h 470"/>
                                    <a:gd name="T10" fmla="*/ 5 w 541"/>
                                    <a:gd name="T11" fmla="*/ 2 h 470"/>
                                    <a:gd name="T12" fmla="*/ 7 w 541"/>
                                    <a:gd name="T13" fmla="*/ 1 h 470"/>
                                    <a:gd name="T14" fmla="*/ 9 w 541"/>
                                    <a:gd name="T15" fmla="*/ 0 h 470"/>
                                    <a:gd name="T16" fmla="*/ 11 w 541"/>
                                    <a:gd name="T17" fmla="*/ 0 h 470"/>
                                    <a:gd name="T18" fmla="*/ 13 w 541"/>
                                    <a:gd name="T19" fmla="*/ 0 h 470"/>
                                    <a:gd name="T20" fmla="*/ 14 w 541"/>
                                    <a:gd name="T21" fmla="*/ 0 h 470"/>
                                    <a:gd name="T22" fmla="*/ 16 w 541"/>
                                    <a:gd name="T23" fmla="*/ 1 h 470"/>
                                    <a:gd name="T24" fmla="*/ 18 w 541"/>
                                    <a:gd name="T25" fmla="*/ 2 h 470"/>
                                    <a:gd name="T26" fmla="*/ 19 w 541"/>
                                    <a:gd name="T27" fmla="*/ 3 h 470"/>
                                    <a:gd name="T28" fmla="*/ 20 w 541"/>
                                    <a:gd name="T29" fmla="*/ 4 h 470"/>
                                    <a:gd name="T30" fmla="*/ 21 w 541"/>
                                    <a:gd name="T31" fmla="*/ 6 h 470"/>
                                    <a:gd name="T32" fmla="*/ 22 w 541"/>
                                    <a:gd name="T33" fmla="*/ 8 h 470"/>
                                    <a:gd name="T34" fmla="*/ 22 w 541"/>
                                    <a:gd name="T35" fmla="*/ 9 h 470"/>
                                    <a:gd name="T36" fmla="*/ 21 w 541"/>
                                    <a:gd name="T37" fmla="*/ 10 h 470"/>
                                    <a:gd name="T38" fmla="*/ 20 w 541"/>
                                    <a:gd name="T39" fmla="*/ 12 h 470"/>
                                    <a:gd name="T40" fmla="*/ 20 w 541"/>
                                    <a:gd name="T41" fmla="*/ 14 h 470"/>
                                    <a:gd name="T42" fmla="*/ 19 w 541"/>
                                    <a:gd name="T43" fmla="*/ 15 h 470"/>
                                    <a:gd name="T44" fmla="*/ 19 w 541"/>
                                    <a:gd name="T45" fmla="*/ 16 h 470"/>
                                    <a:gd name="T46" fmla="*/ 16 w 541"/>
                                    <a:gd name="T47" fmla="*/ 18 h 470"/>
                                    <a:gd name="T48" fmla="*/ 15 w 541"/>
                                    <a:gd name="T49" fmla="*/ 17 h 470"/>
                                    <a:gd name="T50" fmla="*/ 15 w 541"/>
                                    <a:gd name="T51" fmla="*/ 16 h 470"/>
                                    <a:gd name="T52" fmla="*/ 13 w 541"/>
                                    <a:gd name="T53" fmla="*/ 16 h 470"/>
                                    <a:gd name="T54" fmla="*/ 11 w 541"/>
                                    <a:gd name="T55" fmla="*/ 17 h 470"/>
                                    <a:gd name="T56" fmla="*/ 10 w 541"/>
                                    <a:gd name="T57" fmla="*/ 17 h 470"/>
                                    <a:gd name="T58" fmla="*/ 9 w 541"/>
                                    <a:gd name="T59" fmla="*/ 19 h 470"/>
                                    <a:gd name="T60" fmla="*/ 8 w 541"/>
                                    <a:gd name="T61" fmla="*/ 19 h 470"/>
                                    <a:gd name="T62" fmla="*/ 7 w 541"/>
                                    <a:gd name="T63" fmla="*/ 19 h 470"/>
                                    <a:gd name="T64" fmla="*/ 5 w 541"/>
                                    <a:gd name="T65" fmla="*/ 18 h 470"/>
                                    <a:gd name="T66" fmla="*/ 5 w 541"/>
                                    <a:gd name="T67" fmla="*/ 17 h 470"/>
                                    <a:gd name="T68" fmla="*/ 4 w 541"/>
                                    <a:gd name="T69" fmla="*/ 16 h 470"/>
                                    <a:gd name="T70" fmla="*/ 3 w 541"/>
                                    <a:gd name="T71" fmla="*/ 15 h 470"/>
                                    <a:gd name="T72" fmla="*/ 1 w 541"/>
                                    <a:gd name="T73" fmla="*/ 14 h 470"/>
                                    <a:gd name="T74" fmla="*/ 1 w 541"/>
                                    <a:gd name="T75" fmla="*/ 13 h 470"/>
                                    <a:gd name="T76" fmla="*/ 0 w 541"/>
                                    <a:gd name="T77" fmla="*/ 11 h 470"/>
                                    <a:gd name="T78" fmla="*/ 0 w 541"/>
                                    <a:gd name="T79" fmla="*/ 10 h 470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541"/>
                                    <a:gd name="T121" fmla="*/ 0 h 470"/>
                                    <a:gd name="T122" fmla="*/ 541 w 541"/>
                                    <a:gd name="T123" fmla="*/ 470 h 470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541" h="470">
                                      <a:moveTo>
                                        <a:pt x="1" y="223"/>
                                      </a:moveTo>
                                      <a:lnTo>
                                        <a:pt x="7" y="204"/>
                                      </a:lnTo>
                                      <a:lnTo>
                                        <a:pt x="16" y="188"/>
                                      </a:lnTo>
                                      <a:lnTo>
                                        <a:pt x="25" y="169"/>
                                      </a:lnTo>
                                      <a:lnTo>
                                        <a:pt x="36" y="157"/>
                                      </a:lnTo>
                                      <a:lnTo>
                                        <a:pt x="47" y="147"/>
                                      </a:lnTo>
                                      <a:lnTo>
                                        <a:pt x="62" y="131"/>
                                      </a:lnTo>
                                      <a:lnTo>
                                        <a:pt x="79" y="114"/>
                                      </a:lnTo>
                                      <a:lnTo>
                                        <a:pt x="91" y="96"/>
                                      </a:lnTo>
                                      <a:lnTo>
                                        <a:pt x="104" y="79"/>
                                      </a:lnTo>
                                      <a:lnTo>
                                        <a:pt x="119" y="66"/>
                                      </a:lnTo>
                                      <a:lnTo>
                                        <a:pt x="135" y="51"/>
                                      </a:lnTo>
                                      <a:lnTo>
                                        <a:pt x="152" y="38"/>
                                      </a:lnTo>
                                      <a:lnTo>
                                        <a:pt x="169" y="27"/>
                                      </a:lnTo>
                                      <a:lnTo>
                                        <a:pt x="190" y="17"/>
                                      </a:lnTo>
                                      <a:lnTo>
                                        <a:pt x="214" y="8"/>
                                      </a:lnTo>
                                      <a:lnTo>
                                        <a:pt x="239" y="3"/>
                                      </a:lnTo>
                                      <a:lnTo>
                                        <a:pt x="268" y="0"/>
                                      </a:lnTo>
                                      <a:lnTo>
                                        <a:pt x="297" y="0"/>
                                      </a:lnTo>
                                      <a:lnTo>
                                        <a:pt x="319" y="1"/>
                                      </a:lnTo>
                                      <a:lnTo>
                                        <a:pt x="342" y="4"/>
                                      </a:lnTo>
                                      <a:lnTo>
                                        <a:pt x="363" y="8"/>
                                      </a:lnTo>
                                      <a:lnTo>
                                        <a:pt x="391" y="15"/>
                                      </a:lnTo>
                                      <a:lnTo>
                                        <a:pt x="412" y="25"/>
                                      </a:lnTo>
                                      <a:lnTo>
                                        <a:pt x="431" y="34"/>
                                      </a:lnTo>
                                      <a:lnTo>
                                        <a:pt x="451" y="45"/>
                                      </a:lnTo>
                                      <a:lnTo>
                                        <a:pt x="468" y="61"/>
                                      </a:lnTo>
                                      <a:lnTo>
                                        <a:pt x="483" y="77"/>
                                      </a:lnTo>
                                      <a:lnTo>
                                        <a:pt x="496" y="93"/>
                                      </a:lnTo>
                                      <a:lnTo>
                                        <a:pt x="510" y="112"/>
                                      </a:lnTo>
                                      <a:lnTo>
                                        <a:pt x="522" y="129"/>
                                      </a:lnTo>
                                      <a:lnTo>
                                        <a:pt x="530" y="148"/>
                                      </a:lnTo>
                                      <a:lnTo>
                                        <a:pt x="535" y="169"/>
                                      </a:lnTo>
                                      <a:lnTo>
                                        <a:pt x="539" y="190"/>
                                      </a:lnTo>
                                      <a:lnTo>
                                        <a:pt x="541" y="206"/>
                                      </a:lnTo>
                                      <a:lnTo>
                                        <a:pt x="541" y="224"/>
                                      </a:lnTo>
                                      <a:lnTo>
                                        <a:pt x="536" y="236"/>
                                      </a:lnTo>
                                      <a:lnTo>
                                        <a:pt x="528" y="257"/>
                                      </a:lnTo>
                                      <a:lnTo>
                                        <a:pt x="516" y="281"/>
                                      </a:lnTo>
                                      <a:lnTo>
                                        <a:pt x="506" y="303"/>
                                      </a:lnTo>
                                      <a:lnTo>
                                        <a:pt x="497" y="320"/>
                                      </a:lnTo>
                                      <a:lnTo>
                                        <a:pt x="491" y="340"/>
                                      </a:lnTo>
                                      <a:lnTo>
                                        <a:pt x="485" y="358"/>
                                      </a:lnTo>
                                      <a:lnTo>
                                        <a:pt x="480" y="376"/>
                                      </a:lnTo>
                                      <a:lnTo>
                                        <a:pt x="477" y="385"/>
                                      </a:lnTo>
                                      <a:lnTo>
                                        <a:pt x="476" y="399"/>
                                      </a:lnTo>
                                      <a:lnTo>
                                        <a:pt x="475" y="421"/>
                                      </a:lnTo>
                                      <a:lnTo>
                                        <a:pt x="389" y="441"/>
                                      </a:lnTo>
                                      <a:lnTo>
                                        <a:pt x="387" y="427"/>
                                      </a:lnTo>
                                      <a:lnTo>
                                        <a:pt x="384" y="417"/>
                                      </a:lnTo>
                                      <a:lnTo>
                                        <a:pt x="379" y="409"/>
                                      </a:lnTo>
                                      <a:lnTo>
                                        <a:pt x="368" y="404"/>
                                      </a:lnTo>
                                      <a:lnTo>
                                        <a:pt x="350" y="407"/>
                                      </a:lnTo>
                                      <a:lnTo>
                                        <a:pt x="330" y="410"/>
                                      </a:lnTo>
                                      <a:lnTo>
                                        <a:pt x="306" y="416"/>
                                      </a:lnTo>
                                      <a:lnTo>
                                        <a:pt x="283" y="422"/>
                                      </a:lnTo>
                                      <a:lnTo>
                                        <a:pt x="271" y="426"/>
                                      </a:lnTo>
                                      <a:lnTo>
                                        <a:pt x="258" y="436"/>
                                      </a:lnTo>
                                      <a:lnTo>
                                        <a:pt x="243" y="448"/>
                                      </a:lnTo>
                                      <a:lnTo>
                                        <a:pt x="222" y="465"/>
                                      </a:lnTo>
                                      <a:lnTo>
                                        <a:pt x="210" y="468"/>
                                      </a:lnTo>
                                      <a:lnTo>
                                        <a:pt x="191" y="470"/>
                                      </a:lnTo>
                                      <a:lnTo>
                                        <a:pt x="173" y="470"/>
                                      </a:lnTo>
                                      <a:lnTo>
                                        <a:pt x="163" y="467"/>
                                      </a:lnTo>
                                      <a:lnTo>
                                        <a:pt x="150" y="461"/>
                                      </a:lnTo>
                                      <a:lnTo>
                                        <a:pt x="134" y="455"/>
                                      </a:lnTo>
                                      <a:lnTo>
                                        <a:pt x="126" y="446"/>
                                      </a:lnTo>
                                      <a:lnTo>
                                        <a:pt x="117" y="433"/>
                                      </a:lnTo>
                                      <a:lnTo>
                                        <a:pt x="107" y="418"/>
                                      </a:lnTo>
                                      <a:lnTo>
                                        <a:pt x="98" y="404"/>
                                      </a:lnTo>
                                      <a:lnTo>
                                        <a:pt x="81" y="387"/>
                                      </a:lnTo>
                                      <a:lnTo>
                                        <a:pt x="69" y="371"/>
                                      </a:lnTo>
                                      <a:lnTo>
                                        <a:pt x="49" y="354"/>
                                      </a:lnTo>
                                      <a:lnTo>
                                        <a:pt x="35" y="340"/>
                                      </a:lnTo>
                                      <a:lnTo>
                                        <a:pt x="26" y="329"/>
                                      </a:lnTo>
                                      <a:lnTo>
                                        <a:pt x="21" y="319"/>
                                      </a:lnTo>
                                      <a:lnTo>
                                        <a:pt x="14" y="301"/>
                                      </a:lnTo>
                                      <a:lnTo>
                                        <a:pt x="6" y="280"/>
                                      </a:lnTo>
                                      <a:lnTo>
                                        <a:pt x="2" y="260"/>
                                      </a:lnTo>
                                      <a:lnTo>
                                        <a:pt x="0" y="238"/>
                                      </a:lnTo>
                                      <a:lnTo>
                                        <a:pt x="1" y="22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404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920" name="Freeform 5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69" y="1685"/>
                                  <a:ext cx="99" cy="85"/>
                                </a:xfrm>
                                <a:custGeom>
                                  <a:avLst/>
                                  <a:gdLst>
                                    <a:gd name="T0" fmla="*/ 0 w 492"/>
                                    <a:gd name="T1" fmla="*/ 7 h 428"/>
                                    <a:gd name="T2" fmla="*/ 1 w 492"/>
                                    <a:gd name="T3" fmla="*/ 6 h 428"/>
                                    <a:gd name="T4" fmla="*/ 2 w 492"/>
                                    <a:gd name="T5" fmla="*/ 5 h 428"/>
                                    <a:gd name="T6" fmla="*/ 3 w 492"/>
                                    <a:gd name="T7" fmla="*/ 4 h 428"/>
                                    <a:gd name="T8" fmla="*/ 4 w 492"/>
                                    <a:gd name="T9" fmla="*/ 3 h 428"/>
                                    <a:gd name="T10" fmla="*/ 5 w 492"/>
                                    <a:gd name="T11" fmla="*/ 2 h 428"/>
                                    <a:gd name="T12" fmla="*/ 6 w 492"/>
                                    <a:gd name="T13" fmla="*/ 1 h 428"/>
                                    <a:gd name="T14" fmla="*/ 8 w 492"/>
                                    <a:gd name="T15" fmla="*/ 0 h 428"/>
                                    <a:gd name="T16" fmla="*/ 10 w 492"/>
                                    <a:gd name="T17" fmla="*/ 0 h 428"/>
                                    <a:gd name="T18" fmla="*/ 12 w 492"/>
                                    <a:gd name="T19" fmla="*/ 0 h 428"/>
                                    <a:gd name="T20" fmla="*/ 13 w 492"/>
                                    <a:gd name="T21" fmla="*/ 0 h 428"/>
                                    <a:gd name="T22" fmla="*/ 15 w 492"/>
                                    <a:gd name="T23" fmla="*/ 1 h 428"/>
                                    <a:gd name="T24" fmla="*/ 17 w 492"/>
                                    <a:gd name="T25" fmla="*/ 2 h 428"/>
                                    <a:gd name="T26" fmla="*/ 18 w 492"/>
                                    <a:gd name="T27" fmla="*/ 3 h 428"/>
                                    <a:gd name="T28" fmla="*/ 19 w 492"/>
                                    <a:gd name="T29" fmla="*/ 4 h 428"/>
                                    <a:gd name="T30" fmla="*/ 20 w 492"/>
                                    <a:gd name="T31" fmla="*/ 5 h 428"/>
                                    <a:gd name="T32" fmla="*/ 20 w 492"/>
                                    <a:gd name="T33" fmla="*/ 7 h 428"/>
                                    <a:gd name="T34" fmla="*/ 20 w 492"/>
                                    <a:gd name="T35" fmla="*/ 8 h 428"/>
                                    <a:gd name="T36" fmla="*/ 20 w 492"/>
                                    <a:gd name="T37" fmla="*/ 9 h 428"/>
                                    <a:gd name="T38" fmla="*/ 19 w 492"/>
                                    <a:gd name="T39" fmla="*/ 11 h 428"/>
                                    <a:gd name="T40" fmla="*/ 18 w 492"/>
                                    <a:gd name="T41" fmla="*/ 12 h 428"/>
                                    <a:gd name="T42" fmla="*/ 18 w 492"/>
                                    <a:gd name="T43" fmla="*/ 14 h 428"/>
                                    <a:gd name="T44" fmla="*/ 18 w 492"/>
                                    <a:gd name="T45" fmla="*/ 14 h 428"/>
                                    <a:gd name="T46" fmla="*/ 14 w 492"/>
                                    <a:gd name="T47" fmla="*/ 16 h 428"/>
                                    <a:gd name="T48" fmla="*/ 14 w 492"/>
                                    <a:gd name="T49" fmla="*/ 15 h 428"/>
                                    <a:gd name="T50" fmla="*/ 13 w 492"/>
                                    <a:gd name="T51" fmla="*/ 14 h 428"/>
                                    <a:gd name="T52" fmla="*/ 12 w 492"/>
                                    <a:gd name="T53" fmla="*/ 15 h 428"/>
                                    <a:gd name="T54" fmla="*/ 10 w 492"/>
                                    <a:gd name="T55" fmla="*/ 15 h 428"/>
                                    <a:gd name="T56" fmla="*/ 9 w 492"/>
                                    <a:gd name="T57" fmla="*/ 16 h 428"/>
                                    <a:gd name="T58" fmla="*/ 8 w 492"/>
                                    <a:gd name="T59" fmla="*/ 17 h 428"/>
                                    <a:gd name="T60" fmla="*/ 7 w 492"/>
                                    <a:gd name="T61" fmla="*/ 17 h 428"/>
                                    <a:gd name="T62" fmla="*/ 6 w 492"/>
                                    <a:gd name="T63" fmla="*/ 17 h 428"/>
                                    <a:gd name="T64" fmla="*/ 5 w 492"/>
                                    <a:gd name="T65" fmla="*/ 16 h 428"/>
                                    <a:gd name="T66" fmla="*/ 4 w 492"/>
                                    <a:gd name="T67" fmla="*/ 15 h 428"/>
                                    <a:gd name="T68" fmla="*/ 4 w 492"/>
                                    <a:gd name="T69" fmla="*/ 14 h 428"/>
                                    <a:gd name="T70" fmla="*/ 2 w 492"/>
                                    <a:gd name="T71" fmla="*/ 13 h 428"/>
                                    <a:gd name="T72" fmla="*/ 1 w 492"/>
                                    <a:gd name="T73" fmla="*/ 12 h 428"/>
                                    <a:gd name="T74" fmla="*/ 1 w 492"/>
                                    <a:gd name="T75" fmla="*/ 12 h 428"/>
                                    <a:gd name="T76" fmla="*/ 0 w 492"/>
                                    <a:gd name="T77" fmla="*/ 10 h 428"/>
                                    <a:gd name="T78" fmla="*/ 0 w 492"/>
                                    <a:gd name="T79" fmla="*/ 9 h 428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492"/>
                                    <a:gd name="T121" fmla="*/ 0 h 428"/>
                                    <a:gd name="T122" fmla="*/ 492 w 492"/>
                                    <a:gd name="T123" fmla="*/ 428 h 428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492" h="428">
                                      <a:moveTo>
                                        <a:pt x="0" y="203"/>
                                      </a:moveTo>
                                      <a:lnTo>
                                        <a:pt x="7" y="187"/>
                                      </a:lnTo>
                                      <a:lnTo>
                                        <a:pt x="14" y="171"/>
                                      </a:lnTo>
                                      <a:lnTo>
                                        <a:pt x="23" y="155"/>
                                      </a:lnTo>
                                      <a:lnTo>
                                        <a:pt x="33" y="144"/>
                                      </a:lnTo>
                                      <a:lnTo>
                                        <a:pt x="43" y="134"/>
                                      </a:lnTo>
                                      <a:lnTo>
                                        <a:pt x="56" y="120"/>
                                      </a:lnTo>
                                      <a:lnTo>
                                        <a:pt x="72" y="105"/>
                                      </a:lnTo>
                                      <a:lnTo>
                                        <a:pt x="83" y="87"/>
                                      </a:lnTo>
                                      <a:lnTo>
                                        <a:pt x="94" y="73"/>
                                      </a:lnTo>
                                      <a:lnTo>
                                        <a:pt x="108" y="61"/>
                                      </a:lnTo>
                                      <a:lnTo>
                                        <a:pt x="123" y="47"/>
                                      </a:lnTo>
                                      <a:lnTo>
                                        <a:pt x="138" y="35"/>
                                      </a:lnTo>
                                      <a:lnTo>
                                        <a:pt x="153" y="25"/>
                                      </a:lnTo>
                                      <a:lnTo>
                                        <a:pt x="174" y="15"/>
                                      </a:lnTo>
                                      <a:lnTo>
                                        <a:pt x="194" y="8"/>
                                      </a:lnTo>
                                      <a:lnTo>
                                        <a:pt x="217" y="2"/>
                                      </a:lnTo>
                                      <a:lnTo>
                                        <a:pt x="244" y="0"/>
                                      </a:lnTo>
                                      <a:lnTo>
                                        <a:pt x="270" y="0"/>
                                      </a:lnTo>
                                      <a:lnTo>
                                        <a:pt x="290" y="0"/>
                                      </a:lnTo>
                                      <a:lnTo>
                                        <a:pt x="311" y="3"/>
                                      </a:lnTo>
                                      <a:lnTo>
                                        <a:pt x="330" y="8"/>
                                      </a:lnTo>
                                      <a:lnTo>
                                        <a:pt x="356" y="13"/>
                                      </a:lnTo>
                                      <a:lnTo>
                                        <a:pt x="375" y="23"/>
                                      </a:lnTo>
                                      <a:lnTo>
                                        <a:pt x="392" y="31"/>
                                      </a:lnTo>
                                      <a:lnTo>
                                        <a:pt x="410" y="42"/>
                                      </a:lnTo>
                                      <a:lnTo>
                                        <a:pt x="425" y="55"/>
                                      </a:lnTo>
                                      <a:lnTo>
                                        <a:pt x="440" y="71"/>
                                      </a:lnTo>
                                      <a:lnTo>
                                        <a:pt x="451" y="84"/>
                                      </a:lnTo>
                                      <a:lnTo>
                                        <a:pt x="463" y="103"/>
                                      </a:lnTo>
                                      <a:lnTo>
                                        <a:pt x="475" y="118"/>
                                      </a:lnTo>
                                      <a:lnTo>
                                        <a:pt x="482" y="135"/>
                                      </a:lnTo>
                                      <a:lnTo>
                                        <a:pt x="487" y="155"/>
                                      </a:lnTo>
                                      <a:lnTo>
                                        <a:pt x="491" y="173"/>
                                      </a:lnTo>
                                      <a:lnTo>
                                        <a:pt x="492" y="188"/>
                                      </a:lnTo>
                                      <a:lnTo>
                                        <a:pt x="492" y="204"/>
                                      </a:lnTo>
                                      <a:lnTo>
                                        <a:pt x="488" y="215"/>
                                      </a:lnTo>
                                      <a:lnTo>
                                        <a:pt x="481" y="234"/>
                                      </a:lnTo>
                                      <a:lnTo>
                                        <a:pt x="469" y="257"/>
                                      </a:lnTo>
                                      <a:lnTo>
                                        <a:pt x="461" y="276"/>
                                      </a:lnTo>
                                      <a:lnTo>
                                        <a:pt x="452" y="292"/>
                                      </a:lnTo>
                                      <a:lnTo>
                                        <a:pt x="447" y="310"/>
                                      </a:lnTo>
                                      <a:lnTo>
                                        <a:pt x="441" y="326"/>
                                      </a:lnTo>
                                      <a:lnTo>
                                        <a:pt x="437" y="343"/>
                                      </a:lnTo>
                                      <a:lnTo>
                                        <a:pt x="434" y="351"/>
                                      </a:lnTo>
                                      <a:lnTo>
                                        <a:pt x="433" y="364"/>
                                      </a:lnTo>
                                      <a:lnTo>
                                        <a:pt x="432" y="384"/>
                                      </a:lnTo>
                                      <a:lnTo>
                                        <a:pt x="354" y="402"/>
                                      </a:lnTo>
                                      <a:lnTo>
                                        <a:pt x="352" y="389"/>
                                      </a:lnTo>
                                      <a:lnTo>
                                        <a:pt x="349" y="380"/>
                                      </a:lnTo>
                                      <a:lnTo>
                                        <a:pt x="345" y="373"/>
                                      </a:lnTo>
                                      <a:lnTo>
                                        <a:pt x="335" y="368"/>
                                      </a:lnTo>
                                      <a:lnTo>
                                        <a:pt x="318" y="371"/>
                                      </a:lnTo>
                                      <a:lnTo>
                                        <a:pt x="300" y="374"/>
                                      </a:lnTo>
                                      <a:lnTo>
                                        <a:pt x="277" y="379"/>
                                      </a:lnTo>
                                      <a:lnTo>
                                        <a:pt x="257" y="385"/>
                                      </a:lnTo>
                                      <a:lnTo>
                                        <a:pt x="247" y="388"/>
                                      </a:lnTo>
                                      <a:lnTo>
                                        <a:pt x="235" y="397"/>
                                      </a:lnTo>
                                      <a:lnTo>
                                        <a:pt x="221" y="408"/>
                                      </a:lnTo>
                                      <a:lnTo>
                                        <a:pt x="203" y="424"/>
                                      </a:lnTo>
                                      <a:lnTo>
                                        <a:pt x="191" y="427"/>
                                      </a:lnTo>
                                      <a:lnTo>
                                        <a:pt x="174" y="428"/>
                                      </a:lnTo>
                                      <a:lnTo>
                                        <a:pt x="158" y="428"/>
                                      </a:lnTo>
                                      <a:lnTo>
                                        <a:pt x="148" y="426"/>
                                      </a:lnTo>
                                      <a:lnTo>
                                        <a:pt x="136" y="420"/>
                                      </a:lnTo>
                                      <a:lnTo>
                                        <a:pt x="123" y="414"/>
                                      </a:lnTo>
                                      <a:lnTo>
                                        <a:pt x="115" y="407"/>
                                      </a:lnTo>
                                      <a:lnTo>
                                        <a:pt x="106" y="395"/>
                                      </a:lnTo>
                                      <a:lnTo>
                                        <a:pt x="97" y="381"/>
                                      </a:lnTo>
                                      <a:lnTo>
                                        <a:pt x="90" y="368"/>
                                      </a:lnTo>
                                      <a:lnTo>
                                        <a:pt x="74" y="353"/>
                                      </a:lnTo>
                                      <a:lnTo>
                                        <a:pt x="62" y="339"/>
                                      </a:lnTo>
                                      <a:lnTo>
                                        <a:pt x="45" y="323"/>
                                      </a:lnTo>
                                      <a:lnTo>
                                        <a:pt x="32" y="310"/>
                                      </a:lnTo>
                                      <a:lnTo>
                                        <a:pt x="24" y="301"/>
                                      </a:lnTo>
                                      <a:lnTo>
                                        <a:pt x="19" y="290"/>
                                      </a:lnTo>
                                      <a:lnTo>
                                        <a:pt x="12" y="274"/>
                                      </a:lnTo>
                                      <a:lnTo>
                                        <a:pt x="6" y="255"/>
                                      </a:lnTo>
                                      <a:lnTo>
                                        <a:pt x="2" y="237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0" y="20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921" name="Freeform 5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76" y="1691"/>
                                  <a:ext cx="89" cy="77"/>
                                </a:xfrm>
                                <a:custGeom>
                                  <a:avLst/>
                                  <a:gdLst>
                                    <a:gd name="T0" fmla="*/ 0 w 441"/>
                                    <a:gd name="T1" fmla="*/ 7 h 383"/>
                                    <a:gd name="T2" fmla="*/ 1 w 441"/>
                                    <a:gd name="T3" fmla="*/ 6 h 383"/>
                                    <a:gd name="T4" fmla="*/ 2 w 441"/>
                                    <a:gd name="T5" fmla="*/ 5 h 383"/>
                                    <a:gd name="T6" fmla="*/ 3 w 441"/>
                                    <a:gd name="T7" fmla="*/ 4 h 383"/>
                                    <a:gd name="T8" fmla="*/ 3 w 441"/>
                                    <a:gd name="T9" fmla="*/ 3 h 383"/>
                                    <a:gd name="T10" fmla="*/ 4 w 441"/>
                                    <a:gd name="T11" fmla="*/ 2 h 383"/>
                                    <a:gd name="T12" fmla="*/ 6 w 441"/>
                                    <a:gd name="T13" fmla="*/ 1 h 383"/>
                                    <a:gd name="T14" fmla="*/ 7 w 441"/>
                                    <a:gd name="T15" fmla="*/ 0 h 383"/>
                                    <a:gd name="T16" fmla="*/ 9 w 441"/>
                                    <a:gd name="T17" fmla="*/ 0 h 383"/>
                                    <a:gd name="T18" fmla="*/ 11 w 441"/>
                                    <a:gd name="T19" fmla="*/ 0 h 383"/>
                                    <a:gd name="T20" fmla="*/ 12 w 441"/>
                                    <a:gd name="T21" fmla="*/ 0 h 383"/>
                                    <a:gd name="T22" fmla="*/ 14 w 441"/>
                                    <a:gd name="T23" fmla="*/ 1 h 383"/>
                                    <a:gd name="T24" fmla="*/ 15 w 441"/>
                                    <a:gd name="T25" fmla="*/ 1 h 383"/>
                                    <a:gd name="T26" fmla="*/ 16 w 441"/>
                                    <a:gd name="T27" fmla="*/ 3 h 383"/>
                                    <a:gd name="T28" fmla="*/ 17 w 441"/>
                                    <a:gd name="T29" fmla="*/ 4 h 383"/>
                                    <a:gd name="T30" fmla="*/ 18 w 441"/>
                                    <a:gd name="T31" fmla="*/ 5 h 383"/>
                                    <a:gd name="T32" fmla="*/ 18 w 441"/>
                                    <a:gd name="T33" fmla="*/ 6 h 383"/>
                                    <a:gd name="T34" fmla="*/ 18 w 441"/>
                                    <a:gd name="T35" fmla="*/ 7 h 383"/>
                                    <a:gd name="T36" fmla="*/ 18 w 441"/>
                                    <a:gd name="T37" fmla="*/ 8 h 383"/>
                                    <a:gd name="T38" fmla="*/ 17 w 441"/>
                                    <a:gd name="T39" fmla="*/ 10 h 383"/>
                                    <a:gd name="T40" fmla="*/ 16 w 441"/>
                                    <a:gd name="T41" fmla="*/ 11 h 383"/>
                                    <a:gd name="T42" fmla="*/ 16 w 441"/>
                                    <a:gd name="T43" fmla="*/ 12 h 383"/>
                                    <a:gd name="T44" fmla="*/ 16 w 441"/>
                                    <a:gd name="T45" fmla="*/ 13 h 383"/>
                                    <a:gd name="T46" fmla="*/ 13 w 441"/>
                                    <a:gd name="T47" fmla="*/ 15 h 383"/>
                                    <a:gd name="T48" fmla="*/ 13 w 441"/>
                                    <a:gd name="T49" fmla="*/ 14 h 383"/>
                                    <a:gd name="T50" fmla="*/ 12 w 441"/>
                                    <a:gd name="T51" fmla="*/ 13 h 383"/>
                                    <a:gd name="T52" fmla="*/ 11 w 441"/>
                                    <a:gd name="T53" fmla="*/ 14 h 383"/>
                                    <a:gd name="T54" fmla="*/ 9 w 441"/>
                                    <a:gd name="T55" fmla="*/ 14 h 383"/>
                                    <a:gd name="T56" fmla="*/ 9 w 441"/>
                                    <a:gd name="T57" fmla="*/ 14 h 383"/>
                                    <a:gd name="T58" fmla="*/ 7 w 441"/>
                                    <a:gd name="T59" fmla="*/ 15 h 383"/>
                                    <a:gd name="T60" fmla="*/ 6 w 441"/>
                                    <a:gd name="T61" fmla="*/ 15 h 383"/>
                                    <a:gd name="T62" fmla="*/ 5 w 441"/>
                                    <a:gd name="T63" fmla="*/ 15 h 383"/>
                                    <a:gd name="T64" fmla="*/ 4 w 441"/>
                                    <a:gd name="T65" fmla="*/ 15 h 383"/>
                                    <a:gd name="T66" fmla="*/ 4 w 441"/>
                                    <a:gd name="T67" fmla="*/ 14 h 383"/>
                                    <a:gd name="T68" fmla="*/ 3 w 441"/>
                                    <a:gd name="T69" fmla="*/ 13 h 383"/>
                                    <a:gd name="T70" fmla="*/ 2 w 441"/>
                                    <a:gd name="T71" fmla="*/ 12 h 383"/>
                                    <a:gd name="T72" fmla="*/ 1 w 441"/>
                                    <a:gd name="T73" fmla="*/ 11 h 383"/>
                                    <a:gd name="T74" fmla="*/ 1 w 441"/>
                                    <a:gd name="T75" fmla="*/ 10 h 383"/>
                                    <a:gd name="T76" fmla="*/ 0 w 441"/>
                                    <a:gd name="T77" fmla="*/ 9 h 383"/>
                                    <a:gd name="T78" fmla="*/ 0 w 441"/>
                                    <a:gd name="T79" fmla="*/ 8 h 383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441"/>
                                    <a:gd name="T121" fmla="*/ 0 h 383"/>
                                    <a:gd name="T122" fmla="*/ 441 w 441"/>
                                    <a:gd name="T123" fmla="*/ 383 h 383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441" h="383">
                                      <a:moveTo>
                                        <a:pt x="0" y="182"/>
                                      </a:moveTo>
                                      <a:lnTo>
                                        <a:pt x="6" y="167"/>
                                      </a:lnTo>
                                      <a:lnTo>
                                        <a:pt x="12" y="154"/>
                                      </a:lnTo>
                                      <a:lnTo>
                                        <a:pt x="19" y="138"/>
                                      </a:lnTo>
                                      <a:lnTo>
                                        <a:pt x="28" y="128"/>
                                      </a:lnTo>
                                      <a:lnTo>
                                        <a:pt x="38" y="120"/>
                                      </a:lnTo>
                                      <a:lnTo>
                                        <a:pt x="50" y="108"/>
                                      </a:lnTo>
                                      <a:lnTo>
                                        <a:pt x="63" y="93"/>
                                      </a:lnTo>
                                      <a:lnTo>
                                        <a:pt x="73" y="78"/>
                                      </a:lnTo>
                                      <a:lnTo>
                                        <a:pt x="84" y="64"/>
                                      </a:lnTo>
                                      <a:lnTo>
                                        <a:pt x="97" y="54"/>
                                      </a:lnTo>
                                      <a:lnTo>
                                        <a:pt x="110" y="42"/>
                                      </a:lnTo>
                                      <a:lnTo>
                                        <a:pt x="124" y="31"/>
                                      </a:lnTo>
                                      <a:lnTo>
                                        <a:pt x="137" y="21"/>
                                      </a:lnTo>
                                      <a:lnTo>
                                        <a:pt x="155" y="13"/>
                                      </a:lnTo>
                                      <a:lnTo>
                                        <a:pt x="174" y="7"/>
                                      </a:lnTo>
                                      <a:lnTo>
                                        <a:pt x="194" y="1"/>
                                      </a:lnTo>
                                      <a:lnTo>
                                        <a:pt x="219" y="0"/>
                                      </a:lnTo>
                                      <a:lnTo>
                                        <a:pt x="241" y="0"/>
                                      </a:lnTo>
                                      <a:lnTo>
                                        <a:pt x="261" y="0"/>
                                      </a:lnTo>
                                      <a:lnTo>
                                        <a:pt x="279" y="2"/>
                                      </a:lnTo>
                                      <a:lnTo>
                                        <a:pt x="296" y="7"/>
                                      </a:lnTo>
                                      <a:lnTo>
                                        <a:pt x="319" y="11"/>
                                      </a:lnTo>
                                      <a:lnTo>
                                        <a:pt x="336" y="19"/>
                                      </a:lnTo>
                                      <a:lnTo>
                                        <a:pt x="351" y="27"/>
                                      </a:lnTo>
                                      <a:lnTo>
                                        <a:pt x="368" y="37"/>
                                      </a:lnTo>
                                      <a:lnTo>
                                        <a:pt x="381" y="49"/>
                                      </a:lnTo>
                                      <a:lnTo>
                                        <a:pt x="395" y="63"/>
                                      </a:lnTo>
                                      <a:lnTo>
                                        <a:pt x="405" y="75"/>
                                      </a:lnTo>
                                      <a:lnTo>
                                        <a:pt x="415" y="91"/>
                                      </a:lnTo>
                                      <a:lnTo>
                                        <a:pt x="425" y="106"/>
                                      </a:lnTo>
                                      <a:lnTo>
                                        <a:pt x="432" y="121"/>
                                      </a:lnTo>
                                      <a:lnTo>
                                        <a:pt x="437" y="138"/>
                                      </a:lnTo>
                                      <a:lnTo>
                                        <a:pt x="441" y="155"/>
                                      </a:lnTo>
                                      <a:lnTo>
                                        <a:pt x="441" y="168"/>
                                      </a:lnTo>
                                      <a:lnTo>
                                        <a:pt x="441" y="182"/>
                                      </a:lnTo>
                                      <a:lnTo>
                                        <a:pt x="438" y="193"/>
                                      </a:lnTo>
                                      <a:lnTo>
                                        <a:pt x="431" y="210"/>
                                      </a:lnTo>
                                      <a:lnTo>
                                        <a:pt x="421" y="230"/>
                                      </a:lnTo>
                                      <a:lnTo>
                                        <a:pt x="414" y="247"/>
                                      </a:lnTo>
                                      <a:lnTo>
                                        <a:pt x="405" y="262"/>
                                      </a:lnTo>
                                      <a:lnTo>
                                        <a:pt x="401" y="278"/>
                                      </a:lnTo>
                                      <a:lnTo>
                                        <a:pt x="396" y="292"/>
                                      </a:lnTo>
                                      <a:lnTo>
                                        <a:pt x="392" y="308"/>
                                      </a:lnTo>
                                      <a:lnTo>
                                        <a:pt x="388" y="315"/>
                                      </a:lnTo>
                                      <a:lnTo>
                                        <a:pt x="387" y="327"/>
                                      </a:lnTo>
                                      <a:lnTo>
                                        <a:pt x="386" y="344"/>
                                      </a:lnTo>
                                      <a:lnTo>
                                        <a:pt x="317" y="361"/>
                                      </a:lnTo>
                                      <a:lnTo>
                                        <a:pt x="315" y="349"/>
                                      </a:lnTo>
                                      <a:lnTo>
                                        <a:pt x="313" y="340"/>
                                      </a:lnTo>
                                      <a:lnTo>
                                        <a:pt x="309" y="335"/>
                                      </a:lnTo>
                                      <a:lnTo>
                                        <a:pt x="301" y="330"/>
                                      </a:lnTo>
                                      <a:lnTo>
                                        <a:pt x="285" y="333"/>
                                      </a:lnTo>
                                      <a:lnTo>
                                        <a:pt x="269" y="336"/>
                                      </a:lnTo>
                                      <a:lnTo>
                                        <a:pt x="248" y="339"/>
                                      </a:lnTo>
                                      <a:lnTo>
                                        <a:pt x="230" y="346"/>
                                      </a:lnTo>
                                      <a:lnTo>
                                        <a:pt x="221" y="348"/>
                                      </a:lnTo>
                                      <a:lnTo>
                                        <a:pt x="211" y="356"/>
                                      </a:lnTo>
                                      <a:lnTo>
                                        <a:pt x="198" y="366"/>
                                      </a:lnTo>
                                      <a:lnTo>
                                        <a:pt x="181" y="380"/>
                                      </a:lnTo>
                                      <a:lnTo>
                                        <a:pt x="171" y="383"/>
                                      </a:lnTo>
                                      <a:lnTo>
                                        <a:pt x="155" y="383"/>
                                      </a:lnTo>
                                      <a:lnTo>
                                        <a:pt x="141" y="383"/>
                                      </a:lnTo>
                                      <a:lnTo>
                                        <a:pt x="133" y="382"/>
                                      </a:lnTo>
                                      <a:lnTo>
                                        <a:pt x="122" y="376"/>
                                      </a:lnTo>
                                      <a:lnTo>
                                        <a:pt x="109" y="372"/>
                                      </a:lnTo>
                                      <a:lnTo>
                                        <a:pt x="102" y="365"/>
                                      </a:lnTo>
                                      <a:lnTo>
                                        <a:pt x="95" y="355"/>
                                      </a:lnTo>
                                      <a:lnTo>
                                        <a:pt x="87" y="341"/>
                                      </a:lnTo>
                                      <a:lnTo>
                                        <a:pt x="81" y="330"/>
                                      </a:lnTo>
                                      <a:lnTo>
                                        <a:pt x="65" y="317"/>
                                      </a:lnTo>
                                      <a:lnTo>
                                        <a:pt x="55" y="303"/>
                                      </a:lnTo>
                                      <a:lnTo>
                                        <a:pt x="40" y="290"/>
                                      </a:lnTo>
                                      <a:lnTo>
                                        <a:pt x="27" y="278"/>
                                      </a:lnTo>
                                      <a:lnTo>
                                        <a:pt x="20" y="270"/>
                                      </a:lnTo>
                                      <a:lnTo>
                                        <a:pt x="17" y="260"/>
                                      </a:lnTo>
                                      <a:lnTo>
                                        <a:pt x="10" y="246"/>
                                      </a:lnTo>
                                      <a:lnTo>
                                        <a:pt x="5" y="229"/>
                                      </a:lnTo>
                                      <a:lnTo>
                                        <a:pt x="1" y="212"/>
                                      </a:lnTo>
                                      <a:lnTo>
                                        <a:pt x="0" y="195"/>
                                      </a:lnTo>
                                      <a:lnTo>
                                        <a:pt x="0" y="182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E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922" name="Freeform 5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83" y="1697"/>
                                  <a:ext cx="79" cy="69"/>
                                </a:xfrm>
                                <a:custGeom>
                                  <a:avLst/>
                                  <a:gdLst>
                                    <a:gd name="T0" fmla="*/ 0 w 396"/>
                                    <a:gd name="T1" fmla="*/ 6 h 345"/>
                                    <a:gd name="T2" fmla="*/ 1 w 396"/>
                                    <a:gd name="T3" fmla="*/ 5 h 345"/>
                                    <a:gd name="T4" fmla="*/ 1 w 396"/>
                                    <a:gd name="T5" fmla="*/ 4 h 345"/>
                                    <a:gd name="T6" fmla="*/ 2 w 396"/>
                                    <a:gd name="T7" fmla="*/ 3 h 345"/>
                                    <a:gd name="T8" fmla="*/ 3 w 396"/>
                                    <a:gd name="T9" fmla="*/ 2 h 345"/>
                                    <a:gd name="T10" fmla="*/ 4 w 396"/>
                                    <a:gd name="T11" fmla="*/ 2 h 345"/>
                                    <a:gd name="T12" fmla="*/ 5 w 396"/>
                                    <a:gd name="T13" fmla="*/ 1 h 345"/>
                                    <a:gd name="T14" fmla="*/ 6 w 396"/>
                                    <a:gd name="T15" fmla="*/ 0 h 345"/>
                                    <a:gd name="T16" fmla="*/ 8 w 396"/>
                                    <a:gd name="T17" fmla="*/ 0 h 345"/>
                                    <a:gd name="T18" fmla="*/ 9 w 396"/>
                                    <a:gd name="T19" fmla="*/ 0 h 345"/>
                                    <a:gd name="T20" fmla="*/ 11 w 396"/>
                                    <a:gd name="T21" fmla="*/ 0 h 345"/>
                                    <a:gd name="T22" fmla="*/ 12 w 396"/>
                                    <a:gd name="T23" fmla="*/ 1 h 345"/>
                                    <a:gd name="T24" fmla="*/ 13 w 396"/>
                                    <a:gd name="T25" fmla="*/ 1 h 345"/>
                                    <a:gd name="T26" fmla="*/ 14 w 396"/>
                                    <a:gd name="T27" fmla="*/ 2 h 345"/>
                                    <a:gd name="T28" fmla="*/ 15 w 396"/>
                                    <a:gd name="T29" fmla="*/ 3 h 345"/>
                                    <a:gd name="T30" fmla="*/ 16 w 396"/>
                                    <a:gd name="T31" fmla="*/ 4 h 345"/>
                                    <a:gd name="T32" fmla="*/ 16 w 396"/>
                                    <a:gd name="T33" fmla="*/ 6 h 345"/>
                                    <a:gd name="T34" fmla="*/ 16 w 396"/>
                                    <a:gd name="T35" fmla="*/ 7 h 345"/>
                                    <a:gd name="T36" fmla="*/ 15 w 396"/>
                                    <a:gd name="T37" fmla="*/ 8 h 345"/>
                                    <a:gd name="T38" fmla="*/ 15 w 396"/>
                                    <a:gd name="T39" fmla="*/ 9 h 345"/>
                                    <a:gd name="T40" fmla="*/ 14 w 396"/>
                                    <a:gd name="T41" fmla="*/ 10 h 345"/>
                                    <a:gd name="T42" fmla="*/ 14 w 396"/>
                                    <a:gd name="T43" fmla="*/ 11 h 345"/>
                                    <a:gd name="T44" fmla="*/ 14 w 396"/>
                                    <a:gd name="T45" fmla="*/ 12 h 345"/>
                                    <a:gd name="T46" fmla="*/ 11 w 396"/>
                                    <a:gd name="T47" fmla="*/ 13 h 345"/>
                                    <a:gd name="T48" fmla="*/ 11 w 396"/>
                                    <a:gd name="T49" fmla="*/ 12 h 345"/>
                                    <a:gd name="T50" fmla="*/ 11 w 396"/>
                                    <a:gd name="T51" fmla="*/ 12 h 345"/>
                                    <a:gd name="T52" fmla="*/ 10 w 396"/>
                                    <a:gd name="T53" fmla="*/ 12 h 345"/>
                                    <a:gd name="T54" fmla="*/ 8 w 396"/>
                                    <a:gd name="T55" fmla="*/ 12 h 345"/>
                                    <a:gd name="T56" fmla="*/ 8 w 396"/>
                                    <a:gd name="T57" fmla="*/ 13 h 345"/>
                                    <a:gd name="T58" fmla="*/ 6 w 396"/>
                                    <a:gd name="T59" fmla="*/ 14 h 345"/>
                                    <a:gd name="T60" fmla="*/ 6 w 396"/>
                                    <a:gd name="T61" fmla="*/ 14 h 345"/>
                                    <a:gd name="T62" fmla="*/ 5 w 396"/>
                                    <a:gd name="T63" fmla="*/ 14 h 345"/>
                                    <a:gd name="T64" fmla="*/ 4 w 396"/>
                                    <a:gd name="T65" fmla="*/ 13 h 345"/>
                                    <a:gd name="T66" fmla="*/ 3 w 396"/>
                                    <a:gd name="T67" fmla="*/ 13 h 345"/>
                                    <a:gd name="T68" fmla="*/ 3 w 396"/>
                                    <a:gd name="T69" fmla="*/ 12 h 345"/>
                                    <a:gd name="T70" fmla="*/ 2 w 396"/>
                                    <a:gd name="T71" fmla="*/ 11 h 345"/>
                                    <a:gd name="T72" fmla="*/ 1 w 396"/>
                                    <a:gd name="T73" fmla="*/ 10 h 345"/>
                                    <a:gd name="T74" fmla="*/ 1 w 396"/>
                                    <a:gd name="T75" fmla="*/ 9 h 345"/>
                                    <a:gd name="T76" fmla="*/ 0 w 396"/>
                                    <a:gd name="T77" fmla="*/ 8 h 345"/>
                                    <a:gd name="T78" fmla="*/ 0 w 396"/>
                                    <a:gd name="T79" fmla="*/ 7 h 345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396"/>
                                    <a:gd name="T121" fmla="*/ 0 h 345"/>
                                    <a:gd name="T122" fmla="*/ 396 w 396"/>
                                    <a:gd name="T123" fmla="*/ 345 h 345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396" h="345">
                                      <a:moveTo>
                                        <a:pt x="0" y="164"/>
                                      </a:moveTo>
                                      <a:lnTo>
                                        <a:pt x="5" y="150"/>
                                      </a:lnTo>
                                      <a:lnTo>
                                        <a:pt x="10" y="138"/>
                                      </a:lnTo>
                                      <a:lnTo>
                                        <a:pt x="17" y="125"/>
                                      </a:lnTo>
                                      <a:lnTo>
                                        <a:pt x="25" y="114"/>
                                      </a:lnTo>
                                      <a:lnTo>
                                        <a:pt x="33" y="107"/>
                                      </a:lnTo>
                                      <a:lnTo>
                                        <a:pt x="45" y="96"/>
                                      </a:lnTo>
                                      <a:lnTo>
                                        <a:pt x="56" y="84"/>
                                      </a:lnTo>
                                      <a:lnTo>
                                        <a:pt x="66" y="69"/>
                                      </a:lnTo>
                                      <a:lnTo>
                                        <a:pt x="75" y="57"/>
                                      </a:lnTo>
                                      <a:lnTo>
                                        <a:pt x="86" y="48"/>
                                      </a:lnTo>
                                      <a:lnTo>
                                        <a:pt x="99" y="38"/>
                                      </a:lnTo>
                                      <a:lnTo>
                                        <a:pt x="111" y="27"/>
                                      </a:lnTo>
                                      <a:lnTo>
                                        <a:pt x="122" y="18"/>
                                      </a:lnTo>
                                      <a:lnTo>
                                        <a:pt x="140" y="11"/>
                                      </a:lnTo>
                                      <a:lnTo>
                                        <a:pt x="156" y="6"/>
                                      </a:lnTo>
                                      <a:lnTo>
                                        <a:pt x="174" y="0"/>
                                      </a:lnTo>
                                      <a:lnTo>
                                        <a:pt x="197" y="0"/>
                                      </a:lnTo>
                                      <a:lnTo>
                                        <a:pt x="216" y="0"/>
                                      </a:lnTo>
                                      <a:lnTo>
                                        <a:pt x="235" y="0"/>
                                      </a:lnTo>
                                      <a:lnTo>
                                        <a:pt x="251" y="1"/>
                                      </a:lnTo>
                                      <a:lnTo>
                                        <a:pt x="266" y="6"/>
                                      </a:lnTo>
                                      <a:lnTo>
                                        <a:pt x="287" y="9"/>
                                      </a:lnTo>
                                      <a:lnTo>
                                        <a:pt x="302" y="17"/>
                                      </a:lnTo>
                                      <a:lnTo>
                                        <a:pt x="316" y="23"/>
                                      </a:lnTo>
                                      <a:lnTo>
                                        <a:pt x="331" y="32"/>
                                      </a:lnTo>
                                      <a:lnTo>
                                        <a:pt x="343" y="44"/>
                                      </a:lnTo>
                                      <a:lnTo>
                                        <a:pt x="355" y="57"/>
                                      </a:lnTo>
                                      <a:lnTo>
                                        <a:pt x="365" y="67"/>
                                      </a:lnTo>
                                      <a:lnTo>
                                        <a:pt x="374" y="82"/>
                                      </a:lnTo>
                                      <a:lnTo>
                                        <a:pt x="383" y="95"/>
                                      </a:lnTo>
                                      <a:lnTo>
                                        <a:pt x="389" y="108"/>
                                      </a:lnTo>
                                      <a:lnTo>
                                        <a:pt x="393" y="125"/>
                                      </a:lnTo>
                                      <a:lnTo>
                                        <a:pt x="396" y="139"/>
                                      </a:lnTo>
                                      <a:lnTo>
                                        <a:pt x="396" y="151"/>
                                      </a:lnTo>
                                      <a:lnTo>
                                        <a:pt x="396" y="164"/>
                                      </a:lnTo>
                                      <a:lnTo>
                                        <a:pt x="394" y="173"/>
                                      </a:lnTo>
                                      <a:lnTo>
                                        <a:pt x="388" y="189"/>
                                      </a:lnTo>
                                      <a:lnTo>
                                        <a:pt x="379" y="207"/>
                                      </a:lnTo>
                                      <a:lnTo>
                                        <a:pt x="373" y="222"/>
                                      </a:lnTo>
                                      <a:lnTo>
                                        <a:pt x="365" y="237"/>
                                      </a:lnTo>
                                      <a:lnTo>
                                        <a:pt x="361" y="250"/>
                                      </a:lnTo>
                                      <a:lnTo>
                                        <a:pt x="356" y="263"/>
                                      </a:lnTo>
                                      <a:lnTo>
                                        <a:pt x="352" y="278"/>
                                      </a:lnTo>
                                      <a:lnTo>
                                        <a:pt x="349" y="284"/>
                                      </a:lnTo>
                                      <a:lnTo>
                                        <a:pt x="349" y="295"/>
                                      </a:lnTo>
                                      <a:lnTo>
                                        <a:pt x="348" y="310"/>
                                      </a:lnTo>
                                      <a:lnTo>
                                        <a:pt x="285" y="326"/>
                                      </a:lnTo>
                                      <a:lnTo>
                                        <a:pt x="283" y="314"/>
                                      </a:lnTo>
                                      <a:lnTo>
                                        <a:pt x="282" y="307"/>
                                      </a:lnTo>
                                      <a:lnTo>
                                        <a:pt x="278" y="302"/>
                                      </a:lnTo>
                                      <a:lnTo>
                                        <a:pt x="271" y="297"/>
                                      </a:lnTo>
                                      <a:lnTo>
                                        <a:pt x="256" y="300"/>
                                      </a:lnTo>
                                      <a:lnTo>
                                        <a:pt x="242" y="303"/>
                                      </a:lnTo>
                                      <a:lnTo>
                                        <a:pt x="223" y="306"/>
                                      </a:lnTo>
                                      <a:lnTo>
                                        <a:pt x="206" y="311"/>
                                      </a:lnTo>
                                      <a:lnTo>
                                        <a:pt x="198" y="313"/>
                                      </a:lnTo>
                                      <a:lnTo>
                                        <a:pt x="189" y="321"/>
                                      </a:lnTo>
                                      <a:lnTo>
                                        <a:pt x="178" y="330"/>
                                      </a:lnTo>
                                      <a:lnTo>
                                        <a:pt x="162" y="343"/>
                                      </a:lnTo>
                                      <a:lnTo>
                                        <a:pt x="153" y="345"/>
                                      </a:lnTo>
                                      <a:lnTo>
                                        <a:pt x="140" y="345"/>
                                      </a:lnTo>
                                      <a:lnTo>
                                        <a:pt x="126" y="345"/>
                                      </a:lnTo>
                                      <a:lnTo>
                                        <a:pt x="119" y="345"/>
                                      </a:lnTo>
                                      <a:lnTo>
                                        <a:pt x="109" y="339"/>
                                      </a:lnTo>
                                      <a:lnTo>
                                        <a:pt x="98" y="336"/>
                                      </a:lnTo>
                                      <a:lnTo>
                                        <a:pt x="92" y="329"/>
                                      </a:lnTo>
                                      <a:lnTo>
                                        <a:pt x="84" y="320"/>
                                      </a:lnTo>
                                      <a:lnTo>
                                        <a:pt x="77" y="307"/>
                                      </a:lnTo>
                                      <a:lnTo>
                                        <a:pt x="72" y="297"/>
                                      </a:lnTo>
                                      <a:lnTo>
                                        <a:pt x="58" y="286"/>
                                      </a:lnTo>
                                      <a:lnTo>
                                        <a:pt x="49" y="273"/>
                                      </a:lnTo>
                                      <a:lnTo>
                                        <a:pt x="35" y="261"/>
                                      </a:lnTo>
                                      <a:lnTo>
                                        <a:pt x="24" y="250"/>
                                      </a:lnTo>
                                      <a:lnTo>
                                        <a:pt x="18" y="243"/>
                                      </a:lnTo>
                                      <a:lnTo>
                                        <a:pt x="15" y="234"/>
                                      </a:lnTo>
                                      <a:lnTo>
                                        <a:pt x="9" y="221"/>
                                      </a:lnTo>
                                      <a:lnTo>
                                        <a:pt x="4" y="206"/>
                                      </a:lnTo>
                                      <a:lnTo>
                                        <a:pt x="0" y="191"/>
                                      </a:lnTo>
                                      <a:lnTo>
                                        <a:pt x="0" y="175"/>
                                      </a:lnTo>
                                      <a:lnTo>
                                        <a:pt x="0" y="16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C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29" name="Group 5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99" y="1676"/>
                              <a:ext cx="73" cy="34"/>
                              <a:chOff x="2199" y="1676"/>
                              <a:chExt cx="73" cy="34"/>
                            </a:xfrm>
                          </p:grpSpPr>
                          <p:sp>
                            <p:nvSpPr>
                              <p:cNvPr id="61913" name="Freeform 6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199" y="1677"/>
                                <a:ext cx="17" cy="10"/>
                              </a:xfrm>
                              <a:custGeom>
                                <a:avLst/>
                                <a:gdLst>
                                  <a:gd name="T0" fmla="*/ 1 w 88"/>
                                  <a:gd name="T1" fmla="*/ 0 h 49"/>
                                  <a:gd name="T2" fmla="*/ 2 w 88"/>
                                  <a:gd name="T3" fmla="*/ 0 h 49"/>
                                  <a:gd name="T4" fmla="*/ 2 w 88"/>
                                  <a:gd name="T5" fmla="*/ 0 h 49"/>
                                  <a:gd name="T6" fmla="*/ 3 w 88"/>
                                  <a:gd name="T7" fmla="*/ 0 h 49"/>
                                  <a:gd name="T8" fmla="*/ 3 w 88"/>
                                  <a:gd name="T9" fmla="*/ 0 h 49"/>
                                  <a:gd name="T10" fmla="*/ 3 w 88"/>
                                  <a:gd name="T11" fmla="*/ 0 h 49"/>
                                  <a:gd name="T12" fmla="*/ 3 w 88"/>
                                  <a:gd name="T13" fmla="*/ 1 h 49"/>
                                  <a:gd name="T14" fmla="*/ 3 w 88"/>
                                  <a:gd name="T15" fmla="*/ 1 h 49"/>
                                  <a:gd name="T16" fmla="*/ 3 w 88"/>
                                  <a:gd name="T17" fmla="*/ 2 h 49"/>
                                  <a:gd name="T18" fmla="*/ 3 w 88"/>
                                  <a:gd name="T19" fmla="*/ 2 h 49"/>
                                  <a:gd name="T20" fmla="*/ 2 w 88"/>
                                  <a:gd name="T21" fmla="*/ 2 h 49"/>
                                  <a:gd name="T22" fmla="*/ 2 w 88"/>
                                  <a:gd name="T23" fmla="*/ 2 h 49"/>
                                  <a:gd name="T24" fmla="*/ 1 w 88"/>
                                  <a:gd name="T25" fmla="*/ 2 h 49"/>
                                  <a:gd name="T26" fmla="*/ 1 w 88"/>
                                  <a:gd name="T27" fmla="*/ 2 h 49"/>
                                  <a:gd name="T28" fmla="*/ 0 w 88"/>
                                  <a:gd name="T29" fmla="*/ 2 h 49"/>
                                  <a:gd name="T30" fmla="*/ 0 w 88"/>
                                  <a:gd name="T31" fmla="*/ 2 h 49"/>
                                  <a:gd name="T32" fmla="*/ 0 w 88"/>
                                  <a:gd name="T33" fmla="*/ 1 h 49"/>
                                  <a:gd name="T34" fmla="*/ 0 w 88"/>
                                  <a:gd name="T35" fmla="*/ 1 h 49"/>
                                  <a:gd name="T36" fmla="*/ 0 w 88"/>
                                  <a:gd name="T37" fmla="*/ 1 h 49"/>
                                  <a:gd name="T38" fmla="*/ 1 w 88"/>
                                  <a:gd name="T39" fmla="*/ 0 h 49"/>
                                  <a:gd name="T40" fmla="*/ 1 w 88"/>
                                  <a:gd name="T41" fmla="*/ 0 h 49"/>
                                  <a:gd name="T42" fmla="*/ 1 w 88"/>
                                  <a:gd name="T43" fmla="*/ 0 h 49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w 88"/>
                                  <a:gd name="T67" fmla="*/ 0 h 49"/>
                                  <a:gd name="T68" fmla="*/ 88 w 88"/>
                                  <a:gd name="T69" fmla="*/ 49 h 49"/>
                                </a:gdLst>
                                <a:ahLst/>
                                <a:cxnLst>
                                  <a:cxn ang="T44">
                                    <a:pos x="T0" y="T1"/>
                                  </a:cxn>
                                  <a:cxn ang="T45">
                                    <a:pos x="T2" y="T3"/>
                                  </a:cxn>
                                  <a:cxn ang="T46">
                                    <a:pos x="T4" y="T5"/>
                                  </a:cxn>
                                  <a:cxn ang="T47">
                                    <a:pos x="T6" y="T7"/>
                                  </a:cxn>
                                  <a:cxn ang="T48">
                                    <a:pos x="T8" y="T9"/>
                                  </a:cxn>
                                  <a:cxn ang="T49">
                                    <a:pos x="T10" y="T11"/>
                                  </a:cxn>
                                  <a:cxn ang="T50">
                                    <a:pos x="T12" y="T13"/>
                                  </a:cxn>
                                  <a:cxn ang="T51">
                                    <a:pos x="T14" y="T15"/>
                                  </a:cxn>
                                  <a:cxn ang="T52">
                                    <a:pos x="T16" y="T17"/>
                                  </a:cxn>
                                  <a:cxn ang="T53">
                                    <a:pos x="T18" y="T19"/>
                                  </a:cxn>
                                  <a:cxn ang="T54">
                                    <a:pos x="T20" y="T21"/>
                                  </a:cxn>
                                  <a:cxn ang="T55">
                                    <a:pos x="T22" y="T23"/>
                                  </a:cxn>
                                  <a:cxn ang="T56">
                                    <a:pos x="T24" y="T25"/>
                                  </a:cxn>
                                  <a:cxn ang="T57">
                                    <a:pos x="T26" y="T27"/>
                                  </a:cxn>
                                  <a:cxn ang="T58">
                                    <a:pos x="T28" y="T29"/>
                                  </a:cxn>
                                  <a:cxn ang="T59">
                                    <a:pos x="T30" y="T31"/>
                                  </a:cxn>
                                  <a:cxn ang="T60">
                                    <a:pos x="T32" y="T33"/>
                                  </a:cxn>
                                  <a:cxn ang="T61">
                                    <a:pos x="T34" y="T35"/>
                                  </a:cxn>
                                  <a:cxn ang="T62">
                                    <a:pos x="T36" y="T37"/>
                                  </a:cxn>
                                  <a:cxn ang="T63">
                                    <a:pos x="T38" y="T39"/>
                                  </a:cxn>
                                  <a:cxn ang="T64">
                                    <a:pos x="T40" y="T41"/>
                                  </a:cxn>
                                  <a:cxn ang="T65">
                                    <a:pos x="T42" y="T43"/>
                                  </a:cxn>
                                </a:cxnLst>
                                <a:rect l="T66" t="T67" r="T68" b="T69"/>
                                <a:pathLst>
                                  <a:path w="88" h="49">
                                    <a:moveTo>
                                      <a:pt x="37" y="2"/>
                                    </a:moveTo>
                                    <a:lnTo>
                                      <a:pt x="48" y="0"/>
                                    </a:lnTo>
                                    <a:lnTo>
                                      <a:pt x="60" y="0"/>
                                    </a:lnTo>
                                    <a:lnTo>
                                      <a:pt x="68" y="1"/>
                                    </a:lnTo>
                                    <a:lnTo>
                                      <a:pt x="79" y="6"/>
                                    </a:lnTo>
                                    <a:lnTo>
                                      <a:pt x="85" y="10"/>
                                    </a:lnTo>
                                    <a:lnTo>
                                      <a:pt x="88" y="19"/>
                                    </a:lnTo>
                                    <a:lnTo>
                                      <a:pt x="85" y="29"/>
                                    </a:lnTo>
                                    <a:lnTo>
                                      <a:pt x="79" y="37"/>
                                    </a:lnTo>
                                    <a:lnTo>
                                      <a:pt x="70" y="41"/>
                                    </a:lnTo>
                                    <a:lnTo>
                                      <a:pt x="61" y="45"/>
                                    </a:lnTo>
                                    <a:lnTo>
                                      <a:pt x="48" y="47"/>
                                    </a:lnTo>
                                    <a:lnTo>
                                      <a:pt x="36" y="49"/>
                                    </a:lnTo>
                                    <a:lnTo>
                                      <a:pt x="23" y="49"/>
                                    </a:lnTo>
                                    <a:lnTo>
                                      <a:pt x="12" y="47"/>
                                    </a:lnTo>
                                    <a:lnTo>
                                      <a:pt x="3" y="42"/>
                                    </a:lnTo>
                                    <a:lnTo>
                                      <a:pt x="0" y="35"/>
                                    </a:lnTo>
                                    <a:lnTo>
                                      <a:pt x="1" y="25"/>
                                    </a:lnTo>
                                    <a:lnTo>
                                      <a:pt x="6" y="16"/>
                                    </a:lnTo>
                                    <a:lnTo>
                                      <a:pt x="16" y="9"/>
                                    </a:lnTo>
                                    <a:lnTo>
                                      <a:pt x="25" y="5"/>
                                    </a:lnTo>
                                    <a:lnTo>
                                      <a:pt x="37" y="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1914" name="Freeform 6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22" y="1676"/>
                                <a:ext cx="18" cy="9"/>
                              </a:xfrm>
                              <a:custGeom>
                                <a:avLst/>
                                <a:gdLst>
                                  <a:gd name="T0" fmla="*/ 1 w 87"/>
                                  <a:gd name="T1" fmla="*/ 2 h 49"/>
                                  <a:gd name="T2" fmla="*/ 2 w 87"/>
                                  <a:gd name="T3" fmla="*/ 2 h 49"/>
                                  <a:gd name="T4" fmla="*/ 2 w 87"/>
                                  <a:gd name="T5" fmla="*/ 2 h 49"/>
                                  <a:gd name="T6" fmla="*/ 3 w 87"/>
                                  <a:gd name="T7" fmla="*/ 2 h 49"/>
                                  <a:gd name="T8" fmla="*/ 3 w 87"/>
                                  <a:gd name="T9" fmla="*/ 1 h 49"/>
                                  <a:gd name="T10" fmla="*/ 4 w 87"/>
                                  <a:gd name="T11" fmla="*/ 1 h 49"/>
                                  <a:gd name="T12" fmla="*/ 4 w 87"/>
                                  <a:gd name="T13" fmla="*/ 1 h 49"/>
                                  <a:gd name="T14" fmla="*/ 4 w 87"/>
                                  <a:gd name="T15" fmla="*/ 1 h 49"/>
                                  <a:gd name="T16" fmla="*/ 3 w 87"/>
                                  <a:gd name="T17" fmla="*/ 0 h 49"/>
                                  <a:gd name="T18" fmla="*/ 3 w 87"/>
                                  <a:gd name="T19" fmla="*/ 0 h 49"/>
                                  <a:gd name="T20" fmla="*/ 2 w 87"/>
                                  <a:gd name="T21" fmla="*/ 0 h 49"/>
                                  <a:gd name="T22" fmla="*/ 2 w 87"/>
                                  <a:gd name="T23" fmla="*/ 0 h 49"/>
                                  <a:gd name="T24" fmla="*/ 1 w 87"/>
                                  <a:gd name="T25" fmla="*/ 0 h 49"/>
                                  <a:gd name="T26" fmla="*/ 1 w 87"/>
                                  <a:gd name="T27" fmla="*/ 0 h 49"/>
                                  <a:gd name="T28" fmla="*/ 0 w 87"/>
                                  <a:gd name="T29" fmla="*/ 0 h 49"/>
                                  <a:gd name="T30" fmla="*/ 0 w 87"/>
                                  <a:gd name="T31" fmla="*/ 0 h 49"/>
                                  <a:gd name="T32" fmla="*/ 0 w 87"/>
                                  <a:gd name="T33" fmla="*/ 1 h 49"/>
                                  <a:gd name="T34" fmla="*/ 0 w 87"/>
                                  <a:gd name="T35" fmla="*/ 1 h 49"/>
                                  <a:gd name="T36" fmla="*/ 0 w 87"/>
                                  <a:gd name="T37" fmla="*/ 1 h 49"/>
                                  <a:gd name="T38" fmla="*/ 1 w 87"/>
                                  <a:gd name="T39" fmla="*/ 1 h 49"/>
                                  <a:gd name="T40" fmla="*/ 1 w 87"/>
                                  <a:gd name="T41" fmla="*/ 1 h 49"/>
                                  <a:gd name="T42" fmla="*/ 1 w 87"/>
                                  <a:gd name="T43" fmla="*/ 2 h 49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w 87"/>
                                  <a:gd name="T67" fmla="*/ 0 h 49"/>
                                  <a:gd name="T68" fmla="*/ 87 w 87"/>
                                  <a:gd name="T69" fmla="*/ 49 h 49"/>
                                </a:gdLst>
                                <a:ahLst/>
                                <a:cxnLst>
                                  <a:cxn ang="T44">
                                    <a:pos x="T0" y="T1"/>
                                  </a:cxn>
                                  <a:cxn ang="T45">
                                    <a:pos x="T2" y="T3"/>
                                  </a:cxn>
                                  <a:cxn ang="T46">
                                    <a:pos x="T4" y="T5"/>
                                  </a:cxn>
                                  <a:cxn ang="T47">
                                    <a:pos x="T6" y="T7"/>
                                  </a:cxn>
                                  <a:cxn ang="T48">
                                    <a:pos x="T8" y="T9"/>
                                  </a:cxn>
                                  <a:cxn ang="T49">
                                    <a:pos x="T10" y="T11"/>
                                  </a:cxn>
                                  <a:cxn ang="T50">
                                    <a:pos x="T12" y="T13"/>
                                  </a:cxn>
                                  <a:cxn ang="T51">
                                    <a:pos x="T14" y="T15"/>
                                  </a:cxn>
                                  <a:cxn ang="T52">
                                    <a:pos x="T16" y="T17"/>
                                  </a:cxn>
                                  <a:cxn ang="T53">
                                    <a:pos x="T18" y="T19"/>
                                  </a:cxn>
                                  <a:cxn ang="T54">
                                    <a:pos x="T20" y="T21"/>
                                  </a:cxn>
                                  <a:cxn ang="T55">
                                    <a:pos x="T22" y="T23"/>
                                  </a:cxn>
                                  <a:cxn ang="T56">
                                    <a:pos x="T24" y="T25"/>
                                  </a:cxn>
                                  <a:cxn ang="T57">
                                    <a:pos x="T26" y="T27"/>
                                  </a:cxn>
                                  <a:cxn ang="T58">
                                    <a:pos x="T28" y="T29"/>
                                  </a:cxn>
                                  <a:cxn ang="T59">
                                    <a:pos x="T30" y="T31"/>
                                  </a:cxn>
                                  <a:cxn ang="T60">
                                    <a:pos x="T32" y="T33"/>
                                  </a:cxn>
                                  <a:cxn ang="T61">
                                    <a:pos x="T34" y="T35"/>
                                  </a:cxn>
                                  <a:cxn ang="T62">
                                    <a:pos x="T36" y="T37"/>
                                  </a:cxn>
                                  <a:cxn ang="T63">
                                    <a:pos x="T38" y="T39"/>
                                  </a:cxn>
                                  <a:cxn ang="T64">
                                    <a:pos x="T40" y="T41"/>
                                  </a:cxn>
                                  <a:cxn ang="T65">
                                    <a:pos x="T42" y="T43"/>
                                  </a:cxn>
                                </a:cxnLst>
                                <a:rect l="T66" t="T67" r="T68" b="T69"/>
                                <a:pathLst>
                                  <a:path w="87" h="49">
                                    <a:moveTo>
                                      <a:pt x="36" y="47"/>
                                    </a:moveTo>
                                    <a:lnTo>
                                      <a:pt x="47" y="49"/>
                                    </a:lnTo>
                                    <a:lnTo>
                                      <a:pt x="58" y="49"/>
                                    </a:lnTo>
                                    <a:lnTo>
                                      <a:pt x="66" y="48"/>
                                    </a:lnTo>
                                    <a:lnTo>
                                      <a:pt x="78" y="43"/>
                                    </a:lnTo>
                                    <a:lnTo>
                                      <a:pt x="84" y="38"/>
                                    </a:lnTo>
                                    <a:lnTo>
                                      <a:pt x="87" y="30"/>
                                    </a:lnTo>
                                    <a:lnTo>
                                      <a:pt x="84" y="19"/>
                                    </a:lnTo>
                                    <a:lnTo>
                                      <a:pt x="78" y="12"/>
                                    </a:lnTo>
                                    <a:lnTo>
                                      <a:pt x="68" y="8"/>
                                    </a:lnTo>
                                    <a:lnTo>
                                      <a:pt x="59" y="4"/>
                                    </a:lnTo>
                                    <a:lnTo>
                                      <a:pt x="47" y="2"/>
                                    </a:lnTo>
                                    <a:lnTo>
                                      <a:pt x="35" y="0"/>
                                    </a:lnTo>
                                    <a:lnTo>
                                      <a:pt x="21" y="0"/>
                                    </a:lnTo>
                                    <a:lnTo>
                                      <a:pt x="10" y="2"/>
                                    </a:lnTo>
                                    <a:lnTo>
                                      <a:pt x="3" y="7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6" y="33"/>
                                    </a:lnTo>
                                    <a:lnTo>
                                      <a:pt x="14" y="39"/>
                                    </a:lnTo>
                                    <a:lnTo>
                                      <a:pt x="23" y="44"/>
                                    </a:lnTo>
                                    <a:lnTo>
                                      <a:pt x="36" y="4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1915" name="Freeform 6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45" y="1683"/>
                                <a:ext cx="13" cy="11"/>
                              </a:xfrm>
                              <a:custGeom>
                                <a:avLst/>
                                <a:gdLst>
                                  <a:gd name="T0" fmla="*/ 1 w 68"/>
                                  <a:gd name="T1" fmla="*/ 2 h 56"/>
                                  <a:gd name="T2" fmla="*/ 2 w 68"/>
                                  <a:gd name="T3" fmla="*/ 2 h 56"/>
                                  <a:gd name="T4" fmla="*/ 2 w 68"/>
                                  <a:gd name="T5" fmla="*/ 2 h 56"/>
                                  <a:gd name="T6" fmla="*/ 2 w 68"/>
                                  <a:gd name="T7" fmla="*/ 2 h 56"/>
                                  <a:gd name="T8" fmla="*/ 2 w 68"/>
                                  <a:gd name="T9" fmla="*/ 2 h 56"/>
                                  <a:gd name="T10" fmla="*/ 2 w 68"/>
                                  <a:gd name="T11" fmla="*/ 2 h 56"/>
                                  <a:gd name="T12" fmla="*/ 2 w 68"/>
                                  <a:gd name="T13" fmla="*/ 1 h 56"/>
                                  <a:gd name="T14" fmla="*/ 2 w 68"/>
                                  <a:gd name="T15" fmla="*/ 1 h 56"/>
                                  <a:gd name="T16" fmla="*/ 2 w 68"/>
                                  <a:gd name="T17" fmla="*/ 0 h 56"/>
                                  <a:gd name="T18" fmla="*/ 2 w 68"/>
                                  <a:gd name="T19" fmla="*/ 0 h 56"/>
                                  <a:gd name="T20" fmla="*/ 1 w 68"/>
                                  <a:gd name="T21" fmla="*/ 0 h 56"/>
                                  <a:gd name="T22" fmla="*/ 1 w 68"/>
                                  <a:gd name="T23" fmla="*/ 0 h 56"/>
                                  <a:gd name="T24" fmla="*/ 0 w 68"/>
                                  <a:gd name="T25" fmla="*/ 0 h 56"/>
                                  <a:gd name="T26" fmla="*/ 0 w 68"/>
                                  <a:gd name="T27" fmla="*/ 0 h 56"/>
                                  <a:gd name="T28" fmla="*/ 0 w 68"/>
                                  <a:gd name="T29" fmla="*/ 1 h 56"/>
                                  <a:gd name="T30" fmla="*/ 0 w 68"/>
                                  <a:gd name="T31" fmla="*/ 1 h 56"/>
                                  <a:gd name="T32" fmla="*/ 0 w 68"/>
                                  <a:gd name="T33" fmla="*/ 1 h 56"/>
                                  <a:gd name="T34" fmla="*/ 1 w 68"/>
                                  <a:gd name="T35" fmla="*/ 2 h 56"/>
                                  <a:gd name="T36" fmla="*/ 1 w 68"/>
                                  <a:gd name="T37" fmla="*/ 2 h 56"/>
                                  <a:gd name="T38" fmla="*/ 1 w 68"/>
                                  <a:gd name="T39" fmla="*/ 2 h 5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w 68"/>
                                  <a:gd name="T61" fmla="*/ 0 h 56"/>
                                  <a:gd name="T62" fmla="*/ 68 w 68"/>
                                  <a:gd name="T63" fmla="*/ 56 h 56"/>
                                </a:gdLst>
                                <a:ahLst/>
                                <a:cxnLst>
                                  <a:cxn ang="T40">
                                    <a:pos x="T0" y="T1"/>
                                  </a:cxn>
                                  <a:cxn ang="T41">
                                    <a:pos x="T2" y="T3"/>
                                  </a:cxn>
                                  <a:cxn ang="T42">
                                    <a:pos x="T4" y="T5"/>
                                  </a:cxn>
                                  <a:cxn ang="T43">
                                    <a:pos x="T6" y="T7"/>
                                  </a:cxn>
                                  <a:cxn ang="T44">
                                    <a:pos x="T8" y="T9"/>
                                  </a:cxn>
                                  <a:cxn ang="T45">
                                    <a:pos x="T10" y="T11"/>
                                  </a:cxn>
                                  <a:cxn ang="T46">
                                    <a:pos x="T12" y="T13"/>
                                  </a:cxn>
                                  <a:cxn ang="T47">
                                    <a:pos x="T14" y="T15"/>
                                  </a:cxn>
                                  <a:cxn ang="T48">
                                    <a:pos x="T16" y="T17"/>
                                  </a:cxn>
                                  <a:cxn ang="T49">
                                    <a:pos x="T18" y="T19"/>
                                  </a:cxn>
                                  <a:cxn ang="T50">
                                    <a:pos x="T20" y="T21"/>
                                  </a:cxn>
                                  <a:cxn ang="T51">
                                    <a:pos x="T22" y="T23"/>
                                  </a:cxn>
                                  <a:cxn ang="T52">
                                    <a:pos x="T24" y="T25"/>
                                  </a:cxn>
                                  <a:cxn ang="T53">
                                    <a:pos x="T26" y="T27"/>
                                  </a:cxn>
                                  <a:cxn ang="T54">
                                    <a:pos x="T28" y="T29"/>
                                  </a:cxn>
                                  <a:cxn ang="T55">
                                    <a:pos x="T30" y="T31"/>
                                  </a:cxn>
                                  <a:cxn ang="T56">
                                    <a:pos x="T32" y="T33"/>
                                  </a:cxn>
                                  <a:cxn ang="T57">
                                    <a:pos x="T34" y="T35"/>
                                  </a:cxn>
                                  <a:cxn ang="T58">
                                    <a:pos x="T36" y="T37"/>
                                  </a:cxn>
                                  <a:cxn ang="T59">
                                    <a:pos x="T38" y="T39"/>
                                  </a:cxn>
                                </a:cxnLst>
                                <a:rect l="T60" t="T61" r="T62" b="T63"/>
                                <a:pathLst>
                                  <a:path w="68" h="56">
                                    <a:moveTo>
                                      <a:pt x="34" y="53"/>
                                    </a:moveTo>
                                    <a:lnTo>
                                      <a:pt x="45" y="56"/>
                                    </a:lnTo>
                                    <a:lnTo>
                                      <a:pt x="53" y="56"/>
                                    </a:lnTo>
                                    <a:lnTo>
                                      <a:pt x="61" y="54"/>
                                    </a:lnTo>
                                    <a:lnTo>
                                      <a:pt x="65" y="48"/>
                                    </a:lnTo>
                                    <a:lnTo>
                                      <a:pt x="68" y="40"/>
                                    </a:lnTo>
                                    <a:lnTo>
                                      <a:pt x="66" y="31"/>
                                    </a:lnTo>
                                    <a:lnTo>
                                      <a:pt x="60" y="19"/>
                                    </a:lnTo>
                                    <a:lnTo>
                                      <a:pt x="52" y="11"/>
                                    </a:lnTo>
                                    <a:lnTo>
                                      <a:pt x="41" y="5"/>
                                    </a:lnTo>
                                    <a:lnTo>
                                      <a:pt x="29" y="1"/>
                                    </a:lnTo>
                                    <a:lnTo>
                                      <a:pt x="20" y="0"/>
                                    </a:lnTo>
                                    <a:lnTo>
                                      <a:pt x="12" y="2"/>
                                    </a:lnTo>
                                    <a:lnTo>
                                      <a:pt x="4" y="7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7" y="34"/>
                                    </a:lnTo>
                                    <a:lnTo>
                                      <a:pt x="16" y="41"/>
                                    </a:lnTo>
                                    <a:lnTo>
                                      <a:pt x="25" y="47"/>
                                    </a:lnTo>
                                    <a:lnTo>
                                      <a:pt x="34" y="5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1916" name="Freeform 63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60" y="1697"/>
                                <a:ext cx="12" cy="13"/>
                              </a:xfrm>
                              <a:custGeom>
                                <a:avLst/>
                                <a:gdLst>
                                  <a:gd name="T0" fmla="*/ 1 w 57"/>
                                  <a:gd name="T1" fmla="*/ 2 h 65"/>
                                  <a:gd name="T2" fmla="*/ 1 w 57"/>
                                  <a:gd name="T3" fmla="*/ 3 h 65"/>
                                  <a:gd name="T4" fmla="*/ 2 w 57"/>
                                  <a:gd name="T5" fmla="*/ 3 h 65"/>
                                  <a:gd name="T6" fmla="*/ 2 w 57"/>
                                  <a:gd name="T7" fmla="*/ 2 h 65"/>
                                  <a:gd name="T8" fmla="*/ 3 w 57"/>
                                  <a:gd name="T9" fmla="*/ 2 h 65"/>
                                  <a:gd name="T10" fmla="*/ 3 w 57"/>
                                  <a:gd name="T11" fmla="*/ 1 h 65"/>
                                  <a:gd name="T12" fmla="*/ 2 w 57"/>
                                  <a:gd name="T13" fmla="*/ 1 h 65"/>
                                  <a:gd name="T14" fmla="*/ 2 w 57"/>
                                  <a:gd name="T15" fmla="*/ 1 h 65"/>
                                  <a:gd name="T16" fmla="*/ 2 w 57"/>
                                  <a:gd name="T17" fmla="*/ 0 h 65"/>
                                  <a:gd name="T18" fmla="*/ 1 w 57"/>
                                  <a:gd name="T19" fmla="*/ 0 h 65"/>
                                  <a:gd name="T20" fmla="*/ 1 w 57"/>
                                  <a:gd name="T21" fmla="*/ 0 h 65"/>
                                  <a:gd name="T22" fmla="*/ 0 w 57"/>
                                  <a:gd name="T23" fmla="*/ 0 h 65"/>
                                  <a:gd name="T24" fmla="*/ 0 w 57"/>
                                  <a:gd name="T25" fmla="*/ 0 h 65"/>
                                  <a:gd name="T26" fmla="*/ 0 w 57"/>
                                  <a:gd name="T27" fmla="*/ 1 h 65"/>
                                  <a:gd name="T28" fmla="*/ 0 w 57"/>
                                  <a:gd name="T29" fmla="*/ 1 h 65"/>
                                  <a:gd name="T30" fmla="*/ 0 w 57"/>
                                  <a:gd name="T31" fmla="*/ 1 h 65"/>
                                  <a:gd name="T32" fmla="*/ 0 w 57"/>
                                  <a:gd name="T33" fmla="*/ 2 h 65"/>
                                  <a:gd name="T34" fmla="*/ 1 w 57"/>
                                  <a:gd name="T35" fmla="*/ 2 h 65"/>
                                  <a:gd name="T36" fmla="*/ 1 w 57"/>
                                  <a:gd name="T37" fmla="*/ 2 h 65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w 57"/>
                                  <a:gd name="T58" fmla="*/ 0 h 65"/>
                                  <a:gd name="T59" fmla="*/ 57 w 57"/>
                                  <a:gd name="T60" fmla="*/ 65 h 65"/>
                                </a:gdLst>
                                <a:ahLst/>
                                <a:cxnLst>
                                  <a:cxn ang="T38">
                                    <a:pos x="T0" y="T1"/>
                                  </a:cxn>
                                  <a:cxn ang="T39">
                                    <a:pos x="T2" y="T3"/>
                                  </a:cxn>
                                  <a:cxn ang="T40">
                                    <a:pos x="T4" y="T5"/>
                                  </a:cxn>
                                  <a:cxn ang="T41">
                                    <a:pos x="T6" y="T7"/>
                                  </a:cxn>
                                  <a:cxn ang="T42">
                                    <a:pos x="T8" y="T9"/>
                                  </a:cxn>
                                  <a:cxn ang="T43">
                                    <a:pos x="T10" y="T11"/>
                                  </a:cxn>
                                  <a:cxn ang="T44">
                                    <a:pos x="T12" y="T13"/>
                                  </a:cxn>
                                  <a:cxn ang="T45">
                                    <a:pos x="T14" y="T15"/>
                                  </a:cxn>
                                  <a:cxn ang="T46">
                                    <a:pos x="T16" y="T17"/>
                                  </a:cxn>
                                  <a:cxn ang="T47">
                                    <a:pos x="T18" y="T19"/>
                                  </a:cxn>
                                  <a:cxn ang="T48">
                                    <a:pos x="T20" y="T21"/>
                                  </a:cxn>
                                  <a:cxn ang="T49">
                                    <a:pos x="T22" y="T23"/>
                                  </a:cxn>
                                  <a:cxn ang="T50">
                                    <a:pos x="T24" y="T25"/>
                                  </a:cxn>
                                  <a:cxn ang="T51">
                                    <a:pos x="T26" y="T27"/>
                                  </a:cxn>
                                  <a:cxn ang="T52">
                                    <a:pos x="T28" y="T29"/>
                                  </a:cxn>
                                  <a:cxn ang="T53">
                                    <a:pos x="T30" y="T31"/>
                                  </a:cxn>
                                  <a:cxn ang="T54">
                                    <a:pos x="T32" y="T33"/>
                                  </a:cxn>
                                  <a:cxn ang="T55">
                                    <a:pos x="T34" y="T35"/>
                                  </a:cxn>
                                  <a:cxn ang="T56">
                                    <a:pos x="T36" y="T37"/>
                                  </a:cxn>
                                </a:cxnLst>
                                <a:rect l="T57" t="T58" r="T59" b="T60"/>
                                <a:pathLst>
                                  <a:path w="57" h="65">
                                    <a:moveTo>
                                      <a:pt x="24" y="61"/>
                                    </a:moveTo>
                                    <a:lnTo>
                                      <a:pt x="35" y="65"/>
                                    </a:lnTo>
                                    <a:lnTo>
                                      <a:pt x="45" y="64"/>
                                    </a:lnTo>
                                    <a:lnTo>
                                      <a:pt x="52" y="59"/>
                                    </a:lnTo>
                                    <a:lnTo>
                                      <a:pt x="57" y="48"/>
                                    </a:lnTo>
                                    <a:lnTo>
                                      <a:pt x="55" y="34"/>
                                    </a:lnTo>
                                    <a:lnTo>
                                      <a:pt x="52" y="23"/>
                                    </a:lnTo>
                                    <a:lnTo>
                                      <a:pt x="46" y="14"/>
                                    </a:lnTo>
                                    <a:lnTo>
                                      <a:pt x="40" y="6"/>
                                    </a:lnTo>
                                    <a:lnTo>
                                      <a:pt x="29" y="1"/>
                                    </a:lnTo>
                                    <a:lnTo>
                                      <a:pt x="21" y="0"/>
                                    </a:lnTo>
                                    <a:lnTo>
                                      <a:pt x="11" y="2"/>
                                    </a:lnTo>
                                    <a:lnTo>
                                      <a:pt x="3" y="7"/>
                                    </a:lnTo>
                                    <a:lnTo>
                                      <a:pt x="0" y="15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3" y="34"/>
                                    </a:lnTo>
                                    <a:lnTo>
                                      <a:pt x="9" y="44"/>
                                    </a:lnTo>
                                    <a:lnTo>
                                      <a:pt x="17" y="53"/>
                                    </a:lnTo>
                                    <a:lnTo>
                                      <a:pt x="24" y="6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30" name="Group 6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23" y="1728"/>
                            <a:ext cx="82" cy="131"/>
                            <a:chOff x="2223" y="1728"/>
                            <a:chExt cx="82" cy="131"/>
                          </a:xfrm>
                        </p:grpSpPr>
                        <p:sp>
                          <p:nvSpPr>
                            <p:cNvPr id="61908" name="Freeform 6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59" y="1729"/>
                              <a:ext cx="46" cy="82"/>
                            </a:xfrm>
                            <a:custGeom>
                              <a:avLst/>
                              <a:gdLst>
                                <a:gd name="T0" fmla="*/ 1 w 229"/>
                                <a:gd name="T1" fmla="*/ 0 h 410"/>
                                <a:gd name="T2" fmla="*/ 1 w 229"/>
                                <a:gd name="T3" fmla="*/ 1 h 410"/>
                                <a:gd name="T4" fmla="*/ 0 w 229"/>
                                <a:gd name="T5" fmla="*/ 3 h 410"/>
                                <a:gd name="T6" fmla="*/ 0 w 229"/>
                                <a:gd name="T7" fmla="*/ 4 h 410"/>
                                <a:gd name="T8" fmla="*/ 0 w 229"/>
                                <a:gd name="T9" fmla="*/ 5 h 410"/>
                                <a:gd name="T10" fmla="*/ 0 w 229"/>
                                <a:gd name="T11" fmla="*/ 7 h 410"/>
                                <a:gd name="T12" fmla="*/ 1 w 229"/>
                                <a:gd name="T13" fmla="*/ 8 h 410"/>
                                <a:gd name="T14" fmla="*/ 1 w 229"/>
                                <a:gd name="T15" fmla="*/ 9 h 410"/>
                                <a:gd name="T16" fmla="*/ 2 w 229"/>
                                <a:gd name="T17" fmla="*/ 10 h 410"/>
                                <a:gd name="T18" fmla="*/ 3 w 229"/>
                                <a:gd name="T19" fmla="*/ 11 h 410"/>
                                <a:gd name="T20" fmla="*/ 5 w 229"/>
                                <a:gd name="T21" fmla="*/ 12 h 410"/>
                                <a:gd name="T22" fmla="*/ 6 w 229"/>
                                <a:gd name="T23" fmla="*/ 13 h 410"/>
                                <a:gd name="T24" fmla="*/ 7 w 229"/>
                                <a:gd name="T25" fmla="*/ 14 h 410"/>
                                <a:gd name="T26" fmla="*/ 8 w 229"/>
                                <a:gd name="T27" fmla="*/ 15 h 410"/>
                                <a:gd name="T28" fmla="*/ 9 w 229"/>
                                <a:gd name="T29" fmla="*/ 16 h 410"/>
                                <a:gd name="T30" fmla="*/ 9 w 229"/>
                                <a:gd name="T31" fmla="*/ 16 h 410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w 229"/>
                                <a:gd name="T49" fmla="*/ 0 h 410"/>
                                <a:gd name="T50" fmla="*/ 229 w 229"/>
                                <a:gd name="T51" fmla="*/ 410 h 410"/>
                              </a:gdLst>
                              <a:ahLst/>
                              <a:cxnLst>
                                <a:cxn ang="T32">
                                  <a:pos x="T0" y="T1"/>
                                </a:cxn>
                                <a:cxn ang="T33">
                                  <a:pos x="T2" y="T3"/>
                                </a:cxn>
                                <a:cxn ang="T34">
                                  <a:pos x="T4" y="T5"/>
                                </a:cxn>
                                <a:cxn ang="T35">
                                  <a:pos x="T6" y="T7"/>
                                </a:cxn>
                                <a:cxn ang="T36">
                                  <a:pos x="T8" y="T9"/>
                                </a:cxn>
                                <a:cxn ang="T37">
                                  <a:pos x="T10" y="T11"/>
                                </a:cxn>
                                <a:cxn ang="T38">
                                  <a:pos x="T12" y="T13"/>
                                </a:cxn>
                                <a:cxn ang="T39">
                                  <a:pos x="T14" y="T15"/>
                                </a:cxn>
                                <a:cxn ang="T40">
                                  <a:pos x="T16" y="T17"/>
                                </a:cxn>
                                <a:cxn ang="T41">
                                  <a:pos x="T18" y="T19"/>
                                </a:cxn>
                                <a:cxn ang="T42">
                                  <a:pos x="T20" y="T21"/>
                                </a:cxn>
                                <a:cxn ang="T43">
                                  <a:pos x="T22" y="T23"/>
                                </a:cxn>
                                <a:cxn ang="T44">
                                  <a:pos x="T24" y="T25"/>
                                </a:cxn>
                                <a:cxn ang="T45">
                                  <a:pos x="T26" y="T27"/>
                                </a:cxn>
                                <a:cxn ang="T46">
                                  <a:pos x="T28" y="T29"/>
                                </a:cxn>
                                <a:cxn ang="T47">
                                  <a:pos x="T30" y="T31"/>
                                </a:cxn>
                              </a:cxnLst>
                              <a:rect l="T48" t="T49" r="T50" b="T51"/>
                              <a:pathLst>
                                <a:path w="229" h="410">
                                  <a:moveTo>
                                    <a:pt x="27" y="0"/>
                                  </a:moveTo>
                                  <a:lnTo>
                                    <a:pt x="17" y="28"/>
                                  </a:lnTo>
                                  <a:lnTo>
                                    <a:pt x="8" y="64"/>
                                  </a:lnTo>
                                  <a:lnTo>
                                    <a:pt x="3" y="103"/>
                                  </a:lnTo>
                                  <a:lnTo>
                                    <a:pt x="0" y="137"/>
                                  </a:lnTo>
                                  <a:lnTo>
                                    <a:pt x="5" y="166"/>
                                  </a:lnTo>
                                  <a:lnTo>
                                    <a:pt x="14" y="190"/>
                                  </a:lnTo>
                                  <a:lnTo>
                                    <a:pt x="30" y="215"/>
                                  </a:lnTo>
                                  <a:lnTo>
                                    <a:pt x="52" y="245"/>
                                  </a:lnTo>
                                  <a:lnTo>
                                    <a:pt x="82" y="272"/>
                                  </a:lnTo>
                                  <a:lnTo>
                                    <a:pt x="122" y="304"/>
                                  </a:lnTo>
                                  <a:lnTo>
                                    <a:pt x="152" y="329"/>
                                  </a:lnTo>
                                  <a:lnTo>
                                    <a:pt x="176" y="347"/>
                                  </a:lnTo>
                                  <a:lnTo>
                                    <a:pt x="192" y="366"/>
                                  </a:lnTo>
                                  <a:lnTo>
                                    <a:pt x="213" y="389"/>
                                  </a:lnTo>
                                  <a:lnTo>
                                    <a:pt x="229" y="410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909" name="Freeform 6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23" y="1756"/>
                              <a:ext cx="44" cy="78"/>
                            </a:xfrm>
                            <a:custGeom>
                              <a:avLst/>
                              <a:gdLst>
                                <a:gd name="T0" fmla="*/ 0 w 216"/>
                                <a:gd name="T1" fmla="*/ 0 h 391"/>
                                <a:gd name="T2" fmla="*/ 1 w 216"/>
                                <a:gd name="T3" fmla="*/ 0 h 391"/>
                                <a:gd name="T4" fmla="*/ 2 w 216"/>
                                <a:gd name="T5" fmla="*/ 0 h 391"/>
                                <a:gd name="T6" fmla="*/ 3 w 216"/>
                                <a:gd name="T7" fmla="*/ 1 h 391"/>
                                <a:gd name="T8" fmla="*/ 4 w 216"/>
                                <a:gd name="T9" fmla="*/ 1 h 391"/>
                                <a:gd name="T10" fmla="*/ 5 w 216"/>
                                <a:gd name="T11" fmla="*/ 2 h 391"/>
                                <a:gd name="T12" fmla="*/ 5 w 216"/>
                                <a:gd name="T13" fmla="*/ 3 h 391"/>
                                <a:gd name="T14" fmla="*/ 6 w 216"/>
                                <a:gd name="T15" fmla="*/ 3 h 391"/>
                                <a:gd name="T16" fmla="*/ 6 w 216"/>
                                <a:gd name="T17" fmla="*/ 5 h 391"/>
                                <a:gd name="T18" fmla="*/ 7 w 216"/>
                                <a:gd name="T19" fmla="*/ 6 h 391"/>
                                <a:gd name="T20" fmla="*/ 7 w 216"/>
                                <a:gd name="T21" fmla="*/ 7 h 391"/>
                                <a:gd name="T22" fmla="*/ 7 w 216"/>
                                <a:gd name="T23" fmla="*/ 9 h 391"/>
                                <a:gd name="T24" fmla="*/ 7 w 216"/>
                                <a:gd name="T25" fmla="*/ 11 h 391"/>
                                <a:gd name="T26" fmla="*/ 8 w 216"/>
                                <a:gd name="T27" fmla="*/ 13 h 391"/>
                                <a:gd name="T28" fmla="*/ 8 w 216"/>
                                <a:gd name="T29" fmla="*/ 14 h 391"/>
                                <a:gd name="T30" fmla="*/ 8 w 216"/>
                                <a:gd name="T31" fmla="*/ 15 h 391"/>
                                <a:gd name="T32" fmla="*/ 9 w 216"/>
                                <a:gd name="T33" fmla="*/ 16 h 391"/>
                                <a:gd name="T34" fmla="*/ 9 w 216"/>
                                <a:gd name="T35" fmla="*/ 16 h 391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w 216"/>
                                <a:gd name="T55" fmla="*/ 0 h 391"/>
                                <a:gd name="T56" fmla="*/ 216 w 216"/>
                                <a:gd name="T57" fmla="*/ 391 h 391"/>
                              </a:gdLst>
                              <a:ahLst/>
                              <a:cxnLst>
                                <a:cxn ang="T36">
                                  <a:pos x="T0" y="T1"/>
                                </a:cxn>
                                <a:cxn ang="T37">
                                  <a:pos x="T2" y="T3"/>
                                </a:cxn>
                                <a:cxn ang="T38">
                                  <a:pos x="T4" y="T5"/>
                                </a:cxn>
                                <a:cxn ang="T39">
                                  <a:pos x="T6" y="T7"/>
                                </a:cxn>
                                <a:cxn ang="T40">
                                  <a:pos x="T8" y="T9"/>
                                </a:cxn>
                                <a:cxn ang="T41">
                                  <a:pos x="T10" y="T11"/>
                                </a:cxn>
                                <a:cxn ang="T42">
                                  <a:pos x="T12" y="T13"/>
                                </a:cxn>
                                <a:cxn ang="T43">
                                  <a:pos x="T14" y="T15"/>
                                </a:cxn>
                                <a:cxn ang="T44">
                                  <a:pos x="T16" y="T17"/>
                                </a:cxn>
                                <a:cxn ang="T45">
                                  <a:pos x="T18" y="T19"/>
                                </a:cxn>
                                <a:cxn ang="T46">
                                  <a:pos x="T20" y="T21"/>
                                </a:cxn>
                                <a:cxn ang="T47">
                                  <a:pos x="T22" y="T23"/>
                                </a:cxn>
                                <a:cxn ang="T48">
                                  <a:pos x="T24" y="T25"/>
                                </a:cxn>
                                <a:cxn ang="T49">
                                  <a:pos x="T26" y="T27"/>
                                </a:cxn>
                                <a:cxn ang="T50">
                                  <a:pos x="T28" y="T29"/>
                                </a:cxn>
                                <a:cxn ang="T51">
                                  <a:pos x="T30" y="T31"/>
                                </a:cxn>
                                <a:cxn ang="T52">
                                  <a:pos x="T32" y="T33"/>
                                </a:cxn>
                                <a:cxn ang="T53">
                                  <a:pos x="T34" y="T35"/>
                                </a:cxn>
                              </a:cxnLst>
                              <a:rect l="T54" t="T55" r="T56" b="T57"/>
                              <a:pathLst>
                                <a:path w="216" h="391">
                                  <a:moveTo>
                                    <a:pt x="0" y="0"/>
                                  </a:moveTo>
                                  <a:lnTo>
                                    <a:pt x="24" y="4"/>
                                  </a:lnTo>
                                  <a:lnTo>
                                    <a:pt x="47" y="9"/>
                                  </a:lnTo>
                                  <a:lnTo>
                                    <a:pt x="73" y="18"/>
                                  </a:lnTo>
                                  <a:lnTo>
                                    <a:pt x="93" y="29"/>
                                  </a:lnTo>
                                  <a:lnTo>
                                    <a:pt x="112" y="41"/>
                                  </a:lnTo>
                                  <a:lnTo>
                                    <a:pt x="128" y="65"/>
                                  </a:lnTo>
                                  <a:lnTo>
                                    <a:pt x="142" y="87"/>
                                  </a:lnTo>
                                  <a:lnTo>
                                    <a:pt x="152" y="114"/>
                                  </a:lnTo>
                                  <a:lnTo>
                                    <a:pt x="162" y="146"/>
                                  </a:lnTo>
                                  <a:lnTo>
                                    <a:pt x="171" y="182"/>
                                  </a:lnTo>
                                  <a:lnTo>
                                    <a:pt x="174" y="222"/>
                                  </a:lnTo>
                                  <a:lnTo>
                                    <a:pt x="177" y="276"/>
                                  </a:lnTo>
                                  <a:lnTo>
                                    <a:pt x="180" y="314"/>
                                  </a:lnTo>
                                  <a:lnTo>
                                    <a:pt x="188" y="347"/>
                                  </a:lnTo>
                                  <a:lnTo>
                                    <a:pt x="201" y="372"/>
                                  </a:lnTo>
                                  <a:lnTo>
                                    <a:pt x="216" y="391"/>
                                  </a:lnTo>
                                  <a:lnTo>
                                    <a:pt x="214" y="390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910" name="Freeform 6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25" y="1728"/>
                              <a:ext cx="74" cy="131"/>
                            </a:xfrm>
                            <a:custGeom>
                              <a:avLst/>
                              <a:gdLst>
                                <a:gd name="T0" fmla="*/ 0 w 371"/>
                                <a:gd name="T1" fmla="*/ 0 h 657"/>
                                <a:gd name="T2" fmla="*/ 1 w 371"/>
                                <a:gd name="T3" fmla="*/ 1 h 657"/>
                                <a:gd name="T4" fmla="*/ 2 w 371"/>
                                <a:gd name="T5" fmla="*/ 2 h 657"/>
                                <a:gd name="T6" fmla="*/ 3 w 371"/>
                                <a:gd name="T7" fmla="*/ 3 h 657"/>
                                <a:gd name="T8" fmla="*/ 4 w 371"/>
                                <a:gd name="T9" fmla="*/ 5 h 657"/>
                                <a:gd name="T10" fmla="*/ 5 w 371"/>
                                <a:gd name="T11" fmla="*/ 6 h 657"/>
                                <a:gd name="T12" fmla="*/ 6 w 371"/>
                                <a:gd name="T13" fmla="*/ 8 h 657"/>
                                <a:gd name="T14" fmla="*/ 7 w 371"/>
                                <a:gd name="T15" fmla="*/ 9 h 657"/>
                                <a:gd name="T16" fmla="*/ 8 w 371"/>
                                <a:gd name="T17" fmla="*/ 11 h 657"/>
                                <a:gd name="T18" fmla="*/ 8 w 371"/>
                                <a:gd name="T19" fmla="*/ 12 h 657"/>
                                <a:gd name="T20" fmla="*/ 9 w 371"/>
                                <a:gd name="T21" fmla="*/ 14 h 657"/>
                                <a:gd name="T22" fmla="*/ 10 w 371"/>
                                <a:gd name="T23" fmla="*/ 16 h 657"/>
                                <a:gd name="T24" fmla="*/ 10 w 371"/>
                                <a:gd name="T25" fmla="*/ 18 h 657"/>
                                <a:gd name="T26" fmla="*/ 11 w 371"/>
                                <a:gd name="T27" fmla="*/ 20 h 657"/>
                                <a:gd name="T28" fmla="*/ 12 w 371"/>
                                <a:gd name="T29" fmla="*/ 21 h 657"/>
                                <a:gd name="T30" fmla="*/ 12 w 371"/>
                                <a:gd name="T31" fmla="*/ 23 h 657"/>
                                <a:gd name="T32" fmla="*/ 13 w 371"/>
                                <a:gd name="T33" fmla="*/ 25 h 657"/>
                                <a:gd name="T34" fmla="*/ 15 w 371"/>
                                <a:gd name="T35" fmla="*/ 26 h 657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w 371"/>
                                <a:gd name="T55" fmla="*/ 0 h 657"/>
                                <a:gd name="T56" fmla="*/ 371 w 371"/>
                                <a:gd name="T57" fmla="*/ 657 h 657"/>
                              </a:gdLst>
                              <a:ahLst/>
                              <a:cxnLst>
                                <a:cxn ang="T36">
                                  <a:pos x="T0" y="T1"/>
                                </a:cxn>
                                <a:cxn ang="T37">
                                  <a:pos x="T2" y="T3"/>
                                </a:cxn>
                                <a:cxn ang="T38">
                                  <a:pos x="T4" y="T5"/>
                                </a:cxn>
                                <a:cxn ang="T39">
                                  <a:pos x="T6" y="T7"/>
                                </a:cxn>
                                <a:cxn ang="T40">
                                  <a:pos x="T8" y="T9"/>
                                </a:cxn>
                                <a:cxn ang="T41">
                                  <a:pos x="T10" y="T11"/>
                                </a:cxn>
                                <a:cxn ang="T42">
                                  <a:pos x="T12" y="T13"/>
                                </a:cxn>
                                <a:cxn ang="T43">
                                  <a:pos x="T14" y="T15"/>
                                </a:cxn>
                                <a:cxn ang="T44">
                                  <a:pos x="T16" y="T17"/>
                                </a:cxn>
                                <a:cxn ang="T45">
                                  <a:pos x="T18" y="T19"/>
                                </a:cxn>
                                <a:cxn ang="T46">
                                  <a:pos x="T20" y="T21"/>
                                </a:cxn>
                                <a:cxn ang="T47">
                                  <a:pos x="T22" y="T23"/>
                                </a:cxn>
                                <a:cxn ang="T48">
                                  <a:pos x="T24" y="T25"/>
                                </a:cxn>
                                <a:cxn ang="T49">
                                  <a:pos x="T26" y="T27"/>
                                </a:cxn>
                                <a:cxn ang="T50">
                                  <a:pos x="T28" y="T29"/>
                                </a:cxn>
                                <a:cxn ang="T51">
                                  <a:pos x="T30" y="T31"/>
                                </a:cxn>
                                <a:cxn ang="T52">
                                  <a:pos x="T32" y="T33"/>
                                </a:cxn>
                                <a:cxn ang="T53">
                                  <a:pos x="T34" y="T35"/>
                                </a:cxn>
                              </a:cxnLst>
                              <a:rect l="T54" t="T55" r="T56" b="T57"/>
                              <a:pathLst>
                                <a:path w="371" h="657">
                                  <a:moveTo>
                                    <a:pt x="0" y="0"/>
                                  </a:moveTo>
                                  <a:lnTo>
                                    <a:pt x="26" y="25"/>
                                  </a:lnTo>
                                  <a:lnTo>
                                    <a:pt x="60" y="56"/>
                                  </a:lnTo>
                                  <a:lnTo>
                                    <a:pt x="84" y="86"/>
                                  </a:lnTo>
                                  <a:lnTo>
                                    <a:pt x="108" y="120"/>
                                  </a:lnTo>
                                  <a:lnTo>
                                    <a:pt x="132" y="159"/>
                                  </a:lnTo>
                                  <a:lnTo>
                                    <a:pt x="154" y="196"/>
                                  </a:lnTo>
                                  <a:lnTo>
                                    <a:pt x="176" y="236"/>
                                  </a:lnTo>
                                  <a:lnTo>
                                    <a:pt x="195" y="272"/>
                                  </a:lnTo>
                                  <a:lnTo>
                                    <a:pt x="213" y="313"/>
                                  </a:lnTo>
                                  <a:lnTo>
                                    <a:pt x="230" y="357"/>
                                  </a:lnTo>
                                  <a:lnTo>
                                    <a:pt x="247" y="409"/>
                                  </a:lnTo>
                                  <a:lnTo>
                                    <a:pt x="261" y="452"/>
                                  </a:lnTo>
                                  <a:lnTo>
                                    <a:pt x="277" y="496"/>
                                  </a:lnTo>
                                  <a:lnTo>
                                    <a:pt x="292" y="533"/>
                                  </a:lnTo>
                                  <a:lnTo>
                                    <a:pt x="312" y="577"/>
                                  </a:lnTo>
                                  <a:lnTo>
                                    <a:pt x="338" y="616"/>
                                  </a:lnTo>
                                  <a:lnTo>
                                    <a:pt x="371" y="657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</p:grpSp>
                    <p:grpSp>
                      <p:nvGrpSpPr>
                        <p:cNvPr id="31" name="Group 6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45" y="1723"/>
                          <a:ext cx="244" cy="215"/>
                          <a:chOff x="2045" y="1723"/>
                          <a:chExt cx="244" cy="215"/>
                        </a:xfrm>
                      </p:grpSpPr>
                      <p:grpSp>
                        <p:nvGrpSpPr>
                          <p:cNvPr id="61824" name="Group 6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45" y="1723"/>
                            <a:ext cx="244" cy="215"/>
                            <a:chOff x="2045" y="1723"/>
                            <a:chExt cx="244" cy="215"/>
                          </a:xfrm>
                        </p:grpSpPr>
                        <p:grpSp>
                          <p:nvGrpSpPr>
                            <p:cNvPr id="61825" name="Group 7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45" y="1723"/>
                              <a:ext cx="244" cy="215"/>
                              <a:chOff x="2045" y="1723"/>
                              <a:chExt cx="244" cy="215"/>
                            </a:xfrm>
                          </p:grpSpPr>
                          <p:grpSp>
                            <p:nvGrpSpPr>
                              <p:cNvPr id="61829" name="Group 7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45" y="1723"/>
                                <a:ext cx="244" cy="215"/>
                                <a:chOff x="2045" y="1723"/>
                                <a:chExt cx="244" cy="215"/>
                              </a:xfrm>
                            </p:grpSpPr>
                            <p:grpSp>
                              <p:nvGrpSpPr>
                                <p:cNvPr id="61830" name="Group 7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045" y="1723"/>
                                  <a:ext cx="244" cy="215"/>
                                  <a:chOff x="2045" y="1723"/>
                                  <a:chExt cx="244" cy="215"/>
                                </a:xfrm>
                              </p:grpSpPr>
                              <p:sp>
                                <p:nvSpPr>
                                  <p:cNvPr id="61902" name="Freeform 73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045" y="1723"/>
                                    <a:ext cx="244" cy="215"/>
                                  </a:xfrm>
                                  <a:custGeom>
                                    <a:avLst/>
                                    <a:gdLst>
                                      <a:gd name="T0" fmla="*/ 5 w 1224"/>
                                      <a:gd name="T1" fmla="*/ 2 h 1076"/>
                                      <a:gd name="T2" fmla="*/ 8 w 1224"/>
                                      <a:gd name="T3" fmla="*/ 1 h 1076"/>
                                      <a:gd name="T4" fmla="*/ 11 w 1224"/>
                                      <a:gd name="T5" fmla="*/ 0 h 1076"/>
                                      <a:gd name="T6" fmla="*/ 15 w 1224"/>
                                      <a:gd name="T7" fmla="*/ 0 h 1076"/>
                                      <a:gd name="T8" fmla="*/ 18 w 1224"/>
                                      <a:gd name="T9" fmla="*/ 2 h 1076"/>
                                      <a:gd name="T10" fmla="*/ 20 w 1224"/>
                                      <a:gd name="T11" fmla="*/ 5 h 1076"/>
                                      <a:gd name="T12" fmla="*/ 23 w 1224"/>
                                      <a:gd name="T13" fmla="*/ 8 h 1076"/>
                                      <a:gd name="T14" fmla="*/ 25 w 1224"/>
                                      <a:gd name="T15" fmla="*/ 10 h 1076"/>
                                      <a:gd name="T16" fmla="*/ 26 w 1224"/>
                                      <a:gd name="T17" fmla="*/ 13 h 1076"/>
                                      <a:gd name="T18" fmla="*/ 25 w 1224"/>
                                      <a:gd name="T19" fmla="*/ 15 h 1076"/>
                                      <a:gd name="T20" fmla="*/ 24 w 1224"/>
                                      <a:gd name="T21" fmla="*/ 17 h 1076"/>
                                      <a:gd name="T22" fmla="*/ 22 w 1224"/>
                                      <a:gd name="T23" fmla="*/ 20 h 1076"/>
                                      <a:gd name="T24" fmla="*/ 21 w 1224"/>
                                      <a:gd name="T25" fmla="*/ 22 h 1076"/>
                                      <a:gd name="T26" fmla="*/ 21 w 1224"/>
                                      <a:gd name="T27" fmla="*/ 22 h 1076"/>
                                      <a:gd name="T28" fmla="*/ 22 w 1224"/>
                                      <a:gd name="T29" fmla="*/ 22 h 1076"/>
                                      <a:gd name="T30" fmla="*/ 23 w 1224"/>
                                      <a:gd name="T31" fmla="*/ 21 h 1076"/>
                                      <a:gd name="T32" fmla="*/ 24 w 1224"/>
                                      <a:gd name="T33" fmla="*/ 19 h 1076"/>
                                      <a:gd name="T34" fmla="*/ 26 w 1224"/>
                                      <a:gd name="T35" fmla="*/ 17 h 1076"/>
                                      <a:gd name="T36" fmla="*/ 27 w 1224"/>
                                      <a:gd name="T37" fmla="*/ 16 h 1076"/>
                                      <a:gd name="T38" fmla="*/ 28 w 1224"/>
                                      <a:gd name="T39" fmla="*/ 16 h 1076"/>
                                      <a:gd name="T40" fmla="*/ 29 w 1224"/>
                                      <a:gd name="T41" fmla="*/ 17 h 1076"/>
                                      <a:gd name="T42" fmla="*/ 31 w 1224"/>
                                      <a:gd name="T43" fmla="*/ 21 h 1076"/>
                                      <a:gd name="T44" fmla="*/ 33 w 1224"/>
                                      <a:gd name="T45" fmla="*/ 25 h 1076"/>
                                      <a:gd name="T46" fmla="*/ 36 w 1224"/>
                                      <a:gd name="T47" fmla="*/ 29 h 1076"/>
                                      <a:gd name="T48" fmla="*/ 39 w 1224"/>
                                      <a:gd name="T49" fmla="*/ 34 h 1076"/>
                                      <a:gd name="T50" fmla="*/ 42 w 1224"/>
                                      <a:gd name="T51" fmla="*/ 36 h 1076"/>
                                      <a:gd name="T52" fmla="*/ 46 w 1224"/>
                                      <a:gd name="T53" fmla="*/ 39 h 1076"/>
                                      <a:gd name="T54" fmla="*/ 48 w 1224"/>
                                      <a:gd name="T55" fmla="*/ 41 h 1076"/>
                                      <a:gd name="T56" fmla="*/ 49 w 1224"/>
                                      <a:gd name="T57" fmla="*/ 42 h 1076"/>
                                      <a:gd name="T58" fmla="*/ 48 w 1224"/>
                                      <a:gd name="T59" fmla="*/ 43 h 1076"/>
                                      <a:gd name="T60" fmla="*/ 46 w 1224"/>
                                      <a:gd name="T61" fmla="*/ 43 h 1076"/>
                                      <a:gd name="T62" fmla="*/ 42 w 1224"/>
                                      <a:gd name="T63" fmla="*/ 43 h 1076"/>
                                      <a:gd name="T64" fmla="*/ 38 w 1224"/>
                                      <a:gd name="T65" fmla="*/ 42 h 1076"/>
                                      <a:gd name="T66" fmla="*/ 33 w 1224"/>
                                      <a:gd name="T67" fmla="*/ 41 h 1076"/>
                                      <a:gd name="T68" fmla="*/ 29 w 1224"/>
                                      <a:gd name="T69" fmla="*/ 39 h 1076"/>
                                      <a:gd name="T70" fmla="*/ 24 w 1224"/>
                                      <a:gd name="T71" fmla="*/ 37 h 1076"/>
                                      <a:gd name="T72" fmla="*/ 20 w 1224"/>
                                      <a:gd name="T73" fmla="*/ 34 h 1076"/>
                                      <a:gd name="T74" fmla="*/ 16 w 1224"/>
                                      <a:gd name="T75" fmla="*/ 32 h 1076"/>
                                      <a:gd name="T76" fmla="*/ 14 w 1224"/>
                                      <a:gd name="T77" fmla="*/ 29 h 1076"/>
                                      <a:gd name="T78" fmla="*/ 12 w 1224"/>
                                      <a:gd name="T79" fmla="*/ 27 h 1076"/>
                                      <a:gd name="T80" fmla="*/ 13 w 1224"/>
                                      <a:gd name="T81" fmla="*/ 26 h 1076"/>
                                      <a:gd name="T82" fmla="*/ 14 w 1224"/>
                                      <a:gd name="T83" fmla="*/ 25 h 1076"/>
                                      <a:gd name="T84" fmla="*/ 17 w 1224"/>
                                      <a:gd name="T85" fmla="*/ 25 h 1076"/>
                                      <a:gd name="T86" fmla="*/ 19 w 1224"/>
                                      <a:gd name="T87" fmla="*/ 25 h 1076"/>
                                      <a:gd name="T88" fmla="*/ 19 w 1224"/>
                                      <a:gd name="T89" fmla="*/ 25 h 1076"/>
                                      <a:gd name="T90" fmla="*/ 19 w 1224"/>
                                      <a:gd name="T91" fmla="*/ 25 h 1076"/>
                                      <a:gd name="T92" fmla="*/ 18 w 1224"/>
                                      <a:gd name="T93" fmla="*/ 24 h 1076"/>
                                      <a:gd name="T94" fmla="*/ 16 w 1224"/>
                                      <a:gd name="T95" fmla="*/ 23 h 1076"/>
                                      <a:gd name="T96" fmla="*/ 13 w 1224"/>
                                      <a:gd name="T97" fmla="*/ 24 h 1076"/>
                                      <a:gd name="T98" fmla="*/ 10 w 1224"/>
                                      <a:gd name="T99" fmla="*/ 25 h 1076"/>
                                      <a:gd name="T100" fmla="*/ 8 w 1224"/>
                                      <a:gd name="T101" fmla="*/ 25 h 1076"/>
                                      <a:gd name="T102" fmla="*/ 6 w 1224"/>
                                      <a:gd name="T103" fmla="*/ 24 h 1076"/>
                                      <a:gd name="T104" fmla="*/ 4 w 1224"/>
                                      <a:gd name="T105" fmla="*/ 22 h 1076"/>
                                      <a:gd name="T106" fmla="*/ 2 w 1224"/>
                                      <a:gd name="T107" fmla="*/ 19 h 1076"/>
                                      <a:gd name="T108" fmla="*/ 0 w 1224"/>
                                      <a:gd name="T109" fmla="*/ 15 h 1076"/>
                                      <a:gd name="T110" fmla="*/ 0 w 1224"/>
                                      <a:gd name="T111" fmla="*/ 13 h 1076"/>
                                      <a:gd name="T112" fmla="*/ 1 w 1224"/>
                                      <a:gd name="T113" fmla="*/ 8 h 1076"/>
                                      <a:gd name="T114" fmla="*/ 3 w 1224"/>
                                      <a:gd name="T115" fmla="*/ 5 h 107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60000 65536"/>
                                      <a:gd name="T163" fmla="*/ 0 60000 65536"/>
                                      <a:gd name="T164" fmla="*/ 0 60000 65536"/>
                                      <a:gd name="T165" fmla="*/ 0 60000 65536"/>
                                      <a:gd name="T166" fmla="*/ 0 60000 65536"/>
                                      <a:gd name="T167" fmla="*/ 0 60000 65536"/>
                                      <a:gd name="T168" fmla="*/ 0 60000 65536"/>
                                      <a:gd name="T169" fmla="*/ 0 60000 65536"/>
                                      <a:gd name="T170" fmla="*/ 0 60000 65536"/>
                                      <a:gd name="T171" fmla="*/ 0 60000 65536"/>
                                      <a:gd name="T172" fmla="*/ 0 60000 65536"/>
                                      <a:gd name="T173" fmla="*/ 0 60000 65536"/>
                                      <a:gd name="T174" fmla="*/ 0 w 1224"/>
                                      <a:gd name="T175" fmla="*/ 0 h 1076"/>
                                      <a:gd name="T176" fmla="*/ 1224 w 1224"/>
                                      <a:gd name="T177" fmla="*/ 1076 h 1076"/>
                                    </a:gdLst>
                                    <a:ahLst/>
                                    <a:cxnLst>
                                      <a:cxn ang="T116">
                                        <a:pos x="T0" y="T1"/>
                                      </a:cxn>
                                      <a:cxn ang="T117">
                                        <a:pos x="T2" y="T3"/>
                                      </a:cxn>
                                      <a:cxn ang="T118">
                                        <a:pos x="T4" y="T5"/>
                                      </a:cxn>
                                      <a:cxn ang="T119">
                                        <a:pos x="T6" y="T7"/>
                                      </a:cxn>
                                      <a:cxn ang="T120">
                                        <a:pos x="T8" y="T9"/>
                                      </a:cxn>
                                      <a:cxn ang="T121">
                                        <a:pos x="T10" y="T11"/>
                                      </a:cxn>
                                      <a:cxn ang="T122">
                                        <a:pos x="T12" y="T13"/>
                                      </a:cxn>
                                      <a:cxn ang="T123">
                                        <a:pos x="T14" y="T15"/>
                                      </a:cxn>
                                      <a:cxn ang="T124">
                                        <a:pos x="T16" y="T17"/>
                                      </a:cxn>
                                      <a:cxn ang="T125">
                                        <a:pos x="T18" y="T19"/>
                                      </a:cxn>
                                      <a:cxn ang="T126">
                                        <a:pos x="T20" y="T21"/>
                                      </a:cxn>
                                      <a:cxn ang="T127">
                                        <a:pos x="T22" y="T23"/>
                                      </a:cxn>
                                      <a:cxn ang="T128">
                                        <a:pos x="T24" y="T25"/>
                                      </a:cxn>
                                      <a:cxn ang="T129">
                                        <a:pos x="T26" y="T27"/>
                                      </a:cxn>
                                      <a:cxn ang="T130">
                                        <a:pos x="T28" y="T29"/>
                                      </a:cxn>
                                      <a:cxn ang="T131">
                                        <a:pos x="T30" y="T31"/>
                                      </a:cxn>
                                      <a:cxn ang="T132">
                                        <a:pos x="T32" y="T33"/>
                                      </a:cxn>
                                      <a:cxn ang="T133">
                                        <a:pos x="T34" y="T35"/>
                                      </a:cxn>
                                      <a:cxn ang="T134">
                                        <a:pos x="T36" y="T37"/>
                                      </a:cxn>
                                      <a:cxn ang="T135">
                                        <a:pos x="T38" y="T39"/>
                                      </a:cxn>
                                      <a:cxn ang="T136">
                                        <a:pos x="T40" y="T41"/>
                                      </a:cxn>
                                      <a:cxn ang="T137">
                                        <a:pos x="T42" y="T43"/>
                                      </a:cxn>
                                      <a:cxn ang="T138">
                                        <a:pos x="T44" y="T45"/>
                                      </a:cxn>
                                      <a:cxn ang="T139">
                                        <a:pos x="T46" y="T47"/>
                                      </a:cxn>
                                      <a:cxn ang="T140">
                                        <a:pos x="T48" y="T49"/>
                                      </a:cxn>
                                      <a:cxn ang="T141">
                                        <a:pos x="T50" y="T51"/>
                                      </a:cxn>
                                      <a:cxn ang="T142">
                                        <a:pos x="T52" y="T53"/>
                                      </a:cxn>
                                      <a:cxn ang="T143">
                                        <a:pos x="T54" y="T55"/>
                                      </a:cxn>
                                      <a:cxn ang="T144">
                                        <a:pos x="T56" y="T57"/>
                                      </a:cxn>
                                      <a:cxn ang="T145">
                                        <a:pos x="T58" y="T59"/>
                                      </a:cxn>
                                      <a:cxn ang="T146">
                                        <a:pos x="T60" y="T61"/>
                                      </a:cxn>
                                      <a:cxn ang="T147">
                                        <a:pos x="T62" y="T63"/>
                                      </a:cxn>
                                      <a:cxn ang="T148">
                                        <a:pos x="T64" y="T65"/>
                                      </a:cxn>
                                      <a:cxn ang="T149">
                                        <a:pos x="T66" y="T67"/>
                                      </a:cxn>
                                      <a:cxn ang="T150">
                                        <a:pos x="T68" y="T69"/>
                                      </a:cxn>
                                      <a:cxn ang="T151">
                                        <a:pos x="T70" y="T71"/>
                                      </a:cxn>
                                      <a:cxn ang="T152">
                                        <a:pos x="T72" y="T73"/>
                                      </a:cxn>
                                      <a:cxn ang="T153">
                                        <a:pos x="T74" y="T75"/>
                                      </a:cxn>
                                      <a:cxn ang="T154">
                                        <a:pos x="T76" y="T77"/>
                                      </a:cxn>
                                      <a:cxn ang="T155">
                                        <a:pos x="T78" y="T79"/>
                                      </a:cxn>
                                      <a:cxn ang="T156">
                                        <a:pos x="T80" y="T81"/>
                                      </a:cxn>
                                      <a:cxn ang="T157">
                                        <a:pos x="T82" y="T83"/>
                                      </a:cxn>
                                      <a:cxn ang="T158">
                                        <a:pos x="T84" y="T85"/>
                                      </a:cxn>
                                      <a:cxn ang="T159">
                                        <a:pos x="T86" y="T87"/>
                                      </a:cxn>
                                      <a:cxn ang="T160">
                                        <a:pos x="T88" y="T89"/>
                                      </a:cxn>
                                      <a:cxn ang="T161">
                                        <a:pos x="T90" y="T91"/>
                                      </a:cxn>
                                      <a:cxn ang="T162">
                                        <a:pos x="T92" y="T93"/>
                                      </a:cxn>
                                      <a:cxn ang="T163">
                                        <a:pos x="T94" y="T95"/>
                                      </a:cxn>
                                      <a:cxn ang="T164">
                                        <a:pos x="T96" y="T97"/>
                                      </a:cxn>
                                      <a:cxn ang="T165">
                                        <a:pos x="T98" y="T99"/>
                                      </a:cxn>
                                      <a:cxn ang="T166">
                                        <a:pos x="T100" y="T101"/>
                                      </a:cxn>
                                      <a:cxn ang="T167">
                                        <a:pos x="T102" y="T103"/>
                                      </a:cxn>
                                      <a:cxn ang="T168">
                                        <a:pos x="T104" y="T105"/>
                                      </a:cxn>
                                      <a:cxn ang="T169">
                                        <a:pos x="T106" y="T107"/>
                                      </a:cxn>
                                      <a:cxn ang="T170">
                                        <a:pos x="T108" y="T109"/>
                                      </a:cxn>
                                      <a:cxn ang="T171">
                                        <a:pos x="T110" y="T111"/>
                                      </a:cxn>
                                      <a:cxn ang="T172">
                                        <a:pos x="T112" y="T113"/>
                                      </a:cxn>
                                      <a:cxn ang="T173">
                                        <a:pos x="T114" y="T115"/>
                                      </a:cxn>
                                    </a:cxnLst>
                                    <a:rect l="T174" t="T175" r="T176" b="T177"/>
                                    <a:pathLst>
                                      <a:path w="1224" h="1076">
                                        <a:moveTo>
                                          <a:pt x="95" y="86"/>
                                        </a:moveTo>
                                        <a:lnTo>
                                          <a:pt x="127" y="60"/>
                                        </a:lnTo>
                                        <a:lnTo>
                                          <a:pt x="158" y="37"/>
                                        </a:lnTo>
                                        <a:lnTo>
                                          <a:pt x="193" y="18"/>
                                        </a:lnTo>
                                        <a:lnTo>
                                          <a:pt x="234" y="6"/>
                                        </a:lnTo>
                                        <a:lnTo>
                                          <a:pt x="269" y="2"/>
                                        </a:lnTo>
                                        <a:lnTo>
                                          <a:pt x="309" y="0"/>
                                        </a:lnTo>
                                        <a:lnTo>
                                          <a:pt x="367" y="5"/>
                                        </a:lnTo>
                                        <a:lnTo>
                                          <a:pt x="424" y="17"/>
                                        </a:lnTo>
                                        <a:lnTo>
                                          <a:pt x="460" y="42"/>
                                        </a:lnTo>
                                        <a:lnTo>
                                          <a:pt x="488" y="77"/>
                                        </a:lnTo>
                                        <a:lnTo>
                                          <a:pt x="512" y="119"/>
                                        </a:lnTo>
                                        <a:lnTo>
                                          <a:pt x="537" y="159"/>
                                        </a:lnTo>
                                        <a:lnTo>
                                          <a:pt x="567" y="193"/>
                                        </a:lnTo>
                                        <a:lnTo>
                                          <a:pt x="593" y="220"/>
                                        </a:lnTo>
                                        <a:lnTo>
                                          <a:pt x="628" y="260"/>
                                        </a:lnTo>
                                        <a:lnTo>
                                          <a:pt x="642" y="297"/>
                                        </a:lnTo>
                                        <a:lnTo>
                                          <a:pt x="646" y="326"/>
                                        </a:lnTo>
                                        <a:lnTo>
                                          <a:pt x="642" y="342"/>
                                        </a:lnTo>
                                        <a:lnTo>
                                          <a:pt x="633" y="370"/>
                                        </a:lnTo>
                                        <a:lnTo>
                                          <a:pt x="618" y="396"/>
                                        </a:lnTo>
                                        <a:lnTo>
                                          <a:pt x="596" y="424"/>
                                        </a:lnTo>
                                        <a:lnTo>
                                          <a:pt x="570" y="461"/>
                                        </a:lnTo>
                                        <a:lnTo>
                                          <a:pt x="546" y="489"/>
                                        </a:lnTo>
                                        <a:lnTo>
                                          <a:pt x="527" y="520"/>
                                        </a:lnTo>
                                        <a:lnTo>
                                          <a:pt x="519" y="538"/>
                                        </a:lnTo>
                                        <a:lnTo>
                                          <a:pt x="518" y="550"/>
                                        </a:lnTo>
                                        <a:lnTo>
                                          <a:pt x="523" y="559"/>
                                        </a:lnTo>
                                        <a:lnTo>
                                          <a:pt x="533" y="563"/>
                                        </a:lnTo>
                                        <a:lnTo>
                                          <a:pt x="542" y="561"/>
                                        </a:lnTo>
                                        <a:lnTo>
                                          <a:pt x="552" y="552"/>
                                        </a:lnTo>
                                        <a:lnTo>
                                          <a:pt x="565" y="532"/>
                                        </a:lnTo>
                                        <a:lnTo>
                                          <a:pt x="585" y="502"/>
                                        </a:lnTo>
                                        <a:lnTo>
                                          <a:pt x="609" y="470"/>
                                        </a:lnTo>
                                        <a:lnTo>
                                          <a:pt x="631" y="442"/>
                                        </a:lnTo>
                                        <a:lnTo>
                                          <a:pt x="653" y="417"/>
                                        </a:lnTo>
                                        <a:lnTo>
                                          <a:pt x="676" y="395"/>
                                        </a:lnTo>
                                        <a:lnTo>
                                          <a:pt x="687" y="388"/>
                                        </a:lnTo>
                                        <a:lnTo>
                                          <a:pt x="701" y="386"/>
                                        </a:lnTo>
                                        <a:lnTo>
                                          <a:pt x="714" y="390"/>
                                        </a:lnTo>
                                        <a:lnTo>
                                          <a:pt x="722" y="395"/>
                                        </a:lnTo>
                                        <a:lnTo>
                                          <a:pt x="737" y="421"/>
                                        </a:lnTo>
                                        <a:lnTo>
                                          <a:pt x="758" y="467"/>
                                        </a:lnTo>
                                        <a:lnTo>
                                          <a:pt x="781" y="520"/>
                                        </a:lnTo>
                                        <a:lnTo>
                                          <a:pt x="803" y="571"/>
                                        </a:lnTo>
                                        <a:lnTo>
                                          <a:pt x="825" y="614"/>
                                        </a:lnTo>
                                        <a:lnTo>
                                          <a:pt x="863" y="674"/>
                                        </a:lnTo>
                                        <a:lnTo>
                                          <a:pt x="902" y="734"/>
                                        </a:lnTo>
                                        <a:lnTo>
                                          <a:pt x="944" y="793"/>
                                        </a:lnTo>
                                        <a:lnTo>
                                          <a:pt x="983" y="839"/>
                                        </a:lnTo>
                                        <a:lnTo>
                                          <a:pt x="1027" y="874"/>
                                        </a:lnTo>
                                        <a:lnTo>
                                          <a:pt x="1069" y="910"/>
                                        </a:lnTo>
                                        <a:lnTo>
                                          <a:pt x="1108" y="941"/>
                                        </a:lnTo>
                                        <a:lnTo>
                                          <a:pt x="1150" y="972"/>
                                        </a:lnTo>
                                        <a:lnTo>
                                          <a:pt x="1202" y="1009"/>
                                        </a:lnTo>
                                        <a:lnTo>
                                          <a:pt x="1213" y="1021"/>
                                        </a:lnTo>
                                        <a:lnTo>
                                          <a:pt x="1223" y="1035"/>
                                        </a:lnTo>
                                        <a:lnTo>
                                          <a:pt x="1224" y="1045"/>
                                        </a:lnTo>
                                        <a:lnTo>
                                          <a:pt x="1219" y="1059"/>
                                        </a:lnTo>
                                        <a:lnTo>
                                          <a:pt x="1209" y="1067"/>
                                        </a:lnTo>
                                        <a:lnTo>
                                          <a:pt x="1194" y="1072"/>
                                        </a:lnTo>
                                        <a:lnTo>
                                          <a:pt x="1162" y="1075"/>
                                        </a:lnTo>
                                        <a:lnTo>
                                          <a:pt x="1125" y="1076"/>
                                        </a:lnTo>
                                        <a:lnTo>
                                          <a:pt x="1062" y="1071"/>
                                        </a:lnTo>
                                        <a:lnTo>
                                          <a:pt x="1003" y="1063"/>
                                        </a:lnTo>
                                        <a:lnTo>
                                          <a:pt x="951" y="1056"/>
                                        </a:lnTo>
                                        <a:lnTo>
                                          <a:pt x="888" y="1044"/>
                                        </a:lnTo>
                                        <a:lnTo>
                                          <a:pt x="826" y="1026"/>
                                        </a:lnTo>
                                        <a:lnTo>
                                          <a:pt x="778" y="1006"/>
                                        </a:lnTo>
                                        <a:lnTo>
                                          <a:pt x="735" y="981"/>
                                        </a:lnTo>
                                        <a:lnTo>
                                          <a:pt x="670" y="954"/>
                                        </a:lnTo>
                                        <a:lnTo>
                                          <a:pt x="603" y="921"/>
                                        </a:lnTo>
                                        <a:lnTo>
                                          <a:pt x="542" y="890"/>
                                        </a:lnTo>
                                        <a:lnTo>
                                          <a:pt x="496" y="856"/>
                                        </a:lnTo>
                                        <a:lnTo>
                                          <a:pt x="453" y="826"/>
                                        </a:lnTo>
                                        <a:lnTo>
                                          <a:pt x="413" y="796"/>
                                        </a:lnTo>
                                        <a:lnTo>
                                          <a:pt x="373" y="753"/>
                                        </a:lnTo>
                                        <a:lnTo>
                                          <a:pt x="340" y="720"/>
                                        </a:lnTo>
                                        <a:lnTo>
                                          <a:pt x="311" y="689"/>
                                        </a:lnTo>
                                        <a:lnTo>
                                          <a:pt x="306" y="675"/>
                                        </a:lnTo>
                                        <a:lnTo>
                                          <a:pt x="306" y="658"/>
                                        </a:lnTo>
                                        <a:lnTo>
                                          <a:pt x="317" y="641"/>
                                        </a:lnTo>
                                        <a:lnTo>
                                          <a:pt x="335" y="629"/>
                                        </a:lnTo>
                                        <a:lnTo>
                                          <a:pt x="358" y="620"/>
                                        </a:lnTo>
                                        <a:lnTo>
                                          <a:pt x="387" y="616"/>
                                        </a:lnTo>
                                        <a:lnTo>
                                          <a:pt x="421" y="621"/>
                                        </a:lnTo>
                                        <a:lnTo>
                                          <a:pt x="453" y="631"/>
                                        </a:lnTo>
                                        <a:lnTo>
                                          <a:pt x="467" y="635"/>
                                        </a:lnTo>
                                        <a:lnTo>
                                          <a:pt x="478" y="637"/>
                                        </a:lnTo>
                                        <a:lnTo>
                                          <a:pt x="485" y="634"/>
                                        </a:lnTo>
                                        <a:lnTo>
                                          <a:pt x="490" y="626"/>
                                        </a:lnTo>
                                        <a:lnTo>
                                          <a:pt x="488" y="616"/>
                                        </a:lnTo>
                                        <a:lnTo>
                                          <a:pt x="481" y="606"/>
                                        </a:lnTo>
                                        <a:lnTo>
                                          <a:pt x="454" y="593"/>
                                        </a:lnTo>
                                        <a:lnTo>
                                          <a:pt x="425" y="586"/>
                                        </a:lnTo>
                                        <a:lnTo>
                                          <a:pt x="395" y="583"/>
                                        </a:lnTo>
                                        <a:lnTo>
                                          <a:pt x="365" y="589"/>
                                        </a:lnTo>
                                        <a:lnTo>
                                          <a:pt x="327" y="599"/>
                                        </a:lnTo>
                                        <a:lnTo>
                                          <a:pt x="283" y="613"/>
                                        </a:lnTo>
                                        <a:lnTo>
                                          <a:pt x="249" y="623"/>
                                        </a:lnTo>
                                        <a:lnTo>
                                          <a:pt x="222" y="628"/>
                                        </a:lnTo>
                                        <a:lnTo>
                                          <a:pt x="196" y="624"/>
                                        </a:lnTo>
                                        <a:lnTo>
                                          <a:pt x="170" y="616"/>
                                        </a:lnTo>
                                        <a:lnTo>
                                          <a:pt x="142" y="602"/>
                                        </a:lnTo>
                                        <a:lnTo>
                                          <a:pt x="122" y="584"/>
                                        </a:lnTo>
                                        <a:lnTo>
                                          <a:pt x="100" y="561"/>
                                        </a:lnTo>
                                        <a:lnTo>
                                          <a:pt x="72" y="525"/>
                                        </a:lnTo>
                                        <a:lnTo>
                                          <a:pt x="41" y="477"/>
                                        </a:lnTo>
                                        <a:lnTo>
                                          <a:pt x="18" y="431"/>
                                        </a:lnTo>
                                        <a:lnTo>
                                          <a:pt x="3" y="387"/>
                                        </a:lnTo>
                                        <a:lnTo>
                                          <a:pt x="0" y="356"/>
                                        </a:lnTo>
                                        <a:lnTo>
                                          <a:pt x="4" y="327"/>
                                        </a:lnTo>
                                        <a:lnTo>
                                          <a:pt x="13" y="269"/>
                                        </a:lnTo>
                                        <a:lnTo>
                                          <a:pt x="23" y="205"/>
                                        </a:lnTo>
                                        <a:lnTo>
                                          <a:pt x="44" y="153"/>
                                        </a:lnTo>
                                        <a:lnTo>
                                          <a:pt x="69" y="116"/>
                                        </a:lnTo>
                                        <a:lnTo>
                                          <a:pt x="95" y="86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8080"/>
                                  </a:solidFill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cs-CZ"/>
                                  </a:p>
                                </p:txBody>
                              </p:sp>
                              <p:grpSp>
                                <p:nvGrpSpPr>
                                  <p:cNvPr id="61834" name="Group 74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045" y="1723"/>
                                    <a:ext cx="244" cy="215"/>
                                    <a:chOff x="2045" y="1723"/>
                                    <a:chExt cx="244" cy="215"/>
                                  </a:xfrm>
                                </p:grpSpPr>
                                <p:sp>
                                  <p:nvSpPr>
                                    <p:cNvPr id="61904" name="Freeform 75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105" y="1800"/>
                                      <a:ext cx="184" cy="138"/>
                                    </a:xfrm>
                                    <a:custGeom>
                                      <a:avLst/>
                                      <a:gdLst>
                                        <a:gd name="T0" fmla="*/ 13 w 919"/>
                                        <a:gd name="T1" fmla="*/ 2 h 689"/>
                                        <a:gd name="T2" fmla="*/ 15 w 919"/>
                                        <a:gd name="T3" fmla="*/ 0 h 689"/>
                                        <a:gd name="T4" fmla="*/ 16 w 919"/>
                                        <a:gd name="T5" fmla="*/ 0 h 689"/>
                                        <a:gd name="T6" fmla="*/ 17 w 919"/>
                                        <a:gd name="T7" fmla="*/ 0 h 689"/>
                                        <a:gd name="T8" fmla="*/ 18 w 919"/>
                                        <a:gd name="T9" fmla="*/ 3 h 689"/>
                                        <a:gd name="T10" fmla="*/ 20 w 919"/>
                                        <a:gd name="T11" fmla="*/ 7 h 689"/>
                                        <a:gd name="T12" fmla="*/ 22 w 919"/>
                                        <a:gd name="T13" fmla="*/ 11 h 689"/>
                                        <a:gd name="T14" fmla="*/ 26 w 919"/>
                                        <a:gd name="T15" fmla="*/ 16 h 689"/>
                                        <a:gd name="T16" fmla="*/ 29 w 919"/>
                                        <a:gd name="T17" fmla="*/ 20 h 689"/>
                                        <a:gd name="T18" fmla="*/ 32 w 919"/>
                                        <a:gd name="T19" fmla="*/ 22 h 689"/>
                                        <a:gd name="T20" fmla="*/ 36 w 919"/>
                                        <a:gd name="T21" fmla="*/ 25 h 689"/>
                                        <a:gd name="T22" fmla="*/ 37 w 919"/>
                                        <a:gd name="T23" fmla="*/ 26 h 689"/>
                                        <a:gd name="T24" fmla="*/ 37 w 919"/>
                                        <a:gd name="T25" fmla="*/ 27 h 689"/>
                                        <a:gd name="T26" fmla="*/ 36 w 919"/>
                                        <a:gd name="T27" fmla="*/ 27 h 689"/>
                                        <a:gd name="T28" fmla="*/ 33 w 919"/>
                                        <a:gd name="T29" fmla="*/ 28 h 689"/>
                                        <a:gd name="T30" fmla="*/ 28 w 919"/>
                                        <a:gd name="T31" fmla="*/ 27 h 689"/>
                                        <a:gd name="T32" fmla="*/ 23 w 919"/>
                                        <a:gd name="T33" fmla="*/ 26 h 689"/>
                                        <a:gd name="T34" fmla="*/ 19 w 919"/>
                                        <a:gd name="T35" fmla="*/ 25 h 689"/>
                                        <a:gd name="T36" fmla="*/ 15 w 919"/>
                                        <a:gd name="T37" fmla="*/ 23 h 689"/>
                                        <a:gd name="T38" fmla="*/ 9 w 919"/>
                                        <a:gd name="T39" fmla="*/ 20 h 689"/>
                                        <a:gd name="T40" fmla="*/ 6 w 919"/>
                                        <a:gd name="T41" fmla="*/ 18 h 689"/>
                                        <a:gd name="T42" fmla="*/ 3 w 919"/>
                                        <a:gd name="T43" fmla="*/ 15 h 689"/>
                                        <a:gd name="T44" fmla="*/ 0 w 919"/>
                                        <a:gd name="T45" fmla="*/ 12 h 689"/>
                                        <a:gd name="T46" fmla="*/ 0 w 919"/>
                                        <a:gd name="T47" fmla="*/ 11 h 689"/>
                                        <a:gd name="T48" fmla="*/ 1 w 919"/>
                                        <a:gd name="T49" fmla="*/ 10 h 689"/>
                                        <a:gd name="T50" fmla="*/ 3 w 919"/>
                                        <a:gd name="T51" fmla="*/ 9 h 689"/>
                                        <a:gd name="T52" fmla="*/ 5 w 919"/>
                                        <a:gd name="T53" fmla="*/ 9 h 689"/>
                                        <a:gd name="T54" fmla="*/ 7 w 919"/>
                                        <a:gd name="T55" fmla="*/ 10 h 689"/>
                                        <a:gd name="T56" fmla="*/ 5 w 919"/>
                                        <a:gd name="T57" fmla="*/ 10 h 689"/>
                                        <a:gd name="T58" fmla="*/ 4 w 919"/>
                                        <a:gd name="T59" fmla="*/ 10 h 689"/>
                                        <a:gd name="T60" fmla="*/ 2 w 919"/>
                                        <a:gd name="T61" fmla="*/ 11 h 689"/>
                                        <a:gd name="T62" fmla="*/ 2 w 919"/>
                                        <a:gd name="T63" fmla="*/ 12 h 689"/>
                                        <a:gd name="T64" fmla="*/ 2 w 919"/>
                                        <a:gd name="T65" fmla="*/ 12 h 689"/>
                                        <a:gd name="T66" fmla="*/ 3 w 919"/>
                                        <a:gd name="T67" fmla="*/ 14 h 689"/>
                                        <a:gd name="T68" fmla="*/ 5 w 919"/>
                                        <a:gd name="T69" fmla="*/ 16 h 689"/>
                                        <a:gd name="T70" fmla="*/ 8 w 919"/>
                                        <a:gd name="T71" fmla="*/ 18 h 689"/>
                                        <a:gd name="T72" fmla="*/ 10 w 919"/>
                                        <a:gd name="T73" fmla="*/ 19 h 689"/>
                                        <a:gd name="T74" fmla="*/ 12 w 919"/>
                                        <a:gd name="T75" fmla="*/ 20 h 689"/>
                                        <a:gd name="T76" fmla="*/ 13 w 919"/>
                                        <a:gd name="T77" fmla="*/ 21 h 689"/>
                                        <a:gd name="T78" fmla="*/ 15 w 919"/>
                                        <a:gd name="T79" fmla="*/ 22 h 689"/>
                                        <a:gd name="T80" fmla="*/ 18 w 919"/>
                                        <a:gd name="T81" fmla="*/ 23 h 689"/>
                                        <a:gd name="T82" fmla="*/ 21 w 919"/>
                                        <a:gd name="T83" fmla="*/ 24 h 689"/>
                                        <a:gd name="T84" fmla="*/ 23 w 919"/>
                                        <a:gd name="T85" fmla="*/ 25 h 689"/>
                                        <a:gd name="T86" fmla="*/ 25 w 919"/>
                                        <a:gd name="T87" fmla="*/ 26 h 689"/>
                                        <a:gd name="T88" fmla="*/ 28 w 919"/>
                                        <a:gd name="T89" fmla="*/ 26 h 689"/>
                                        <a:gd name="T90" fmla="*/ 31 w 919"/>
                                        <a:gd name="T91" fmla="*/ 26 h 689"/>
                                        <a:gd name="T92" fmla="*/ 32 w 919"/>
                                        <a:gd name="T93" fmla="*/ 26 h 689"/>
                                        <a:gd name="T94" fmla="*/ 32 w 919"/>
                                        <a:gd name="T95" fmla="*/ 25 h 689"/>
                                        <a:gd name="T96" fmla="*/ 32 w 919"/>
                                        <a:gd name="T97" fmla="*/ 24 h 689"/>
                                        <a:gd name="T98" fmla="*/ 30 w 919"/>
                                        <a:gd name="T99" fmla="*/ 22 h 689"/>
                                        <a:gd name="T100" fmla="*/ 28 w 919"/>
                                        <a:gd name="T101" fmla="*/ 20 h 689"/>
                                        <a:gd name="T102" fmla="*/ 25 w 919"/>
                                        <a:gd name="T103" fmla="*/ 18 h 689"/>
                                        <a:gd name="T104" fmla="*/ 24 w 919"/>
                                        <a:gd name="T105" fmla="*/ 17 h 689"/>
                                        <a:gd name="T106" fmla="*/ 22 w 919"/>
                                        <a:gd name="T107" fmla="*/ 14 h 689"/>
                                        <a:gd name="T108" fmla="*/ 21 w 919"/>
                                        <a:gd name="T109" fmla="*/ 12 h 689"/>
                                        <a:gd name="T110" fmla="*/ 20 w 919"/>
                                        <a:gd name="T111" fmla="*/ 10 h 689"/>
                                        <a:gd name="T112" fmla="*/ 19 w 919"/>
                                        <a:gd name="T113" fmla="*/ 7 h 689"/>
                                        <a:gd name="T114" fmla="*/ 17 w 919"/>
                                        <a:gd name="T115" fmla="*/ 5 h 689"/>
                                        <a:gd name="T116" fmla="*/ 17 w 919"/>
                                        <a:gd name="T117" fmla="*/ 3 h 689"/>
                                        <a:gd name="T118" fmla="*/ 16 w 919"/>
                                        <a:gd name="T119" fmla="*/ 2 h 689"/>
                                        <a:gd name="T120" fmla="*/ 15 w 919"/>
                                        <a:gd name="T121" fmla="*/ 2 h 689"/>
                                        <a:gd name="T122" fmla="*/ 14 w 919"/>
                                        <a:gd name="T123" fmla="*/ 3 h 689"/>
                                        <a:gd name="T124" fmla="*/ 12 w 919"/>
                                        <a:gd name="T125" fmla="*/ 3 h 689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60000 65536"/>
                                        <a:gd name="T166" fmla="*/ 0 60000 65536"/>
                                        <a:gd name="T167" fmla="*/ 0 60000 65536"/>
                                        <a:gd name="T168" fmla="*/ 0 60000 65536"/>
                                        <a:gd name="T169" fmla="*/ 0 60000 65536"/>
                                        <a:gd name="T170" fmla="*/ 0 60000 65536"/>
                                        <a:gd name="T171" fmla="*/ 0 60000 65536"/>
                                        <a:gd name="T172" fmla="*/ 0 60000 65536"/>
                                        <a:gd name="T173" fmla="*/ 0 60000 65536"/>
                                        <a:gd name="T174" fmla="*/ 0 60000 65536"/>
                                        <a:gd name="T175" fmla="*/ 0 60000 65536"/>
                                        <a:gd name="T176" fmla="*/ 0 60000 65536"/>
                                        <a:gd name="T177" fmla="*/ 0 60000 65536"/>
                                        <a:gd name="T178" fmla="*/ 0 60000 65536"/>
                                        <a:gd name="T179" fmla="*/ 0 60000 65536"/>
                                        <a:gd name="T180" fmla="*/ 0 60000 65536"/>
                                        <a:gd name="T181" fmla="*/ 0 60000 65536"/>
                                        <a:gd name="T182" fmla="*/ 0 60000 65536"/>
                                        <a:gd name="T183" fmla="*/ 0 60000 65536"/>
                                        <a:gd name="T184" fmla="*/ 0 60000 65536"/>
                                        <a:gd name="T185" fmla="*/ 0 60000 65536"/>
                                        <a:gd name="T186" fmla="*/ 0 60000 65536"/>
                                        <a:gd name="T187" fmla="*/ 0 60000 65536"/>
                                        <a:gd name="T188" fmla="*/ 0 60000 65536"/>
                                        <a:gd name="T189" fmla="*/ 0 w 919"/>
                                        <a:gd name="T190" fmla="*/ 0 h 689"/>
                                        <a:gd name="T191" fmla="*/ 919 w 919"/>
                                        <a:gd name="T192" fmla="*/ 689 h 689"/>
                                      </a:gdLst>
                                      <a:ahLst/>
                                      <a:cxnLst>
                                        <a:cxn ang="T126">
                                          <a:pos x="T0" y="T1"/>
                                        </a:cxn>
                                        <a:cxn ang="T127">
                                          <a:pos x="T2" y="T3"/>
                                        </a:cxn>
                                        <a:cxn ang="T128">
                                          <a:pos x="T4" y="T5"/>
                                        </a:cxn>
                                        <a:cxn ang="T129">
                                          <a:pos x="T6" y="T7"/>
                                        </a:cxn>
                                        <a:cxn ang="T130">
                                          <a:pos x="T8" y="T9"/>
                                        </a:cxn>
                                        <a:cxn ang="T131">
                                          <a:pos x="T10" y="T11"/>
                                        </a:cxn>
                                        <a:cxn ang="T132">
                                          <a:pos x="T12" y="T13"/>
                                        </a:cxn>
                                        <a:cxn ang="T133">
                                          <a:pos x="T14" y="T15"/>
                                        </a:cxn>
                                        <a:cxn ang="T134">
                                          <a:pos x="T16" y="T17"/>
                                        </a:cxn>
                                        <a:cxn ang="T135">
                                          <a:pos x="T18" y="T19"/>
                                        </a:cxn>
                                        <a:cxn ang="T136">
                                          <a:pos x="T20" y="T21"/>
                                        </a:cxn>
                                        <a:cxn ang="T137">
                                          <a:pos x="T22" y="T23"/>
                                        </a:cxn>
                                        <a:cxn ang="T138">
                                          <a:pos x="T24" y="T25"/>
                                        </a:cxn>
                                        <a:cxn ang="T139">
                                          <a:pos x="T26" y="T27"/>
                                        </a:cxn>
                                        <a:cxn ang="T140">
                                          <a:pos x="T28" y="T29"/>
                                        </a:cxn>
                                        <a:cxn ang="T141">
                                          <a:pos x="T30" y="T31"/>
                                        </a:cxn>
                                        <a:cxn ang="T142">
                                          <a:pos x="T32" y="T33"/>
                                        </a:cxn>
                                        <a:cxn ang="T143">
                                          <a:pos x="T34" y="T35"/>
                                        </a:cxn>
                                        <a:cxn ang="T144">
                                          <a:pos x="T36" y="T37"/>
                                        </a:cxn>
                                        <a:cxn ang="T145">
                                          <a:pos x="T38" y="T39"/>
                                        </a:cxn>
                                        <a:cxn ang="T146">
                                          <a:pos x="T40" y="T41"/>
                                        </a:cxn>
                                        <a:cxn ang="T147">
                                          <a:pos x="T42" y="T43"/>
                                        </a:cxn>
                                        <a:cxn ang="T148">
                                          <a:pos x="T44" y="T45"/>
                                        </a:cxn>
                                        <a:cxn ang="T149">
                                          <a:pos x="T46" y="T47"/>
                                        </a:cxn>
                                        <a:cxn ang="T150">
                                          <a:pos x="T48" y="T49"/>
                                        </a:cxn>
                                        <a:cxn ang="T151">
                                          <a:pos x="T50" y="T51"/>
                                        </a:cxn>
                                        <a:cxn ang="T152">
                                          <a:pos x="T52" y="T53"/>
                                        </a:cxn>
                                        <a:cxn ang="T153">
                                          <a:pos x="T54" y="T55"/>
                                        </a:cxn>
                                        <a:cxn ang="T154">
                                          <a:pos x="T56" y="T57"/>
                                        </a:cxn>
                                        <a:cxn ang="T155">
                                          <a:pos x="T58" y="T59"/>
                                        </a:cxn>
                                        <a:cxn ang="T156">
                                          <a:pos x="T60" y="T61"/>
                                        </a:cxn>
                                        <a:cxn ang="T157">
                                          <a:pos x="T62" y="T63"/>
                                        </a:cxn>
                                        <a:cxn ang="T158">
                                          <a:pos x="T64" y="T65"/>
                                        </a:cxn>
                                        <a:cxn ang="T159">
                                          <a:pos x="T66" y="T67"/>
                                        </a:cxn>
                                        <a:cxn ang="T160">
                                          <a:pos x="T68" y="T69"/>
                                        </a:cxn>
                                        <a:cxn ang="T161">
                                          <a:pos x="T70" y="T71"/>
                                        </a:cxn>
                                        <a:cxn ang="T162">
                                          <a:pos x="T72" y="T73"/>
                                        </a:cxn>
                                        <a:cxn ang="T163">
                                          <a:pos x="T74" y="T75"/>
                                        </a:cxn>
                                        <a:cxn ang="T164">
                                          <a:pos x="T76" y="T77"/>
                                        </a:cxn>
                                        <a:cxn ang="T165">
                                          <a:pos x="T78" y="T79"/>
                                        </a:cxn>
                                        <a:cxn ang="T166">
                                          <a:pos x="T80" y="T81"/>
                                        </a:cxn>
                                        <a:cxn ang="T167">
                                          <a:pos x="T82" y="T83"/>
                                        </a:cxn>
                                        <a:cxn ang="T168">
                                          <a:pos x="T84" y="T85"/>
                                        </a:cxn>
                                        <a:cxn ang="T169">
                                          <a:pos x="T86" y="T87"/>
                                        </a:cxn>
                                        <a:cxn ang="T170">
                                          <a:pos x="T88" y="T89"/>
                                        </a:cxn>
                                        <a:cxn ang="T171">
                                          <a:pos x="T90" y="T91"/>
                                        </a:cxn>
                                        <a:cxn ang="T172">
                                          <a:pos x="T92" y="T93"/>
                                        </a:cxn>
                                        <a:cxn ang="T173">
                                          <a:pos x="T94" y="T95"/>
                                        </a:cxn>
                                        <a:cxn ang="T174">
                                          <a:pos x="T96" y="T97"/>
                                        </a:cxn>
                                        <a:cxn ang="T175">
                                          <a:pos x="T98" y="T99"/>
                                        </a:cxn>
                                        <a:cxn ang="T176">
                                          <a:pos x="T100" y="T101"/>
                                        </a:cxn>
                                        <a:cxn ang="T177">
                                          <a:pos x="T102" y="T103"/>
                                        </a:cxn>
                                        <a:cxn ang="T178">
                                          <a:pos x="T104" y="T105"/>
                                        </a:cxn>
                                        <a:cxn ang="T179">
                                          <a:pos x="T106" y="T107"/>
                                        </a:cxn>
                                        <a:cxn ang="T180">
                                          <a:pos x="T108" y="T109"/>
                                        </a:cxn>
                                        <a:cxn ang="T181">
                                          <a:pos x="T110" y="T111"/>
                                        </a:cxn>
                                        <a:cxn ang="T182">
                                          <a:pos x="T112" y="T113"/>
                                        </a:cxn>
                                        <a:cxn ang="T183">
                                          <a:pos x="T114" y="T115"/>
                                        </a:cxn>
                                        <a:cxn ang="T184">
                                          <a:pos x="T116" y="T117"/>
                                        </a:cxn>
                                        <a:cxn ang="T185">
                                          <a:pos x="T118" y="T119"/>
                                        </a:cxn>
                                        <a:cxn ang="T186">
                                          <a:pos x="T120" y="T121"/>
                                        </a:cxn>
                                        <a:cxn ang="T187">
                                          <a:pos x="T122" y="T123"/>
                                        </a:cxn>
                                        <a:cxn ang="T188">
                                          <a:pos x="T124" y="T125"/>
                                        </a:cxn>
                                      </a:cxnLst>
                                      <a:rect l="T189" t="T190" r="T191" b="T192"/>
                                      <a:pathLst>
                                        <a:path w="919" h="689">
                                          <a:moveTo>
                                            <a:pt x="304" y="84"/>
                                          </a:moveTo>
                                          <a:lnTo>
                                            <a:pt x="326" y="56"/>
                                          </a:lnTo>
                                          <a:lnTo>
                                            <a:pt x="348" y="31"/>
                                          </a:lnTo>
                                          <a:lnTo>
                                            <a:pt x="371" y="9"/>
                                          </a:lnTo>
                                          <a:lnTo>
                                            <a:pt x="382" y="2"/>
                                          </a:lnTo>
                                          <a:lnTo>
                                            <a:pt x="396" y="0"/>
                                          </a:lnTo>
                                          <a:lnTo>
                                            <a:pt x="409" y="4"/>
                                          </a:lnTo>
                                          <a:lnTo>
                                            <a:pt x="417" y="9"/>
                                          </a:lnTo>
                                          <a:lnTo>
                                            <a:pt x="432" y="35"/>
                                          </a:lnTo>
                                          <a:lnTo>
                                            <a:pt x="453" y="81"/>
                                          </a:lnTo>
                                          <a:lnTo>
                                            <a:pt x="476" y="134"/>
                                          </a:lnTo>
                                          <a:lnTo>
                                            <a:pt x="498" y="184"/>
                                          </a:lnTo>
                                          <a:lnTo>
                                            <a:pt x="519" y="227"/>
                                          </a:lnTo>
                                          <a:lnTo>
                                            <a:pt x="558" y="287"/>
                                          </a:lnTo>
                                          <a:lnTo>
                                            <a:pt x="597" y="347"/>
                                          </a:lnTo>
                                          <a:lnTo>
                                            <a:pt x="640" y="406"/>
                                          </a:lnTo>
                                          <a:lnTo>
                                            <a:pt x="679" y="453"/>
                                          </a:lnTo>
                                          <a:lnTo>
                                            <a:pt x="722" y="488"/>
                                          </a:lnTo>
                                          <a:lnTo>
                                            <a:pt x="764" y="523"/>
                                          </a:lnTo>
                                          <a:lnTo>
                                            <a:pt x="803" y="554"/>
                                          </a:lnTo>
                                          <a:lnTo>
                                            <a:pt x="845" y="585"/>
                                          </a:lnTo>
                                          <a:lnTo>
                                            <a:pt x="897" y="622"/>
                                          </a:lnTo>
                                          <a:lnTo>
                                            <a:pt x="908" y="634"/>
                                          </a:lnTo>
                                          <a:lnTo>
                                            <a:pt x="918" y="648"/>
                                          </a:lnTo>
                                          <a:lnTo>
                                            <a:pt x="919" y="658"/>
                                          </a:lnTo>
                                          <a:lnTo>
                                            <a:pt x="914" y="672"/>
                                          </a:lnTo>
                                          <a:lnTo>
                                            <a:pt x="904" y="680"/>
                                          </a:lnTo>
                                          <a:lnTo>
                                            <a:pt x="889" y="685"/>
                                          </a:lnTo>
                                          <a:lnTo>
                                            <a:pt x="857" y="688"/>
                                          </a:lnTo>
                                          <a:lnTo>
                                            <a:pt x="820" y="689"/>
                                          </a:lnTo>
                                          <a:lnTo>
                                            <a:pt x="757" y="684"/>
                                          </a:lnTo>
                                          <a:lnTo>
                                            <a:pt x="698" y="676"/>
                                          </a:lnTo>
                                          <a:lnTo>
                                            <a:pt x="647" y="669"/>
                                          </a:lnTo>
                                          <a:lnTo>
                                            <a:pt x="583" y="657"/>
                                          </a:lnTo>
                                          <a:lnTo>
                                            <a:pt x="521" y="639"/>
                                          </a:lnTo>
                                          <a:lnTo>
                                            <a:pt x="473" y="619"/>
                                          </a:lnTo>
                                          <a:lnTo>
                                            <a:pt x="429" y="594"/>
                                          </a:lnTo>
                                          <a:lnTo>
                                            <a:pt x="365" y="567"/>
                                          </a:lnTo>
                                          <a:lnTo>
                                            <a:pt x="298" y="534"/>
                                          </a:lnTo>
                                          <a:lnTo>
                                            <a:pt x="237" y="504"/>
                                          </a:lnTo>
                                          <a:lnTo>
                                            <a:pt x="192" y="470"/>
                                          </a:lnTo>
                                          <a:lnTo>
                                            <a:pt x="149" y="440"/>
                                          </a:lnTo>
                                          <a:lnTo>
                                            <a:pt x="109" y="409"/>
                                          </a:lnTo>
                                          <a:lnTo>
                                            <a:pt x="69" y="366"/>
                                          </a:lnTo>
                                          <a:lnTo>
                                            <a:pt x="36" y="333"/>
                                          </a:lnTo>
                                          <a:lnTo>
                                            <a:pt x="7" y="302"/>
                                          </a:lnTo>
                                          <a:lnTo>
                                            <a:pt x="0" y="288"/>
                                          </a:lnTo>
                                          <a:lnTo>
                                            <a:pt x="3" y="271"/>
                                          </a:lnTo>
                                          <a:lnTo>
                                            <a:pt x="13" y="254"/>
                                          </a:lnTo>
                                          <a:lnTo>
                                            <a:pt x="31" y="242"/>
                                          </a:lnTo>
                                          <a:lnTo>
                                            <a:pt x="54" y="233"/>
                                          </a:lnTo>
                                          <a:lnTo>
                                            <a:pt x="83" y="229"/>
                                          </a:lnTo>
                                          <a:lnTo>
                                            <a:pt x="110" y="231"/>
                                          </a:lnTo>
                                          <a:lnTo>
                                            <a:pt x="131" y="236"/>
                                          </a:lnTo>
                                          <a:lnTo>
                                            <a:pt x="156" y="245"/>
                                          </a:lnTo>
                                          <a:lnTo>
                                            <a:pt x="170" y="249"/>
                                          </a:lnTo>
                                          <a:lnTo>
                                            <a:pt x="148" y="249"/>
                                          </a:lnTo>
                                          <a:lnTo>
                                            <a:pt x="126" y="247"/>
                                          </a:lnTo>
                                          <a:lnTo>
                                            <a:pt x="107" y="248"/>
                                          </a:lnTo>
                                          <a:lnTo>
                                            <a:pt x="89" y="251"/>
                                          </a:lnTo>
                                          <a:lnTo>
                                            <a:pt x="73" y="257"/>
                                          </a:lnTo>
                                          <a:lnTo>
                                            <a:pt x="57" y="265"/>
                                          </a:lnTo>
                                          <a:lnTo>
                                            <a:pt x="46" y="277"/>
                                          </a:lnTo>
                                          <a:lnTo>
                                            <a:pt x="40" y="288"/>
                                          </a:lnTo>
                                          <a:lnTo>
                                            <a:pt x="41" y="294"/>
                                          </a:lnTo>
                                          <a:lnTo>
                                            <a:pt x="46" y="302"/>
                                          </a:lnTo>
                                          <a:lnTo>
                                            <a:pt x="56" y="315"/>
                                          </a:lnTo>
                                          <a:lnTo>
                                            <a:pt x="75" y="339"/>
                                          </a:lnTo>
                                          <a:lnTo>
                                            <a:pt x="99" y="368"/>
                                          </a:lnTo>
                                          <a:lnTo>
                                            <a:pt x="128" y="391"/>
                                          </a:lnTo>
                                          <a:lnTo>
                                            <a:pt x="159" y="420"/>
                                          </a:lnTo>
                                          <a:lnTo>
                                            <a:pt x="193" y="445"/>
                                          </a:lnTo>
                                          <a:lnTo>
                                            <a:pt x="219" y="462"/>
                                          </a:lnTo>
                                          <a:lnTo>
                                            <a:pt x="241" y="477"/>
                                          </a:lnTo>
                                          <a:lnTo>
                                            <a:pt x="270" y="493"/>
                                          </a:lnTo>
                                          <a:lnTo>
                                            <a:pt x="292" y="507"/>
                                          </a:lnTo>
                                          <a:lnTo>
                                            <a:pt x="315" y="516"/>
                                          </a:lnTo>
                                          <a:lnTo>
                                            <a:pt x="334" y="520"/>
                                          </a:lnTo>
                                          <a:lnTo>
                                            <a:pt x="355" y="526"/>
                                          </a:lnTo>
                                          <a:lnTo>
                                            <a:pt x="376" y="537"/>
                                          </a:lnTo>
                                          <a:lnTo>
                                            <a:pt x="411" y="554"/>
                                          </a:lnTo>
                                          <a:lnTo>
                                            <a:pt x="448" y="572"/>
                                          </a:lnTo>
                                          <a:lnTo>
                                            <a:pt x="481" y="587"/>
                                          </a:lnTo>
                                          <a:lnTo>
                                            <a:pt x="512" y="604"/>
                                          </a:lnTo>
                                          <a:lnTo>
                                            <a:pt x="543" y="620"/>
                                          </a:lnTo>
                                          <a:lnTo>
                                            <a:pt x="570" y="625"/>
                                          </a:lnTo>
                                          <a:lnTo>
                                            <a:pt x="598" y="633"/>
                                          </a:lnTo>
                                          <a:lnTo>
                                            <a:pt x="628" y="642"/>
                                          </a:lnTo>
                                          <a:lnTo>
                                            <a:pt x="657" y="645"/>
                                          </a:lnTo>
                                          <a:lnTo>
                                            <a:pt x="693" y="649"/>
                                          </a:lnTo>
                                          <a:lnTo>
                                            <a:pt x="730" y="652"/>
                                          </a:lnTo>
                                          <a:lnTo>
                                            <a:pt x="764" y="655"/>
                                          </a:lnTo>
                                          <a:lnTo>
                                            <a:pt x="777" y="653"/>
                                          </a:lnTo>
                                          <a:lnTo>
                                            <a:pt x="791" y="647"/>
                                          </a:lnTo>
                                          <a:lnTo>
                                            <a:pt x="799" y="635"/>
                                          </a:lnTo>
                                          <a:lnTo>
                                            <a:pt x="803" y="621"/>
                                          </a:lnTo>
                                          <a:lnTo>
                                            <a:pt x="801" y="609"/>
                                          </a:lnTo>
                                          <a:lnTo>
                                            <a:pt x="787" y="589"/>
                                          </a:lnTo>
                                          <a:lnTo>
                                            <a:pt x="764" y="562"/>
                                          </a:lnTo>
                                          <a:lnTo>
                                            <a:pt x="739" y="540"/>
                                          </a:lnTo>
                                          <a:lnTo>
                                            <a:pt x="716" y="520"/>
                                          </a:lnTo>
                                          <a:lnTo>
                                            <a:pt x="688" y="502"/>
                                          </a:lnTo>
                                          <a:lnTo>
                                            <a:pt x="661" y="483"/>
                                          </a:lnTo>
                                          <a:lnTo>
                                            <a:pt x="635" y="461"/>
                                          </a:lnTo>
                                          <a:lnTo>
                                            <a:pt x="616" y="437"/>
                                          </a:lnTo>
                                          <a:lnTo>
                                            <a:pt x="597" y="412"/>
                                          </a:lnTo>
                                          <a:lnTo>
                                            <a:pt x="577" y="380"/>
                                          </a:lnTo>
                                          <a:lnTo>
                                            <a:pt x="561" y="355"/>
                                          </a:lnTo>
                                          <a:lnTo>
                                            <a:pt x="545" y="330"/>
                                          </a:lnTo>
                                          <a:lnTo>
                                            <a:pt x="526" y="299"/>
                                          </a:lnTo>
                                          <a:lnTo>
                                            <a:pt x="508" y="268"/>
                                          </a:lnTo>
                                          <a:lnTo>
                                            <a:pt x="493" y="240"/>
                                          </a:lnTo>
                                          <a:lnTo>
                                            <a:pt x="478" y="211"/>
                                          </a:lnTo>
                                          <a:lnTo>
                                            <a:pt x="463" y="181"/>
                                          </a:lnTo>
                                          <a:lnTo>
                                            <a:pt x="449" y="154"/>
                                          </a:lnTo>
                                          <a:lnTo>
                                            <a:pt x="436" y="128"/>
                                          </a:lnTo>
                                          <a:lnTo>
                                            <a:pt x="426" y="99"/>
                                          </a:lnTo>
                                          <a:lnTo>
                                            <a:pt x="419" y="80"/>
                                          </a:lnTo>
                                          <a:lnTo>
                                            <a:pt x="412" y="68"/>
                                          </a:lnTo>
                                          <a:lnTo>
                                            <a:pt x="401" y="59"/>
                                          </a:lnTo>
                                          <a:lnTo>
                                            <a:pt x="389" y="55"/>
                                          </a:lnTo>
                                          <a:lnTo>
                                            <a:pt x="375" y="56"/>
                                          </a:lnTo>
                                          <a:lnTo>
                                            <a:pt x="360" y="61"/>
                                          </a:lnTo>
                                          <a:lnTo>
                                            <a:pt x="344" y="70"/>
                                          </a:lnTo>
                                          <a:lnTo>
                                            <a:pt x="325" y="77"/>
                                          </a:lnTo>
                                          <a:lnTo>
                                            <a:pt x="304" y="84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  <p:sp>
                                  <p:nvSpPr>
                                    <p:cNvPr id="61905" name="Freeform 76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045" y="1723"/>
                                      <a:ext cx="129" cy="125"/>
                                    </a:xfrm>
                                    <a:custGeom>
                                      <a:avLst/>
                                      <a:gdLst>
                                        <a:gd name="T0" fmla="*/ 5 w 645"/>
                                        <a:gd name="T1" fmla="*/ 2 h 627"/>
                                        <a:gd name="T2" fmla="*/ 8 w 645"/>
                                        <a:gd name="T3" fmla="*/ 1 h 627"/>
                                        <a:gd name="T4" fmla="*/ 11 w 645"/>
                                        <a:gd name="T5" fmla="*/ 0 h 627"/>
                                        <a:gd name="T6" fmla="*/ 15 w 645"/>
                                        <a:gd name="T7" fmla="*/ 0 h 627"/>
                                        <a:gd name="T8" fmla="*/ 18 w 645"/>
                                        <a:gd name="T9" fmla="*/ 2 h 627"/>
                                        <a:gd name="T10" fmla="*/ 20 w 645"/>
                                        <a:gd name="T11" fmla="*/ 5 h 627"/>
                                        <a:gd name="T12" fmla="*/ 23 w 645"/>
                                        <a:gd name="T13" fmla="*/ 8 h 627"/>
                                        <a:gd name="T14" fmla="*/ 25 w 645"/>
                                        <a:gd name="T15" fmla="*/ 10 h 627"/>
                                        <a:gd name="T16" fmla="*/ 26 w 645"/>
                                        <a:gd name="T17" fmla="*/ 13 h 627"/>
                                        <a:gd name="T18" fmla="*/ 25 w 645"/>
                                        <a:gd name="T19" fmla="*/ 15 h 627"/>
                                        <a:gd name="T20" fmla="*/ 24 w 645"/>
                                        <a:gd name="T21" fmla="*/ 17 h 627"/>
                                        <a:gd name="T22" fmla="*/ 22 w 645"/>
                                        <a:gd name="T23" fmla="*/ 19 h 627"/>
                                        <a:gd name="T24" fmla="*/ 23 w 645"/>
                                        <a:gd name="T25" fmla="*/ 18 h 627"/>
                                        <a:gd name="T26" fmla="*/ 24 w 645"/>
                                        <a:gd name="T27" fmla="*/ 16 h 627"/>
                                        <a:gd name="T28" fmla="*/ 24 w 645"/>
                                        <a:gd name="T29" fmla="*/ 14 h 627"/>
                                        <a:gd name="T30" fmla="*/ 25 w 645"/>
                                        <a:gd name="T31" fmla="*/ 12 h 627"/>
                                        <a:gd name="T32" fmla="*/ 24 w 645"/>
                                        <a:gd name="T33" fmla="*/ 11 h 627"/>
                                        <a:gd name="T34" fmla="*/ 24 w 645"/>
                                        <a:gd name="T35" fmla="*/ 10 h 627"/>
                                        <a:gd name="T36" fmla="*/ 22 w 645"/>
                                        <a:gd name="T37" fmla="*/ 9 h 627"/>
                                        <a:gd name="T38" fmla="*/ 21 w 645"/>
                                        <a:gd name="T39" fmla="*/ 7 h 627"/>
                                        <a:gd name="T40" fmla="*/ 20 w 645"/>
                                        <a:gd name="T41" fmla="*/ 6 h 627"/>
                                        <a:gd name="T42" fmla="*/ 19 w 645"/>
                                        <a:gd name="T43" fmla="*/ 4 h 627"/>
                                        <a:gd name="T44" fmla="*/ 18 w 645"/>
                                        <a:gd name="T45" fmla="*/ 3 h 627"/>
                                        <a:gd name="T46" fmla="*/ 17 w 645"/>
                                        <a:gd name="T47" fmla="*/ 2 h 627"/>
                                        <a:gd name="T48" fmla="*/ 15 w 645"/>
                                        <a:gd name="T49" fmla="*/ 1 h 627"/>
                                        <a:gd name="T50" fmla="*/ 13 w 645"/>
                                        <a:gd name="T51" fmla="*/ 1 h 627"/>
                                        <a:gd name="T52" fmla="*/ 11 w 645"/>
                                        <a:gd name="T53" fmla="*/ 1 h 627"/>
                                        <a:gd name="T54" fmla="*/ 9 w 645"/>
                                        <a:gd name="T55" fmla="*/ 1 h 627"/>
                                        <a:gd name="T56" fmla="*/ 8 w 645"/>
                                        <a:gd name="T57" fmla="*/ 2 h 627"/>
                                        <a:gd name="T58" fmla="*/ 6 w 645"/>
                                        <a:gd name="T59" fmla="*/ 3 h 627"/>
                                        <a:gd name="T60" fmla="*/ 5 w 645"/>
                                        <a:gd name="T61" fmla="*/ 4 h 627"/>
                                        <a:gd name="T62" fmla="*/ 3 w 645"/>
                                        <a:gd name="T63" fmla="*/ 6 h 627"/>
                                        <a:gd name="T64" fmla="*/ 3 w 645"/>
                                        <a:gd name="T65" fmla="*/ 7 h 627"/>
                                        <a:gd name="T66" fmla="*/ 2 w 645"/>
                                        <a:gd name="T67" fmla="*/ 9 h 627"/>
                                        <a:gd name="T68" fmla="*/ 1 w 645"/>
                                        <a:gd name="T69" fmla="*/ 11 h 627"/>
                                        <a:gd name="T70" fmla="*/ 1 w 645"/>
                                        <a:gd name="T71" fmla="*/ 13 h 627"/>
                                        <a:gd name="T72" fmla="*/ 1 w 645"/>
                                        <a:gd name="T73" fmla="*/ 14 h 627"/>
                                        <a:gd name="T74" fmla="*/ 2 w 645"/>
                                        <a:gd name="T75" fmla="*/ 16 h 627"/>
                                        <a:gd name="T76" fmla="*/ 2 w 645"/>
                                        <a:gd name="T77" fmla="*/ 18 h 627"/>
                                        <a:gd name="T78" fmla="*/ 3 w 645"/>
                                        <a:gd name="T79" fmla="*/ 20 h 627"/>
                                        <a:gd name="T80" fmla="*/ 4 w 645"/>
                                        <a:gd name="T81" fmla="*/ 21 h 627"/>
                                        <a:gd name="T82" fmla="*/ 5 w 645"/>
                                        <a:gd name="T83" fmla="*/ 23 h 627"/>
                                        <a:gd name="T84" fmla="*/ 7 w 645"/>
                                        <a:gd name="T85" fmla="*/ 24 h 627"/>
                                        <a:gd name="T86" fmla="*/ 8 w 645"/>
                                        <a:gd name="T87" fmla="*/ 24 h 627"/>
                                        <a:gd name="T88" fmla="*/ 9 w 645"/>
                                        <a:gd name="T89" fmla="*/ 24 h 627"/>
                                        <a:gd name="T90" fmla="*/ 11 w 645"/>
                                        <a:gd name="T91" fmla="*/ 24 h 627"/>
                                        <a:gd name="T92" fmla="*/ 9 w 645"/>
                                        <a:gd name="T93" fmla="*/ 25 h 627"/>
                                        <a:gd name="T94" fmla="*/ 7 w 645"/>
                                        <a:gd name="T95" fmla="*/ 25 h 627"/>
                                        <a:gd name="T96" fmla="*/ 5 w 645"/>
                                        <a:gd name="T97" fmla="*/ 23 h 627"/>
                                        <a:gd name="T98" fmla="*/ 3 w 645"/>
                                        <a:gd name="T99" fmla="*/ 21 h 627"/>
                                        <a:gd name="T100" fmla="*/ 1 w 645"/>
                                        <a:gd name="T101" fmla="*/ 17 h 627"/>
                                        <a:gd name="T102" fmla="*/ 0 w 645"/>
                                        <a:gd name="T103" fmla="*/ 14 h 627"/>
                                        <a:gd name="T104" fmla="*/ 1 w 645"/>
                                        <a:gd name="T105" fmla="*/ 11 h 627"/>
                                        <a:gd name="T106" fmla="*/ 2 w 645"/>
                                        <a:gd name="T107" fmla="*/ 6 h 627"/>
                                        <a:gd name="T108" fmla="*/ 4 w 645"/>
                                        <a:gd name="T109" fmla="*/ 3 h 627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w 645"/>
                                        <a:gd name="T166" fmla="*/ 0 h 627"/>
                                        <a:gd name="T167" fmla="*/ 645 w 645"/>
                                        <a:gd name="T168" fmla="*/ 627 h 627"/>
                                      </a:gdLst>
                                      <a:ahLst/>
                                      <a:cxnLst>
                                        <a:cxn ang="T110">
                                          <a:pos x="T0" y="T1"/>
                                        </a:cxn>
                                        <a:cxn ang="T111">
                                          <a:pos x="T2" y="T3"/>
                                        </a:cxn>
                                        <a:cxn ang="T112">
                                          <a:pos x="T4" y="T5"/>
                                        </a:cxn>
                                        <a:cxn ang="T113">
                                          <a:pos x="T6" y="T7"/>
                                        </a:cxn>
                                        <a:cxn ang="T114">
                                          <a:pos x="T8" y="T9"/>
                                        </a:cxn>
                                        <a:cxn ang="T115">
                                          <a:pos x="T10" y="T11"/>
                                        </a:cxn>
                                        <a:cxn ang="T116">
                                          <a:pos x="T12" y="T13"/>
                                        </a:cxn>
                                        <a:cxn ang="T117">
                                          <a:pos x="T14" y="T15"/>
                                        </a:cxn>
                                        <a:cxn ang="T118">
                                          <a:pos x="T16" y="T17"/>
                                        </a:cxn>
                                        <a:cxn ang="T119">
                                          <a:pos x="T18" y="T19"/>
                                        </a:cxn>
                                        <a:cxn ang="T120">
                                          <a:pos x="T20" y="T21"/>
                                        </a:cxn>
                                        <a:cxn ang="T121">
                                          <a:pos x="T22" y="T23"/>
                                        </a:cxn>
                                        <a:cxn ang="T122">
                                          <a:pos x="T24" y="T25"/>
                                        </a:cxn>
                                        <a:cxn ang="T123">
                                          <a:pos x="T26" y="T27"/>
                                        </a:cxn>
                                        <a:cxn ang="T124">
                                          <a:pos x="T28" y="T29"/>
                                        </a:cxn>
                                        <a:cxn ang="T125">
                                          <a:pos x="T30" y="T31"/>
                                        </a:cxn>
                                        <a:cxn ang="T126">
                                          <a:pos x="T32" y="T33"/>
                                        </a:cxn>
                                        <a:cxn ang="T127">
                                          <a:pos x="T34" y="T35"/>
                                        </a:cxn>
                                        <a:cxn ang="T128">
                                          <a:pos x="T36" y="T37"/>
                                        </a:cxn>
                                        <a:cxn ang="T129">
                                          <a:pos x="T38" y="T39"/>
                                        </a:cxn>
                                        <a:cxn ang="T130">
                                          <a:pos x="T40" y="T41"/>
                                        </a:cxn>
                                        <a:cxn ang="T131">
                                          <a:pos x="T42" y="T43"/>
                                        </a:cxn>
                                        <a:cxn ang="T132">
                                          <a:pos x="T44" y="T45"/>
                                        </a:cxn>
                                        <a:cxn ang="T133">
                                          <a:pos x="T46" y="T47"/>
                                        </a:cxn>
                                        <a:cxn ang="T134">
                                          <a:pos x="T48" y="T49"/>
                                        </a:cxn>
                                        <a:cxn ang="T135">
                                          <a:pos x="T50" y="T51"/>
                                        </a:cxn>
                                        <a:cxn ang="T136">
                                          <a:pos x="T52" y="T53"/>
                                        </a:cxn>
                                        <a:cxn ang="T137">
                                          <a:pos x="T54" y="T55"/>
                                        </a:cxn>
                                        <a:cxn ang="T138">
                                          <a:pos x="T56" y="T57"/>
                                        </a:cxn>
                                        <a:cxn ang="T139">
                                          <a:pos x="T58" y="T59"/>
                                        </a:cxn>
                                        <a:cxn ang="T140">
                                          <a:pos x="T60" y="T61"/>
                                        </a:cxn>
                                        <a:cxn ang="T141">
                                          <a:pos x="T62" y="T63"/>
                                        </a:cxn>
                                        <a:cxn ang="T142">
                                          <a:pos x="T64" y="T65"/>
                                        </a:cxn>
                                        <a:cxn ang="T143">
                                          <a:pos x="T66" y="T67"/>
                                        </a:cxn>
                                        <a:cxn ang="T144">
                                          <a:pos x="T68" y="T69"/>
                                        </a:cxn>
                                        <a:cxn ang="T145">
                                          <a:pos x="T70" y="T71"/>
                                        </a:cxn>
                                        <a:cxn ang="T146">
                                          <a:pos x="T72" y="T73"/>
                                        </a:cxn>
                                        <a:cxn ang="T147">
                                          <a:pos x="T74" y="T75"/>
                                        </a:cxn>
                                        <a:cxn ang="T148">
                                          <a:pos x="T76" y="T77"/>
                                        </a:cxn>
                                        <a:cxn ang="T149">
                                          <a:pos x="T78" y="T79"/>
                                        </a:cxn>
                                        <a:cxn ang="T150">
                                          <a:pos x="T80" y="T81"/>
                                        </a:cxn>
                                        <a:cxn ang="T151">
                                          <a:pos x="T82" y="T83"/>
                                        </a:cxn>
                                        <a:cxn ang="T152">
                                          <a:pos x="T84" y="T85"/>
                                        </a:cxn>
                                        <a:cxn ang="T153">
                                          <a:pos x="T86" y="T87"/>
                                        </a:cxn>
                                        <a:cxn ang="T154">
                                          <a:pos x="T88" y="T89"/>
                                        </a:cxn>
                                        <a:cxn ang="T155">
                                          <a:pos x="T90" y="T91"/>
                                        </a:cxn>
                                        <a:cxn ang="T156">
                                          <a:pos x="T92" y="T93"/>
                                        </a:cxn>
                                        <a:cxn ang="T157">
                                          <a:pos x="T94" y="T95"/>
                                        </a:cxn>
                                        <a:cxn ang="T158">
                                          <a:pos x="T96" y="T97"/>
                                        </a:cxn>
                                        <a:cxn ang="T159">
                                          <a:pos x="T98" y="T99"/>
                                        </a:cxn>
                                        <a:cxn ang="T160">
                                          <a:pos x="T100" y="T101"/>
                                        </a:cxn>
                                        <a:cxn ang="T161">
                                          <a:pos x="T102" y="T103"/>
                                        </a:cxn>
                                        <a:cxn ang="T162">
                                          <a:pos x="T104" y="T105"/>
                                        </a:cxn>
                                        <a:cxn ang="T163">
                                          <a:pos x="T106" y="T107"/>
                                        </a:cxn>
                                        <a:cxn ang="T164">
                                          <a:pos x="T108" y="T109"/>
                                        </a:cxn>
                                      </a:cxnLst>
                                      <a:rect l="T165" t="T166" r="T167" b="T168"/>
                                      <a:pathLst>
                                        <a:path w="645" h="627">
                                          <a:moveTo>
                                            <a:pt x="95" y="86"/>
                                          </a:moveTo>
                                          <a:lnTo>
                                            <a:pt x="127" y="60"/>
                                          </a:lnTo>
                                          <a:lnTo>
                                            <a:pt x="158" y="37"/>
                                          </a:lnTo>
                                          <a:lnTo>
                                            <a:pt x="192" y="18"/>
                                          </a:lnTo>
                                          <a:lnTo>
                                            <a:pt x="233" y="6"/>
                                          </a:lnTo>
                                          <a:lnTo>
                                            <a:pt x="268" y="2"/>
                                          </a:lnTo>
                                          <a:lnTo>
                                            <a:pt x="309" y="0"/>
                                          </a:lnTo>
                                          <a:lnTo>
                                            <a:pt x="367" y="5"/>
                                          </a:lnTo>
                                          <a:lnTo>
                                            <a:pt x="424" y="17"/>
                                          </a:lnTo>
                                          <a:lnTo>
                                            <a:pt x="460" y="42"/>
                                          </a:lnTo>
                                          <a:lnTo>
                                            <a:pt x="487" y="77"/>
                                          </a:lnTo>
                                          <a:lnTo>
                                            <a:pt x="511" y="119"/>
                                          </a:lnTo>
                                          <a:lnTo>
                                            <a:pt x="536" y="158"/>
                                          </a:lnTo>
                                          <a:lnTo>
                                            <a:pt x="566" y="192"/>
                                          </a:lnTo>
                                          <a:lnTo>
                                            <a:pt x="592" y="219"/>
                                          </a:lnTo>
                                          <a:lnTo>
                                            <a:pt x="627" y="259"/>
                                          </a:lnTo>
                                          <a:lnTo>
                                            <a:pt x="641" y="297"/>
                                          </a:lnTo>
                                          <a:lnTo>
                                            <a:pt x="645" y="326"/>
                                          </a:lnTo>
                                          <a:lnTo>
                                            <a:pt x="641" y="342"/>
                                          </a:lnTo>
                                          <a:lnTo>
                                            <a:pt x="632" y="370"/>
                                          </a:lnTo>
                                          <a:lnTo>
                                            <a:pt x="617" y="396"/>
                                          </a:lnTo>
                                          <a:lnTo>
                                            <a:pt x="595" y="424"/>
                                          </a:lnTo>
                                          <a:lnTo>
                                            <a:pt x="569" y="461"/>
                                          </a:lnTo>
                                          <a:lnTo>
                                            <a:pt x="545" y="488"/>
                                          </a:lnTo>
                                          <a:lnTo>
                                            <a:pt x="559" y="462"/>
                                          </a:lnTo>
                                          <a:lnTo>
                                            <a:pt x="569" y="445"/>
                                          </a:lnTo>
                                          <a:lnTo>
                                            <a:pt x="582" y="424"/>
                                          </a:lnTo>
                                          <a:lnTo>
                                            <a:pt x="591" y="407"/>
                                          </a:lnTo>
                                          <a:lnTo>
                                            <a:pt x="604" y="381"/>
                                          </a:lnTo>
                                          <a:lnTo>
                                            <a:pt x="611" y="355"/>
                                          </a:lnTo>
                                          <a:lnTo>
                                            <a:pt x="618" y="327"/>
                                          </a:lnTo>
                                          <a:lnTo>
                                            <a:pt x="620" y="312"/>
                                          </a:lnTo>
                                          <a:lnTo>
                                            <a:pt x="616" y="297"/>
                                          </a:lnTo>
                                          <a:lnTo>
                                            <a:pt x="608" y="279"/>
                                          </a:lnTo>
                                          <a:lnTo>
                                            <a:pt x="602" y="263"/>
                                          </a:lnTo>
                                          <a:lnTo>
                                            <a:pt x="589" y="251"/>
                                          </a:lnTo>
                                          <a:lnTo>
                                            <a:pt x="574" y="238"/>
                                          </a:lnTo>
                                          <a:lnTo>
                                            <a:pt x="562" y="221"/>
                                          </a:lnTo>
                                          <a:lnTo>
                                            <a:pt x="546" y="203"/>
                                          </a:lnTo>
                                          <a:lnTo>
                                            <a:pt x="531" y="181"/>
                                          </a:lnTo>
                                          <a:lnTo>
                                            <a:pt x="515" y="159"/>
                                          </a:lnTo>
                                          <a:lnTo>
                                            <a:pt x="500" y="141"/>
                                          </a:lnTo>
                                          <a:lnTo>
                                            <a:pt x="488" y="120"/>
                                          </a:lnTo>
                                          <a:lnTo>
                                            <a:pt x="477" y="97"/>
                                          </a:lnTo>
                                          <a:lnTo>
                                            <a:pt x="468" y="81"/>
                                          </a:lnTo>
                                          <a:lnTo>
                                            <a:pt x="453" y="68"/>
                                          </a:lnTo>
                                          <a:lnTo>
                                            <a:pt x="437" y="55"/>
                                          </a:lnTo>
                                          <a:lnTo>
                                            <a:pt x="421" y="43"/>
                                          </a:lnTo>
                                          <a:lnTo>
                                            <a:pt x="403" y="35"/>
                                          </a:lnTo>
                                          <a:lnTo>
                                            <a:pt x="385" y="31"/>
                                          </a:lnTo>
                                          <a:lnTo>
                                            <a:pt x="355" y="29"/>
                                          </a:lnTo>
                                          <a:lnTo>
                                            <a:pt x="325" y="29"/>
                                          </a:lnTo>
                                          <a:lnTo>
                                            <a:pt x="302" y="30"/>
                                          </a:lnTo>
                                          <a:lnTo>
                                            <a:pt x="280" y="29"/>
                                          </a:lnTo>
                                          <a:lnTo>
                                            <a:pt x="259" y="31"/>
                                          </a:lnTo>
                                          <a:lnTo>
                                            <a:pt x="236" y="36"/>
                                          </a:lnTo>
                                          <a:lnTo>
                                            <a:pt x="215" y="41"/>
                                          </a:lnTo>
                                          <a:lnTo>
                                            <a:pt x="195" y="49"/>
                                          </a:lnTo>
                                          <a:lnTo>
                                            <a:pt x="176" y="60"/>
                                          </a:lnTo>
                                          <a:lnTo>
                                            <a:pt x="158" y="74"/>
                                          </a:lnTo>
                                          <a:lnTo>
                                            <a:pt x="138" y="87"/>
                                          </a:lnTo>
                                          <a:lnTo>
                                            <a:pt x="119" y="103"/>
                                          </a:lnTo>
                                          <a:lnTo>
                                            <a:pt x="99" y="124"/>
                                          </a:lnTo>
                                          <a:lnTo>
                                            <a:pt x="83" y="143"/>
                                          </a:lnTo>
                                          <a:lnTo>
                                            <a:pt x="72" y="160"/>
                                          </a:lnTo>
                                          <a:lnTo>
                                            <a:pt x="65" y="181"/>
                                          </a:lnTo>
                                          <a:lnTo>
                                            <a:pt x="56" y="202"/>
                                          </a:lnTo>
                                          <a:lnTo>
                                            <a:pt x="47" y="223"/>
                                          </a:lnTo>
                                          <a:lnTo>
                                            <a:pt x="37" y="247"/>
                                          </a:lnTo>
                                          <a:lnTo>
                                            <a:pt x="35" y="275"/>
                                          </a:lnTo>
                                          <a:lnTo>
                                            <a:pt x="32" y="300"/>
                                          </a:lnTo>
                                          <a:lnTo>
                                            <a:pt x="29" y="324"/>
                                          </a:lnTo>
                                          <a:lnTo>
                                            <a:pt x="29" y="340"/>
                                          </a:lnTo>
                                          <a:lnTo>
                                            <a:pt x="31" y="361"/>
                                          </a:lnTo>
                                          <a:lnTo>
                                            <a:pt x="36" y="384"/>
                                          </a:lnTo>
                                          <a:lnTo>
                                            <a:pt x="40" y="408"/>
                                          </a:lnTo>
                                          <a:lnTo>
                                            <a:pt x="51" y="436"/>
                                          </a:lnTo>
                                          <a:lnTo>
                                            <a:pt x="61" y="462"/>
                                          </a:lnTo>
                                          <a:lnTo>
                                            <a:pt x="68" y="477"/>
                                          </a:lnTo>
                                          <a:lnTo>
                                            <a:pt x="80" y="496"/>
                                          </a:lnTo>
                                          <a:lnTo>
                                            <a:pt x="95" y="519"/>
                                          </a:lnTo>
                                          <a:lnTo>
                                            <a:pt x="108" y="535"/>
                                          </a:lnTo>
                                          <a:lnTo>
                                            <a:pt x="120" y="551"/>
                                          </a:lnTo>
                                          <a:lnTo>
                                            <a:pt x="136" y="566"/>
                                          </a:lnTo>
                                          <a:lnTo>
                                            <a:pt x="155" y="581"/>
                                          </a:lnTo>
                                          <a:lnTo>
                                            <a:pt x="170" y="593"/>
                                          </a:lnTo>
                                          <a:lnTo>
                                            <a:pt x="183" y="600"/>
                                          </a:lnTo>
                                          <a:lnTo>
                                            <a:pt x="202" y="607"/>
                                          </a:lnTo>
                                          <a:lnTo>
                                            <a:pt x="218" y="611"/>
                                          </a:lnTo>
                                          <a:lnTo>
                                            <a:pt x="235" y="614"/>
                                          </a:lnTo>
                                          <a:lnTo>
                                            <a:pt x="253" y="615"/>
                                          </a:lnTo>
                                          <a:lnTo>
                                            <a:pt x="282" y="612"/>
                                          </a:lnTo>
                                          <a:lnTo>
                                            <a:pt x="248" y="622"/>
                                          </a:lnTo>
                                          <a:lnTo>
                                            <a:pt x="221" y="627"/>
                                          </a:lnTo>
                                          <a:lnTo>
                                            <a:pt x="195" y="623"/>
                                          </a:lnTo>
                                          <a:lnTo>
                                            <a:pt x="169" y="615"/>
                                          </a:lnTo>
                                          <a:lnTo>
                                            <a:pt x="142" y="601"/>
                                          </a:lnTo>
                                          <a:lnTo>
                                            <a:pt x="122" y="583"/>
                                          </a:lnTo>
                                          <a:lnTo>
                                            <a:pt x="100" y="560"/>
                                          </a:lnTo>
                                          <a:lnTo>
                                            <a:pt x="72" y="524"/>
                                          </a:lnTo>
                                          <a:lnTo>
                                            <a:pt x="41" y="476"/>
                                          </a:lnTo>
                                          <a:lnTo>
                                            <a:pt x="18" y="431"/>
                                          </a:lnTo>
                                          <a:lnTo>
                                            <a:pt x="3" y="387"/>
                                          </a:lnTo>
                                          <a:lnTo>
                                            <a:pt x="0" y="356"/>
                                          </a:lnTo>
                                          <a:lnTo>
                                            <a:pt x="4" y="327"/>
                                          </a:lnTo>
                                          <a:lnTo>
                                            <a:pt x="13" y="269"/>
                                          </a:lnTo>
                                          <a:lnTo>
                                            <a:pt x="23" y="204"/>
                                          </a:lnTo>
                                          <a:lnTo>
                                            <a:pt x="44" y="153"/>
                                          </a:lnTo>
                                          <a:lnTo>
                                            <a:pt x="69" y="116"/>
                                          </a:lnTo>
                                          <a:lnTo>
                                            <a:pt x="95" y="86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</p:grpSp>
                            </p:grpSp>
                            <p:sp>
                              <p:nvSpPr>
                                <p:cNvPr id="61901" name="Freeform 7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47" y="1838"/>
                                  <a:ext cx="90" cy="81"/>
                                </a:xfrm>
                                <a:custGeom>
                                  <a:avLst/>
                                  <a:gdLst>
                                    <a:gd name="T0" fmla="*/ 2 w 447"/>
                                    <a:gd name="T1" fmla="*/ 2 h 407"/>
                                    <a:gd name="T2" fmla="*/ 3 w 447"/>
                                    <a:gd name="T3" fmla="*/ 1 h 407"/>
                                    <a:gd name="T4" fmla="*/ 4 w 447"/>
                                    <a:gd name="T5" fmla="*/ 1 h 407"/>
                                    <a:gd name="T6" fmla="*/ 4 w 447"/>
                                    <a:gd name="T7" fmla="*/ 0 h 407"/>
                                    <a:gd name="T8" fmla="*/ 5 w 447"/>
                                    <a:gd name="T9" fmla="*/ 0 h 407"/>
                                    <a:gd name="T10" fmla="*/ 6 w 447"/>
                                    <a:gd name="T11" fmla="*/ 0 h 407"/>
                                    <a:gd name="T12" fmla="*/ 6 w 447"/>
                                    <a:gd name="T13" fmla="*/ 0 h 407"/>
                                    <a:gd name="T14" fmla="*/ 7 w 447"/>
                                    <a:gd name="T15" fmla="*/ 0 h 407"/>
                                    <a:gd name="T16" fmla="*/ 8 w 447"/>
                                    <a:gd name="T17" fmla="*/ 1 h 407"/>
                                    <a:gd name="T18" fmla="*/ 9 w 447"/>
                                    <a:gd name="T19" fmla="*/ 2 h 407"/>
                                    <a:gd name="T20" fmla="*/ 10 w 447"/>
                                    <a:gd name="T21" fmla="*/ 3 h 407"/>
                                    <a:gd name="T22" fmla="*/ 10 w 447"/>
                                    <a:gd name="T23" fmla="*/ 4 h 407"/>
                                    <a:gd name="T24" fmla="*/ 11 w 447"/>
                                    <a:gd name="T25" fmla="*/ 5 h 407"/>
                                    <a:gd name="T26" fmla="*/ 12 w 447"/>
                                    <a:gd name="T27" fmla="*/ 7 h 407"/>
                                    <a:gd name="T28" fmla="*/ 13 w 447"/>
                                    <a:gd name="T29" fmla="*/ 8 h 407"/>
                                    <a:gd name="T30" fmla="*/ 14 w 447"/>
                                    <a:gd name="T31" fmla="*/ 10 h 407"/>
                                    <a:gd name="T32" fmla="*/ 15 w 447"/>
                                    <a:gd name="T33" fmla="*/ 11 h 407"/>
                                    <a:gd name="T34" fmla="*/ 16 w 447"/>
                                    <a:gd name="T35" fmla="*/ 12 h 407"/>
                                    <a:gd name="T36" fmla="*/ 17 w 447"/>
                                    <a:gd name="T37" fmla="*/ 12 h 407"/>
                                    <a:gd name="T38" fmla="*/ 18 w 447"/>
                                    <a:gd name="T39" fmla="*/ 13 h 407"/>
                                    <a:gd name="T40" fmla="*/ 18 w 447"/>
                                    <a:gd name="T41" fmla="*/ 14 h 407"/>
                                    <a:gd name="T42" fmla="*/ 18 w 447"/>
                                    <a:gd name="T43" fmla="*/ 15 h 407"/>
                                    <a:gd name="T44" fmla="*/ 18 w 447"/>
                                    <a:gd name="T45" fmla="*/ 15 h 407"/>
                                    <a:gd name="T46" fmla="*/ 18 w 447"/>
                                    <a:gd name="T47" fmla="*/ 16 h 407"/>
                                    <a:gd name="T48" fmla="*/ 17 w 447"/>
                                    <a:gd name="T49" fmla="*/ 16 h 407"/>
                                    <a:gd name="T50" fmla="*/ 16 w 447"/>
                                    <a:gd name="T51" fmla="*/ 16 h 407"/>
                                    <a:gd name="T52" fmla="*/ 15 w 447"/>
                                    <a:gd name="T53" fmla="*/ 16 h 407"/>
                                    <a:gd name="T54" fmla="*/ 14 w 447"/>
                                    <a:gd name="T55" fmla="*/ 16 h 407"/>
                                    <a:gd name="T56" fmla="*/ 13 w 447"/>
                                    <a:gd name="T57" fmla="*/ 16 h 407"/>
                                    <a:gd name="T58" fmla="*/ 12 w 447"/>
                                    <a:gd name="T59" fmla="*/ 15 h 407"/>
                                    <a:gd name="T60" fmla="*/ 11 w 447"/>
                                    <a:gd name="T61" fmla="*/ 15 h 407"/>
                                    <a:gd name="T62" fmla="*/ 9 w 447"/>
                                    <a:gd name="T63" fmla="*/ 14 h 407"/>
                                    <a:gd name="T64" fmla="*/ 8 w 447"/>
                                    <a:gd name="T65" fmla="*/ 13 h 407"/>
                                    <a:gd name="T66" fmla="*/ 7 w 447"/>
                                    <a:gd name="T67" fmla="*/ 12 h 407"/>
                                    <a:gd name="T68" fmla="*/ 5 w 447"/>
                                    <a:gd name="T69" fmla="*/ 11 h 407"/>
                                    <a:gd name="T70" fmla="*/ 4 w 447"/>
                                    <a:gd name="T71" fmla="*/ 11 h 407"/>
                                    <a:gd name="T72" fmla="*/ 3 w 447"/>
                                    <a:gd name="T73" fmla="*/ 10 h 407"/>
                                    <a:gd name="T74" fmla="*/ 2 w 447"/>
                                    <a:gd name="T75" fmla="*/ 9 h 407"/>
                                    <a:gd name="T76" fmla="*/ 1 w 447"/>
                                    <a:gd name="T77" fmla="*/ 8 h 407"/>
                                    <a:gd name="T78" fmla="*/ 0 w 447"/>
                                    <a:gd name="T79" fmla="*/ 7 h 407"/>
                                    <a:gd name="T80" fmla="*/ 0 w 447"/>
                                    <a:gd name="T81" fmla="*/ 6 h 407"/>
                                    <a:gd name="T82" fmla="*/ 0 w 447"/>
                                    <a:gd name="T83" fmla="*/ 6 h 407"/>
                                    <a:gd name="T84" fmla="*/ 0 w 447"/>
                                    <a:gd name="T85" fmla="*/ 5 h 407"/>
                                    <a:gd name="T86" fmla="*/ 0 w 447"/>
                                    <a:gd name="T87" fmla="*/ 4 h 407"/>
                                    <a:gd name="T88" fmla="*/ 1 w 447"/>
                                    <a:gd name="T89" fmla="*/ 4 h 407"/>
                                    <a:gd name="T90" fmla="*/ 1 w 447"/>
                                    <a:gd name="T91" fmla="*/ 3 h 407"/>
                                    <a:gd name="T92" fmla="*/ 2 w 447"/>
                                    <a:gd name="T93" fmla="*/ 2 h 407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w 447"/>
                                    <a:gd name="T142" fmla="*/ 0 h 407"/>
                                    <a:gd name="T143" fmla="*/ 447 w 447"/>
                                    <a:gd name="T144" fmla="*/ 407 h 407"/>
                                  </a:gdLst>
                                  <a:ahLst/>
                                  <a:cxnLst>
                                    <a:cxn ang="T94">
                                      <a:pos x="T0" y="T1"/>
                                    </a:cxn>
                                    <a:cxn ang="T95">
                                      <a:pos x="T2" y="T3"/>
                                    </a:cxn>
                                    <a:cxn ang="T96">
                                      <a:pos x="T4" y="T5"/>
                                    </a:cxn>
                                    <a:cxn ang="T97">
                                      <a:pos x="T6" y="T7"/>
                                    </a:cxn>
                                    <a:cxn ang="T98">
                                      <a:pos x="T8" y="T9"/>
                                    </a:cxn>
                                    <a:cxn ang="T99">
                                      <a:pos x="T10" y="T11"/>
                                    </a:cxn>
                                    <a:cxn ang="T100">
                                      <a:pos x="T12" y="T13"/>
                                    </a:cxn>
                                    <a:cxn ang="T101">
                                      <a:pos x="T14" y="T15"/>
                                    </a:cxn>
                                    <a:cxn ang="T102">
                                      <a:pos x="T16" y="T17"/>
                                    </a:cxn>
                                    <a:cxn ang="T103">
                                      <a:pos x="T18" y="T19"/>
                                    </a:cxn>
                                    <a:cxn ang="T104">
                                      <a:pos x="T20" y="T21"/>
                                    </a:cxn>
                                    <a:cxn ang="T105">
                                      <a:pos x="T22" y="T23"/>
                                    </a:cxn>
                                    <a:cxn ang="T106">
                                      <a:pos x="T24" y="T25"/>
                                    </a:cxn>
                                    <a:cxn ang="T107">
                                      <a:pos x="T26" y="T27"/>
                                    </a:cxn>
                                    <a:cxn ang="T108">
                                      <a:pos x="T28" y="T29"/>
                                    </a:cxn>
                                    <a:cxn ang="T109">
                                      <a:pos x="T30" y="T31"/>
                                    </a:cxn>
                                    <a:cxn ang="T110">
                                      <a:pos x="T32" y="T33"/>
                                    </a:cxn>
                                    <a:cxn ang="T111">
                                      <a:pos x="T34" y="T35"/>
                                    </a:cxn>
                                    <a:cxn ang="T112">
                                      <a:pos x="T36" y="T37"/>
                                    </a:cxn>
                                    <a:cxn ang="T113">
                                      <a:pos x="T38" y="T39"/>
                                    </a:cxn>
                                    <a:cxn ang="T114">
                                      <a:pos x="T40" y="T41"/>
                                    </a:cxn>
                                    <a:cxn ang="T115">
                                      <a:pos x="T42" y="T43"/>
                                    </a:cxn>
                                    <a:cxn ang="T116">
                                      <a:pos x="T44" y="T45"/>
                                    </a:cxn>
                                    <a:cxn ang="T117">
                                      <a:pos x="T46" y="T47"/>
                                    </a:cxn>
                                    <a:cxn ang="T118">
                                      <a:pos x="T48" y="T49"/>
                                    </a:cxn>
                                    <a:cxn ang="T119">
                                      <a:pos x="T50" y="T51"/>
                                    </a:cxn>
                                    <a:cxn ang="T120">
                                      <a:pos x="T52" y="T53"/>
                                    </a:cxn>
                                    <a:cxn ang="T121">
                                      <a:pos x="T54" y="T55"/>
                                    </a:cxn>
                                    <a:cxn ang="T122">
                                      <a:pos x="T56" y="T57"/>
                                    </a:cxn>
                                    <a:cxn ang="T123">
                                      <a:pos x="T58" y="T59"/>
                                    </a:cxn>
                                    <a:cxn ang="T124">
                                      <a:pos x="T60" y="T61"/>
                                    </a:cxn>
                                    <a:cxn ang="T125">
                                      <a:pos x="T62" y="T63"/>
                                    </a:cxn>
                                    <a:cxn ang="T126">
                                      <a:pos x="T64" y="T65"/>
                                    </a:cxn>
                                    <a:cxn ang="T127">
                                      <a:pos x="T66" y="T67"/>
                                    </a:cxn>
                                    <a:cxn ang="T128">
                                      <a:pos x="T68" y="T69"/>
                                    </a:cxn>
                                    <a:cxn ang="T129">
                                      <a:pos x="T70" y="T71"/>
                                    </a:cxn>
                                    <a:cxn ang="T130">
                                      <a:pos x="T72" y="T73"/>
                                    </a:cxn>
                                    <a:cxn ang="T131">
                                      <a:pos x="T74" y="T75"/>
                                    </a:cxn>
                                    <a:cxn ang="T132">
                                      <a:pos x="T76" y="T77"/>
                                    </a:cxn>
                                    <a:cxn ang="T133">
                                      <a:pos x="T78" y="T79"/>
                                    </a:cxn>
                                    <a:cxn ang="T134">
                                      <a:pos x="T80" y="T81"/>
                                    </a:cxn>
                                    <a:cxn ang="T135">
                                      <a:pos x="T82" y="T83"/>
                                    </a:cxn>
                                    <a:cxn ang="T136">
                                      <a:pos x="T84" y="T85"/>
                                    </a:cxn>
                                    <a:cxn ang="T137">
                                      <a:pos x="T86" y="T87"/>
                                    </a:cxn>
                                    <a:cxn ang="T138">
                                      <a:pos x="T88" y="T89"/>
                                    </a:cxn>
                                    <a:cxn ang="T139">
                                      <a:pos x="T90" y="T91"/>
                                    </a:cxn>
                                    <a:cxn ang="T140">
                                      <a:pos x="T92" y="T93"/>
                                    </a:cxn>
                                  </a:cxnLst>
                                  <a:rect l="T141" t="T142" r="T143" b="T144"/>
                                  <a:pathLst>
                                    <a:path w="447" h="407">
                                      <a:moveTo>
                                        <a:pt x="48" y="55"/>
                                      </a:moveTo>
                                      <a:lnTo>
                                        <a:pt x="71" y="35"/>
                                      </a:lnTo>
                                      <a:lnTo>
                                        <a:pt x="95" y="18"/>
                                      </a:lnTo>
                                      <a:lnTo>
                                        <a:pt x="111" y="7"/>
                                      </a:lnTo>
                                      <a:lnTo>
                                        <a:pt x="124" y="2"/>
                                      </a:lnTo>
                                      <a:lnTo>
                                        <a:pt x="139" y="0"/>
                                      </a:lnTo>
                                      <a:lnTo>
                                        <a:pt x="154" y="1"/>
                                      </a:lnTo>
                                      <a:lnTo>
                                        <a:pt x="171" y="8"/>
                                      </a:lnTo>
                                      <a:lnTo>
                                        <a:pt x="195" y="24"/>
                                      </a:lnTo>
                                      <a:lnTo>
                                        <a:pt x="218" y="43"/>
                                      </a:lnTo>
                                      <a:lnTo>
                                        <a:pt x="239" y="69"/>
                                      </a:lnTo>
                                      <a:lnTo>
                                        <a:pt x="256" y="96"/>
                                      </a:lnTo>
                                      <a:lnTo>
                                        <a:pt x="278" y="134"/>
                                      </a:lnTo>
                                      <a:lnTo>
                                        <a:pt x="301" y="174"/>
                                      </a:lnTo>
                                      <a:lnTo>
                                        <a:pt x="321" y="207"/>
                                      </a:lnTo>
                                      <a:lnTo>
                                        <a:pt x="341" y="240"/>
                                      </a:lnTo>
                                      <a:lnTo>
                                        <a:pt x="361" y="265"/>
                                      </a:lnTo>
                                      <a:lnTo>
                                        <a:pt x="381" y="290"/>
                                      </a:lnTo>
                                      <a:lnTo>
                                        <a:pt x="410" y="313"/>
                                      </a:lnTo>
                                      <a:lnTo>
                                        <a:pt x="432" y="338"/>
                                      </a:lnTo>
                                      <a:lnTo>
                                        <a:pt x="444" y="357"/>
                                      </a:lnTo>
                                      <a:lnTo>
                                        <a:pt x="447" y="375"/>
                                      </a:lnTo>
                                      <a:lnTo>
                                        <a:pt x="442" y="389"/>
                                      </a:lnTo>
                                      <a:lnTo>
                                        <a:pt x="433" y="399"/>
                                      </a:lnTo>
                                      <a:lnTo>
                                        <a:pt x="416" y="405"/>
                                      </a:lnTo>
                                      <a:lnTo>
                                        <a:pt x="394" y="407"/>
                                      </a:lnTo>
                                      <a:lnTo>
                                        <a:pt x="374" y="405"/>
                                      </a:lnTo>
                                      <a:lnTo>
                                        <a:pt x="338" y="397"/>
                                      </a:lnTo>
                                      <a:lnTo>
                                        <a:pt x="315" y="390"/>
                                      </a:lnTo>
                                      <a:lnTo>
                                        <a:pt x="287" y="379"/>
                                      </a:lnTo>
                                      <a:lnTo>
                                        <a:pt x="261" y="365"/>
                                      </a:lnTo>
                                      <a:lnTo>
                                        <a:pt x="235" y="350"/>
                                      </a:lnTo>
                                      <a:lnTo>
                                        <a:pt x="203" y="332"/>
                                      </a:lnTo>
                                      <a:lnTo>
                                        <a:pt x="162" y="309"/>
                                      </a:lnTo>
                                      <a:lnTo>
                                        <a:pt x="124" y="288"/>
                                      </a:lnTo>
                                      <a:lnTo>
                                        <a:pt x="94" y="269"/>
                                      </a:lnTo>
                                      <a:lnTo>
                                        <a:pt x="64" y="248"/>
                                      </a:lnTo>
                                      <a:lnTo>
                                        <a:pt x="38" y="227"/>
                                      </a:lnTo>
                                      <a:lnTo>
                                        <a:pt x="21" y="204"/>
                                      </a:lnTo>
                                      <a:lnTo>
                                        <a:pt x="9" y="183"/>
                                      </a:lnTo>
                                      <a:lnTo>
                                        <a:pt x="3" y="161"/>
                                      </a:lnTo>
                                      <a:lnTo>
                                        <a:pt x="0" y="141"/>
                                      </a:lnTo>
                                      <a:lnTo>
                                        <a:pt x="3" y="125"/>
                                      </a:lnTo>
                                      <a:lnTo>
                                        <a:pt x="8" y="108"/>
                                      </a:lnTo>
                                      <a:lnTo>
                                        <a:pt x="18" y="90"/>
                                      </a:lnTo>
                                      <a:lnTo>
                                        <a:pt x="31" y="73"/>
                                      </a:lnTo>
                                      <a:lnTo>
                                        <a:pt x="48" y="5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grpSp>
                            <p:nvGrpSpPr>
                              <p:cNvPr id="61835" name="Group 7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56" y="1735"/>
                                <a:ext cx="107" cy="105"/>
                                <a:chOff x="2056" y="1735"/>
                                <a:chExt cx="107" cy="105"/>
                              </a:xfrm>
                            </p:grpSpPr>
                            <p:sp>
                              <p:nvSpPr>
                                <p:cNvPr id="61896" name="Freeform 7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56" y="1735"/>
                                  <a:ext cx="107" cy="105"/>
                                </a:xfrm>
                                <a:custGeom>
                                  <a:avLst/>
                                  <a:gdLst>
                                    <a:gd name="T0" fmla="*/ 3 w 535"/>
                                    <a:gd name="T1" fmla="*/ 3 h 522"/>
                                    <a:gd name="T2" fmla="*/ 4 w 535"/>
                                    <a:gd name="T3" fmla="*/ 2 h 522"/>
                                    <a:gd name="T4" fmla="*/ 5 w 535"/>
                                    <a:gd name="T5" fmla="*/ 1 h 522"/>
                                    <a:gd name="T6" fmla="*/ 6 w 535"/>
                                    <a:gd name="T7" fmla="*/ 1 h 522"/>
                                    <a:gd name="T8" fmla="*/ 8 w 535"/>
                                    <a:gd name="T9" fmla="*/ 0 h 522"/>
                                    <a:gd name="T10" fmla="*/ 9 w 535"/>
                                    <a:gd name="T11" fmla="*/ 0 h 522"/>
                                    <a:gd name="T12" fmla="*/ 10 w 535"/>
                                    <a:gd name="T13" fmla="*/ 0 h 522"/>
                                    <a:gd name="T14" fmla="*/ 12 w 535"/>
                                    <a:gd name="T15" fmla="*/ 0 h 522"/>
                                    <a:gd name="T16" fmla="*/ 14 w 535"/>
                                    <a:gd name="T17" fmla="*/ 1 h 522"/>
                                    <a:gd name="T18" fmla="*/ 15 w 535"/>
                                    <a:gd name="T19" fmla="*/ 1 h 522"/>
                                    <a:gd name="T20" fmla="*/ 16 w 535"/>
                                    <a:gd name="T21" fmla="*/ 3 h 522"/>
                                    <a:gd name="T22" fmla="*/ 17 w 535"/>
                                    <a:gd name="T23" fmla="*/ 4 h 522"/>
                                    <a:gd name="T24" fmla="*/ 18 w 535"/>
                                    <a:gd name="T25" fmla="*/ 5 h 522"/>
                                    <a:gd name="T26" fmla="*/ 19 w 535"/>
                                    <a:gd name="T27" fmla="*/ 6 h 522"/>
                                    <a:gd name="T28" fmla="*/ 20 w 535"/>
                                    <a:gd name="T29" fmla="*/ 7 h 522"/>
                                    <a:gd name="T30" fmla="*/ 21 w 535"/>
                                    <a:gd name="T31" fmla="*/ 9 h 522"/>
                                    <a:gd name="T32" fmla="*/ 21 w 535"/>
                                    <a:gd name="T33" fmla="*/ 10 h 522"/>
                                    <a:gd name="T34" fmla="*/ 21 w 535"/>
                                    <a:gd name="T35" fmla="*/ 11 h 522"/>
                                    <a:gd name="T36" fmla="*/ 21 w 535"/>
                                    <a:gd name="T37" fmla="*/ 12 h 522"/>
                                    <a:gd name="T38" fmla="*/ 21 w 535"/>
                                    <a:gd name="T39" fmla="*/ 12 h 522"/>
                                    <a:gd name="T40" fmla="*/ 21 w 535"/>
                                    <a:gd name="T41" fmla="*/ 13 h 522"/>
                                    <a:gd name="T42" fmla="*/ 20 w 535"/>
                                    <a:gd name="T43" fmla="*/ 14 h 522"/>
                                    <a:gd name="T44" fmla="*/ 19 w 535"/>
                                    <a:gd name="T45" fmla="*/ 15 h 522"/>
                                    <a:gd name="T46" fmla="*/ 18 w 535"/>
                                    <a:gd name="T47" fmla="*/ 16 h 522"/>
                                    <a:gd name="T48" fmla="*/ 17 w 535"/>
                                    <a:gd name="T49" fmla="*/ 17 h 522"/>
                                    <a:gd name="T50" fmla="*/ 17 w 535"/>
                                    <a:gd name="T51" fmla="*/ 18 h 522"/>
                                    <a:gd name="T52" fmla="*/ 17 w 535"/>
                                    <a:gd name="T53" fmla="*/ 19 h 522"/>
                                    <a:gd name="T54" fmla="*/ 17 w 535"/>
                                    <a:gd name="T55" fmla="*/ 19 h 522"/>
                                    <a:gd name="T56" fmla="*/ 18 w 535"/>
                                    <a:gd name="T57" fmla="*/ 19 h 522"/>
                                    <a:gd name="T58" fmla="*/ 16 w 535"/>
                                    <a:gd name="T59" fmla="*/ 21 h 522"/>
                                    <a:gd name="T60" fmla="*/ 16 w 535"/>
                                    <a:gd name="T61" fmla="*/ 21 h 522"/>
                                    <a:gd name="T62" fmla="*/ 15 w 535"/>
                                    <a:gd name="T63" fmla="*/ 20 h 522"/>
                                    <a:gd name="T64" fmla="*/ 14 w 535"/>
                                    <a:gd name="T65" fmla="*/ 20 h 522"/>
                                    <a:gd name="T66" fmla="*/ 13 w 535"/>
                                    <a:gd name="T67" fmla="*/ 20 h 522"/>
                                    <a:gd name="T68" fmla="*/ 12 w 535"/>
                                    <a:gd name="T69" fmla="*/ 20 h 522"/>
                                    <a:gd name="T70" fmla="*/ 11 w 535"/>
                                    <a:gd name="T71" fmla="*/ 20 h 522"/>
                                    <a:gd name="T72" fmla="*/ 9 w 535"/>
                                    <a:gd name="T73" fmla="*/ 21 h 522"/>
                                    <a:gd name="T74" fmla="*/ 8 w 535"/>
                                    <a:gd name="T75" fmla="*/ 21 h 522"/>
                                    <a:gd name="T76" fmla="*/ 7 w 535"/>
                                    <a:gd name="T77" fmla="*/ 21 h 522"/>
                                    <a:gd name="T78" fmla="*/ 6 w 535"/>
                                    <a:gd name="T79" fmla="*/ 21 h 522"/>
                                    <a:gd name="T80" fmla="*/ 6 w 535"/>
                                    <a:gd name="T81" fmla="*/ 21 h 522"/>
                                    <a:gd name="T82" fmla="*/ 5 w 535"/>
                                    <a:gd name="T83" fmla="*/ 20 h 522"/>
                                    <a:gd name="T84" fmla="*/ 4 w 535"/>
                                    <a:gd name="T85" fmla="*/ 20 h 522"/>
                                    <a:gd name="T86" fmla="*/ 3 w 535"/>
                                    <a:gd name="T87" fmla="*/ 19 h 522"/>
                                    <a:gd name="T88" fmla="*/ 2 w 535"/>
                                    <a:gd name="T89" fmla="*/ 18 h 522"/>
                                    <a:gd name="T90" fmla="*/ 1 w 535"/>
                                    <a:gd name="T91" fmla="*/ 16 h 522"/>
                                    <a:gd name="T92" fmla="*/ 1 w 535"/>
                                    <a:gd name="T93" fmla="*/ 14 h 522"/>
                                    <a:gd name="T94" fmla="*/ 0 w 535"/>
                                    <a:gd name="T95" fmla="*/ 13 h 522"/>
                                    <a:gd name="T96" fmla="*/ 0 w 535"/>
                                    <a:gd name="T97" fmla="*/ 12 h 522"/>
                                    <a:gd name="T98" fmla="*/ 0 w 535"/>
                                    <a:gd name="T99" fmla="*/ 11 h 522"/>
                                    <a:gd name="T100" fmla="*/ 0 w 535"/>
                                    <a:gd name="T101" fmla="*/ 9 h 522"/>
                                    <a:gd name="T102" fmla="*/ 1 w 535"/>
                                    <a:gd name="T103" fmla="*/ 7 h 522"/>
                                    <a:gd name="T104" fmla="*/ 1 w 535"/>
                                    <a:gd name="T105" fmla="*/ 5 h 522"/>
                                    <a:gd name="T106" fmla="*/ 2 w 535"/>
                                    <a:gd name="T107" fmla="*/ 4 h 522"/>
                                    <a:gd name="T108" fmla="*/ 3 w 535"/>
                                    <a:gd name="T109" fmla="*/ 3 h 522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535"/>
                                    <a:gd name="T166" fmla="*/ 0 h 522"/>
                                    <a:gd name="T167" fmla="*/ 535 w 535"/>
                                    <a:gd name="T168" fmla="*/ 522 h 522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535" h="522">
                                      <a:moveTo>
                                        <a:pt x="79" y="71"/>
                                      </a:moveTo>
                                      <a:lnTo>
                                        <a:pt x="106" y="50"/>
                                      </a:lnTo>
                                      <a:lnTo>
                                        <a:pt x="131" y="31"/>
                                      </a:lnTo>
                                      <a:lnTo>
                                        <a:pt x="160" y="16"/>
                                      </a:lnTo>
                                      <a:lnTo>
                                        <a:pt x="194" y="6"/>
                                      </a:lnTo>
                                      <a:lnTo>
                                        <a:pt x="222" y="1"/>
                                      </a:lnTo>
                                      <a:lnTo>
                                        <a:pt x="257" y="0"/>
                                      </a:lnTo>
                                      <a:lnTo>
                                        <a:pt x="305" y="5"/>
                                      </a:lnTo>
                                      <a:lnTo>
                                        <a:pt x="352" y="15"/>
                                      </a:lnTo>
                                      <a:lnTo>
                                        <a:pt x="383" y="34"/>
                                      </a:lnTo>
                                      <a:lnTo>
                                        <a:pt x="404" y="63"/>
                                      </a:lnTo>
                                      <a:lnTo>
                                        <a:pt x="424" y="99"/>
                                      </a:lnTo>
                                      <a:lnTo>
                                        <a:pt x="445" y="132"/>
                                      </a:lnTo>
                                      <a:lnTo>
                                        <a:pt x="470" y="159"/>
                                      </a:lnTo>
                                      <a:lnTo>
                                        <a:pt x="493" y="183"/>
                                      </a:lnTo>
                                      <a:lnTo>
                                        <a:pt x="522" y="217"/>
                                      </a:lnTo>
                                      <a:lnTo>
                                        <a:pt x="533" y="249"/>
                                      </a:lnTo>
                                      <a:lnTo>
                                        <a:pt x="535" y="272"/>
                                      </a:lnTo>
                                      <a:lnTo>
                                        <a:pt x="533" y="286"/>
                                      </a:lnTo>
                                      <a:lnTo>
                                        <a:pt x="526" y="309"/>
                                      </a:lnTo>
                                      <a:lnTo>
                                        <a:pt x="514" y="331"/>
                                      </a:lnTo>
                                      <a:lnTo>
                                        <a:pt x="495" y="354"/>
                                      </a:lnTo>
                                      <a:lnTo>
                                        <a:pt x="473" y="385"/>
                                      </a:lnTo>
                                      <a:lnTo>
                                        <a:pt x="453" y="408"/>
                                      </a:lnTo>
                                      <a:lnTo>
                                        <a:pt x="437" y="433"/>
                                      </a:lnTo>
                                      <a:lnTo>
                                        <a:pt x="430" y="449"/>
                                      </a:lnTo>
                                      <a:lnTo>
                                        <a:pt x="429" y="458"/>
                                      </a:lnTo>
                                      <a:lnTo>
                                        <a:pt x="434" y="465"/>
                                      </a:lnTo>
                                      <a:lnTo>
                                        <a:pt x="442" y="469"/>
                                      </a:lnTo>
                                      <a:lnTo>
                                        <a:pt x="404" y="513"/>
                                      </a:lnTo>
                                      <a:lnTo>
                                        <a:pt x="400" y="505"/>
                                      </a:lnTo>
                                      <a:lnTo>
                                        <a:pt x="378" y="494"/>
                                      </a:lnTo>
                                      <a:lnTo>
                                        <a:pt x="353" y="488"/>
                                      </a:lnTo>
                                      <a:lnTo>
                                        <a:pt x="329" y="486"/>
                                      </a:lnTo>
                                      <a:lnTo>
                                        <a:pt x="303" y="491"/>
                                      </a:lnTo>
                                      <a:lnTo>
                                        <a:pt x="272" y="499"/>
                                      </a:lnTo>
                                      <a:lnTo>
                                        <a:pt x="235" y="511"/>
                                      </a:lnTo>
                                      <a:lnTo>
                                        <a:pt x="206" y="519"/>
                                      </a:lnTo>
                                      <a:lnTo>
                                        <a:pt x="183" y="522"/>
                                      </a:lnTo>
                                      <a:lnTo>
                                        <a:pt x="162" y="520"/>
                                      </a:lnTo>
                                      <a:lnTo>
                                        <a:pt x="141" y="513"/>
                                      </a:lnTo>
                                      <a:lnTo>
                                        <a:pt x="118" y="502"/>
                                      </a:lnTo>
                                      <a:lnTo>
                                        <a:pt x="102" y="487"/>
                                      </a:lnTo>
                                      <a:lnTo>
                                        <a:pt x="83" y="467"/>
                                      </a:lnTo>
                                      <a:lnTo>
                                        <a:pt x="60" y="437"/>
                                      </a:lnTo>
                                      <a:lnTo>
                                        <a:pt x="34" y="397"/>
                                      </a:lnTo>
                                      <a:lnTo>
                                        <a:pt x="15" y="359"/>
                                      </a:lnTo>
                                      <a:lnTo>
                                        <a:pt x="2" y="322"/>
                                      </a:lnTo>
                                      <a:lnTo>
                                        <a:pt x="0" y="297"/>
                                      </a:lnTo>
                                      <a:lnTo>
                                        <a:pt x="3" y="273"/>
                                      </a:lnTo>
                                      <a:lnTo>
                                        <a:pt x="11" y="224"/>
                                      </a:lnTo>
                                      <a:lnTo>
                                        <a:pt x="19" y="170"/>
                                      </a:lnTo>
                                      <a:lnTo>
                                        <a:pt x="36" y="128"/>
                                      </a:lnTo>
                                      <a:lnTo>
                                        <a:pt x="57" y="97"/>
                                      </a:lnTo>
                                      <a:lnTo>
                                        <a:pt x="79" y="71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404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897" name="Freeform 8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2" y="1742"/>
                                  <a:ext cx="93" cy="92"/>
                                </a:xfrm>
                                <a:custGeom>
                                  <a:avLst/>
                                  <a:gdLst>
                                    <a:gd name="T0" fmla="*/ 3 w 466"/>
                                    <a:gd name="T1" fmla="*/ 3 h 457"/>
                                    <a:gd name="T2" fmla="*/ 4 w 466"/>
                                    <a:gd name="T3" fmla="*/ 2 h 457"/>
                                    <a:gd name="T4" fmla="*/ 5 w 466"/>
                                    <a:gd name="T5" fmla="*/ 1 h 457"/>
                                    <a:gd name="T6" fmla="*/ 6 w 466"/>
                                    <a:gd name="T7" fmla="*/ 1 h 457"/>
                                    <a:gd name="T8" fmla="*/ 7 w 466"/>
                                    <a:gd name="T9" fmla="*/ 0 h 457"/>
                                    <a:gd name="T10" fmla="*/ 8 w 466"/>
                                    <a:gd name="T11" fmla="*/ 0 h 457"/>
                                    <a:gd name="T12" fmla="*/ 9 w 466"/>
                                    <a:gd name="T13" fmla="*/ 0 h 457"/>
                                    <a:gd name="T14" fmla="*/ 11 w 466"/>
                                    <a:gd name="T15" fmla="*/ 0 h 457"/>
                                    <a:gd name="T16" fmla="*/ 12 w 466"/>
                                    <a:gd name="T17" fmla="*/ 1 h 457"/>
                                    <a:gd name="T18" fmla="*/ 13 w 466"/>
                                    <a:gd name="T19" fmla="*/ 1 h 457"/>
                                    <a:gd name="T20" fmla="*/ 14 w 466"/>
                                    <a:gd name="T21" fmla="*/ 2 h 457"/>
                                    <a:gd name="T22" fmla="*/ 15 w 466"/>
                                    <a:gd name="T23" fmla="*/ 3 h 457"/>
                                    <a:gd name="T24" fmla="*/ 15 w 466"/>
                                    <a:gd name="T25" fmla="*/ 5 h 457"/>
                                    <a:gd name="T26" fmla="*/ 16 w 466"/>
                                    <a:gd name="T27" fmla="*/ 6 h 457"/>
                                    <a:gd name="T28" fmla="*/ 17 w 466"/>
                                    <a:gd name="T29" fmla="*/ 6 h 457"/>
                                    <a:gd name="T30" fmla="*/ 18 w 466"/>
                                    <a:gd name="T31" fmla="*/ 8 h 457"/>
                                    <a:gd name="T32" fmla="*/ 19 w 466"/>
                                    <a:gd name="T33" fmla="*/ 9 h 457"/>
                                    <a:gd name="T34" fmla="*/ 19 w 466"/>
                                    <a:gd name="T35" fmla="*/ 10 h 457"/>
                                    <a:gd name="T36" fmla="*/ 19 w 466"/>
                                    <a:gd name="T37" fmla="*/ 10 h 457"/>
                                    <a:gd name="T38" fmla="*/ 18 w 466"/>
                                    <a:gd name="T39" fmla="*/ 11 h 457"/>
                                    <a:gd name="T40" fmla="*/ 18 w 466"/>
                                    <a:gd name="T41" fmla="*/ 12 h 457"/>
                                    <a:gd name="T42" fmla="*/ 17 w 466"/>
                                    <a:gd name="T43" fmla="*/ 13 h 457"/>
                                    <a:gd name="T44" fmla="*/ 16 w 466"/>
                                    <a:gd name="T45" fmla="*/ 14 h 457"/>
                                    <a:gd name="T46" fmla="*/ 16 w 466"/>
                                    <a:gd name="T47" fmla="*/ 14 h 457"/>
                                    <a:gd name="T48" fmla="*/ 15 w 466"/>
                                    <a:gd name="T49" fmla="*/ 15 h 457"/>
                                    <a:gd name="T50" fmla="*/ 15 w 466"/>
                                    <a:gd name="T51" fmla="*/ 16 h 457"/>
                                    <a:gd name="T52" fmla="*/ 15 w 466"/>
                                    <a:gd name="T53" fmla="*/ 16 h 457"/>
                                    <a:gd name="T54" fmla="*/ 15 w 466"/>
                                    <a:gd name="T55" fmla="*/ 17 h 457"/>
                                    <a:gd name="T56" fmla="*/ 15 w 466"/>
                                    <a:gd name="T57" fmla="*/ 17 h 457"/>
                                    <a:gd name="T58" fmla="*/ 14 w 466"/>
                                    <a:gd name="T59" fmla="*/ 18 h 457"/>
                                    <a:gd name="T60" fmla="*/ 14 w 466"/>
                                    <a:gd name="T61" fmla="*/ 18 h 457"/>
                                    <a:gd name="T62" fmla="*/ 13 w 466"/>
                                    <a:gd name="T63" fmla="*/ 18 h 457"/>
                                    <a:gd name="T64" fmla="*/ 12 w 466"/>
                                    <a:gd name="T65" fmla="*/ 17 h 457"/>
                                    <a:gd name="T66" fmla="*/ 11 w 466"/>
                                    <a:gd name="T67" fmla="*/ 17 h 457"/>
                                    <a:gd name="T68" fmla="*/ 11 w 466"/>
                                    <a:gd name="T69" fmla="*/ 17 h 457"/>
                                    <a:gd name="T70" fmla="*/ 9 w 466"/>
                                    <a:gd name="T71" fmla="*/ 18 h 457"/>
                                    <a:gd name="T72" fmla="*/ 8 w 466"/>
                                    <a:gd name="T73" fmla="*/ 18 h 457"/>
                                    <a:gd name="T74" fmla="*/ 7 w 466"/>
                                    <a:gd name="T75" fmla="*/ 19 h 457"/>
                                    <a:gd name="T76" fmla="*/ 6 w 466"/>
                                    <a:gd name="T77" fmla="*/ 19 h 457"/>
                                    <a:gd name="T78" fmla="*/ 6 w 466"/>
                                    <a:gd name="T79" fmla="*/ 19 h 457"/>
                                    <a:gd name="T80" fmla="*/ 5 w 466"/>
                                    <a:gd name="T81" fmla="*/ 18 h 457"/>
                                    <a:gd name="T82" fmla="*/ 4 w 466"/>
                                    <a:gd name="T83" fmla="*/ 18 h 457"/>
                                    <a:gd name="T84" fmla="*/ 4 w 466"/>
                                    <a:gd name="T85" fmla="*/ 17 h 457"/>
                                    <a:gd name="T86" fmla="*/ 3 w 466"/>
                                    <a:gd name="T87" fmla="*/ 17 h 457"/>
                                    <a:gd name="T88" fmla="*/ 2 w 466"/>
                                    <a:gd name="T89" fmla="*/ 16 h 457"/>
                                    <a:gd name="T90" fmla="*/ 1 w 466"/>
                                    <a:gd name="T91" fmla="*/ 14 h 457"/>
                                    <a:gd name="T92" fmla="*/ 0 w 466"/>
                                    <a:gd name="T93" fmla="*/ 13 h 457"/>
                                    <a:gd name="T94" fmla="*/ 0 w 466"/>
                                    <a:gd name="T95" fmla="*/ 11 h 457"/>
                                    <a:gd name="T96" fmla="*/ 0 w 466"/>
                                    <a:gd name="T97" fmla="*/ 10 h 457"/>
                                    <a:gd name="T98" fmla="*/ 0 w 466"/>
                                    <a:gd name="T99" fmla="*/ 10 h 457"/>
                                    <a:gd name="T100" fmla="*/ 0 w 466"/>
                                    <a:gd name="T101" fmla="*/ 8 h 457"/>
                                    <a:gd name="T102" fmla="*/ 1 w 466"/>
                                    <a:gd name="T103" fmla="*/ 6 h 457"/>
                                    <a:gd name="T104" fmla="*/ 1 w 466"/>
                                    <a:gd name="T105" fmla="*/ 5 h 457"/>
                                    <a:gd name="T106" fmla="*/ 2 w 466"/>
                                    <a:gd name="T107" fmla="*/ 3 h 457"/>
                                    <a:gd name="T108" fmla="*/ 3 w 466"/>
                                    <a:gd name="T109" fmla="*/ 3 h 457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466"/>
                                    <a:gd name="T166" fmla="*/ 0 h 457"/>
                                    <a:gd name="T167" fmla="*/ 466 w 466"/>
                                    <a:gd name="T168" fmla="*/ 457 h 457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466" h="457">
                                      <a:moveTo>
                                        <a:pt x="69" y="63"/>
                                      </a:moveTo>
                                      <a:lnTo>
                                        <a:pt x="91" y="43"/>
                                      </a:lnTo>
                                      <a:lnTo>
                                        <a:pt x="114" y="27"/>
                                      </a:lnTo>
                                      <a:lnTo>
                                        <a:pt x="139" y="14"/>
                                      </a:lnTo>
                                      <a:lnTo>
                                        <a:pt x="168" y="4"/>
                                      </a:lnTo>
                                      <a:lnTo>
                                        <a:pt x="192" y="0"/>
                                      </a:lnTo>
                                      <a:lnTo>
                                        <a:pt x="223" y="0"/>
                                      </a:lnTo>
                                      <a:lnTo>
                                        <a:pt x="265" y="3"/>
                                      </a:lnTo>
                                      <a:lnTo>
                                        <a:pt x="306" y="13"/>
                                      </a:lnTo>
                                      <a:lnTo>
                                        <a:pt x="334" y="30"/>
                                      </a:lnTo>
                                      <a:lnTo>
                                        <a:pt x="352" y="56"/>
                                      </a:lnTo>
                                      <a:lnTo>
                                        <a:pt x="368" y="86"/>
                                      </a:lnTo>
                                      <a:lnTo>
                                        <a:pt x="388" y="115"/>
                                      </a:lnTo>
                                      <a:lnTo>
                                        <a:pt x="409" y="140"/>
                                      </a:lnTo>
                                      <a:lnTo>
                                        <a:pt x="430" y="160"/>
                                      </a:lnTo>
                                      <a:lnTo>
                                        <a:pt x="454" y="190"/>
                                      </a:lnTo>
                                      <a:lnTo>
                                        <a:pt x="465" y="218"/>
                                      </a:lnTo>
                                      <a:lnTo>
                                        <a:pt x="466" y="238"/>
                                      </a:lnTo>
                                      <a:lnTo>
                                        <a:pt x="465" y="251"/>
                                      </a:lnTo>
                                      <a:lnTo>
                                        <a:pt x="458" y="271"/>
                                      </a:lnTo>
                                      <a:lnTo>
                                        <a:pt x="447" y="290"/>
                                      </a:lnTo>
                                      <a:lnTo>
                                        <a:pt x="432" y="311"/>
                                      </a:lnTo>
                                      <a:lnTo>
                                        <a:pt x="411" y="337"/>
                                      </a:lnTo>
                                      <a:lnTo>
                                        <a:pt x="395" y="356"/>
                                      </a:lnTo>
                                      <a:lnTo>
                                        <a:pt x="381" y="379"/>
                                      </a:lnTo>
                                      <a:lnTo>
                                        <a:pt x="374" y="392"/>
                                      </a:lnTo>
                                      <a:lnTo>
                                        <a:pt x="373" y="400"/>
                                      </a:lnTo>
                                      <a:lnTo>
                                        <a:pt x="377" y="406"/>
                                      </a:lnTo>
                                      <a:lnTo>
                                        <a:pt x="385" y="411"/>
                                      </a:lnTo>
                                      <a:lnTo>
                                        <a:pt x="352" y="450"/>
                                      </a:lnTo>
                                      <a:lnTo>
                                        <a:pt x="348" y="442"/>
                                      </a:lnTo>
                                      <a:lnTo>
                                        <a:pt x="328" y="432"/>
                                      </a:lnTo>
                                      <a:lnTo>
                                        <a:pt x="307" y="427"/>
                                      </a:lnTo>
                                      <a:lnTo>
                                        <a:pt x="285" y="425"/>
                                      </a:lnTo>
                                      <a:lnTo>
                                        <a:pt x="264" y="429"/>
                                      </a:lnTo>
                                      <a:lnTo>
                                        <a:pt x="236" y="436"/>
                                      </a:lnTo>
                                      <a:lnTo>
                                        <a:pt x="204" y="447"/>
                                      </a:lnTo>
                                      <a:lnTo>
                                        <a:pt x="179" y="455"/>
                                      </a:lnTo>
                                      <a:lnTo>
                                        <a:pt x="160" y="457"/>
                                      </a:lnTo>
                                      <a:lnTo>
                                        <a:pt x="140" y="456"/>
                                      </a:lnTo>
                                      <a:lnTo>
                                        <a:pt x="122" y="450"/>
                                      </a:lnTo>
                                      <a:lnTo>
                                        <a:pt x="102" y="439"/>
                                      </a:lnTo>
                                      <a:lnTo>
                                        <a:pt x="88" y="426"/>
                                      </a:lnTo>
                                      <a:lnTo>
                                        <a:pt x="72" y="409"/>
                                      </a:lnTo>
                                      <a:lnTo>
                                        <a:pt x="51" y="383"/>
                                      </a:lnTo>
                                      <a:lnTo>
                                        <a:pt x="29" y="348"/>
                                      </a:lnTo>
                                      <a:lnTo>
                                        <a:pt x="12" y="314"/>
                                      </a:lnTo>
                                      <a:lnTo>
                                        <a:pt x="1" y="282"/>
                                      </a:lnTo>
                                      <a:lnTo>
                                        <a:pt x="0" y="260"/>
                                      </a:lnTo>
                                      <a:lnTo>
                                        <a:pt x="2" y="239"/>
                                      </a:lnTo>
                                      <a:lnTo>
                                        <a:pt x="8" y="196"/>
                                      </a:lnTo>
                                      <a:lnTo>
                                        <a:pt x="15" y="149"/>
                                      </a:lnTo>
                                      <a:lnTo>
                                        <a:pt x="31" y="112"/>
                                      </a:lnTo>
                                      <a:lnTo>
                                        <a:pt x="49" y="85"/>
                                      </a:lnTo>
                                      <a:lnTo>
                                        <a:pt x="69" y="6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898" name="Freeform 8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9" y="1751"/>
                                  <a:ext cx="78" cy="77"/>
                                </a:xfrm>
                                <a:custGeom>
                                  <a:avLst/>
                                  <a:gdLst>
                                    <a:gd name="T0" fmla="*/ 2 w 390"/>
                                    <a:gd name="T1" fmla="*/ 2 h 383"/>
                                    <a:gd name="T2" fmla="*/ 3 w 390"/>
                                    <a:gd name="T3" fmla="*/ 1 h 383"/>
                                    <a:gd name="T4" fmla="*/ 4 w 390"/>
                                    <a:gd name="T5" fmla="*/ 1 h 383"/>
                                    <a:gd name="T6" fmla="*/ 5 w 390"/>
                                    <a:gd name="T7" fmla="*/ 0 h 383"/>
                                    <a:gd name="T8" fmla="*/ 6 w 390"/>
                                    <a:gd name="T9" fmla="*/ 0 h 383"/>
                                    <a:gd name="T10" fmla="*/ 6 w 390"/>
                                    <a:gd name="T11" fmla="*/ 0 h 383"/>
                                    <a:gd name="T12" fmla="*/ 7 w 390"/>
                                    <a:gd name="T13" fmla="*/ 0 h 383"/>
                                    <a:gd name="T14" fmla="*/ 9 w 390"/>
                                    <a:gd name="T15" fmla="*/ 0 h 383"/>
                                    <a:gd name="T16" fmla="*/ 10 w 390"/>
                                    <a:gd name="T17" fmla="*/ 0 h 383"/>
                                    <a:gd name="T18" fmla="*/ 11 w 390"/>
                                    <a:gd name="T19" fmla="*/ 1 h 383"/>
                                    <a:gd name="T20" fmla="*/ 12 w 390"/>
                                    <a:gd name="T21" fmla="*/ 2 h 383"/>
                                    <a:gd name="T22" fmla="*/ 12 w 390"/>
                                    <a:gd name="T23" fmla="*/ 3 h 383"/>
                                    <a:gd name="T24" fmla="*/ 13 w 390"/>
                                    <a:gd name="T25" fmla="*/ 4 h 383"/>
                                    <a:gd name="T26" fmla="*/ 14 w 390"/>
                                    <a:gd name="T27" fmla="*/ 5 h 383"/>
                                    <a:gd name="T28" fmla="*/ 14 w 390"/>
                                    <a:gd name="T29" fmla="*/ 5 h 383"/>
                                    <a:gd name="T30" fmla="*/ 15 w 390"/>
                                    <a:gd name="T31" fmla="*/ 6 h 383"/>
                                    <a:gd name="T32" fmla="*/ 16 w 390"/>
                                    <a:gd name="T33" fmla="*/ 7 h 383"/>
                                    <a:gd name="T34" fmla="*/ 16 w 390"/>
                                    <a:gd name="T35" fmla="*/ 8 h 383"/>
                                    <a:gd name="T36" fmla="*/ 16 w 390"/>
                                    <a:gd name="T37" fmla="*/ 8 h 383"/>
                                    <a:gd name="T38" fmla="*/ 15 w 390"/>
                                    <a:gd name="T39" fmla="*/ 9 h 383"/>
                                    <a:gd name="T40" fmla="*/ 15 w 390"/>
                                    <a:gd name="T41" fmla="*/ 10 h 383"/>
                                    <a:gd name="T42" fmla="*/ 14 w 390"/>
                                    <a:gd name="T43" fmla="*/ 10 h 383"/>
                                    <a:gd name="T44" fmla="*/ 14 w 390"/>
                                    <a:gd name="T45" fmla="*/ 11 h 383"/>
                                    <a:gd name="T46" fmla="*/ 13 w 390"/>
                                    <a:gd name="T47" fmla="*/ 12 h 383"/>
                                    <a:gd name="T48" fmla="*/ 13 w 390"/>
                                    <a:gd name="T49" fmla="*/ 13 h 383"/>
                                    <a:gd name="T50" fmla="*/ 13 w 390"/>
                                    <a:gd name="T51" fmla="*/ 13 h 383"/>
                                    <a:gd name="T52" fmla="*/ 12 w 390"/>
                                    <a:gd name="T53" fmla="*/ 14 h 383"/>
                                    <a:gd name="T54" fmla="*/ 13 w 390"/>
                                    <a:gd name="T55" fmla="*/ 14 h 383"/>
                                    <a:gd name="T56" fmla="*/ 13 w 390"/>
                                    <a:gd name="T57" fmla="*/ 14 h 383"/>
                                    <a:gd name="T58" fmla="*/ 12 w 390"/>
                                    <a:gd name="T59" fmla="*/ 15 h 383"/>
                                    <a:gd name="T60" fmla="*/ 12 w 390"/>
                                    <a:gd name="T61" fmla="*/ 15 h 383"/>
                                    <a:gd name="T62" fmla="*/ 11 w 390"/>
                                    <a:gd name="T63" fmla="*/ 15 h 383"/>
                                    <a:gd name="T64" fmla="*/ 10 w 390"/>
                                    <a:gd name="T65" fmla="*/ 14 h 383"/>
                                    <a:gd name="T66" fmla="*/ 10 w 390"/>
                                    <a:gd name="T67" fmla="*/ 14 h 383"/>
                                    <a:gd name="T68" fmla="*/ 9 w 390"/>
                                    <a:gd name="T69" fmla="*/ 14 h 383"/>
                                    <a:gd name="T70" fmla="*/ 8 w 390"/>
                                    <a:gd name="T71" fmla="*/ 15 h 383"/>
                                    <a:gd name="T72" fmla="*/ 7 w 390"/>
                                    <a:gd name="T73" fmla="*/ 15 h 383"/>
                                    <a:gd name="T74" fmla="*/ 6 w 390"/>
                                    <a:gd name="T75" fmla="*/ 15 h 383"/>
                                    <a:gd name="T76" fmla="*/ 5 w 390"/>
                                    <a:gd name="T77" fmla="*/ 15 h 383"/>
                                    <a:gd name="T78" fmla="*/ 5 w 390"/>
                                    <a:gd name="T79" fmla="*/ 15 h 383"/>
                                    <a:gd name="T80" fmla="*/ 4 w 390"/>
                                    <a:gd name="T81" fmla="*/ 15 h 383"/>
                                    <a:gd name="T82" fmla="*/ 3 w 390"/>
                                    <a:gd name="T83" fmla="*/ 15 h 383"/>
                                    <a:gd name="T84" fmla="*/ 3 w 390"/>
                                    <a:gd name="T85" fmla="*/ 14 h 383"/>
                                    <a:gd name="T86" fmla="*/ 2 w 390"/>
                                    <a:gd name="T87" fmla="*/ 14 h 383"/>
                                    <a:gd name="T88" fmla="*/ 2 w 390"/>
                                    <a:gd name="T89" fmla="*/ 13 h 383"/>
                                    <a:gd name="T90" fmla="*/ 1 w 390"/>
                                    <a:gd name="T91" fmla="*/ 12 h 383"/>
                                    <a:gd name="T92" fmla="*/ 0 w 390"/>
                                    <a:gd name="T93" fmla="*/ 11 h 383"/>
                                    <a:gd name="T94" fmla="*/ 0 w 390"/>
                                    <a:gd name="T95" fmla="*/ 10 h 383"/>
                                    <a:gd name="T96" fmla="*/ 0 w 390"/>
                                    <a:gd name="T97" fmla="*/ 9 h 383"/>
                                    <a:gd name="T98" fmla="*/ 0 w 390"/>
                                    <a:gd name="T99" fmla="*/ 8 h 383"/>
                                    <a:gd name="T100" fmla="*/ 0 w 390"/>
                                    <a:gd name="T101" fmla="*/ 7 h 383"/>
                                    <a:gd name="T102" fmla="*/ 0 w 390"/>
                                    <a:gd name="T103" fmla="*/ 5 h 383"/>
                                    <a:gd name="T104" fmla="*/ 1 w 390"/>
                                    <a:gd name="T105" fmla="*/ 4 h 383"/>
                                    <a:gd name="T106" fmla="*/ 2 w 390"/>
                                    <a:gd name="T107" fmla="*/ 3 h 383"/>
                                    <a:gd name="T108" fmla="*/ 2 w 390"/>
                                    <a:gd name="T109" fmla="*/ 2 h 383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390"/>
                                    <a:gd name="T166" fmla="*/ 0 h 383"/>
                                    <a:gd name="T167" fmla="*/ 390 w 390"/>
                                    <a:gd name="T168" fmla="*/ 383 h 383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390" h="383">
                                      <a:moveTo>
                                        <a:pt x="57" y="53"/>
                                      </a:moveTo>
                                      <a:lnTo>
                                        <a:pt x="76" y="36"/>
                                      </a:lnTo>
                                      <a:lnTo>
                                        <a:pt x="95" y="22"/>
                                      </a:lnTo>
                                      <a:lnTo>
                                        <a:pt x="115" y="11"/>
                                      </a:lnTo>
                                      <a:lnTo>
                                        <a:pt x="140" y="3"/>
                                      </a:lnTo>
                                      <a:lnTo>
                                        <a:pt x="160" y="0"/>
                                      </a:lnTo>
                                      <a:lnTo>
                                        <a:pt x="186" y="0"/>
                                      </a:lnTo>
                                      <a:lnTo>
                                        <a:pt x="221" y="2"/>
                                      </a:lnTo>
                                      <a:lnTo>
                                        <a:pt x="256" y="11"/>
                                      </a:lnTo>
                                      <a:lnTo>
                                        <a:pt x="279" y="25"/>
                                      </a:lnTo>
                                      <a:lnTo>
                                        <a:pt x="293" y="47"/>
                                      </a:lnTo>
                                      <a:lnTo>
                                        <a:pt x="308" y="72"/>
                                      </a:lnTo>
                                      <a:lnTo>
                                        <a:pt x="324" y="97"/>
                                      </a:lnTo>
                                      <a:lnTo>
                                        <a:pt x="342" y="117"/>
                                      </a:lnTo>
                                      <a:lnTo>
                                        <a:pt x="359" y="135"/>
                                      </a:lnTo>
                                      <a:lnTo>
                                        <a:pt x="379" y="159"/>
                                      </a:lnTo>
                                      <a:lnTo>
                                        <a:pt x="390" y="183"/>
                                      </a:lnTo>
                                      <a:lnTo>
                                        <a:pt x="390" y="200"/>
                                      </a:lnTo>
                                      <a:lnTo>
                                        <a:pt x="390" y="211"/>
                                      </a:lnTo>
                                      <a:lnTo>
                                        <a:pt x="383" y="227"/>
                                      </a:lnTo>
                                      <a:lnTo>
                                        <a:pt x="373" y="243"/>
                                      </a:lnTo>
                                      <a:lnTo>
                                        <a:pt x="361" y="261"/>
                                      </a:lnTo>
                                      <a:lnTo>
                                        <a:pt x="344" y="282"/>
                                      </a:lnTo>
                                      <a:lnTo>
                                        <a:pt x="330" y="299"/>
                                      </a:lnTo>
                                      <a:lnTo>
                                        <a:pt x="318" y="317"/>
                                      </a:lnTo>
                                      <a:lnTo>
                                        <a:pt x="313" y="329"/>
                                      </a:lnTo>
                                      <a:lnTo>
                                        <a:pt x="312" y="336"/>
                                      </a:lnTo>
                                      <a:lnTo>
                                        <a:pt x="315" y="341"/>
                                      </a:lnTo>
                                      <a:lnTo>
                                        <a:pt x="321" y="345"/>
                                      </a:lnTo>
                                      <a:lnTo>
                                        <a:pt x="293" y="378"/>
                                      </a:lnTo>
                                      <a:lnTo>
                                        <a:pt x="290" y="372"/>
                                      </a:lnTo>
                                      <a:lnTo>
                                        <a:pt x="274" y="362"/>
                                      </a:lnTo>
                                      <a:lnTo>
                                        <a:pt x="257" y="358"/>
                                      </a:lnTo>
                                      <a:lnTo>
                                        <a:pt x="238" y="356"/>
                                      </a:lnTo>
                                      <a:lnTo>
                                        <a:pt x="221" y="360"/>
                                      </a:lnTo>
                                      <a:lnTo>
                                        <a:pt x="197" y="367"/>
                                      </a:lnTo>
                                      <a:lnTo>
                                        <a:pt x="170" y="376"/>
                                      </a:lnTo>
                                      <a:lnTo>
                                        <a:pt x="149" y="382"/>
                                      </a:lnTo>
                                      <a:lnTo>
                                        <a:pt x="133" y="383"/>
                                      </a:lnTo>
                                      <a:lnTo>
                                        <a:pt x="117" y="383"/>
                                      </a:lnTo>
                                      <a:lnTo>
                                        <a:pt x="101" y="378"/>
                                      </a:lnTo>
                                      <a:lnTo>
                                        <a:pt x="85" y="369"/>
                                      </a:lnTo>
                                      <a:lnTo>
                                        <a:pt x="74" y="357"/>
                                      </a:lnTo>
                                      <a:lnTo>
                                        <a:pt x="59" y="343"/>
                                      </a:lnTo>
                                      <a:lnTo>
                                        <a:pt x="42" y="321"/>
                                      </a:lnTo>
                                      <a:lnTo>
                                        <a:pt x="23" y="292"/>
                                      </a:lnTo>
                                      <a:lnTo>
                                        <a:pt x="10" y="265"/>
                                      </a:lnTo>
                                      <a:lnTo>
                                        <a:pt x="0" y="237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1" y="200"/>
                                      </a:lnTo>
                                      <a:lnTo>
                                        <a:pt x="6" y="164"/>
                                      </a:lnTo>
                                      <a:lnTo>
                                        <a:pt x="12" y="124"/>
                                      </a:lnTo>
                                      <a:lnTo>
                                        <a:pt x="25" y="94"/>
                                      </a:lnTo>
                                      <a:lnTo>
                                        <a:pt x="41" y="71"/>
                                      </a:lnTo>
                                      <a:lnTo>
                                        <a:pt x="57" y="5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E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899" name="Freeform 8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74" y="1758"/>
                                  <a:ext cx="71" cy="71"/>
                                </a:xfrm>
                                <a:custGeom>
                                  <a:avLst/>
                                  <a:gdLst>
                                    <a:gd name="T0" fmla="*/ 2 w 357"/>
                                    <a:gd name="T1" fmla="*/ 2 h 351"/>
                                    <a:gd name="T2" fmla="*/ 3 w 357"/>
                                    <a:gd name="T3" fmla="*/ 1 h 351"/>
                                    <a:gd name="T4" fmla="*/ 3 w 357"/>
                                    <a:gd name="T5" fmla="*/ 1 h 351"/>
                                    <a:gd name="T6" fmla="*/ 4 w 357"/>
                                    <a:gd name="T7" fmla="*/ 0 h 351"/>
                                    <a:gd name="T8" fmla="*/ 5 w 357"/>
                                    <a:gd name="T9" fmla="*/ 0 h 351"/>
                                    <a:gd name="T10" fmla="*/ 6 w 357"/>
                                    <a:gd name="T11" fmla="*/ 0 h 351"/>
                                    <a:gd name="T12" fmla="*/ 7 w 357"/>
                                    <a:gd name="T13" fmla="*/ 0 h 351"/>
                                    <a:gd name="T14" fmla="*/ 8 w 357"/>
                                    <a:gd name="T15" fmla="*/ 0 h 351"/>
                                    <a:gd name="T16" fmla="*/ 9 w 357"/>
                                    <a:gd name="T17" fmla="*/ 0 h 351"/>
                                    <a:gd name="T18" fmla="*/ 10 w 357"/>
                                    <a:gd name="T19" fmla="*/ 1 h 351"/>
                                    <a:gd name="T20" fmla="*/ 11 w 357"/>
                                    <a:gd name="T21" fmla="*/ 2 h 351"/>
                                    <a:gd name="T22" fmla="*/ 11 w 357"/>
                                    <a:gd name="T23" fmla="*/ 3 h 351"/>
                                    <a:gd name="T24" fmla="*/ 12 w 357"/>
                                    <a:gd name="T25" fmla="*/ 4 h 351"/>
                                    <a:gd name="T26" fmla="*/ 12 w 357"/>
                                    <a:gd name="T27" fmla="*/ 4 h 351"/>
                                    <a:gd name="T28" fmla="*/ 13 w 357"/>
                                    <a:gd name="T29" fmla="*/ 5 h 351"/>
                                    <a:gd name="T30" fmla="*/ 14 w 357"/>
                                    <a:gd name="T31" fmla="*/ 6 h 351"/>
                                    <a:gd name="T32" fmla="*/ 14 w 357"/>
                                    <a:gd name="T33" fmla="*/ 7 h 351"/>
                                    <a:gd name="T34" fmla="*/ 14 w 357"/>
                                    <a:gd name="T35" fmla="*/ 7 h 351"/>
                                    <a:gd name="T36" fmla="*/ 14 w 357"/>
                                    <a:gd name="T37" fmla="*/ 8 h 351"/>
                                    <a:gd name="T38" fmla="*/ 14 w 357"/>
                                    <a:gd name="T39" fmla="*/ 8 h 351"/>
                                    <a:gd name="T40" fmla="*/ 14 w 357"/>
                                    <a:gd name="T41" fmla="*/ 9 h 351"/>
                                    <a:gd name="T42" fmla="*/ 13 w 357"/>
                                    <a:gd name="T43" fmla="*/ 10 h 351"/>
                                    <a:gd name="T44" fmla="*/ 13 w 357"/>
                                    <a:gd name="T45" fmla="*/ 11 h 351"/>
                                    <a:gd name="T46" fmla="*/ 12 w 357"/>
                                    <a:gd name="T47" fmla="*/ 11 h 351"/>
                                    <a:gd name="T48" fmla="*/ 12 w 357"/>
                                    <a:gd name="T49" fmla="*/ 12 h 351"/>
                                    <a:gd name="T50" fmla="*/ 11 w 357"/>
                                    <a:gd name="T51" fmla="*/ 12 h 351"/>
                                    <a:gd name="T52" fmla="*/ 11 w 357"/>
                                    <a:gd name="T53" fmla="*/ 13 h 351"/>
                                    <a:gd name="T54" fmla="*/ 11 w 357"/>
                                    <a:gd name="T55" fmla="*/ 13 h 351"/>
                                    <a:gd name="T56" fmla="*/ 12 w 357"/>
                                    <a:gd name="T57" fmla="*/ 13 h 351"/>
                                    <a:gd name="T58" fmla="*/ 11 w 357"/>
                                    <a:gd name="T59" fmla="*/ 14 h 351"/>
                                    <a:gd name="T60" fmla="*/ 11 w 357"/>
                                    <a:gd name="T61" fmla="*/ 14 h 351"/>
                                    <a:gd name="T62" fmla="*/ 10 w 357"/>
                                    <a:gd name="T63" fmla="*/ 14 h 351"/>
                                    <a:gd name="T64" fmla="*/ 9 w 357"/>
                                    <a:gd name="T65" fmla="*/ 14 h 351"/>
                                    <a:gd name="T66" fmla="*/ 9 w 357"/>
                                    <a:gd name="T67" fmla="*/ 13 h 351"/>
                                    <a:gd name="T68" fmla="*/ 8 w 357"/>
                                    <a:gd name="T69" fmla="*/ 14 h 351"/>
                                    <a:gd name="T70" fmla="*/ 7 w 357"/>
                                    <a:gd name="T71" fmla="*/ 14 h 351"/>
                                    <a:gd name="T72" fmla="*/ 6 w 357"/>
                                    <a:gd name="T73" fmla="*/ 14 h 351"/>
                                    <a:gd name="T74" fmla="*/ 5 w 357"/>
                                    <a:gd name="T75" fmla="*/ 14 h 351"/>
                                    <a:gd name="T76" fmla="*/ 5 w 357"/>
                                    <a:gd name="T77" fmla="*/ 14 h 351"/>
                                    <a:gd name="T78" fmla="*/ 4 w 357"/>
                                    <a:gd name="T79" fmla="*/ 14 h 351"/>
                                    <a:gd name="T80" fmla="*/ 4 w 357"/>
                                    <a:gd name="T81" fmla="*/ 14 h 351"/>
                                    <a:gd name="T82" fmla="*/ 3 w 357"/>
                                    <a:gd name="T83" fmla="*/ 14 h 351"/>
                                    <a:gd name="T84" fmla="*/ 3 w 357"/>
                                    <a:gd name="T85" fmla="*/ 13 h 351"/>
                                    <a:gd name="T86" fmla="*/ 2 w 357"/>
                                    <a:gd name="T87" fmla="*/ 13 h 351"/>
                                    <a:gd name="T88" fmla="*/ 2 w 357"/>
                                    <a:gd name="T89" fmla="*/ 12 h 351"/>
                                    <a:gd name="T90" fmla="*/ 1 w 357"/>
                                    <a:gd name="T91" fmla="*/ 11 h 351"/>
                                    <a:gd name="T92" fmla="*/ 0 w 357"/>
                                    <a:gd name="T93" fmla="*/ 10 h 351"/>
                                    <a:gd name="T94" fmla="*/ 0 w 357"/>
                                    <a:gd name="T95" fmla="*/ 9 h 351"/>
                                    <a:gd name="T96" fmla="*/ 0 w 357"/>
                                    <a:gd name="T97" fmla="*/ 8 h 351"/>
                                    <a:gd name="T98" fmla="*/ 0 w 357"/>
                                    <a:gd name="T99" fmla="*/ 7 h 351"/>
                                    <a:gd name="T100" fmla="*/ 0 w 357"/>
                                    <a:gd name="T101" fmla="*/ 6 h 351"/>
                                    <a:gd name="T102" fmla="*/ 0 w 357"/>
                                    <a:gd name="T103" fmla="*/ 5 h 351"/>
                                    <a:gd name="T104" fmla="*/ 1 w 357"/>
                                    <a:gd name="T105" fmla="*/ 3 h 351"/>
                                    <a:gd name="T106" fmla="*/ 1 w 357"/>
                                    <a:gd name="T107" fmla="*/ 3 h 351"/>
                                    <a:gd name="T108" fmla="*/ 2 w 357"/>
                                    <a:gd name="T109" fmla="*/ 2 h 351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357"/>
                                    <a:gd name="T166" fmla="*/ 0 h 351"/>
                                    <a:gd name="T167" fmla="*/ 357 w 357"/>
                                    <a:gd name="T168" fmla="*/ 351 h 351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357" h="351">
                                      <a:moveTo>
                                        <a:pt x="53" y="47"/>
                                      </a:moveTo>
                                      <a:lnTo>
                                        <a:pt x="70" y="33"/>
                                      </a:lnTo>
                                      <a:lnTo>
                                        <a:pt x="87" y="20"/>
                                      </a:lnTo>
                                      <a:lnTo>
                                        <a:pt x="106" y="10"/>
                                      </a:lnTo>
                                      <a:lnTo>
                                        <a:pt x="128" y="2"/>
                                      </a:lnTo>
                                      <a:lnTo>
                                        <a:pt x="148" y="0"/>
                                      </a:lnTo>
                                      <a:lnTo>
                                        <a:pt x="171" y="0"/>
                                      </a:lnTo>
                                      <a:lnTo>
                                        <a:pt x="203" y="1"/>
                                      </a:lnTo>
                                      <a:lnTo>
                                        <a:pt x="235" y="10"/>
                                      </a:lnTo>
                                      <a:lnTo>
                                        <a:pt x="256" y="23"/>
                                      </a:lnTo>
                                      <a:lnTo>
                                        <a:pt x="269" y="42"/>
                                      </a:lnTo>
                                      <a:lnTo>
                                        <a:pt x="283" y="66"/>
                                      </a:lnTo>
                                      <a:lnTo>
                                        <a:pt x="298" y="89"/>
                                      </a:lnTo>
                                      <a:lnTo>
                                        <a:pt x="313" y="107"/>
                                      </a:lnTo>
                                      <a:lnTo>
                                        <a:pt x="330" y="123"/>
                                      </a:lnTo>
                                      <a:lnTo>
                                        <a:pt x="348" y="146"/>
                                      </a:lnTo>
                                      <a:lnTo>
                                        <a:pt x="357" y="167"/>
                                      </a:lnTo>
                                      <a:lnTo>
                                        <a:pt x="357" y="184"/>
                                      </a:lnTo>
                                      <a:lnTo>
                                        <a:pt x="357" y="193"/>
                                      </a:lnTo>
                                      <a:lnTo>
                                        <a:pt x="352" y="209"/>
                                      </a:lnTo>
                                      <a:lnTo>
                                        <a:pt x="343" y="224"/>
                                      </a:lnTo>
                                      <a:lnTo>
                                        <a:pt x="332" y="238"/>
                                      </a:lnTo>
                                      <a:lnTo>
                                        <a:pt x="315" y="259"/>
                                      </a:lnTo>
                                      <a:lnTo>
                                        <a:pt x="303" y="274"/>
                                      </a:lnTo>
                                      <a:lnTo>
                                        <a:pt x="292" y="292"/>
                                      </a:lnTo>
                                      <a:lnTo>
                                        <a:pt x="288" y="302"/>
                                      </a:lnTo>
                                      <a:lnTo>
                                        <a:pt x="287" y="308"/>
                                      </a:lnTo>
                                      <a:lnTo>
                                        <a:pt x="289" y="313"/>
                                      </a:lnTo>
                                      <a:lnTo>
                                        <a:pt x="295" y="316"/>
                                      </a:lnTo>
                                      <a:lnTo>
                                        <a:pt x="269" y="347"/>
                                      </a:lnTo>
                                      <a:lnTo>
                                        <a:pt x="266" y="341"/>
                                      </a:lnTo>
                                      <a:lnTo>
                                        <a:pt x="252" y="333"/>
                                      </a:lnTo>
                                      <a:lnTo>
                                        <a:pt x="236" y="329"/>
                                      </a:lnTo>
                                      <a:lnTo>
                                        <a:pt x="219" y="327"/>
                                      </a:lnTo>
                                      <a:lnTo>
                                        <a:pt x="203" y="331"/>
                                      </a:lnTo>
                                      <a:lnTo>
                                        <a:pt x="181" y="337"/>
                                      </a:lnTo>
                                      <a:lnTo>
                                        <a:pt x="156" y="345"/>
                                      </a:lnTo>
                                      <a:lnTo>
                                        <a:pt x="136" y="351"/>
                                      </a:lnTo>
                                      <a:lnTo>
                                        <a:pt x="122" y="351"/>
                                      </a:lnTo>
                                      <a:lnTo>
                                        <a:pt x="107" y="351"/>
                                      </a:lnTo>
                                      <a:lnTo>
                                        <a:pt x="93" y="347"/>
                                      </a:lnTo>
                                      <a:lnTo>
                                        <a:pt x="78" y="339"/>
                                      </a:lnTo>
                                      <a:lnTo>
                                        <a:pt x="68" y="327"/>
                                      </a:lnTo>
                                      <a:lnTo>
                                        <a:pt x="55" y="315"/>
                                      </a:lnTo>
                                      <a:lnTo>
                                        <a:pt x="38" y="295"/>
                                      </a:lnTo>
                                      <a:lnTo>
                                        <a:pt x="22" y="268"/>
                                      </a:lnTo>
                                      <a:lnTo>
                                        <a:pt x="10" y="242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0" y="200"/>
                                      </a:lnTo>
                                      <a:lnTo>
                                        <a:pt x="0" y="184"/>
                                      </a:lnTo>
                                      <a:lnTo>
                                        <a:pt x="6" y="151"/>
                                      </a:lnTo>
                                      <a:lnTo>
                                        <a:pt x="12" y="114"/>
                                      </a:lnTo>
                                      <a:lnTo>
                                        <a:pt x="23" y="85"/>
                                      </a:lnTo>
                                      <a:lnTo>
                                        <a:pt x="37" y="65"/>
                                      </a:lnTo>
                                      <a:lnTo>
                                        <a:pt x="53" y="47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C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61836" name="Group 8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52" y="1742"/>
                              <a:ext cx="36" cy="95"/>
                              <a:chOff x="2052" y="1742"/>
                              <a:chExt cx="36" cy="95"/>
                            </a:xfrm>
                          </p:grpSpPr>
                          <p:grpSp>
                            <p:nvGrpSpPr>
                              <p:cNvPr id="61837" name="Group 8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60" y="1742"/>
                                <a:ext cx="20" cy="23"/>
                                <a:chOff x="2060" y="1742"/>
                                <a:chExt cx="20" cy="23"/>
                              </a:xfrm>
                            </p:grpSpPr>
                            <p:sp>
                              <p:nvSpPr>
                                <p:cNvPr id="61892" name="Freeform 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0" y="1742"/>
                                  <a:ext cx="20" cy="23"/>
                                </a:xfrm>
                                <a:custGeom>
                                  <a:avLst/>
                                  <a:gdLst>
                                    <a:gd name="T0" fmla="*/ 1 w 101"/>
                                    <a:gd name="T1" fmla="*/ 1 h 112"/>
                                    <a:gd name="T2" fmla="*/ 1 w 101"/>
                                    <a:gd name="T3" fmla="*/ 1 h 112"/>
                                    <a:gd name="T4" fmla="*/ 1 w 101"/>
                                    <a:gd name="T5" fmla="*/ 1 h 112"/>
                                    <a:gd name="T6" fmla="*/ 2 w 101"/>
                                    <a:gd name="T7" fmla="*/ 0 h 112"/>
                                    <a:gd name="T8" fmla="*/ 3 w 101"/>
                                    <a:gd name="T9" fmla="*/ 0 h 112"/>
                                    <a:gd name="T10" fmla="*/ 3 w 101"/>
                                    <a:gd name="T11" fmla="*/ 0 h 112"/>
                                    <a:gd name="T12" fmla="*/ 3 w 101"/>
                                    <a:gd name="T13" fmla="*/ 0 h 112"/>
                                    <a:gd name="T14" fmla="*/ 4 w 101"/>
                                    <a:gd name="T15" fmla="*/ 0 h 112"/>
                                    <a:gd name="T16" fmla="*/ 4 w 101"/>
                                    <a:gd name="T17" fmla="*/ 1 h 112"/>
                                    <a:gd name="T18" fmla="*/ 4 w 101"/>
                                    <a:gd name="T19" fmla="*/ 1 h 112"/>
                                    <a:gd name="T20" fmla="*/ 4 w 101"/>
                                    <a:gd name="T21" fmla="*/ 2 h 112"/>
                                    <a:gd name="T22" fmla="*/ 4 w 101"/>
                                    <a:gd name="T23" fmla="*/ 3 h 112"/>
                                    <a:gd name="T24" fmla="*/ 3 w 101"/>
                                    <a:gd name="T25" fmla="*/ 3 h 112"/>
                                    <a:gd name="T26" fmla="*/ 3 w 101"/>
                                    <a:gd name="T27" fmla="*/ 4 h 112"/>
                                    <a:gd name="T28" fmla="*/ 2 w 101"/>
                                    <a:gd name="T29" fmla="*/ 4 h 112"/>
                                    <a:gd name="T30" fmla="*/ 2 w 101"/>
                                    <a:gd name="T31" fmla="*/ 5 h 112"/>
                                    <a:gd name="T32" fmla="*/ 1 w 101"/>
                                    <a:gd name="T33" fmla="*/ 5 h 112"/>
                                    <a:gd name="T34" fmla="*/ 1 w 101"/>
                                    <a:gd name="T35" fmla="*/ 5 h 112"/>
                                    <a:gd name="T36" fmla="*/ 1 w 101"/>
                                    <a:gd name="T37" fmla="*/ 5 h 112"/>
                                    <a:gd name="T38" fmla="*/ 0 w 101"/>
                                    <a:gd name="T39" fmla="*/ 4 h 112"/>
                                    <a:gd name="T40" fmla="*/ 0 w 101"/>
                                    <a:gd name="T41" fmla="*/ 4 h 112"/>
                                    <a:gd name="T42" fmla="*/ 0 w 101"/>
                                    <a:gd name="T43" fmla="*/ 3 h 112"/>
                                    <a:gd name="T44" fmla="*/ 0 w 101"/>
                                    <a:gd name="T45" fmla="*/ 3 h 112"/>
                                    <a:gd name="T46" fmla="*/ 0 w 101"/>
                                    <a:gd name="T47" fmla="*/ 2 h 112"/>
                                    <a:gd name="T48" fmla="*/ 1 w 101"/>
                                    <a:gd name="T49" fmla="*/ 1 h 112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60000 65536"/>
                                    <a:gd name="T73" fmla="*/ 0 60000 65536"/>
                                    <a:gd name="T74" fmla="*/ 0 60000 65536"/>
                                    <a:gd name="T75" fmla="*/ 0 w 101"/>
                                    <a:gd name="T76" fmla="*/ 0 h 112"/>
                                    <a:gd name="T77" fmla="*/ 101 w 101"/>
                                    <a:gd name="T78" fmla="*/ 112 h 112"/>
                                  </a:gdLst>
                                  <a:ahLst/>
                                  <a:cxnLst>
                                    <a:cxn ang="T50">
                                      <a:pos x="T0" y="T1"/>
                                    </a:cxn>
                                    <a:cxn ang="T51">
                                      <a:pos x="T2" y="T3"/>
                                    </a:cxn>
                                    <a:cxn ang="T52">
                                      <a:pos x="T4" y="T5"/>
                                    </a:cxn>
                                    <a:cxn ang="T53">
                                      <a:pos x="T6" y="T7"/>
                                    </a:cxn>
                                    <a:cxn ang="T54">
                                      <a:pos x="T8" y="T9"/>
                                    </a:cxn>
                                    <a:cxn ang="T55">
                                      <a:pos x="T10" y="T11"/>
                                    </a:cxn>
                                    <a:cxn ang="T56">
                                      <a:pos x="T12" y="T13"/>
                                    </a:cxn>
                                    <a:cxn ang="T57">
                                      <a:pos x="T14" y="T15"/>
                                    </a:cxn>
                                    <a:cxn ang="T58">
                                      <a:pos x="T16" y="T17"/>
                                    </a:cxn>
                                    <a:cxn ang="T59">
                                      <a:pos x="T18" y="T19"/>
                                    </a:cxn>
                                    <a:cxn ang="T60">
                                      <a:pos x="T20" y="T21"/>
                                    </a:cxn>
                                    <a:cxn ang="T61">
                                      <a:pos x="T22" y="T23"/>
                                    </a:cxn>
                                    <a:cxn ang="T62">
                                      <a:pos x="T24" y="T25"/>
                                    </a:cxn>
                                    <a:cxn ang="T63">
                                      <a:pos x="T26" y="T27"/>
                                    </a:cxn>
                                    <a:cxn ang="T64">
                                      <a:pos x="T28" y="T29"/>
                                    </a:cxn>
                                    <a:cxn ang="T65">
                                      <a:pos x="T30" y="T31"/>
                                    </a:cxn>
                                    <a:cxn ang="T66">
                                      <a:pos x="T32" y="T33"/>
                                    </a:cxn>
                                    <a:cxn ang="T67">
                                      <a:pos x="T34" y="T35"/>
                                    </a:cxn>
                                    <a:cxn ang="T68">
                                      <a:pos x="T36" y="T37"/>
                                    </a:cxn>
                                    <a:cxn ang="T69">
                                      <a:pos x="T38" y="T39"/>
                                    </a:cxn>
                                    <a:cxn ang="T70">
                                      <a:pos x="T40" y="T41"/>
                                    </a:cxn>
                                    <a:cxn ang="T71">
                                      <a:pos x="T42" y="T43"/>
                                    </a:cxn>
                                    <a:cxn ang="T72">
                                      <a:pos x="T44" y="T45"/>
                                    </a:cxn>
                                    <a:cxn ang="T73">
                                      <a:pos x="T46" y="T47"/>
                                    </a:cxn>
                                    <a:cxn ang="T74">
                                      <a:pos x="T48" y="T49"/>
                                    </a:cxn>
                                  </a:cxnLst>
                                  <a:rect l="T75" t="T76" r="T77" b="T78"/>
                                  <a:pathLst>
                                    <a:path w="101" h="112">
                                      <a:moveTo>
                                        <a:pt x="16" y="35"/>
                                      </a:moveTo>
                                      <a:lnTo>
                                        <a:pt x="26" y="24"/>
                                      </a:lnTo>
                                      <a:lnTo>
                                        <a:pt x="37" y="16"/>
                                      </a:lnTo>
                                      <a:lnTo>
                                        <a:pt x="49" y="9"/>
                                      </a:lnTo>
                                      <a:lnTo>
                                        <a:pt x="64" y="2"/>
                                      </a:lnTo>
                                      <a:lnTo>
                                        <a:pt x="76" y="0"/>
                                      </a:lnTo>
                                      <a:lnTo>
                                        <a:pt x="86" y="3"/>
                                      </a:lnTo>
                                      <a:lnTo>
                                        <a:pt x="95" y="11"/>
                                      </a:lnTo>
                                      <a:lnTo>
                                        <a:pt x="99" y="22"/>
                                      </a:lnTo>
                                      <a:lnTo>
                                        <a:pt x="101" y="33"/>
                                      </a:lnTo>
                                      <a:lnTo>
                                        <a:pt x="98" y="49"/>
                                      </a:lnTo>
                                      <a:lnTo>
                                        <a:pt x="92" y="63"/>
                                      </a:lnTo>
                                      <a:lnTo>
                                        <a:pt x="84" y="75"/>
                                      </a:lnTo>
                                      <a:lnTo>
                                        <a:pt x="75" y="86"/>
                                      </a:lnTo>
                                      <a:lnTo>
                                        <a:pt x="63" y="97"/>
                                      </a:lnTo>
                                      <a:lnTo>
                                        <a:pt x="50" y="106"/>
                                      </a:lnTo>
                                      <a:lnTo>
                                        <a:pt x="37" y="111"/>
                                      </a:lnTo>
                                      <a:lnTo>
                                        <a:pt x="24" y="112"/>
                                      </a:lnTo>
                                      <a:lnTo>
                                        <a:pt x="13" y="108"/>
                                      </a:lnTo>
                                      <a:lnTo>
                                        <a:pt x="6" y="99"/>
                                      </a:lnTo>
                                      <a:lnTo>
                                        <a:pt x="1" y="89"/>
                                      </a:lnTo>
                                      <a:lnTo>
                                        <a:pt x="0" y="75"/>
                                      </a:lnTo>
                                      <a:lnTo>
                                        <a:pt x="3" y="61"/>
                                      </a:lnTo>
                                      <a:lnTo>
                                        <a:pt x="7" y="50"/>
                                      </a:lnTo>
                                      <a:lnTo>
                                        <a:pt x="16" y="3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8080FF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1893" name="Freeform 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5" y="1747"/>
                                  <a:ext cx="10" cy="12"/>
                                </a:xfrm>
                                <a:custGeom>
                                  <a:avLst/>
                                  <a:gdLst>
                                    <a:gd name="T0" fmla="*/ 0 w 54"/>
                                    <a:gd name="T1" fmla="*/ 1 h 61"/>
                                    <a:gd name="T2" fmla="*/ 1 w 54"/>
                                    <a:gd name="T3" fmla="*/ 1 h 61"/>
                                    <a:gd name="T4" fmla="*/ 1 w 54"/>
                                    <a:gd name="T5" fmla="*/ 0 h 61"/>
                                    <a:gd name="T6" fmla="*/ 1 w 54"/>
                                    <a:gd name="T7" fmla="*/ 0 h 61"/>
                                    <a:gd name="T8" fmla="*/ 1 w 54"/>
                                    <a:gd name="T9" fmla="*/ 0 h 61"/>
                                    <a:gd name="T10" fmla="*/ 1 w 54"/>
                                    <a:gd name="T11" fmla="*/ 0 h 61"/>
                                    <a:gd name="T12" fmla="*/ 1 w 54"/>
                                    <a:gd name="T13" fmla="*/ 0 h 61"/>
                                    <a:gd name="T14" fmla="*/ 2 w 54"/>
                                    <a:gd name="T15" fmla="*/ 0 h 61"/>
                                    <a:gd name="T16" fmla="*/ 2 w 54"/>
                                    <a:gd name="T17" fmla="*/ 0 h 61"/>
                                    <a:gd name="T18" fmla="*/ 2 w 54"/>
                                    <a:gd name="T19" fmla="*/ 1 h 61"/>
                                    <a:gd name="T20" fmla="*/ 2 w 54"/>
                                    <a:gd name="T21" fmla="*/ 1 h 61"/>
                                    <a:gd name="T22" fmla="*/ 2 w 54"/>
                                    <a:gd name="T23" fmla="*/ 1 h 61"/>
                                    <a:gd name="T24" fmla="*/ 1 w 54"/>
                                    <a:gd name="T25" fmla="*/ 2 h 61"/>
                                    <a:gd name="T26" fmla="*/ 1 w 54"/>
                                    <a:gd name="T27" fmla="*/ 2 h 61"/>
                                    <a:gd name="T28" fmla="*/ 1 w 54"/>
                                    <a:gd name="T29" fmla="*/ 2 h 61"/>
                                    <a:gd name="T30" fmla="*/ 1 w 54"/>
                                    <a:gd name="T31" fmla="*/ 2 h 61"/>
                                    <a:gd name="T32" fmla="*/ 1 w 54"/>
                                    <a:gd name="T33" fmla="*/ 2 h 61"/>
                                    <a:gd name="T34" fmla="*/ 1 w 54"/>
                                    <a:gd name="T35" fmla="*/ 2 h 61"/>
                                    <a:gd name="T36" fmla="*/ 0 w 54"/>
                                    <a:gd name="T37" fmla="*/ 2 h 61"/>
                                    <a:gd name="T38" fmla="*/ 0 w 54"/>
                                    <a:gd name="T39" fmla="*/ 2 h 61"/>
                                    <a:gd name="T40" fmla="*/ 0 w 54"/>
                                    <a:gd name="T41" fmla="*/ 2 h 61"/>
                                    <a:gd name="T42" fmla="*/ 0 w 54"/>
                                    <a:gd name="T43" fmla="*/ 2 h 61"/>
                                    <a:gd name="T44" fmla="*/ 0 w 54"/>
                                    <a:gd name="T45" fmla="*/ 1 h 61"/>
                                    <a:gd name="T46" fmla="*/ 0 w 54"/>
                                    <a:gd name="T47" fmla="*/ 1 h 61"/>
                                    <a:gd name="T48" fmla="*/ 0 w 54"/>
                                    <a:gd name="T49" fmla="*/ 1 h 61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60000 65536"/>
                                    <a:gd name="T73" fmla="*/ 0 60000 65536"/>
                                    <a:gd name="T74" fmla="*/ 0 60000 65536"/>
                                    <a:gd name="T75" fmla="*/ 0 w 54"/>
                                    <a:gd name="T76" fmla="*/ 0 h 61"/>
                                    <a:gd name="T77" fmla="*/ 54 w 54"/>
                                    <a:gd name="T78" fmla="*/ 61 h 61"/>
                                  </a:gdLst>
                                  <a:ahLst/>
                                  <a:cxnLst>
                                    <a:cxn ang="T50">
                                      <a:pos x="T0" y="T1"/>
                                    </a:cxn>
                                    <a:cxn ang="T51">
                                      <a:pos x="T2" y="T3"/>
                                    </a:cxn>
                                    <a:cxn ang="T52">
                                      <a:pos x="T4" y="T5"/>
                                    </a:cxn>
                                    <a:cxn ang="T53">
                                      <a:pos x="T6" y="T7"/>
                                    </a:cxn>
                                    <a:cxn ang="T54">
                                      <a:pos x="T8" y="T9"/>
                                    </a:cxn>
                                    <a:cxn ang="T55">
                                      <a:pos x="T10" y="T11"/>
                                    </a:cxn>
                                    <a:cxn ang="T56">
                                      <a:pos x="T12" y="T13"/>
                                    </a:cxn>
                                    <a:cxn ang="T57">
                                      <a:pos x="T14" y="T15"/>
                                    </a:cxn>
                                    <a:cxn ang="T58">
                                      <a:pos x="T16" y="T17"/>
                                    </a:cxn>
                                    <a:cxn ang="T59">
                                      <a:pos x="T18" y="T19"/>
                                    </a:cxn>
                                    <a:cxn ang="T60">
                                      <a:pos x="T20" y="T21"/>
                                    </a:cxn>
                                    <a:cxn ang="T61">
                                      <a:pos x="T22" y="T23"/>
                                    </a:cxn>
                                    <a:cxn ang="T62">
                                      <a:pos x="T24" y="T25"/>
                                    </a:cxn>
                                    <a:cxn ang="T63">
                                      <a:pos x="T26" y="T27"/>
                                    </a:cxn>
                                    <a:cxn ang="T64">
                                      <a:pos x="T28" y="T29"/>
                                    </a:cxn>
                                    <a:cxn ang="T65">
                                      <a:pos x="T30" y="T31"/>
                                    </a:cxn>
                                    <a:cxn ang="T66">
                                      <a:pos x="T32" y="T33"/>
                                    </a:cxn>
                                    <a:cxn ang="T67">
                                      <a:pos x="T34" y="T35"/>
                                    </a:cxn>
                                    <a:cxn ang="T68">
                                      <a:pos x="T36" y="T37"/>
                                    </a:cxn>
                                    <a:cxn ang="T69">
                                      <a:pos x="T38" y="T39"/>
                                    </a:cxn>
                                    <a:cxn ang="T70">
                                      <a:pos x="T40" y="T41"/>
                                    </a:cxn>
                                    <a:cxn ang="T71">
                                      <a:pos x="T42" y="T43"/>
                                    </a:cxn>
                                    <a:cxn ang="T72">
                                      <a:pos x="T44" y="T45"/>
                                    </a:cxn>
                                    <a:cxn ang="T73">
                                      <a:pos x="T46" y="T47"/>
                                    </a:cxn>
                                    <a:cxn ang="T74">
                                      <a:pos x="T48" y="T49"/>
                                    </a:cxn>
                                  </a:cxnLst>
                                  <a:rect l="T75" t="T76" r="T77" b="T78"/>
                                  <a:pathLst>
                                    <a:path w="54" h="61">
                                      <a:moveTo>
                                        <a:pt x="9" y="18"/>
                                      </a:moveTo>
                                      <a:lnTo>
                                        <a:pt x="14" y="13"/>
                                      </a:lnTo>
                                      <a:lnTo>
                                        <a:pt x="20" y="7"/>
                                      </a:lnTo>
                                      <a:lnTo>
                                        <a:pt x="26" y="4"/>
                                      </a:lnTo>
                                      <a:lnTo>
                                        <a:pt x="34" y="1"/>
                                      </a:lnTo>
                                      <a:lnTo>
                                        <a:pt x="40" y="0"/>
                                      </a:lnTo>
                                      <a:lnTo>
                                        <a:pt x="45" y="1"/>
                                      </a:lnTo>
                                      <a:lnTo>
                                        <a:pt x="51" y="5"/>
                                      </a:lnTo>
                                      <a:lnTo>
                                        <a:pt x="53" y="11"/>
                                      </a:lnTo>
                                      <a:lnTo>
                                        <a:pt x="54" y="17"/>
                                      </a:lnTo>
                                      <a:lnTo>
                                        <a:pt x="53" y="27"/>
                                      </a:lnTo>
                                      <a:lnTo>
                                        <a:pt x="50" y="35"/>
                                      </a:lnTo>
                                      <a:lnTo>
                                        <a:pt x="45" y="41"/>
                                      </a:lnTo>
                                      <a:lnTo>
                                        <a:pt x="40" y="47"/>
                                      </a:lnTo>
                                      <a:lnTo>
                                        <a:pt x="34" y="54"/>
                                      </a:lnTo>
                                      <a:lnTo>
                                        <a:pt x="27" y="58"/>
                                      </a:lnTo>
                                      <a:lnTo>
                                        <a:pt x="20" y="61"/>
                                      </a:lnTo>
                                      <a:lnTo>
                                        <a:pt x="14" y="61"/>
                                      </a:lnTo>
                                      <a:lnTo>
                                        <a:pt x="8" y="59"/>
                                      </a:lnTo>
                                      <a:lnTo>
                                        <a:pt x="3" y="54"/>
                                      </a:lnTo>
                                      <a:lnTo>
                                        <a:pt x="0" y="48"/>
                                      </a:lnTo>
                                      <a:lnTo>
                                        <a:pt x="0" y="41"/>
                                      </a:lnTo>
                                      <a:lnTo>
                                        <a:pt x="1" y="34"/>
                                      </a:lnTo>
                                      <a:lnTo>
                                        <a:pt x="3" y="27"/>
                                      </a:lnTo>
                                      <a:lnTo>
                                        <a:pt x="9" y="1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60006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sp>
                            <p:nvSpPr>
                              <p:cNvPr id="61890" name="Freeform 8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52" y="1788"/>
                                <a:ext cx="21" cy="22"/>
                              </a:xfrm>
                              <a:custGeom>
                                <a:avLst/>
                                <a:gdLst>
                                  <a:gd name="T0" fmla="*/ 4 w 101"/>
                                  <a:gd name="T1" fmla="*/ 1 h 111"/>
                                  <a:gd name="T2" fmla="*/ 3 w 101"/>
                                  <a:gd name="T3" fmla="*/ 1 h 111"/>
                                  <a:gd name="T4" fmla="*/ 3 w 101"/>
                                  <a:gd name="T5" fmla="*/ 1 h 111"/>
                                  <a:gd name="T6" fmla="*/ 2 w 101"/>
                                  <a:gd name="T7" fmla="*/ 0 h 111"/>
                                  <a:gd name="T8" fmla="*/ 2 w 101"/>
                                  <a:gd name="T9" fmla="*/ 0 h 111"/>
                                  <a:gd name="T10" fmla="*/ 1 w 101"/>
                                  <a:gd name="T11" fmla="*/ 0 h 111"/>
                                  <a:gd name="T12" fmla="*/ 1 w 101"/>
                                  <a:gd name="T13" fmla="*/ 0 h 111"/>
                                  <a:gd name="T14" fmla="*/ 0 w 101"/>
                                  <a:gd name="T15" fmla="*/ 0 h 111"/>
                                  <a:gd name="T16" fmla="*/ 0 w 101"/>
                                  <a:gd name="T17" fmla="*/ 1 h 111"/>
                                  <a:gd name="T18" fmla="*/ 0 w 101"/>
                                  <a:gd name="T19" fmla="*/ 1 h 111"/>
                                  <a:gd name="T20" fmla="*/ 0 w 101"/>
                                  <a:gd name="T21" fmla="*/ 2 h 111"/>
                                  <a:gd name="T22" fmla="*/ 0 w 101"/>
                                  <a:gd name="T23" fmla="*/ 2 h 111"/>
                                  <a:gd name="T24" fmla="*/ 1 w 101"/>
                                  <a:gd name="T25" fmla="*/ 3 h 111"/>
                                  <a:gd name="T26" fmla="*/ 1 w 101"/>
                                  <a:gd name="T27" fmla="*/ 3 h 111"/>
                                  <a:gd name="T28" fmla="*/ 2 w 101"/>
                                  <a:gd name="T29" fmla="*/ 4 h 111"/>
                                  <a:gd name="T30" fmla="*/ 2 w 101"/>
                                  <a:gd name="T31" fmla="*/ 4 h 111"/>
                                  <a:gd name="T32" fmla="*/ 3 w 101"/>
                                  <a:gd name="T33" fmla="*/ 4 h 111"/>
                                  <a:gd name="T34" fmla="*/ 3 w 101"/>
                                  <a:gd name="T35" fmla="*/ 4 h 111"/>
                                  <a:gd name="T36" fmla="*/ 4 w 101"/>
                                  <a:gd name="T37" fmla="*/ 4 h 111"/>
                                  <a:gd name="T38" fmla="*/ 4 w 101"/>
                                  <a:gd name="T39" fmla="*/ 4 h 111"/>
                                  <a:gd name="T40" fmla="*/ 4 w 101"/>
                                  <a:gd name="T41" fmla="*/ 3 h 111"/>
                                  <a:gd name="T42" fmla="*/ 4 w 101"/>
                                  <a:gd name="T43" fmla="*/ 3 h 111"/>
                                  <a:gd name="T44" fmla="*/ 4 w 101"/>
                                  <a:gd name="T45" fmla="*/ 2 h 111"/>
                                  <a:gd name="T46" fmla="*/ 4 w 101"/>
                                  <a:gd name="T47" fmla="*/ 2 h 111"/>
                                  <a:gd name="T48" fmla="*/ 4 w 101"/>
                                  <a:gd name="T49" fmla="*/ 1 h 111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60000 65536"/>
                                  <a:gd name="T67" fmla="*/ 0 60000 65536"/>
                                  <a:gd name="T68" fmla="*/ 0 60000 65536"/>
                                  <a:gd name="T69" fmla="*/ 0 60000 65536"/>
                                  <a:gd name="T70" fmla="*/ 0 60000 65536"/>
                                  <a:gd name="T71" fmla="*/ 0 60000 65536"/>
                                  <a:gd name="T72" fmla="*/ 0 60000 65536"/>
                                  <a:gd name="T73" fmla="*/ 0 60000 65536"/>
                                  <a:gd name="T74" fmla="*/ 0 60000 65536"/>
                                  <a:gd name="T75" fmla="*/ 0 w 101"/>
                                  <a:gd name="T76" fmla="*/ 0 h 111"/>
                                  <a:gd name="T77" fmla="*/ 101 w 101"/>
                                  <a:gd name="T78" fmla="*/ 111 h 111"/>
                                </a:gdLst>
                                <a:ahLst/>
                                <a:cxnLst>
                                  <a:cxn ang="T50">
                                    <a:pos x="T0" y="T1"/>
                                  </a:cxn>
                                  <a:cxn ang="T51">
                                    <a:pos x="T2" y="T3"/>
                                  </a:cxn>
                                  <a:cxn ang="T52">
                                    <a:pos x="T4" y="T5"/>
                                  </a:cxn>
                                  <a:cxn ang="T53">
                                    <a:pos x="T6" y="T7"/>
                                  </a:cxn>
                                  <a:cxn ang="T54">
                                    <a:pos x="T8" y="T9"/>
                                  </a:cxn>
                                  <a:cxn ang="T55">
                                    <a:pos x="T10" y="T11"/>
                                  </a:cxn>
                                  <a:cxn ang="T56">
                                    <a:pos x="T12" y="T13"/>
                                  </a:cxn>
                                  <a:cxn ang="T57">
                                    <a:pos x="T14" y="T15"/>
                                  </a:cxn>
                                  <a:cxn ang="T58">
                                    <a:pos x="T16" y="T17"/>
                                  </a:cxn>
                                  <a:cxn ang="T59">
                                    <a:pos x="T18" y="T19"/>
                                  </a:cxn>
                                  <a:cxn ang="T60">
                                    <a:pos x="T20" y="T21"/>
                                  </a:cxn>
                                  <a:cxn ang="T61">
                                    <a:pos x="T22" y="T23"/>
                                  </a:cxn>
                                  <a:cxn ang="T62">
                                    <a:pos x="T24" y="T25"/>
                                  </a:cxn>
                                  <a:cxn ang="T63">
                                    <a:pos x="T26" y="T27"/>
                                  </a:cxn>
                                  <a:cxn ang="T64">
                                    <a:pos x="T28" y="T29"/>
                                  </a:cxn>
                                  <a:cxn ang="T65">
                                    <a:pos x="T30" y="T31"/>
                                  </a:cxn>
                                  <a:cxn ang="T66">
                                    <a:pos x="T32" y="T33"/>
                                  </a:cxn>
                                  <a:cxn ang="T67">
                                    <a:pos x="T34" y="T35"/>
                                  </a:cxn>
                                  <a:cxn ang="T68">
                                    <a:pos x="T36" y="T37"/>
                                  </a:cxn>
                                  <a:cxn ang="T69">
                                    <a:pos x="T38" y="T39"/>
                                  </a:cxn>
                                  <a:cxn ang="T70">
                                    <a:pos x="T40" y="T41"/>
                                  </a:cxn>
                                  <a:cxn ang="T71">
                                    <a:pos x="T42" y="T43"/>
                                  </a:cxn>
                                  <a:cxn ang="T72">
                                    <a:pos x="T44" y="T45"/>
                                  </a:cxn>
                                  <a:cxn ang="T73">
                                    <a:pos x="T46" y="T47"/>
                                  </a:cxn>
                                  <a:cxn ang="T74">
                                    <a:pos x="T48" y="T49"/>
                                  </a:cxn>
                                </a:cxnLst>
                                <a:rect l="T75" t="T76" r="T77" b="T78"/>
                                <a:pathLst>
                                  <a:path w="101" h="111">
                                    <a:moveTo>
                                      <a:pt x="85" y="35"/>
                                    </a:moveTo>
                                    <a:lnTo>
                                      <a:pt x="75" y="24"/>
                                    </a:lnTo>
                                    <a:lnTo>
                                      <a:pt x="64" y="15"/>
                                    </a:lnTo>
                                    <a:lnTo>
                                      <a:pt x="52" y="8"/>
                                    </a:lnTo>
                                    <a:lnTo>
                                      <a:pt x="37" y="2"/>
                                    </a:lnTo>
                                    <a:lnTo>
                                      <a:pt x="26" y="0"/>
                                    </a:lnTo>
                                    <a:lnTo>
                                      <a:pt x="15" y="3"/>
                                    </a:lnTo>
                                    <a:lnTo>
                                      <a:pt x="6" y="10"/>
                                    </a:lnTo>
                                    <a:lnTo>
                                      <a:pt x="2" y="22"/>
                                    </a:lnTo>
                                    <a:lnTo>
                                      <a:pt x="0" y="33"/>
                                    </a:lnTo>
                                    <a:lnTo>
                                      <a:pt x="3" y="48"/>
                                    </a:lnTo>
                                    <a:lnTo>
                                      <a:pt x="9" y="63"/>
                                    </a:lnTo>
                                    <a:lnTo>
                                      <a:pt x="17" y="75"/>
                                    </a:lnTo>
                                    <a:lnTo>
                                      <a:pt x="27" y="85"/>
                                    </a:lnTo>
                                    <a:lnTo>
                                      <a:pt x="38" y="95"/>
                                    </a:lnTo>
                                    <a:lnTo>
                                      <a:pt x="51" y="105"/>
                                    </a:lnTo>
                                    <a:lnTo>
                                      <a:pt x="64" y="110"/>
                                    </a:lnTo>
                                    <a:lnTo>
                                      <a:pt x="77" y="111"/>
                                    </a:lnTo>
                                    <a:lnTo>
                                      <a:pt x="88" y="107"/>
                                    </a:lnTo>
                                    <a:lnTo>
                                      <a:pt x="95" y="97"/>
                                    </a:lnTo>
                                    <a:lnTo>
                                      <a:pt x="100" y="87"/>
                                    </a:lnTo>
                                    <a:lnTo>
                                      <a:pt x="101" y="75"/>
                                    </a:lnTo>
                                    <a:lnTo>
                                      <a:pt x="98" y="61"/>
                                    </a:lnTo>
                                    <a:lnTo>
                                      <a:pt x="94" y="49"/>
                                    </a:lnTo>
                                    <a:lnTo>
                                      <a:pt x="85" y="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1891" name="Freeform 8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70" y="1814"/>
                                <a:ext cx="18" cy="23"/>
                              </a:xfrm>
                              <a:custGeom>
                                <a:avLst/>
                                <a:gdLst>
                                  <a:gd name="T0" fmla="*/ 3 w 91"/>
                                  <a:gd name="T1" fmla="*/ 1 h 114"/>
                                  <a:gd name="T2" fmla="*/ 3 w 91"/>
                                  <a:gd name="T3" fmla="*/ 1 h 114"/>
                                  <a:gd name="T4" fmla="*/ 2 w 91"/>
                                  <a:gd name="T5" fmla="*/ 0 h 114"/>
                                  <a:gd name="T6" fmla="*/ 2 w 91"/>
                                  <a:gd name="T7" fmla="*/ 0 h 114"/>
                                  <a:gd name="T8" fmla="*/ 1 w 91"/>
                                  <a:gd name="T9" fmla="*/ 0 h 114"/>
                                  <a:gd name="T10" fmla="*/ 1 w 91"/>
                                  <a:gd name="T11" fmla="*/ 0 h 114"/>
                                  <a:gd name="T12" fmla="*/ 1 w 91"/>
                                  <a:gd name="T13" fmla="*/ 0 h 114"/>
                                  <a:gd name="T14" fmla="*/ 0 w 91"/>
                                  <a:gd name="T15" fmla="*/ 1 h 114"/>
                                  <a:gd name="T16" fmla="*/ 0 w 91"/>
                                  <a:gd name="T17" fmla="*/ 1 h 114"/>
                                  <a:gd name="T18" fmla="*/ 0 w 91"/>
                                  <a:gd name="T19" fmla="*/ 2 h 114"/>
                                  <a:gd name="T20" fmla="*/ 0 w 91"/>
                                  <a:gd name="T21" fmla="*/ 2 h 114"/>
                                  <a:gd name="T22" fmla="*/ 0 w 91"/>
                                  <a:gd name="T23" fmla="*/ 3 h 114"/>
                                  <a:gd name="T24" fmla="*/ 0 w 91"/>
                                  <a:gd name="T25" fmla="*/ 3 h 114"/>
                                  <a:gd name="T26" fmla="*/ 1 w 91"/>
                                  <a:gd name="T27" fmla="*/ 4 h 114"/>
                                  <a:gd name="T28" fmla="*/ 1 w 91"/>
                                  <a:gd name="T29" fmla="*/ 4 h 114"/>
                                  <a:gd name="T30" fmla="*/ 2 w 91"/>
                                  <a:gd name="T31" fmla="*/ 4 h 114"/>
                                  <a:gd name="T32" fmla="*/ 2 w 91"/>
                                  <a:gd name="T33" fmla="*/ 5 h 114"/>
                                  <a:gd name="T34" fmla="*/ 3 w 91"/>
                                  <a:gd name="T35" fmla="*/ 5 h 114"/>
                                  <a:gd name="T36" fmla="*/ 3 w 91"/>
                                  <a:gd name="T37" fmla="*/ 4 h 114"/>
                                  <a:gd name="T38" fmla="*/ 3 w 91"/>
                                  <a:gd name="T39" fmla="*/ 4 h 114"/>
                                  <a:gd name="T40" fmla="*/ 4 w 91"/>
                                  <a:gd name="T41" fmla="*/ 4 h 114"/>
                                  <a:gd name="T42" fmla="*/ 4 w 91"/>
                                  <a:gd name="T43" fmla="*/ 3 h 114"/>
                                  <a:gd name="T44" fmla="*/ 3 w 91"/>
                                  <a:gd name="T45" fmla="*/ 3 h 114"/>
                                  <a:gd name="T46" fmla="*/ 3 w 91"/>
                                  <a:gd name="T47" fmla="*/ 2 h 114"/>
                                  <a:gd name="T48" fmla="*/ 3 w 91"/>
                                  <a:gd name="T49" fmla="*/ 1 h 114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60000 65536"/>
                                  <a:gd name="T67" fmla="*/ 0 60000 65536"/>
                                  <a:gd name="T68" fmla="*/ 0 60000 65536"/>
                                  <a:gd name="T69" fmla="*/ 0 60000 65536"/>
                                  <a:gd name="T70" fmla="*/ 0 60000 65536"/>
                                  <a:gd name="T71" fmla="*/ 0 60000 65536"/>
                                  <a:gd name="T72" fmla="*/ 0 60000 65536"/>
                                  <a:gd name="T73" fmla="*/ 0 60000 65536"/>
                                  <a:gd name="T74" fmla="*/ 0 60000 65536"/>
                                  <a:gd name="T75" fmla="*/ 0 w 91"/>
                                  <a:gd name="T76" fmla="*/ 0 h 114"/>
                                  <a:gd name="T77" fmla="*/ 91 w 91"/>
                                  <a:gd name="T78" fmla="*/ 114 h 114"/>
                                </a:gdLst>
                                <a:ahLst/>
                                <a:cxnLst>
                                  <a:cxn ang="T50">
                                    <a:pos x="T0" y="T1"/>
                                  </a:cxn>
                                  <a:cxn ang="T51">
                                    <a:pos x="T2" y="T3"/>
                                  </a:cxn>
                                  <a:cxn ang="T52">
                                    <a:pos x="T4" y="T5"/>
                                  </a:cxn>
                                  <a:cxn ang="T53">
                                    <a:pos x="T6" y="T7"/>
                                  </a:cxn>
                                  <a:cxn ang="T54">
                                    <a:pos x="T8" y="T9"/>
                                  </a:cxn>
                                  <a:cxn ang="T55">
                                    <a:pos x="T10" y="T11"/>
                                  </a:cxn>
                                  <a:cxn ang="T56">
                                    <a:pos x="T12" y="T13"/>
                                  </a:cxn>
                                  <a:cxn ang="T57">
                                    <a:pos x="T14" y="T15"/>
                                  </a:cxn>
                                  <a:cxn ang="T58">
                                    <a:pos x="T16" y="T17"/>
                                  </a:cxn>
                                  <a:cxn ang="T59">
                                    <a:pos x="T18" y="T19"/>
                                  </a:cxn>
                                  <a:cxn ang="T60">
                                    <a:pos x="T20" y="T21"/>
                                  </a:cxn>
                                  <a:cxn ang="T61">
                                    <a:pos x="T22" y="T23"/>
                                  </a:cxn>
                                  <a:cxn ang="T62">
                                    <a:pos x="T24" y="T25"/>
                                  </a:cxn>
                                  <a:cxn ang="T63">
                                    <a:pos x="T26" y="T27"/>
                                  </a:cxn>
                                  <a:cxn ang="T64">
                                    <a:pos x="T28" y="T29"/>
                                  </a:cxn>
                                  <a:cxn ang="T65">
                                    <a:pos x="T30" y="T31"/>
                                  </a:cxn>
                                  <a:cxn ang="T66">
                                    <a:pos x="T32" y="T33"/>
                                  </a:cxn>
                                  <a:cxn ang="T67">
                                    <a:pos x="T34" y="T35"/>
                                  </a:cxn>
                                  <a:cxn ang="T68">
                                    <a:pos x="T36" y="T37"/>
                                  </a:cxn>
                                  <a:cxn ang="T69">
                                    <a:pos x="T38" y="T39"/>
                                  </a:cxn>
                                  <a:cxn ang="T70">
                                    <a:pos x="T40" y="T41"/>
                                  </a:cxn>
                                  <a:cxn ang="T71">
                                    <a:pos x="T42" y="T43"/>
                                  </a:cxn>
                                  <a:cxn ang="T72">
                                    <a:pos x="T44" y="T45"/>
                                  </a:cxn>
                                  <a:cxn ang="T73">
                                    <a:pos x="T46" y="T47"/>
                                  </a:cxn>
                                  <a:cxn ang="T74">
                                    <a:pos x="T48" y="T49"/>
                                  </a:cxn>
                                </a:cxnLst>
                                <a:rect l="T75" t="T76" r="T77" b="T78"/>
                                <a:pathLst>
                                  <a:path w="91" h="114">
                                    <a:moveTo>
                                      <a:pt x="79" y="37"/>
                                    </a:moveTo>
                                    <a:lnTo>
                                      <a:pt x="71" y="23"/>
                                    </a:lnTo>
                                    <a:lnTo>
                                      <a:pt x="62" y="12"/>
                                    </a:lnTo>
                                    <a:lnTo>
                                      <a:pt x="51" y="4"/>
                                    </a:lnTo>
                                    <a:lnTo>
                                      <a:pt x="37" y="0"/>
                                    </a:lnTo>
                                    <a:lnTo>
                                      <a:pt x="27" y="3"/>
                                    </a:lnTo>
                                    <a:lnTo>
                                      <a:pt x="17" y="11"/>
                                    </a:lnTo>
                                    <a:lnTo>
                                      <a:pt x="7" y="19"/>
                                    </a:lnTo>
                                    <a:lnTo>
                                      <a:pt x="2" y="29"/>
                                    </a:lnTo>
                                    <a:lnTo>
                                      <a:pt x="0" y="38"/>
                                    </a:lnTo>
                                    <a:lnTo>
                                      <a:pt x="1" y="48"/>
                                    </a:lnTo>
                                    <a:lnTo>
                                      <a:pt x="3" y="62"/>
                                    </a:lnTo>
                                    <a:lnTo>
                                      <a:pt x="10" y="77"/>
                                    </a:lnTo>
                                    <a:lnTo>
                                      <a:pt x="18" y="88"/>
                                    </a:lnTo>
                                    <a:lnTo>
                                      <a:pt x="28" y="99"/>
                                    </a:lnTo>
                                    <a:lnTo>
                                      <a:pt x="41" y="108"/>
                                    </a:lnTo>
                                    <a:lnTo>
                                      <a:pt x="54" y="113"/>
                                    </a:lnTo>
                                    <a:lnTo>
                                      <a:pt x="67" y="114"/>
                                    </a:lnTo>
                                    <a:lnTo>
                                      <a:pt x="78" y="110"/>
                                    </a:lnTo>
                                    <a:lnTo>
                                      <a:pt x="85" y="101"/>
                                    </a:lnTo>
                                    <a:lnTo>
                                      <a:pt x="90" y="91"/>
                                    </a:lnTo>
                                    <a:lnTo>
                                      <a:pt x="91" y="77"/>
                                    </a:lnTo>
                                    <a:lnTo>
                                      <a:pt x="88" y="63"/>
                                    </a:lnTo>
                                    <a:lnTo>
                                      <a:pt x="85" y="49"/>
                                    </a:lnTo>
                                    <a:lnTo>
                                      <a:pt x="79" y="3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61841" name="Group 8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16" y="1790"/>
                            <a:ext cx="130" cy="120"/>
                            <a:chOff x="2116" y="1790"/>
                            <a:chExt cx="130" cy="120"/>
                          </a:xfrm>
                        </p:grpSpPr>
                        <p:sp>
                          <p:nvSpPr>
                            <p:cNvPr id="61884" name="Freeform 9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46" y="1819"/>
                              <a:ext cx="76" cy="64"/>
                            </a:xfrm>
                            <a:custGeom>
                              <a:avLst/>
                              <a:gdLst>
                                <a:gd name="T0" fmla="*/ 0 w 380"/>
                                <a:gd name="T1" fmla="*/ 0 h 322"/>
                                <a:gd name="T2" fmla="*/ 0 w 380"/>
                                <a:gd name="T3" fmla="*/ 1 h 322"/>
                                <a:gd name="T4" fmla="*/ 0 w 380"/>
                                <a:gd name="T5" fmla="*/ 2 h 322"/>
                                <a:gd name="T6" fmla="*/ 0 w 380"/>
                                <a:gd name="T7" fmla="*/ 4 h 322"/>
                                <a:gd name="T8" fmla="*/ 1 w 380"/>
                                <a:gd name="T9" fmla="*/ 5 h 322"/>
                                <a:gd name="T10" fmla="*/ 1 w 380"/>
                                <a:gd name="T11" fmla="*/ 5 h 322"/>
                                <a:gd name="T12" fmla="*/ 2 w 380"/>
                                <a:gd name="T13" fmla="*/ 6 h 322"/>
                                <a:gd name="T14" fmla="*/ 3 w 380"/>
                                <a:gd name="T15" fmla="*/ 6 h 322"/>
                                <a:gd name="T16" fmla="*/ 5 w 380"/>
                                <a:gd name="T17" fmla="*/ 7 h 322"/>
                                <a:gd name="T18" fmla="*/ 6 w 380"/>
                                <a:gd name="T19" fmla="*/ 8 h 322"/>
                                <a:gd name="T20" fmla="*/ 8 w 380"/>
                                <a:gd name="T21" fmla="*/ 8 h 322"/>
                                <a:gd name="T22" fmla="*/ 10 w 380"/>
                                <a:gd name="T23" fmla="*/ 9 h 322"/>
                                <a:gd name="T24" fmla="*/ 11 w 380"/>
                                <a:gd name="T25" fmla="*/ 9 h 322"/>
                                <a:gd name="T26" fmla="*/ 12 w 380"/>
                                <a:gd name="T27" fmla="*/ 10 h 322"/>
                                <a:gd name="T28" fmla="*/ 13 w 380"/>
                                <a:gd name="T29" fmla="*/ 11 h 322"/>
                                <a:gd name="T30" fmla="*/ 14 w 380"/>
                                <a:gd name="T31" fmla="*/ 12 h 322"/>
                                <a:gd name="T32" fmla="*/ 15 w 380"/>
                                <a:gd name="T33" fmla="*/ 13 h 322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w 380"/>
                                <a:gd name="T52" fmla="*/ 0 h 322"/>
                                <a:gd name="T53" fmla="*/ 380 w 380"/>
                                <a:gd name="T54" fmla="*/ 322 h 322"/>
                              </a:gdLst>
                              <a:ahLst/>
                              <a:cxnLst>
                                <a:cxn ang="T34">
                                  <a:pos x="T0" y="T1"/>
                                </a:cxn>
                                <a:cxn ang="T35">
                                  <a:pos x="T2" y="T3"/>
                                </a:cxn>
                                <a:cxn ang="T36">
                                  <a:pos x="T4" y="T5"/>
                                </a:cxn>
                                <a:cxn ang="T37">
                                  <a:pos x="T6" y="T7"/>
                                </a:cxn>
                                <a:cxn ang="T38">
                                  <a:pos x="T8" y="T9"/>
                                </a:cxn>
                                <a:cxn ang="T39">
                                  <a:pos x="T10" y="T11"/>
                                </a:cxn>
                                <a:cxn ang="T40">
                                  <a:pos x="T12" y="T13"/>
                                </a:cxn>
                                <a:cxn ang="T41">
                                  <a:pos x="T14" y="T15"/>
                                </a:cxn>
                                <a:cxn ang="T42">
                                  <a:pos x="T16" y="T17"/>
                                </a:cxn>
                                <a:cxn ang="T43">
                                  <a:pos x="T18" y="T19"/>
                                </a:cxn>
                                <a:cxn ang="T44">
                                  <a:pos x="T20" y="T21"/>
                                </a:cxn>
                                <a:cxn ang="T45">
                                  <a:pos x="T22" y="T23"/>
                                </a:cxn>
                                <a:cxn ang="T46">
                                  <a:pos x="T24" y="T25"/>
                                </a:cxn>
                                <a:cxn ang="T47">
                                  <a:pos x="T26" y="T27"/>
                                </a:cxn>
                                <a:cxn ang="T48">
                                  <a:pos x="T28" y="T29"/>
                                </a:cxn>
                                <a:cxn ang="T49">
                                  <a:pos x="T30" y="T31"/>
                                </a:cxn>
                                <a:cxn ang="T50">
                                  <a:pos x="T32" y="T33"/>
                                </a:cxn>
                              </a:cxnLst>
                              <a:rect l="T51" t="T52" r="T53" b="T54"/>
                              <a:pathLst>
                                <a:path w="380" h="322">
                                  <a:moveTo>
                                    <a:pt x="10" y="0"/>
                                  </a:moveTo>
                                  <a:lnTo>
                                    <a:pt x="3" y="34"/>
                                  </a:lnTo>
                                  <a:lnTo>
                                    <a:pt x="0" y="61"/>
                                  </a:lnTo>
                                  <a:lnTo>
                                    <a:pt x="6" y="92"/>
                                  </a:lnTo>
                                  <a:lnTo>
                                    <a:pt x="18" y="114"/>
                                  </a:lnTo>
                                  <a:lnTo>
                                    <a:pt x="33" y="127"/>
                                  </a:lnTo>
                                  <a:lnTo>
                                    <a:pt x="59" y="148"/>
                                  </a:lnTo>
                                  <a:lnTo>
                                    <a:pt x="84" y="163"/>
                                  </a:lnTo>
                                  <a:lnTo>
                                    <a:pt x="121" y="179"/>
                                  </a:lnTo>
                                  <a:lnTo>
                                    <a:pt x="161" y="194"/>
                                  </a:lnTo>
                                  <a:lnTo>
                                    <a:pt x="199" y="206"/>
                                  </a:lnTo>
                                  <a:lnTo>
                                    <a:pt x="239" y="219"/>
                                  </a:lnTo>
                                  <a:lnTo>
                                    <a:pt x="268" y="234"/>
                                  </a:lnTo>
                                  <a:lnTo>
                                    <a:pt x="300" y="252"/>
                                  </a:lnTo>
                                  <a:lnTo>
                                    <a:pt x="330" y="273"/>
                                  </a:lnTo>
                                  <a:lnTo>
                                    <a:pt x="355" y="295"/>
                                  </a:lnTo>
                                  <a:lnTo>
                                    <a:pt x="380" y="322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885" name="Freeform 9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16" y="1831"/>
                              <a:ext cx="88" cy="79"/>
                            </a:xfrm>
                            <a:custGeom>
                              <a:avLst/>
                              <a:gdLst>
                                <a:gd name="T0" fmla="*/ 0 w 443"/>
                                <a:gd name="T1" fmla="*/ 0 h 393"/>
                                <a:gd name="T2" fmla="*/ 1 w 443"/>
                                <a:gd name="T3" fmla="*/ 0 h 393"/>
                                <a:gd name="T4" fmla="*/ 3 w 443"/>
                                <a:gd name="T5" fmla="*/ 1 h 393"/>
                                <a:gd name="T6" fmla="*/ 4 w 443"/>
                                <a:gd name="T7" fmla="*/ 1 h 393"/>
                                <a:gd name="T8" fmla="*/ 5 w 443"/>
                                <a:gd name="T9" fmla="*/ 2 h 393"/>
                                <a:gd name="T10" fmla="*/ 5 w 443"/>
                                <a:gd name="T11" fmla="*/ 3 h 393"/>
                                <a:gd name="T12" fmla="*/ 6 w 443"/>
                                <a:gd name="T13" fmla="*/ 4 h 393"/>
                                <a:gd name="T14" fmla="*/ 6 w 443"/>
                                <a:gd name="T15" fmla="*/ 5 h 393"/>
                                <a:gd name="T16" fmla="*/ 7 w 443"/>
                                <a:gd name="T17" fmla="*/ 6 h 393"/>
                                <a:gd name="T18" fmla="*/ 7 w 443"/>
                                <a:gd name="T19" fmla="*/ 7 h 393"/>
                                <a:gd name="T20" fmla="*/ 8 w 443"/>
                                <a:gd name="T21" fmla="*/ 9 h 393"/>
                                <a:gd name="T22" fmla="*/ 8 w 443"/>
                                <a:gd name="T23" fmla="*/ 10 h 393"/>
                                <a:gd name="T24" fmla="*/ 9 w 443"/>
                                <a:gd name="T25" fmla="*/ 11 h 393"/>
                                <a:gd name="T26" fmla="*/ 10 w 443"/>
                                <a:gd name="T27" fmla="*/ 12 h 393"/>
                                <a:gd name="T28" fmla="*/ 11 w 443"/>
                                <a:gd name="T29" fmla="*/ 13 h 393"/>
                                <a:gd name="T30" fmla="*/ 12 w 443"/>
                                <a:gd name="T31" fmla="*/ 13 h 393"/>
                                <a:gd name="T32" fmla="*/ 14 w 443"/>
                                <a:gd name="T33" fmla="*/ 14 h 393"/>
                                <a:gd name="T34" fmla="*/ 15 w 443"/>
                                <a:gd name="T35" fmla="*/ 15 h 393"/>
                                <a:gd name="T36" fmla="*/ 16 w 443"/>
                                <a:gd name="T37" fmla="*/ 15 h 393"/>
                                <a:gd name="T38" fmla="*/ 17 w 443"/>
                                <a:gd name="T39" fmla="*/ 16 h 393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w 443"/>
                                <a:gd name="T61" fmla="*/ 0 h 393"/>
                                <a:gd name="T62" fmla="*/ 443 w 443"/>
                                <a:gd name="T63" fmla="*/ 393 h 393"/>
                              </a:gdLst>
                              <a:ahLst/>
                              <a:cxnLst>
                                <a:cxn ang="T40">
                                  <a:pos x="T0" y="T1"/>
                                </a:cxn>
                                <a:cxn ang="T41">
                                  <a:pos x="T2" y="T3"/>
                                </a:cxn>
                                <a:cxn ang="T42">
                                  <a:pos x="T4" y="T5"/>
                                </a:cxn>
                                <a:cxn ang="T43">
                                  <a:pos x="T6" y="T7"/>
                                </a:cxn>
                                <a:cxn ang="T44">
                                  <a:pos x="T8" y="T9"/>
                                </a:cxn>
                                <a:cxn ang="T45">
                                  <a:pos x="T10" y="T11"/>
                                </a:cxn>
                                <a:cxn ang="T46">
                                  <a:pos x="T12" y="T13"/>
                                </a:cxn>
                                <a:cxn ang="T47">
                                  <a:pos x="T14" y="T15"/>
                                </a:cxn>
                                <a:cxn ang="T48">
                                  <a:pos x="T16" y="T17"/>
                                </a:cxn>
                                <a:cxn ang="T49">
                                  <a:pos x="T18" y="T19"/>
                                </a:cxn>
                                <a:cxn ang="T50">
                                  <a:pos x="T20" y="T21"/>
                                </a:cxn>
                                <a:cxn ang="T51">
                                  <a:pos x="T22" y="T23"/>
                                </a:cxn>
                                <a:cxn ang="T52">
                                  <a:pos x="T24" y="T25"/>
                                </a:cxn>
                                <a:cxn ang="T53">
                                  <a:pos x="T26" y="T27"/>
                                </a:cxn>
                                <a:cxn ang="T54">
                                  <a:pos x="T28" y="T29"/>
                                </a:cxn>
                                <a:cxn ang="T55">
                                  <a:pos x="T30" y="T31"/>
                                </a:cxn>
                                <a:cxn ang="T56">
                                  <a:pos x="T32" y="T33"/>
                                </a:cxn>
                                <a:cxn ang="T57">
                                  <a:pos x="T34" y="T35"/>
                                </a:cxn>
                                <a:cxn ang="T58">
                                  <a:pos x="T36" y="T37"/>
                                </a:cxn>
                                <a:cxn ang="T59">
                                  <a:pos x="T38" y="T39"/>
                                </a:cxn>
                              </a:cxnLst>
                              <a:rect l="T60" t="T61" r="T62" b="T63"/>
                              <a:pathLst>
                                <a:path w="443" h="393">
                                  <a:moveTo>
                                    <a:pt x="0" y="0"/>
                                  </a:moveTo>
                                  <a:lnTo>
                                    <a:pt x="34" y="9"/>
                                  </a:lnTo>
                                  <a:lnTo>
                                    <a:pt x="65" y="18"/>
                                  </a:lnTo>
                                  <a:lnTo>
                                    <a:pt x="95" y="30"/>
                                  </a:lnTo>
                                  <a:lnTo>
                                    <a:pt x="117" y="43"/>
                                  </a:lnTo>
                                  <a:lnTo>
                                    <a:pt x="135" y="65"/>
                                  </a:lnTo>
                                  <a:lnTo>
                                    <a:pt x="150" y="93"/>
                                  </a:lnTo>
                                  <a:lnTo>
                                    <a:pt x="160" y="117"/>
                                  </a:lnTo>
                                  <a:lnTo>
                                    <a:pt x="169" y="148"/>
                                  </a:lnTo>
                                  <a:lnTo>
                                    <a:pt x="180" y="183"/>
                                  </a:lnTo>
                                  <a:lnTo>
                                    <a:pt x="193" y="214"/>
                                  </a:lnTo>
                                  <a:lnTo>
                                    <a:pt x="212" y="242"/>
                                  </a:lnTo>
                                  <a:lnTo>
                                    <a:pt x="233" y="273"/>
                                  </a:lnTo>
                                  <a:lnTo>
                                    <a:pt x="253" y="295"/>
                                  </a:lnTo>
                                  <a:lnTo>
                                    <a:pt x="280" y="316"/>
                                  </a:lnTo>
                                  <a:lnTo>
                                    <a:pt x="309" y="335"/>
                                  </a:lnTo>
                                  <a:lnTo>
                                    <a:pt x="343" y="350"/>
                                  </a:lnTo>
                                  <a:lnTo>
                                    <a:pt x="382" y="368"/>
                                  </a:lnTo>
                                  <a:lnTo>
                                    <a:pt x="415" y="381"/>
                                  </a:lnTo>
                                  <a:lnTo>
                                    <a:pt x="443" y="393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886" name="Freeform 9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22" y="1790"/>
                              <a:ext cx="124" cy="120"/>
                            </a:xfrm>
                            <a:custGeom>
                              <a:avLst/>
                              <a:gdLst>
                                <a:gd name="T0" fmla="*/ 0 w 618"/>
                                <a:gd name="T1" fmla="*/ 0 h 602"/>
                                <a:gd name="T2" fmla="*/ 0 w 618"/>
                                <a:gd name="T3" fmla="*/ 2 h 602"/>
                                <a:gd name="T4" fmla="*/ 1 w 618"/>
                                <a:gd name="T5" fmla="*/ 3 h 602"/>
                                <a:gd name="T6" fmla="*/ 1 w 618"/>
                                <a:gd name="T7" fmla="*/ 5 h 602"/>
                                <a:gd name="T8" fmla="*/ 2 w 618"/>
                                <a:gd name="T9" fmla="*/ 6 h 602"/>
                                <a:gd name="T10" fmla="*/ 3 w 618"/>
                                <a:gd name="T11" fmla="*/ 8 h 602"/>
                                <a:gd name="T12" fmla="*/ 4 w 618"/>
                                <a:gd name="T13" fmla="*/ 9 h 602"/>
                                <a:gd name="T14" fmla="*/ 5 w 618"/>
                                <a:gd name="T15" fmla="*/ 11 h 602"/>
                                <a:gd name="T16" fmla="*/ 6 w 618"/>
                                <a:gd name="T17" fmla="*/ 13 h 602"/>
                                <a:gd name="T18" fmla="*/ 7 w 618"/>
                                <a:gd name="T19" fmla="*/ 14 h 602"/>
                                <a:gd name="T20" fmla="*/ 8 w 618"/>
                                <a:gd name="T21" fmla="*/ 15 h 602"/>
                                <a:gd name="T22" fmla="*/ 9 w 618"/>
                                <a:gd name="T23" fmla="*/ 17 h 602"/>
                                <a:gd name="T24" fmla="*/ 10 w 618"/>
                                <a:gd name="T25" fmla="*/ 18 h 602"/>
                                <a:gd name="T26" fmla="*/ 12 w 618"/>
                                <a:gd name="T27" fmla="*/ 19 h 602"/>
                                <a:gd name="T28" fmla="*/ 14 w 618"/>
                                <a:gd name="T29" fmla="*/ 20 h 602"/>
                                <a:gd name="T30" fmla="*/ 15 w 618"/>
                                <a:gd name="T31" fmla="*/ 21 h 602"/>
                                <a:gd name="T32" fmla="*/ 17 w 618"/>
                                <a:gd name="T33" fmla="*/ 22 h 602"/>
                                <a:gd name="T34" fmla="*/ 19 w 618"/>
                                <a:gd name="T35" fmla="*/ 23 h 602"/>
                                <a:gd name="T36" fmla="*/ 21 w 618"/>
                                <a:gd name="T37" fmla="*/ 23 h 602"/>
                                <a:gd name="T38" fmla="*/ 23 w 618"/>
                                <a:gd name="T39" fmla="*/ 24 h 602"/>
                                <a:gd name="T40" fmla="*/ 25 w 618"/>
                                <a:gd name="T41" fmla="*/ 24 h 602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w 618"/>
                                <a:gd name="T64" fmla="*/ 0 h 602"/>
                                <a:gd name="T65" fmla="*/ 618 w 618"/>
                                <a:gd name="T66" fmla="*/ 602 h 602"/>
                              </a:gdLst>
                              <a:ahLst/>
                              <a:cxnLst>
                                <a:cxn ang="T42">
                                  <a:pos x="T0" y="T1"/>
                                </a:cxn>
                                <a:cxn ang="T43">
                                  <a:pos x="T2" y="T3"/>
                                </a:cxn>
                                <a:cxn ang="T44">
                                  <a:pos x="T4" y="T5"/>
                                </a:cxn>
                                <a:cxn ang="T45">
                                  <a:pos x="T6" y="T7"/>
                                </a:cxn>
                                <a:cxn ang="T46">
                                  <a:pos x="T8" y="T9"/>
                                </a:cxn>
                                <a:cxn ang="T47">
                                  <a:pos x="T10" y="T11"/>
                                </a:cxn>
                                <a:cxn ang="T48">
                                  <a:pos x="T12" y="T13"/>
                                </a:cxn>
                                <a:cxn ang="T49">
                                  <a:pos x="T14" y="T15"/>
                                </a:cxn>
                                <a:cxn ang="T50">
                                  <a:pos x="T16" y="T17"/>
                                </a:cxn>
                                <a:cxn ang="T51">
                                  <a:pos x="T18" y="T19"/>
                                </a:cxn>
                                <a:cxn ang="T52">
                                  <a:pos x="T20" y="T21"/>
                                </a:cxn>
                                <a:cxn ang="T53">
                                  <a:pos x="T22" y="T23"/>
                                </a:cxn>
                                <a:cxn ang="T54">
                                  <a:pos x="T24" y="T25"/>
                                </a:cxn>
                                <a:cxn ang="T55">
                                  <a:pos x="T26" y="T27"/>
                                </a:cxn>
                                <a:cxn ang="T56">
                                  <a:pos x="T28" y="T29"/>
                                </a:cxn>
                                <a:cxn ang="T57">
                                  <a:pos x="T30" y="T31"/>
                                </a:cxn>
                                <a:cxn ang="T58">
                                  <a:pos x="T32" y="T33"/>
                                </a:cxn>
                                <a:cxn ang="T59">
                                  <a:pos x="T34" y="T35"/>
                                </a:cxn>
                                <a:cxn ang="T60">
                                  <a:pos x="T36" y="T37"/>
                                </a:cxn>
                                <a:cxn ang="T61">
                                  <a:pos x="T38" y="T39"/>
                                </a:cxn>
                                <a:cxn ang="T62">
                                  <a:pos x="T40" y="T41"/>
                                </a:cxn>
                              </a:cxnLst>
                              <a:rect l="T63" t="T64" r="T65" b="T66"/>
                              <a:pathLst>
                                <a:path w="618" h="602">
                                  <a:moveTo>
                                    <a:pt x="0" y="0"/>
                                  </a:moveTo>
                                  <a:lnTo>
                                    <a:pt x="7" y="41"/>
                                  </a:lnTo>
                                  <a:lnTo>
                                    <a:pt x="18" y="82"/>
                                  </a:lnTo>
                                  <a:lnTo>
                                    <a:pt x="35" y="128"/>
                                  </a:lnTo>
                                  <a:lnTo>
                                    <a:pt x="55" y="163"/>
                                  </a:lnTo>
                                  <a:lnTo>
                                    <a:pt x="83" y="202"/>
                                  </a:lnTo>
                                  <a:lnTo>
                                    <a:pt x="104" y="237"/>
                                  </a:lnTo>
                                  <a:lnTo>
                                    <a:pt x="129" y="280"/>
                                  </a:lnTo>
                                  <a:lnTo>
                                    <a:pt x="157" y="328"/>
                                  </a:lnTo>
                                  <a:lnTo>
                                    <a:pt x="176" y="356"/>
                                  </a:lnTo>
                                  <a:lnTo>
                                    <a:pt x="199" y="385"/>
                                  </a:lnTo>
                                  <a:lnTo>
                                    <a:pt x="226" y="415"/>
                                  </a:lnTo>
                                  <a:lnTo>
                                    <a:pt x="260" y="445"/>
                                  </a:lnTo>
                                  <a:lnTo>
                                    <a:pt x="304" y="482"/>
                                  </a:lnTo>
                                  <a:lnTo>
                                    <a:pt x="342" y="512"/>
                                  </a:lnTo>
                                  <a:lnTo>
                                    <a:pt x="385" y="537"/>
                                  </a:lnTo>
                                  <a:lnTo>
                                    <a:pt x="432" y="558"/>
                                  </a:lnTo>
                                  <a:lnTo>
                                    <a:pt x="485" y="578"/>
                                  </a:lnTo>
                                  <a:lnTo>
                                    <a:pt x="525" y="589"/>
                                  </a:lnTo>
                                  <a:lnTo>
                                    <a:pt x="573" y="598"/>
                                  </a:lnTo>
                                  <a:lnTo>
                                    <a:pt x="618" y="602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61846" name="Group 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1" y="1787"/>
                      <a:ext cx="187" cy="152"/>
                      <a:chOff x="2151" y="1787"/>
                      <a:chExt cx="187" cy="152"/>
                    </a:xfrm>
                  </p:grpSpPr>
                  <p:grpSp>
                    <p:nvGrpSpPr>
                      <p:cNvPr id="61847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22" y="1863"/>
                        <a:ext cx="114" cy="76"/>
                        <a:chOff x="2222" y="1863"/>
                        <a:chExt cx="114" cy="76"/>
                      </a:xfrm>
                    </p:grpSpPr>
                    <p:grpSp>
                      <p:nvGrpSpPr>
                        <p:cNvPr id="61851" name="Group 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91" y="1863"/>
                          <a:ext cx="45" cy="38"/>
                          <a:chOff x="2291" y="1863"/>
                          <a:chExt cx="45" cy="38"/>
                        </a:xfrm>
                      </p:grpSpPr>
                      <p:sp>
                        <p:nvSpPr>
                          <p:cNvPr id="61875" name="Freeform 9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310" y="1865"/>
                            <a:ext cx="5" cy="21"/>
                          </a:xfrm>
                          <a:custGeom>
                            <a:avLst/>
                            <a:gdLst>
                              <a:gd name="T0" fmla="*/ 1 w 27"/>
                              <a:gd name="T1" fmla="*/ 0 h 101"/>
                              <a:gd name="T2" fmla="*/ 1 w 27"/>
                              <a:gd name="T3" fmla="*/ 1 h 101"/>
                              <a:gd name="T4" fmla="*/ 1 w 27"/>
                              <a:gd name="T5" fmla="*/ 2 h 101"/>
                              <a:gd name="T6" fmla="*/ 1 w 27"/>
                              <a:gd name="T7" fmla="*/ 3 h 101"/>
                              <a:gd name="T8" fmla="*/ 0 w 27"/>
                              <a:gd name="T9" fmla="*/ 4 h 101"/>
                              <a:gd name="T10" fmla="*/ 0 w 27"/>
                              <a:gd name="T11" fmla="*/ 4 h 101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27"/>
                              <a:gd name="T19" fmla="*/ 0 h 101"/>
                              <a:gd name="T20" fmla="*/ 27 w 27"/>
                              <a:gd name="T21" fmla="*/ 101 h 101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27" h="101">
                                <a:moveTo>
                                  <a:pt x="14" y="0"/>
                                </a:moveTo>
                                <a:lnTo>
                                  <a:pt x="21" y="21"/>
                                </a:lnTo>
                                <a:lnTo>
                                  <a:pt x="27" y="51"/>
                                </a:lnTo>
                                <a:lnTo>
                                  <a:pt x="24" y="69"/>
                                </a:lnTo>
                                <a:lnTo>
                                  <a:pt x="11" y="89"/>
                                </a:lnTo>
                                <a:lnTo>
                                  <a:pt x="0" y="101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6" name="Freeform 9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91" y="1874"/>
                            <a:ext cx="25" cy="27"/>
                          </a:xfrm>
                          <a:custGeom>
                            <a:avLst/>
                            <a:gdLst>
                              <a:gd name="T0" fmla="*/ 0 w 124"/>
                              <a:gd name="T1" fmla="*/ 0 h 137"/>
                              <a:gd name="T2" fmla="*/ 1 w 124"/>
                              <a:gd name="T3" fmla="*/ 0 h 137"/>
                              <a:gd name="T4" fmla="*/ 2 w 124"/>
                              <a:gd name="T5" fmla="*/ 0 h 137"/>
                              <a:gd name="T6" fmla="*/ 3 w 124"/>
                              <a:gd name="T7" fmla="*/ 1 h 137"/>
                              <a:gd name="T8" fmla="*/ 4 w 124"/>
                              <a:gd name="T9" fmla="*/ 2 h 137"/>
                              <a:gd name="T10" fmla="*/ 4 w 124"/>
                              <a:gd name="T11" fmla="*/ 2 h 137"/>
                              <a:gd name="T12" fmla="*/ 4 w 124"/>
                              <a:gd name="T13" fmla="*/ 3 h 137"/>
                              <a:gd name="T14" fmla="*/ 5 w 124"/>
                              <a:gd name="T15" fmla="*/ 4 h 137"/>
                              <a:gd name="T16" fmla="*/ 5 w 124"/>
                              <a:gd name="T17" fmla="*/ 5 h 137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124"/>
                              <a:gd name="T28" fmla="*/ 0 h 137"/>
                              <a:gd name="T29" fmla="*/ 124 w 124"/>
                              <a:gd name="T30" fmla="*/ 137 h 137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124" h="137">
                                <a:moveTo>
                                  <a:pt x="0" y="0"/>
                                </a:moveTo>
                                <a:lnTo>
                                  <a:pt x="30" y="5"/>
                                </a:lnTo>
                                <a:lnTo>
                                  <a:pt x="61" y="11"/>
                                </a:lnTo>
                                <a:lnTo>
                                  <a:pt x="75" y="20"/>
                                </a:lnTo>
                                <a:lnTo>
                                  <a:pt x="89" y="40"/>
                                </a:lnTo>
                                <a:lnTo>
                                  <a:pt x="92" y="61"/>
                                </a:lnTo>
                                <a:lnTo>
                                  <a:pt x="104" y="85"/>
                                </a:lnTo>
                                <a:lnTo>
                                  <a:pt x="115" y="109"/>
                                </a:lnTo>
                                <a:lnTo>
                                  <a:pt x="124" y="137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7" name="Freeform 9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327" y="1863"/>
                            <a:ext cx="9" cy="33"/>
                          </a:xfrm>
                          <a:custGeom>
                            <a:avLst/>
                            <a:gdLst>
                              <a:gd name="T0" fmla="*/ 0 w 45"/>
                              <a:gd name="T1" fmla="*/ 3 h 162"/>
                              <a:gd name="T2" fmla="*/ 0 w 45"/>
                              <a:gd name="T3" fmla="*/ 4 h 162"/>
                              <a:gd name="T4" fmla="*/ 0 w 45"/>
                              <a:gd name="T5" fmla="*/ 6 h 162"/>
                              <a:gd name="T6" fmla="*/ 1 w 45"/>
                              <a:gd name="T7" fmla="*/ 6 h 162"/>
                              <a:gd name="T8" fmla="*/ 2 w 45"/>
                              <a:gd name="T9" fmla="*/ 7 h 162"/>
                              <a:gd name="T10" fmla="*/ 2 w 45"/>
                              <a:gd name="T11" fmla="*/ 0 h 162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45"/>
                              <a:gd name="T19" fmla="*/ 0 h 162"/>
                              <a:gd name="T20" fmla="*/ 45 w 45"/>
                              <a:gd name="T21" fmla="*/ 162 h 162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45" h="162">
                                <a:moveTo>
                                  <a:pt x="0" y="80"/>
                                </a:moveTo>
                                <a:lnTo>
                                  <a:pt x="2" y="110"/>
                                </a:lnTo>
                                <a:lnTo>
                                  <a:pt x="6" y="138"/>
                                </a:lnTo>
                                <a:lnTo>
                                  <a:pt x="17" y="151"/>
                                </a:lnTo>
                                <a:lnTo>
                                  <a:pt x="45" y="162"/>
                                </a:lnTo>
                                <a:lnTo>
                                  <a:pt x="45" y="0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grpSp>
                      <p:nvGrpSpPr>
                        <p:cNvPr id="61852" name="Group 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22" y="1916"/>
                          <a:ext cx="61" cy="23"/>
                          <a:chOff x="2222" y="1916"/>
                          <a:chExt cx="61" cy="23"/>
                        </a:xfrm>
                      </p:grpSpPr>
                      <p:sp>
                        <p:nvSpPr>
                          <p:cNvPr id="61870" name="Freeform 10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44" y="1919"/>
                            <a:ext cx="36" cy="5"/>
                          </a:xfrm>
                          <a:custGeom>
                            <a:avLst/>
                            <a:gdLst>
                              <a:gd name="T0" fmla="*/ 0 w 179"/>
                              <a:gd name="T1" fmla="*/ 0 h 24"/>
                              <a:gd name="T2" fmla="*/ 2 w 179"/>
                              <a:gd name="T3" fmla="*/ 1 h 24"/>
                              <a:gd name="T4" fmla="*/ 3 w 179"/>
                              <a:gd name="T5" fmla="*/ 1 h 24"/>
                              <a:gd name="T6" fmla="*/ 5 w 179"/>
                              <a:gd name="T7" fmla="*/ 1 h 24"/>
                              <a:gd name="T8" fmla="*/ 7 w 179"/>
                              <a:gd name="T9" fmla="*/ 1 h 24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79"/>
                              <a:gd name="T16" fmla="*/ 0 h 24"/>
                              <a:gd name="T17" fmla="*/ 179 w 179"/>
                              <a:gd name="T18" fmla="*/ 24 h 24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79" h="24">
                                <a:moveTo>
                                  <a:pt x="0" y="0"/>
                                </a:moveTo>
                                <a:lnTo>
                                  <a:pt x="43" y="13"/>
                                </a:lnTo>
                                <a:lnTo>
                                  <a:pt x="80" y="21"/>
                                </a:lnTo>
                                <a:lnTo>
                                  <a:pt x="124" y="24"/>
                                </a:lnTo>
                                <a:lnTo>
                                  <a:pt x="179" y="16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1" name="Freeform 10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60" y="1916"/>
                            <a:ext cx="7" cy="8"/>
                          </a:xfrm>
                          <a:custGeom>
                            <a:avLst/>
                            <a:gdLst>
                              <a:gd name="T0" fmla="*/ 0 w 35"/>
                              <a:gd name="T1" fmla="*/ 0 h 42"/>
                              <a:gd name="T2" fmla="*/ 1 w 35"/>
                              <a:gd name="T3" fmla="*/ 1 h 42"/>
                              <a:gd name="T4" fmla="*/ 1 w 35"/>
                              <a:gd name="T5" fmla="*/ 2 h 42"/>
                              <a:gd name="T6" fmla="*/ 0 60000 65536"/>
                              <a:gd name="T7" fmla="*/ 0 60000 65536"/>
                              <a:gd name="T8" fmla="*/ 0 60000 65536"/>
                              <a:gd name="T9" fmla="*/ 0 w 35"/>
                              <a:gd name="T10" fmla="*/ 0 h 42"/>
                              <a:gd name="T11" fmla="*/ 35 w 35"/>
                              <a:gd name="T12" fmla="*/ 42 h 42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35" h="42">
                                <a:moveTo>
                                  <a:pt x="0" y="0"/>
                                </a:moveTo>
                                <a:lnTo>
                                  <a:pt x="22" y="20"/>
                                </a:lnTo>
                                <a:lnTo>
                                  <a:pt x="35" y="42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2" name="Freeform 10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2" y="1932"/>
                            <a:ext cx="44" cy="7"/>
                          </a:xfrm>
                          <a:custGeom>
                            <a:avLst/>
                            <a:gdLst>
                              <a:gd name="T0" fmla="*/ 0 w 220"/>
                              <a:gd name="T1" fmla="*/ 0 h 35"/>
                              <a:gd name="T2" fmla="*/ 2 w 220"/>
                              <a:gd name="T3" fmla="*/ 0 h 35"/>
                              <a:gd name="T4" fmla="*/ 5 w 220"/>
                              <a:gd name="T5" fmla="*/ 1 h 35"/>
                              <a:gd name="T6" fmla="*/ 7 w 220"/>
                              <a:gd name="T7" fmla="*/ 1 h 35"/>
                              <a:gd name="T8" fmla="*/ 9 w 220"/>
                              <a:gd name="T9" fmla="*/ 1 h 35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220"/>
                              <a:gd name="T16" fmla="*/ 0 h 35"/>
                              <a:gd name="T17" fmla="*/ 220 w 220"/>
                              <a:gd name="T18" fmla="*/ 35 h 35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220" h="35">
                                <a:moveTo>
                                  <a:pt x="0" y="0"/>
                                </a:moveTo>
                                <a:lnTo>
                                  <a:pt x="57" y="9"/>
                                </a:lnTo>
                                <a:lnTo>
                                  <a:pt x="115" y="16"/>
                                </a:lnTo>
                                <a:lnTo>
                                  <a:pt x="168" y="25"/>
                                </a:lnTo>
                                <a:lnTo>
                                  <a:pt x="220" y="3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3" name="Freeform 10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60" y="1931"/>
                            <a:ext cx="14" cy="5"/>
                          </a:xfrm>
                          <a:custGeom>
                            <a:avLst/>
                            <a:gdLst>
                              <a:gd name="T0" fmla="*/ 0 w 66"/>
                              <a:gd name="T1" fmla="*/ 0 h 25"/>
                              <a:gd name="T2" fmla="*/ 1 w 66"/>
                              <a:gd name="T3" fmla="*/ 0 h 25"/>
                              <a:gd name="T4" fmla="*/ 2 w 66"/>
                              <a:gd name="T5" fmla="*/ 0 h 25"/>
                              <a:gd name="T6" fmla="*/ 3 w 66"/>
                              <a:gd name="T7" fmla="*/ 1 h 25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0 w 66"/>
                              <a:gd name="T13" fmla="*/ 0 h 25"/>
                              <a:gd name="T14" fmla="*/ 66 w 66"/>
                              <a:gd name="T15" fmla="*/ 25 h 25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66" h="25">
                                <a:moveTo>
                                  <a:pt x="0" y="0"/>
                                </a:moveTo>
                                <a:lnTo>
                                  <a:pt x="31" y="2"/>
                                </a:lnTo>
                                <a:lnTo>
                                  <a:pt x="50" y="8"/>
                                </a:lnTo>
                                <a:lnTo>
                                  <a:pt x="66" y="2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74" name="Line 1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8" y="1929"/>
                            <a:ext cx="5" cy="10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1856" name="Group 1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1" y="1787"/>
                        <a:ext cx="187" cy="152"/>
                        <a:chOff x="2151" y="1787"/>
                        <a:chExt cx="187" cy="152"/>
                      </a:xfrm>
                    </p:grpSpPr>
                    <p:grpSp>
                      <p:nvGrpSpPr>
                        <p:cNvPr id="61857" name="Group 10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62" y="1796"/>
                          <a:ext cx="176" cy="143"/>
                          <a:chOff x="2162" y="1796"/>
                          <a:chExt cx="176" cy="143"/>
                        </a:xfrm>
                      </p:grpSpPr>
                      <p:sp>
                        <p:nvSpPr>
                          <p:cNvPr id="61866" name="Freeform 10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62" y="1796"/>
                            <a:ext cx="176" cy="114"/>
                          </a:xfrm>
                          <a:custGeom>
                            <a:avLst/>
                            <a:gdLst>
                              <a:gd name="T0" fmla="*/ 0 w 877"/>
                              <a:gd name="T1" fmla="*/ 0 h 567"/>
                              <a:gd name="T2" fmla="*/ 1 w 877"/>
                              <a:gd name="T3" fmla="*/ 1 h 567"/>
                              <a:gd name="T4" fmla="*/ 3 w 877"/>
                              <a:gd name="T5" fmla="*/ 1 h 567"/>
                              <a:gd name="T6" fmla="*/ 4 w 877"/>
                              <a:gd name="T7" fmla="*/ 1 h 567"/>
                              <a:gd name="T8" fmla="*/ 6 w 877"/>
                              <a:gd name="T9" fmla="*/ 1 h 567"/>
                              <a:gd name="T10" fmla="*/ 7 w 877"/>
                              <a:gd name="T11" fmla="*/ 1 h 567"/>
                              <a:gd name="T12" fmla="*/ 9 w 877"/>
                              <a:gd name="T13" fmla="*/ 2 h 567"/>
                              <a:gd name="T14" fmla="*/ 10 w 877"/>
                              <a:gd name="T15" fmla="*/ 2 h 567"/>
                              <a:gd name="T16" fmla="*/ 11 w 877"/>
                              <a:gd name="T17" fmla="*/ 3 h 567"/>
                              <a:gd name="T18" fmla="*/ 12 w 877"/>
                              <a:gd name="T19" fmla="*/ 4 h 567"/>
                              <a:gd name="T20" fmla="*/ 14 w 877"/>
                              <a:gd name="T21" fmla="*/ 6 h 567"/>
                              <a:gd name="T22" fmla="*/ 15 w 877"/>
                              <a:gd name="T23" fmla="*/ 7 h 567"/>
                              <a:gd name="T24" fmla="*/ 17 w 877"/>
                              <a:gd name="T25" fmla="*/ 9 h 567"/>
                              <a:gd name="T26" fmla="*/ 19 w 877"/>
                              <a:gd name="T27" fmla="*/ 11 h 567"/>
                              <a:gd name="T28" fmla="*/ 21 w 877"/>
                              <a:gd name="T29" fmla="*/ 13 h 567"/>
                              <a:gd name="T30" fmla="*/ 23 w 877"/>
                              <a:gd name="T31" fmla="*/ 15 h 567"/>
                              <a:gd name="T32" fmla="*/ 25 w 877"/>
                              <a:gd name="T33" fmla="*/ 17 h 567"/>
                              <a:gd name="T34" fmla="*/ 27 w 877"/>
                              <a:gd name="T35" fmla="*/ 18 h 567"/>
                              <a:gd name="T36" fmla="*/ 28 w 877"/>
                              <a:gd name="T37" fmla="*/ 20 h 567"/>
                              <a:gd name="T38" fmla="*/ 30 w 877"/>
                              <a:gd name="T39" fmla="*/ 21 h 567"/>
                              <a:gd name="T40" fmla="*/ 32 w 877"/>
                              <a:gd name="T41" fmla="*/ 22 h 567"/>
                              <a:gd name="T42" fmla="*/ 33 w 877"/>
                              <a:gd name="T43" fmla="*/ 23 h 567"/>
                              <a:gd name="T44" fmla="*/ 34 w 877"/>
                              <a:gd name="T45" fmla="*/ 23 h 567"/>
                              <a:gd name="T46" fmla="*/ 34 w 877"/>
                              <a:gd name="T47" fmla="*/ 23 h 567"/>
                              <a:gd name="T48" fmla="*/ 35 w 877"/>
                              <a:gd name="T49" fmla="*/ 22 h 567"/>
                              <a:gd name="T50" fmla="*/ 35 w 877"/>
                              <a:gd name="T51" fmla="*/ 22 h 567"/>
                              <a:gd name="T52" fmla="*/ 35 w 877"/>
                              <a:gd name="T53" fmla="*/ 20 h 567"/>
                              <a:gd name="T54" fmla="*/ 35 w 877"/>
                              <a:gd name="T55" fmla="*/ 18 h 567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w 877"/>
                              <a:gd name="T85" fmla="*/ 0 h 567"/>
                              <a:gd name="T86" fmla="*/ 877 w 877"/>
                              <a:gd name="T87" fmla="*/ 567 h 567"/>
                            </a:gdLst>
                            <a:ahLst/>
                            <a:cxnLst>
                              <a:cxn ang="T56">
                                <a:pos x="T0" y="T1"/>
                              </a:cxn>
                              <a:cxn ang="T57">
                                <a:pos x="T2" y="T3"/>
                              </a:cxn>
                              <a:cxn ang="T58">
                                <a:pos x="T4" y="T5"/>
                              </a:cxn>
                              <a:cxn ang="T59">
                                <a:pos x="T6" y="T7"/>
                              </a:cxn>
                              <a:cxn ang="T60">
                                <a:pos x="T8" y="T9"/>
                              </a:cxn>
                              <a:cxn ang="T61">
                                <a:pos x="T10" y="T11"/>
                              </a:cxn>
                              <a:cxn ang="T62">
                                <a:pos x="T12" y="T13"/>
                              </a:cxn>
                              <a:cxn ang="T63">
                                <a:pos x="T14" y="T15"/>
                              </a:cxn>
                              <a:cxn ang="T64">
                                <a:pos x="T16" y="T17"/>
                              </a:cxn>
                              <a:cxn ang="T65">
                                <a:pos x="T18" y="T19"/>
                              </a:cxn>
                              <a:cxn ang="T66">
                                <a:pos x="T20" y="T21"/>
                              </a:cxn>
                              <a:cxn ang="T67">
                                <a:pos x="T22" y="T23"/>
                              </a:cxn>
                              <a:cxn ang="T68">
                                <a:pos x="T24" y="T25"/>
                              </a:cxn>
                              <a:cxn ang="T69">
                                <a:pos x="T26" y="T27"/>
                              </a:cxn>
                              <a:cxn ang="T70">
                                <a:pos x="T28" y="T29"/>
                              </a:cxn>
                              <a:cxn ang="T71">
                                <a:pos x="T30" y="T31"/>
                              </a:cxn>
                              <a:cxn ang="T72">
                                <a:pos x="T32" y="T33"/>
                              </a:cxn>
                              <a:cxn ang="T73">
                                <a:pos x="T34" y="T35"/>
                              </a:cxn>
                              <a:cxn ang="T74">
                                <a:pos x="T36" y="T37"/>
                              </a:cxn>
                              <a:cxn ang="T75">
                                <a:pos x="T38" y="T39"/>
                              </a:cxn>
                              <a:cxn ang="T76">
                                <a:pos x="T40" y="T41"/>
                              </a:cxn>
                              <a:cxn ang="T77">
                                <a:pos x="T42" y="T43"/>
                              </a:cxn>
                              <a:cxn ang="T78">
                                <a:pos x="T44" y="T45"/>
                              </a:cxn>
                              <a:cxn ang="T79">
                                <a:pos x="T46" y="T47"/>
                              </a:cxn>
                              <a:cxn ang="T80">
                                <a:pos x="T48" y="T49"/>
                              </a:cxn>
                              <a:cxn ang="T81">
                                <a:pos x="T50" y="T51"/>
                              </a:cxn>
                              <a:cxn ang="T82">
                                <a:pos x="T52" y="T53"/>
                              </a:cxn>
                              <a:cxn ang="T83">
                                <a:pos x="T54" y="T55"/>
                              </a:cxn>
                            </a:cxnLst>
                            <a:rect l="T84" t="T85" r="T86" b="T87"/>
                            <a:pathLst>
                              <a:path w="877" h="567">
                                <a:moveTo>
                                  <a:pt x="0" y="0"/>
                                </a:moveTo>
                                <a:lnTo>
                                  <a:pt x="35" y="15"/>
                                </a:lnTo>
                                <a:lnTo>
                                  <a:pt x="69" y="25"/>
                                </a:lnTo>
                                <a:lnTo>
                                  <a:pt x="109" y="31"/>
                                </a:lnTo>
                                <a:lnTo>
                                  <a:pt x="142" y="31"/>
                                </a:lnTo>
                                <a:lnTo>
                                  <a:pt x="185" y="34"/>
                                </a:lnTo>
                                <a:lnTo>
                                  <a:pt x="215" y="43"/>
                                </a:lnTo>
                                <a:lnTo>
                                  <a:pt x="244" y="54"/>
                                </a:lnTo>
                                <a:lnTo>
                                  <a:pt x="276" y="76"/>
                                </a:lnTo>
                                <a:lnTo>
                                  <a:pt x="308" y="103"/>
                                </a:lnTo>
                                <a:lnTo>
                                  <a:pt x="350" y="140"/>
                                </a:lnTo>
                                <a:lnTo>
                                  <a:pt x="381" y="167"/>
                                </a:lnTo>
                                <a:lnTo>
                                  <a:pt x="429" y="217"/>
                                </a:lnTo>
                                <a:lnTo>
                                  <a:pt x="481" y="267"/>
                                </a:lnTo>
                                <a:lnTo>
                                  <a:pt x="524" y="312"/>
                                </a:lnTo>
                                <a:lnTo>
                                  <a:pt x="571" y="364"/>
                                </a:lnTo>
                                <a:lnTo>
                                  <a:pt x="621" y="418"/>
                                </a:lnTo>
                                <a:lnTo>
                                  <a:pt x="664" y="458"/>
                                </a:lnTo>
                                <a:lnTo>
                                  <a:pt x="707" y="496"/>
                                </a:lnTo>
                                <a:lnTo>
                                  <a:pt x="744" y="520"/>
                                </a:lnTo>
                                <a:lnTo>
                                  <a:pt x="782" y="540"/>
                                </a:lnTo>
                                <a:lnTo>
                                  <a:pt x="812" y="560"/>
                                </a:lnTo>
                                <a:lnTo>
                                  <a:pt x="833" y="567"/>
                                </a:lnTo>
                                <a:lnTo>
                                  <a:pt x="851" y="563"/>
                                </a:lnTo>
                                <a:lnTo>
                                  <a:pt x="867" y="552"/>
                                </a:lnTo>
                                <a:lnTo>
                                  <a:pt x="876" y="532"/>
                                </a:lnTo>
                                <a:lnTo>
                                  <a:pt x="877" y="492"/>
                                </a:lnTo>
                                <a:lnTo>
                                  <a:pt x="873" y="452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67" name="Freeform 10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90" y="1802"/>
                            <a:ext cx="99" cy="137"/>
                          </a:xfrm>
                          <a:custGeom>
                            <a:avLst/>
                            <a:gdLst>
                              <a:gd name="T0" fmla="*/ 0 w 494"/>
                              <a:gd name="T1" fmla="*/ 0 h 685"/>
                              <a:gd name="T2" fmla="*/ 1 w 494"/>
                              <a:gd name="T3" fmla="*/ 2 h 685"/>
                              <a:gd name="T4" fmla="*/ 1 w 494"/>
                              <a:gd name="T5" fmla="*/ 5 h 685"/>
                              <a:gd name="T6" fmla="*/ 2 w 494"/>
                              <a:gd name="T7" fmla="*/ 6 h 685"/>
                              <a:gd name="T8" fmla="*/ 3 w 494"/>
                              <a:gd name="T9" fmla="*/ 8 h 685"/>
                              <a:gd name="T10" fmla="*/ 5 w 494"/>
                              <a:gd name="T11" fmla="*/ 10 h 685"/>
                              <a:gd name="T12" fmla="*/ 6 w 494"/>
                              <a:gd name="T13" fmla="*/ 12 h 685"/>
                              <a:gd name="T14" fmla="*/ 7 w 494"/>
                              <a:gd name="T15" fmla="*/ 14 h 685"/>
                              <a:gd name="T16" fmla="*/ 9 w 494"/>
                              <a:gd name="T17" fmla="*/ 16 h 685"/>
                              <a:gd name="T18" fmla="*/ 10 w 494"/>
                              <a:gd name="T19" fmla="*/ 17 h 685"/>
                              <a:gd name="T20" fmla="*/ 11 w 494"/>
                              <a:gd name="T21" fmla="*/ 18 h 685"/>
                              <a:gd name="T22" fmla="*/ 12 w 494"/>
                              <a:gd name="T23" fmla="*/ 19 h 685"/>
                              <a:gd name="T24" fmla="*/ 13 w 494"/>
                              <a:gd name="T25" fmla="*/ 20 h 685"/>
                              <a:gd name="T26" fmla="*/ 14 w 494"/>
                              <a:gd name="T27" fmla="*/ 21 h 685"/>
                              <a:gd name="T28" fmla="*/ 15 w 494"/>
                              <a:gd name="T29" fmla="*/ 22 h 685"/>
                              <a:gd name="T30" fmla="*/ 16 w 494"/>
                              <a:gd name="T31" fmla="*/ 23 h 685"/>
                              <a:gd name="T32" fmla="*/ 17 w 494"/>
                              <a:gd name="T33" fmla="*/ 23 h 685"/>
                              <a:gd name="T34" fmla="*/ 19 w 494"/>
                              <a:gd name="T35" fmla="*/ 24 h 685"/>
                              <a:gd name="T36" fmla="*/ 19 w 494"/>
                              <a:gd name="T37" fmla="*/ 25 h 685"/>
                              <a:gd name="T38" fmla="*/ 20 w 494"/>
                              <a:gd name="T39" fmla="*/ 26 h 685"/>
                              <a:gd name="T40" fmla="*/ 20 w 494"/>
                              <a:gd name="T41" fmla="*/ 27 h 685"/>
                              <a:gd name="T42" fmla="*/ 19 w 494"/>
                              <a:gd name="T43" fmla="*/ 27 h 685"/>
                              <a:gd name="T44" fmla="*/ 18 w 494"/>
                              <a:gd name="T45" fmla="*/ 27 h 685"/>
                              <a:gd name="T46" fmla="*/ 17 w 494"/>
                              <a:gd name="T47" fmla="*/ 27 h 685"/>
                              <a:gd name="T48" fmla="*/ 15 w 494"/>
                              <a:gd name="T49" fmla="*/ 27 h 685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w 494"/>
                              <a:gd name="T76" fmla="*/ 0 h 685"/>
                              <a:gd name="T77" fmla="*/ 494 w 494"/>
                              <a:gd name="T78" fmla="*/ 685 h 685"/>
                            </a:gdLst>
                            <a:ahLst/>
                            <a:cxnLst>
                              <a:cxn ang="T50">
                                <a:pos x="T0" y="T1"/>
                              </a:cxn>
                              <a:cxn ang="T51">
                                <a:pos x="T2" y="T3"/>
                              </a:cxn>
                              <a:cxn ang="T52">
                                <a:pos x="T4" y="T5"/>
                              </a:cxn>
                              <a:cxn ang="T53">
                                <a:pos x="T6" y="T7"/>
                              </a:cxn>
                              <a:cxn ang="T54">
                                <a:pos x="T8" y="T9"/>
                              </a:cxn>
                              <a:cxn ang="T55">
                                <a:pos x="T10" y="T11"/>
                              </a:cxn>
                              <a:cxn ang="T56">
                                <a:pos x="T12" y="T13"/>
                              </a:cxn>
                              <a:cxn ang="T57">
                                <a:pos x="T14" y="T15"/>
                              </a:cxn>
                              <a:cxn ang="T58">
                                <a:pos x="T16" y="T17"/>
                              </a:cxn>
                              <a:cxn ang="T59">
                                <a:pos x="T18" y="T19"/>
                              </a:cxn>
                              <a:cxn ang="T60">
                                <a:pos x="T20" y="T21"/>
                              </a:cxn>
                              <a:cxn ang="T61">
                                <a:pos x="T22" y="T23"/>
                              </a:cxn>
                              <a:cxn ang="T62">
                                <a:pos x="T24" y="T25"/>
                              </a:cxn>
                              <a:cxn ang="T63">
                                <a:pos x="T26" y="T27"/>
                              </a:cxn>
                              <a:cxn ang="T64">
                                <a:pos x="T28" y="T29"/>
                              </a:cxn>
                              <a:cxn ang="T65">
                                <a:pos x="T30" y="T31"/>
                              </a:cxn>
                              <a:cxn ang="T66">
                                <a:pos x="T32" y="T33"/>
                              </a:cxn>
                              <a:cxn ang="T67">
                                <a:pos x="T34" y="T35"/>
                              </a:cxn>
                              <a:cxn ang="T68">
                                <a:pos x="T36" y="T37"/>
                              </a:cxn>
                              <a:cxn ang="T69">
                                <a:pos x="T38" y="T39"/>
                              </a:cxn>
                              <a:cxn ang="T70">
                                <a:pos x="T40" y="T41"/>
                              </a:cxn>
                              <a:cxn ang="T71">
                                <a:pos x="T42" y="T43"/>
                              </a:cxn>
                              <a:cxn ang="T72">
                                <a:pos x="T44" y="T45"/>
                              </a:cxn>
                              <a:cxn ang="T73">
                                <a:pos x="T46" y="T47"/>
                              </a:cxn>
                              <a:cxn ang="T74">
                                <a:pos x="T48" y="T49"/>
                              </a:cxn>
                            </a:cxnLst>
                            <a:rect l="T75" t="T76" r="T77" b="T78"/>
                            <a:pathLst>
                              <a:path w="494" h="685">
                                <a:moveTo>
                                  <a:pt x="0" y="0"/>
                                </a:moveTo>
                                <a:lnTo>
                                  <a:pt x="18" y="59"/>
                                </a:lnTo>
                                <a:lnTo>
                                  <a:pt x="37" y="116"/>
                                </a:lnTo>
                                <a:lnTo>
                                  <a:pt x="55" y="155"/>
                                </a:lnTo>
                                <a:lnTo>
                                  <a:pt x="82" y="202"/>
                                </a:lnTo>
                                <a:lnTo>
                                  <a:pt x="119" y="256"/>
                                </a:lnTo>
                                <a:lnTo>
                                  <a:pt x="150" y="299"/>
                                </a:lnTo>
                                <a:lnTo>
                                  <a:pt x="182" y="344"/>
                                </a:lnTo>
                                <a:lnTo>
                                  <a:pt x="219" y="397"/>
                                </a:lnTo>
                                <a:lnTo>
                                  <a:pt x="244" y="431"/>
                                </a:lnTo>
                                <a:lnTo>
                                  <a:pt x="268" y="450"/>
                                </a:lnTo>
                                <a:lnTo>
                                  <a:pt x="299" y="471"/>
                                </a:lnTo>
                                <a:lnTo>
                                  <a:pt x="322" y="489"/>
                                </a:lnTo>
                                <a:lnTo>
                                  <a:pt x="345" y="516"/>
                                </a:lnTo>
                                <a:lnTo>
                                  <a:pt x="376" y="541"/>
                                </a:lnTo>
                                <a:lnTo>
                                  <a:pt x="406" y="565"/>
                                </a:lnTo>
                                <a:lnTo>
                                  <a:pt x="435" y="584"/>
                                </a:lnTo>
                                <a:lnTo>
                                  <a:pt x="465" y="608"/>
                                </a:lnTo>
                                <a:lnTo>
                                  <a:pt x="485" y="627"/>
                                </a:lnTo>
                                <a:lnTo>
                                  <a:pt x="494" y="645"/>
                                </a:lnTo>
                                <a:lnTo>
                                  <a:pt x="491" y="669"/>
                                </a:lnTo>
                                <a:lnTo>
                                  <a:pt x="479" y="675"/>
                                </a:lnTo>
                                <a:lnTo>
                                  <a:pt x="449" y="682"/>
                                </a:lnTo>
                                <a:lnTo>
                                  <a:pt x="420" y="685"/>
                                </a:lnTo>
                                <a:lnTo>
                                  <a:pt x="385" y="684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grpSp>
                      <p:nvGrpSpPr>
                        <p:cNvPr id="61858" name="Group 1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51" y="1787"/>
                          <a:ext cx="15" cy="16"/>
                          <a:chOff x="2151" y="1787"/>
                          <a:chExt cx="15" cy="16"/>
                        </a:xfrm>
                      </p:grpSpPr>
                      <p:sp>
                        <p:nvSpPr>
                          <p:cNvPr id="61864" name="Oval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51" y="1787"/>
                            <a:ext cx="15" cy="16"/>
                          </a:xfrm>
                          <a:prstGeom prst="ellipse">
                            <a:avLst/>
                          </a:prstGeom>
                          <a:solidFill>
                            <a:srgbClr val="8080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61865" name="Oval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53" y="1790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40004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1859" name="Group 112"/>
                <p:cNvGrpSpPr>
                  <a:grpSpLocks/>
                </p:cNvGrpSpPr>
                <p:nvPr/>
              </p:nvGrpSpPr>
              <p:grpSpPr bwMode="auto">
                <a:xfrm>
                  <a:off x="2012" y="1522"/>
                  <a:ext cx="275" cy="207"/>
                  <a:chOff x="2012" y="1522"/>
                  <a:chExt cx="275" cy="207"/>
                </a:xfrm>
              </p:grpSpPr>
              <p:grpSp>
                <p:nvGrpSpPr>
                  <p:cNvPr id="6186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012" y="1522"/>
                    <a:ext cx="208" cy="183"/>
                    <a:chOff x="2012" y="1522"/>
                    <a:chExt cx="208" cy="183"/>
                  </a:xfrm>
                </p:grpSpPr>
                <p:grpSp>
                  <p:nvGrpSpPr>
                    <p:cNvPr id="61861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12" y="1558"/>
                      <a:ext cx="208" cy="53"/>
                      <a:chOff x="2012" y="1558"/>
                      <a:chExt cx="208" cy="53"/>
                    </a:xfrm>
                  </p:grpSpPr>
                  <p:grpSp>
                    <p:nvGrpSpPr>
                      <p:cNvPr id="61862" name="Group 1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5" y="1558"/>
                        <a:ext cx="205" cy="53"/>
                        <a:chOff x="2015" y="1558"/>
                        <a:chExt cx="205" cy="53"/>
                      </a:xfrm>
                    </p:grpSpPr>
                    <p:sp>
                      <p:nvSpPr>
                        <p:cNvPr id="61850" name="Freeform 11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5" y="1558"/>
                          <a:ext cx="204" cy="53"/>
                        </a:xfrm>
                        <a:custGeom>
                          <a:avLst/>
                          <a:gdLst>
                            <a:gd name="T0" fmla="*/ 41 w 1020"/>
                            <a:gd name="T1" fmla="*/ 4 h 265"/>
                            <a:gd name="T2" fmla="*/ 39 w 1020"/>
                            <a:gd name="T3" fmla="*/ 4 h 265"/>
                            <a:gd name="T4" fmla="*/ 37 w 1020"/>
                            <a:gd name="T5" fmla="*/ 4 h 265"/>
                            <a:gd name="T6" fmla="*/ 34 w 1020"/>
                            <a:gd name="T7" fmla="*/ 3 h 265"/>
                            <a:gd name="T8" fmla="*/ 31 w 1020"/>
                            <a:gd name="T9" fmla="*/ 3 h 265"/>
                            <a:gd name="T10" fmla="*/ 28 w 1020"/>
                            <a:gd name="T11" fmla="*/ 2 h 265"/>
                            <a:gd name="T12" fmla="*/ 26 w 1020"/>
                            <a:gd name="T13" fmla="*/ 2 h 265"/>
                            <a:gd name="T14" fmla="*/ 24 w 1020"/>
                            <a:gd name="T15" fmla="*/ 1 h 265"/>
                            <a:gd name="T16" fmla="*/ 22 w 1020"/>
                            <a:gd name="T17" fmla="*/ 1 h 265"/>
                            <a:gd name="T18" fmla="*/ 19 w 1020"/>
                            <a:gd name="T19" fmla="*/ 1 h 265"/>
                            <a:gd name="T20" fmla="*/ 17 w 1020"/>
                            <a:gd name="T21" fmla="*/ 0 h 265"/>
                            <a:gd name="T22" fmla="*/ 15 w 1020"/>
                            <a:gd name="T23" fmla="*/ 0 h 265"/>
                            <a:gd name="T24" fmla="*/ 13 w 1020"/>
                            <a:gd name="T25" fmla="*/ 0 h 265"/>
                            <a:gd name="T26" fmla="*/ 11 w 1020"/>
                            <a:gd name="T27" fmla="*/ 0 h 265"/>
                            <a:gd name="T28" fmla="*/ 9 w 1020"/>
                            <a:gd name="T29" fmla="*/ 1 h 265"/>
                            <a:gd name="T30" fmla="*/ 7 w 1020"/>
                            <a:gd name="T31" fmla="*/ 1 h 265"/>
                            <a:gd name="T32" fmla="*/ 5 w 1020"/>
                            <a:gd name="T33" fmla="*/ 2 h 265"/>
                            <a:gd name="T34" fmla="*/ 4 w 1020"/>
                            <a:gd name="T35" fmla="*/ 2 h 265"/>
                            <a:gd name="T36" fmla="*/ 2 w 1020"/>
                            <a:gd name="T37" fmla="*/ 3 h 265"/>
                            <a:gd name="T38" fmla="*/ 1 w 1020"/>
                            <a:gd name="T39" fmla="*/ 4 h 265"/>
                            <a:gd name="T40" fmla="*/ 0 w 1020"/>
                            <a:gd name="T41" fmla="*/ 5 h 265"/>
                            <a:gd name="T42" fmla="*/ 3 w 1020"/>
                            <a:gd name="T43" fmla="*/ 11 h 265"/>
                            <a:gd name="T44" fmla="*/ 4 w 1020"/>
                            <a:gd name="T45" fmla="*/ 10 h 265"/>
                            <a:gd name="T46" fmla="*/ 6 w 1020"/>
                            <a:gd name="T47" fmla="*/ 9 h 265"/>
                            <a:gd name="T48" fmla="*/ 7 w 1020"/>
                            <a:gd name="T49" fmla="*/ 9 h 265"/>
                            <a:gd name="T50" fmla="*/ 8 w 1020"/>
                            <a:gd name="T51" fmla="*/ 9 h 265"/>
                            <a:gd name="T52" fmla="*/ 10 w 1020"/>
                            <a:gd name="T53" fmla="*/ 8 h 265"/>
                            <a:gd name="T54" fmla="*/ 11 w 1020"/>
                            <a:gd name="T55" fmla="*/ 8 h 265"/>
                            <a:gd name="T56" fmla="*/ 13 w 1020"/>
                            <a:gd name="T57" fmla="*/ 8 h 265"/>
                            <a:gd name="T58" fmla="*/ 16 w 1020"/>
                            <a:gd name="T59" fmla="*/ 8 h 265"/>
                            <a:gd name="T60" fmla="*/ 19 w 1020"/>
                            <a:gd name="T61" fmla="*/ 8 h 265"/>
                            <a:gd name="T62" fmla="*/ 21 w 1020"/>
                            <a:gd name="T63" fmla="*/ 8 h 265"/>
                            <a:gd name="T64" fmla="*/ 23 w 1020"/>
                            <a:gd name="T65" fmla="*/ 8 h 265"/>
                            <a:gd name="T66" fmla="*/ 25 w 1020"/>
                            <a:gd name="T67" fmla="*/ 8 h 265"/>
                            <a:gd name="T68" fmla="*/ 41 w 1020"/>
                            <a:gd name="T69" fmla="*/ 4 h 265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1020"/>
                            <a:gd name="T106" fmla="*/ 0 h 265"/>
                            <a:gd name="T107" fmla="*/ 1020 w 1020"/>
                            <a:gd name="T108" fmla="*/ 265 h 265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1020" h="265">
                              <a:moveTo>
                                <a:pt x="1020" y="106"/>
                              </a:moveTo>
                              <a:lnTo>
                                <a:pt x="970" y="100"/>
                              </a:lnTo>
                              <a:lnTo>
                                <a:pt x="913" y="94"/>
                              </a:lnTo>
                              <a:lnTo>
                                <a:pt x="851" y="82"/>
                              </a:lnTo>
                              <a:lnTo>
                                <a:pt x="781" y="69"/>
                              </a:lnTo>
                              <a:lnTo>
                                <a:pt x="712" y="55"/>
                              </a:lnTo>
                              <a:lnTo>
                                <a:pt x="650" y="42"/>
                              </a:lnTo>
                              <a:lnTo>
                                <a:pt x="596" y="33"/>
                              </a:lnTo>
                              <a:lnTo>
                                <a:pt x="538" y="24"/>
                              </a:lnTo>
                              <a:lnTo>
                                <a:pt x="470" y="15"/>
                              </a:lnTo>
                              <a:lnTo>
                                <a:pt x="419" y="5"/>
                              </a:lnTo>
                              <a:lnTo>
                                <a:pt x="367" y="0"/>
                              </a:lnTo>
                              <a:lnTo>
                                <a:pt x="320" y="2"/>
                              </a:lnTo>
                              <a:lnTo>
                                <a:pt x="275" y="8"/>
                              </a:lnTo>
                              <a:lnTo>
                                <a:pt x="214" y="19"/>
                              </a:lnTo>
                              <a:lnTo>
                                <a:pt x="165" y="31"/>
                              </a:lnTo>
                              <a:lnTo>
                                <a:pt x="134" y="41"/>
                              </a:lnTo>
                              <a:lnTo>
                                <a:pt x="99" y="58"/>
                              </a:lnTo>
                              <a:lnTo>
                                <a:pt x="62" y="75"/>
                              </a:lnTo>
                              <a:lnTo>
                                <a:pt x="29" y="94"/>
                              </a:lnTo>
                              <a:lnTo>
                                <a:pt x="0" y="113"/>
                              </a:lnTo>
                              <a:lnTo>
                                <a:pt x="68" y="265"/>
                              </a:lnTo>
                              <a:lnTo>
                                <a:pt x="107" y="250"/>
                              </a:lnTo>
                              <a:lnTo>
                                <a:pt x="141" y="237"/>
                              </a:lnTo>
                              <a:lnTo>
                                <a:pt x="174" y="226"/>
                              </a:lnTo>
                              <a:lnTo>
                                <a:pt x="208" y="217"/>
                              </a:lnTo>
                              <a:lnTo>
                                <a:pt x="248" y="204"/>
                              </a:lnTo>
                              <a:lnTo>
                                <a:pt x="283" y="198"/>
                              </a:lnTo>
                              <a:lnTo>
                                <a:pt x="335" y="193"/>
                              </a:lnTo>
                              <a:lnTo>
                                <a:pt x="404" y="192"/>
                              </a:lnTo>
                              <a:lnTo>
                                <a:pt x="464" y="195"/>
                              </a:lnTo>
                              <a:lnTo>
                                <a:pt x="529" y="195"/>
                              </a:lnTo>
                              <a:lnTo>
                                <a:pt x="578" y="198"/>
                              </a:lnTo>
                              <a:lnTo>
                                <a:pt x="629" y="206"/>
                              </a:lnTo>
                              <a:lnTo>
                                <a:pt x="1020" y="10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61863" name="Group 11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29" y="1565"/>
                          <a:ext cx="191" cy="46"/>
                          <a:chOff x="2029" y="1565"/>
                          <a:chExt cx="191" cy="46"/>
                        </a:xfrm>
                      </p:grpSpPr>
                      <p:grpSp>
                        <p:nvGrpSpPr>
                          <p:cNvPr id="61868" name="Group 11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29" y="1579"/>
                            <a:ext cx="191" cy="32"/>
                            <a:chOff x="2029" y="1579"/>
                            <a:chExt cx="191" cy="32"/>
                          </a:xfrm>
                        </p:grpSpPr>
                        <p:sp>
                          <p:nvSpPr>
                            <p:cNvPr id="61854" name="Freeform 11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29" y="1580"/>
                              <a:ext cx="191" cy="27"/>
                            </a:xfrm>
                            <a:custGeom>
                              <a:avLst/>
                              <a:gdLst>
                                <a:gd name="T0" fmla="*/ 38 w 956"/>
                                <a:gd name="T1" fmla="*/ 0 h 134"/>
                                <a:gd name="T2" fmla="*/ 24 w 956"/>
                                <a:gd name="T3" fmla="*/ 2 h 134"/>
                                <a:gd name="T4" fmla="*/ 21 w 956"/>
                                <a:gd name="T5" fmla="*/ 2 h 134"/>
                                <a:gd name="T6" fmla="*/ 19 w 956"/>
                                <a:gd name="T7" fmla="*/ 1 h 134"/>
                                <a:gd name="T8" fmla="*/ 17 w 956"/>
                                <a:gd name="T9" fmla="*/ 1 h 134"/>
                                <a:gd name="T10" fmla="*/ 15 w 956"/>
                                <a:gd name="T11" fmla="*/ 1 h 134"/>
                                <a:gd name="T12" fmla="*/ 13 w 956"/>
                                <a:gd name="T13" fmla="*/ 1 h 134"/>
                                <a:gd name="T14" fmla="*/ 11 w 956"/>
                                <a:gd name="T15" fmla="*/ 1 h 134"/>
                                <a:gd name="T16" fmla="*/ 10 w 956"/>
                                <a:gd name="T17" fmla="*/ 1 h 134"/>
                                <a:gd name="T18" fmla="*/ 8 w 956"/>
                                <a:gd name="T19" fmla="*/ 2 h 134"/>
                                <a:gd name="T20" fmla="*/ 6 w 956"/>
                                <a:gd name="T21" fmla="*/ 2 h 134"/>
                                <a:gd name="T22" fmla="*/ 5 w 956"/>
                                <a:gd name="T23" fmla="*/ 3 h 134"/>
                                <a:gd name="T24" fmla="*/ 3 w 956"/>
                                <a:gd name="T25" fmla="*/ 3 h 134"/>
                                <a:gd name="T26" fmla="*/ 2 w 956"/>
                                <a:gd name="T27" fmla="*/ 3 h 134"/>
                                <a:gd name="T28" fmla="*/ 1 w 956"/>
                                <a:gd name="T29" fmla="*/ 4 h 134"/>
                                <a:gd name="T30" fmla="*/ 0 w 956"/>
                                <a:gd name="T31" fmla="*/ 5 h 134"/>
                                <a:gd name="T32" fmla="*/ 0 w 956"/>
                                <a:gd name="T33" fmla="*/ 5 h 134"/>
                                <a:gd name="T34" fmla="*/ 2 w 956"/>
                                <a:gd name="T35" fmla="*/ 5 h 134"/>
                                <a:gd name="T36" fmla="*/ 3 w 956"/>
                                <a:gd name="T37" fmla="*/ 4 h 134"/>
                                <a:gd name="T38" fmla="*/ 4 w 956"/>
                                <a:gd name="T39" fmla="*/ 4 h 134"/>
                                <a:gd name="T40" fmla="*/ 6 w 956"/>
                                <a:gd name="T41" fmla="*/ 4 h 134"/>
                                <a:gd name="T42" fmla="*/ 7 w 956"/>
                                <a:gd name="T43" fmla="*/ 3 h 134"/>
                                <a:gd name="T44" fmla="*/ 9 w 956"/>
                                <a:gd name="T45" fmla="*/ 3 h 134"/>
                                <a:gd name="T46" fmla="*/ 11 w 956"/>
                                <a:gd name="T47" fmla="*/ 3 h 134"/>
                                <a:gd name="T48" fmla="*/ 14 w 956"/>
                                <a:gd name="T49" fmla="*/ 2 h 134"/>
                                <a:gd name="T50" fmla="*/ 16 w 956"/>
                                <a:gd name="T51" fmla="*/ 3 h 134"/>
                                <a:gd name="T52" fmla="*/ 19 w 956"/>
                                <a:gd name="T53" fmla="*/ 3 h 134"/>
                                <a:gd name="T54" fmla="*/ 21 w 956"/>
                                <a:gd name="T55" fmla="*/ 3 h 134"/>
                                <a:gd name="T56" fmla="*/ 23 w 956"/>
                                <a:gd name="T57" fmla="*/ 3 h 134"/>
                                <a:gd name="T58" fmla="*/ 38 w 956"/>
                                <a:gd name="T59" fmla="*/ 0 h 134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60000 65536"/>
                                <a:gd name="T64" fmla="*/ 0 60000 65536"/>
                                <a:gd name="T65" fmla="*/ 0 60000 65536"/>
                                <a:gd name="T66" fmla="*/ 0 60000 65536"/>
                                <a:gd name="T67" fmla="*/ 0 60000 65536"/>
                                <a:gd name="T68" fmla="*/ 0 60000 65536"/>
                                <a:gd name="T69" fmla="*/ 0 60000 65536"/>
                                <a:gd name="T70" fmla="*/ 0 60000 65536"/>
                                <a:gd name="T71" fmla="*/ 0 60000 65536"/>
                                <a:gd name="T72" fmla="*/ 0 60000 65536"/>
                                <a:gd name="T73" fmla="*/ 0 60000 65536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w 956"/>
                                <a:gd name="T91" fmla="*/ 0 h 134"/>
                                <a:gd name="T92" fmla="*/ 956 w 956"/>
                                <a:gd name="T93" fmla="*/ 134 h 134"/>
                              </a:gdLst>
                              <a:ahLst/>
                              <a:cxnLst>
                                <a:cxn ang="T60">
                                  <a:pos x="T0" y="T1"/>
                                </a:cxn>
                                <a:cxn ang="T61">
                                  <a:pos x="T2" y="T3"/>
                                </a:cxn>
                                <a:cxn ang="T62">
                                  <a:pos x="T4" y="T5"/>
                                </a:cxn>
                                <a:cxn ang="T63">
                                  <a:pos x="T6" y="T7"/>
                                </a:cxn>
                                <a:cxn ang="T64">
                                  <a:pos x="T8" y="T9"/>
                                </a:cxn>
                                <a:cxn ang="T65">
                                  <a:pos x="T10" y="T11"/>
                                </a:cxn>
                                <a:cxn ang="T66">
                                  <a:pos x="T12" y="T13"/>
                                </a:cxn>
                                <a:cxn ang="T67">
                                  <a:pos x="T14" y="T15"/>
                                </a:cxn>
                                <a:cxn ang="T68">
                                  <a:pos x="T16" y="T17"/>
                                </a:cxn>
                                <a:cxn ang="T69">
                                  <a:pos x="T18" y="T19"/>
                                </a:cxn>
                                <a:cxn ang="T70">
                                  <a:pos x="T20" y="T21"/>
                                </a:cxn>
                                <a:cxn ang="T71">
                                  <a:pos x="T22" y="T23"/>
                                </a:cxn>
                                <a:cxn ang="T72">
                                  <a:pos x="T24" y="T25"/>
                                </a:cxn>
                                <a:cxn ang="T73">
                                  <a:pos x="T26" y="T27"/>
                                </a:cxn>
                                <a:cxn ang="T74">
                                  <a:pos x="T28" y="T29"/>
                                </a:cxn>
                                <a:cxn ang="T75">
                                  <a:pos x="T30" y="T31"/>
                                </a:cxn>
                                <a:cxn ang="T76">
                                  <a:pos x="T32" y="T33"/>
                                </a:cxn>
                                <a:cxn ang="T77">
                                  <a:pos x="T34" y="T35"/>
                                </a:cxn>
                                <a:cxn ang="T78">
                                  <a:pos x="T36" y="T37"/>
                                </a:cxn>
                                <a:cxn ang="T79">
                                  <a:pos x="T38" y="T39"/>
                                </a:cxn>
                                <a:cxn ang="T80">
                                  <a:pos x="T40" y="T41"/>
                                </a:cxn>
                                <a:cxn ang="T81">
                                  <a:pos x="T42" y="T43"/>
                                </a:cxn>
                                <a:cxn ang="T82">
                                  <a:pos x="T44" y="T45"/>
                                </a:cxn>
                                <a:cxn ang="T83">
                                  <a:pos x="T46" y="T47"/>
                                </a:cxn>
                                <a:cxn ang="T84">
                                  <a:pos x="T48" y="T49"/>
                                </a:cxn>
                                <a:cxn ang="T85">
                                  <a:pos x="T50" y="T51"/>
                                </a:cxn>
                                <a:cxn ang="T86">
                                  <a:pos x="T52" y="T53"/>
                                </a:cxn>
                                <a:cxn ang="T87">
                                  <a:pos x="T54" y="T55"/>
                                </a:cxn>
                                <a:cxn ang="T88">
                                  <a:pos x="T56" y="T57"/>
                                </a:cxn>
                                <a:cxn ang="T89">
                                  <a:pos x="T58" y="T59"/>
                                </a:cxn>
                              </a:cxnLst>
                              <a:rect l="T90" t="T91" r="T92" b="T93"/>
                              <a:pathLst>
                                <a:path w="956" h="134">
                                  <a:moveTo>
                                    <a:pt x="956" y="0"/>
                                  </a:moveTo>
                                  <a:lnTo>
                                    <a:pt x="597" y="47"/>
                                  </a:lnTo>
                                  <a:lnTo>
                                    <a:pt x="535" y="39"/>
                                  </a:lnTo>
                                  <a:lnTo>
                                    <a:pt x="480" y="35"/>
                                  </a:lnTo>
                                  <a:lnTo>
                                    <a:pt x="428" y="34"/>
                                  </a:lnTo>
                                  <a:lnTo>
                                    <a:pt x="374" y="31"/>
                                  </a:lnTo>
                                  <a:lnTo>
                                    <a:pt x="325" y="33"/>
                                  </a:lnTo>
                                  <a:lnTo>
                                    <a:pt x="281" y="35"/>
                                  </a:lnTo>
                                  <a:lnTo>
                                    <a:pt x="242" y="36"/>
                                  </a:lnTo>
                                  <a:lnTo>
                                    <a:pt x="193" y="42"/>
                                  </a:lnTo>
                                  <a:lnTo>
                                    <a:pt x="153" y="51"/>
                                  </a:lnTo>
                                  <a:lnTo>
                                    <a:pt x="114" y="63"/>
                                  </a:lnTo>
                                  <a:lnTo>
                                    <a:pt x="79" y="75"/>
                                  </a:lnTo>
                                  <a:lnTo>
                                    <a:pt x="52" y="85"/>
                                  </a:lnTo>
                                  <a:lnTo>
                                    <a:pt x="23" y="100"/>
                                  </a:lnTo>
                                  <a:lnTo>
                                    <a:pt x="0" y="118"/>
                                  </a:lnTo>
                                  <a:lnTo>
                                    <a:pt x="5" y="134"/>
                                  </a:lnTo>
                                  <a:lnTo>
                                    <a:pt x="43" y="120"/>
                                  </a:lnTo>
                                  <a:lnTo>
                                    <a:pt x="77" y="107"/>
                                  </a:lnTo>
                                  <a:lnTo>
                                    <a:pt x="110" y="96"/>
                                  </a:lnTo>
                                  <a:lnTo>
                                    <a:pt x="144" y="87"/>
                                  </a:lnTo>
                                  <a:lnTo>
                                    <a:pt x="185" y="75"/>
                                  </a:lnTo>
                                  <a:lnTo>
                                    <a:pt x="220" y="68"/>
                                  </a:lnTo>
                                  <a:lnTo>
                                    <a:pt x="271" y="63"/>
                                  </a:lnTo>
                                  <a:lnTo>
                                    <a:pt x="340" y="62"/>
                                  </a:lnTo>
                                  <a:lnTo>
                                    <a:pt x="400" y="65"/>
                                  </a:lnTo>
                                  <a:lnTo>
                                    <a:pt x="465" y="65"/>
                                  </a:lnTo>
                                  <a:lnTo>
                                    <a:pt x="514" y="68"/>
                                  </a:lnTo>
                                  <a:lnTo>
                                    <a:pt x="565" y="77"/>
                                  </a:lnTo>
                                  <a:lnTo>
                                    <a:pt x="95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0008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1855" name="Freeform 12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29" y="1579"/>
                              <a:ext cx="191" cy="32"/>
                            </a:xfrm>
                            <a:custGeom>
                              <a:avLst/>
                              <a:gdLst>
                                <a:gd name="T0" fmla="*/ 38 w 956"/>
                                <a:gd name="T1" fmla="*/ 0 h 158"/>
                                <a:gd name="T2" fmla="*/ 24 w 956"/>
                                <a:gd name="T3" fmla="*/ 3 h 158"/>
                                <a:gd name="T4" fmla="*/ 21 w 956"/>
                                <a:gd name="T5" fmla="*/ 3 h 158"/>
                                <a:gd name="T6" fmla="*/ 19 w 956"/>
                                <a:gd name="T7" fmla="*/ 2 h 158"/>
                                <a:gd name="T8" fmla="*/ 17 w 956"/>
                                <a:gd name="T9" fmla="*/ 2 h 158"/>
                                <a:gd name="T10" fmla="*/ 15 w 956"/>
                                <a:gd name="T11" fmla="*/ 2 h 158"/>
                                <a:gd name="T12" fmla="*/ 13 w 956"/>
                                <a:gd name="T13" fmla="*/ 2 h 158"/>
                                <a:gd name="T14" fmla="*/ 11 w 956"/>
                                <a:gd name="T15" fmla="*/ 2 h 158"/>
                                <a:gd name="T16" fmla="*/ 10 w 956"/>
                                <a:gd name="T17" fmla="*/ 2 h 158"/>
                                <a:gd name="T18" fmla="*/ 8 w 956"/>
                                <a:gd name="T19" fmla="*/ 3 h 158"/>
                                <a:gd name="T20" fmla="*/ 6 w 956"/>
                                <a:gd name="T21" fmla="*/ 3 h 158"/>
                                <a:gd name="T22" fmla="*/ 5 w 956"/>
                                <a:gd name="T23" fmla="*/ 3 h 158"/>
                                <a:gd name="T24" fmla="*/ 3 w 956"/>
                                <a:gd name="T25" fmla="*/ 4 h 158"/>
                                <a:gd name="T26" fmla="*/ 2 w 956"/>
                                <a:gd name="T27" fmla="*/ 4 h 158"/>
                                <a:gd name="T28" fmla="*/ 1 w 956"/>
                                <a:gd name="T29" fmla="*/ 5 h 158"/>
                                <a:gd name="T30" fmla="*/ 0 w 956"/>
                                <a:gd name="T31" fmla="*/ 6 h 158"/>
                                <a:gd name="T32" fmla="*/ 0 w 956"/>
                                <a:gd name="T33" fmla="*/ 6 h 158"/>
                                <a:gd name="T34" fmla="*/ 2 w 956"/>
                                <a:gd name="T35" fmla="*/ 6 h 158"/>
                                <a:gd name="T36" fmla="*/ 3 w 956"/>
                                <a:gd name="T37" fmla="*/ 5 h 158"/>
                                <a:gd name="T38" fmla="*/ 4 w 956"/>
                                <a:gd name="T39" fmla="*/ 5 h 158"/>
                                <a:gd name="T40" fmla="*/ 6 w 956"/>
                                <a:gd name="T41" fmla="*/ 4 h 158"/>
                                <a:gd name="T42" fmla="*/ 7 w 956"/>
                                <a:gd name="T43" fmla="*/ 4 h 158"/>
                                <a:gd name="T44" fmla="*/ 9 w 956"/>
                                <a:gd name="T45" fmla="*/ 4 h 158"/>
                                <a:gd name="T46" fmla="*/ 11 w 956"/>
                                <a:gd name="T47" fmla="*/ 3 h 158"/>
                                <a:gd name="T48" fmla="*/ 14 w 956"/>
                                <a:gd name="T49" fmla="*/ 3 h 158"/>
                                <a:gd name="T50" fmla="*/ 16 w 956"/>
                                <a:gd name="T51" fmla="*/ 4 h 158"/>
                                <a:gd name="T52" fmla="*/ 19 w 956"/>
                                <a:gd name="T53" fmla="*/ 4 h 158"/>
                                <a:gd name="T54" fmla="*/ 21 w 956"/>
                                <a:gd name="T55" fmla="*/ 4 h 158"/>
                                <a:gd name="T56" fmla="*/ 23 w 956"/>
                                <a:gd name="T57" fmla="*/ 4 h 158"/>
                                <a:gd name="T58" fmla="*/ 38 w 956"/>
                                <a:gd name="T59" fmla="*/ 0 h 158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60000 65536"/>
                                <a:gd name="T64" fmla="*/ 0 60000 65536"/>
                                <a:gd name="T65" fmla="*/ 0 60000 65536"/>
                                <a:gd name="T66" fmla="*/ 0 60000 65536"/>
                                <a:gd name="T67" fmla="*/ 0 60000 65536"/>
                                <a:gd name="T68" fmla="*/ 0 60000 65536"/>
                                <a:gd name="T69" fmla="*/ 0 60000 65536"/>
                                <a:gd name="T70" fmla="*/ 0 60000 65536"/>
                                <a:gd name="T71" fmla="*/ 0 60000 65536"/>
                                <a:gd name="T72" fmla="*/ 0 60000 65536"/>
                                <a:gd name="T73" fmla="*/ 0 60000 65536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w 956"/>
                                <a:gd name="T91" fmla="*/ 0 h 158"/>
                                <a:gd name="T92" fmla="*/ 956 w 956"/>
                                <a:gd name="T93" fmla="*/ 158 h 158"/>
                              </a:gdLst>
                              <a:ahLst/>
                              <a:cxnLst>
                                <a:cxn ang="T60">
                                  <a:pos x="T0" y="T1"/>
                                </a:cxn>
                                <a:cxn ang="T61">
                                  <a:pos x="T2" y="T3"/>
                                </a:cxn>
                                <a:cxn ang="T62">
                                  <a:pos x="T4" y="T5"/>
                                </a:cxn>
                                <a:cxn ang="T63">
                                  <a:pos x="T6" y="T7"/>
                                </a:cxn>
                                <a:cxn ang="T64">
                                  <a:pos x="T8" y="T9"/>
                                </a:cxn>
                                <a:cxn ang="T65">
                                  <a:pos x="T10" y="T11"/>
                                </a:cxn>
                                <a:cxn ang="T66">
                                  <a:pos x="T12" y="T13"/>
                                </a:cxn>
                                <a:cxn ang="T67">
                                  <a:pos x="T14" y="T15"/>
                                </a:cxn>
                                <a:cxn ang="T68">
                                  <a:pos x="T16" y="T17"/>
                                </a:cxn>
                                <a:cxn ang="T69">
                                  <a:pos x="T18" y="T19"/>
                                </a:cxn>
                                <a:cxn ang="T70">
                                  <a:pos x="T20" y="T21"/>
                                </a:cxn>
                                <a:cxn ang="T71">
                                  <a:pos x="T22" y="T23"/>
                                </a:cxn>
                                <a:cxn ang="T72">
                                  <a:pos x="T24" y="T25"/>
                                </a:cxn>
                                <a:cxn ang="T73">
                                  <a:pos x="T26" y="T27"/>
                                </a:cxn>
                                <a:cxn ang="T74">
                                  <a:pos x="T28" y="T29"/>
                                </a:cxn>
                                <a:cxn ang="T75">
                                  <a:pos x="T30" y="T31"/>
                                </a:cxn>
                                <a:cxn ang="T76">
                                  <a:pos x="T32" y="T33"/>
                                </a:cxn>
                                <a:cxn ang="T77">
                                  <a:pos x="T34" y="T35"/>
                                </a:cxn>
                                <a:cxn ang="T78">
                                  <a:pos x="T36" y="T37"/>
                                </a:cxn>
                                <a:cxn ang="T79">
                                  <a:pos x="T38" y="T39"/>
                                </a:cxn>
                                <a:cxn ang="T80">
                                  <a:pos x="T40" y="T41"/>
                                </a:cxn>
                                <a:cxn ang="T81">
                                  <a:pos x="T42" y="T43"/>
                                </a:cxn>
                                <a:cxn ang="T82">
                                  <a:pos x="T44" y="T45"/>
                                </a:cxn>
                                <a:cxn ang="T83">
                                  <a:pos x="T46" y="T47"/>
                                </a:cxn>
                                <a:cxn ang="T84">
                                  <a:pos x="T48" y="T49"/>
                                </a:cxn>
                                <a:cxn ang="T85">
                                  <a:pos x="T50" y="T51"/>
                                </a:cxn>
                                <a:cxn ang="T86">
                                  <a:pos x="T52" y="T53"/>
                                </a:cxn>
                                <a:cxn ang="T87">
                                  <a:pos x="T54" y="T55"/>
                                </a:cxn>
                                <a:cxn ang="T88">
                                  <a:pos x="T56" y="T57"/>
                                </a:cxn>
                                <a:cxn ang="T89">
                                  <a:pos x="T58" y="T59"/>
                                </a:cxn>
                              </a:cxnLst>
                              <a:rect l="T90" t="T91" r="T92" b="T93"/>
                              <a:pathLst>
                                <a:path w="956" h="158">
                                  <a:moveTo>
                                    <a:pt x="956" y="0"/>
                                  </a:moveTo>
                                  <a:lnTo>
                                    <a:pt x="597" y="71"/>
                                  </a:lnTo>
                                  <a:lnTo>
                                    <a:pt x="535" y="62"/>
                                  </a:lnTo>
                                  <a:lnTo>
                                    <a:pt x="480" y="58"/>
                                  </a:lnTo>
                                  <a:lnTo>
                                    <a:pt x="428" y="56"/>
                                  </a:lnTo>
                                  <a:lnTo>
                                    <a:pt x="374" y="53"/>
                                  </a:lnTo>
                                  <a:lnTo>
                                    <a:pt x="325" y="55"/>
                                  </a:lnTo>
                                  <a:lnTo>
                                    <a:pt x="281" y="58"/>
                                  </a:lnTo>
                                  <a:lnTo>
                                    <a:pt x="242" y="59"/>
                                  </a:lnTo>
                                  <a:lnTo>
                                    <a:pt x="193" y="66"/>
                                  </a:lnTo>
                                  <a:lnTo>
                                    <a:pt x="153" y="75"/>
                                  </a:lnTo>
                                  <a:lnTo>
                                    <a:pt x="114" y="86"/>
                                  </a:lnTo>
                                  <a:lnTo>
                                    <a:pt x="79" y="98"/>
                                  </a:lnTo>
                                  <a:lnTo>
                                    <a:pt x="52" y="109"/>
                                  </a:lnTo>
                                  <a:lnTo>
                                    <a:pt x="23" y="123"/>
                                  </a:lnTo>
                                  <a:lnTo>
                                    <a:pt x="0" y="141"/>
                                  </a:lnTo>
                                  <a:lnTo>
                                    <a:pt x="5" y="158"/>
                                  </a:lnTo>
                                  <a:lnTo>
                                    <a:pt x="43" y="144"/>
                                  </a:lnTo>
                                  <a:lnTo>
                                    <a:pt x="77" y="130"/>
                                  </a:lnTo>
                                  <a:lnTo>
                                    <a:pt x="110" y="119"/>
                                  </a:lnTo>
                                  <a:lnTo>
                                    <a:pt x="144" y="111"/>
                                  </a:lnTo>
                                  <a:lnTo>
                                    <a:pt x="185" y="98"/>
                                  </a:lnTo>
                                  <a:lnTo>
                                    <a:pt x="220" y="91"/>
                                  </a:lnTo>
                                  <a:lnTo>
                                    <a:pt x="271" y="86"/>
                                  </a:lnTo>
                                  <a:lnTo>
                                    <a:pt x="340" y="85"/>
                                  </a:lnTo>
                                  <a:lnTo>
                                    <a:pt x="400" y="88"/>
                                  </a:lnTo>
                                  <a:lnTo>
                                    <a:pt x="465" y="88"/>
                                  </a:lnTo>
                                  <a:lnTo>
                                    <a:pt x="514" y="91"/>
                                  </a:lnTo>
                                  <a:lnTo>
                                    <a:pt x="565" y="100"/>
                                  </a:lnTo>
                                  <a:lnTo>
                                    <a:pt x="95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0004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  <p:sp>
                        <p:nvSpPr>
                          <p:cNvPr id="61853" name="Freeform 12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2" y="1565"/>
                            <a:ext cx="137" cy="16"/>
                          </a:xfrm>
                          <a:custGeom>
                            <a:avLst/>
                            <a:gdLst>
                              <a:gd name="T0" fmla="*/ 0 w 687"/>
                              <a:gd name="T1" fmla="*/ 3 h 78"/>
                              <a:gd name="T2" fmla="*/ 1 w 687"/>
                              <a:gd name="T3" fmla="*/ 3 h 78"/>
                              <a:gd name="T4" fmla="*/ 3 w 687"/>
                              <a:gd name="T5" fmla="*/ 2 h 78"/>
                              <a:gd name="T6" fmla="*/ 4 w 687"/>
                              <a:gd name="T7" fmla="*/ 1 h 78"/>
                              <a:gd name="T8" fmla="*/ 6 w 687"/>
                              <a:gd name="T9" fmla="*/ 1 h 78"/>
                              <a:gd name="T10" fmla="*/ 8 w 687"/>
                              <a:gd name="T11" fmla="*/ 0 h 78"/>
                              <a:gd name="T12" fmla="*/ 10 w 687"/>
                              <a:gd name="T13" fmla="*/ 0 h 78"/>
                              <a:gd name="T14" fmla="*/ 13 w 687"/>
                              <a:gd name="T15" fmla="*/ 0 h 78"/>
                              <a:gd name="T16" fmla="*/ 14 w 687"/>
                              <a:gd name="T17" fmla="*/ 0 h 78"/>
                              <a:gd name="T18" fmla="*/ 17 w 687"/>
                              <a:gd name="T19" fmla="*/ 0 h 78"/>
                              <a:gd name="T20" fmla="*/ 19 w 687"/>
                              <a:gd name="T21" fmla="*/ 0 h 78"/>
                              <a:gd name="T22" fmla="*/ 20 w 687"/>
                              <a:gd name="T23" fmla="*/ 1 h 78"/>
                              <a:gd name="T24" fmla="*/ 22 w 687"/>
                              <a:gd name="T25" fmla="*/ 1 h 78"/>
                              <a:gd name="T26" fmla="*/ 24 w 687"/>
                              <a:gd name="T27" fmla="*/ 2 h 78"/>
                              <a:gd name="T28" fmla="*/ 26 w 687"/>
                              <a:gd name="T29" fmla="*/ 2 h 78"/>
                              <a:gd name="T30" fmla="*/ 27 w 687"/>
                              <a:gd name="T31" fmla="*/ 3 h 78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w 687"/>
                              <a:gd name="T49" fmla="*/ 0 h 78"/>
                              <a:gd name="T50" fmla="*/ 687 w 687"/>
                              <a:gd name="T51" fmla="*/ 78 h 78"/>
                            </a:gdLst>
                            <a:ahLst/>
                            <a:cxnLst>
                              <a:cxn ang="T32">
                                <a:pos x="T0" y="T1"/>
                              </a:cxn>
                              <a:cxn ang="T33">
                                <a:pos x="T2" y="T3"/>
                              </a:cxn>
                              <a:cxn ang="T34">
                                <a:pos x="T4" y="T5"/>
                              </a:cxn>
                              <a:cxn ang="T35">
                                <a:pos x="T6" y="T7"/>
                              </a:cxn>
                              <a:cxn ang="T36">
                                <a:pos x="T8" y="T9"/>
                              </a:cxn>
                              <a:cxn ang="T37">
                                <a:pos x="T10" y="T11"/>
                              </a:cxn>
                              <a:cxn ang="T38">
                                <a:pos x="T12" y="T13"/>
                              </a:cxn>
                              <a:cxn ang="T39">
                                <a:pos x="T14" y="T15"/>
                              </a:cxn>
                              <a:cxn ang="T40">
                                <a:pos x="T16" y="T17"/>
                              </a:cxn>
                              <a:cxn ang="T41">
                                <a:pos x="T18" y="T19"/>
                              </a:cxn>
                              <a:cxn ang="T42">
                                <a:pos x="T20" y="T21"/>
                              </a:cxn>
                              <a:cxn ang="T43">
                                <a:pos x="T22" y="T23"/>
                              </a:cxn>
                              <a:cxn ang="T44">
                                <a:pos x="T24" y="T25"/>
                              </a:cxn>
                              <a:cxn ang="T45">
                                <a:pos x="T26" y="T27"/>
                              </a:cxn>
                              <a:cxn ang="T46">
                                <a:pos x="T28" y="T29"/>
                              </a:cxn>
                              <a:cxn ang="T47">
                                <a:pos x="T30" y="T31"/>
                              </a:cxn>
                            </a:cxnLst>
                            <a:rect l="T48" t="T49" r="T50" b="T51"/>
                            <a:pathLst>
                              <a:path w="687" h="78">
                                <a:moveTo>
                                  <a:pt x="0" y="78"/>
                                </a:moveTo>
                                <a:lnTo>
                                  <a:pt x="32" y="62"/>
                                </a:lnTo>
                                <a:lnTo>
                                  <a:pt x="65" y="47"/>
                                </a:lnTo>
                                <a:lnTo>
                                  <a:pt x="111" y="34"/>
                                </a:lnTo>
                                <a:lnTo>
                                  <a:pt x="161" y="20"/>
                                </a:lnTo>
                                <a:lnTo>
                                  <a:pt x="212" y="10"/>
                                </a:lnTo>
                                <a:lnTo>
                                  <a:pt x="256" y="4"/>
                                </a:lnTo>
                                <a:lnTo>
                                  <a:pt x="318" y="0"/>
                                </a:lnTo>
                                <a:lnTo>
                                  <a:pt x="357" y="0"/>
                                </a:lnTo>
                                <a:lnTo>
                                  <a:pt x="414" y="3"/>
                                </a:lnTo>
                                <a:lnTo>
                                  <a:pt x="469" y="10"/>
                                </a:lnTo>
                                <a:lnTo>
                                  <a:pt x="509" y="17"/>
                                </a:lnTo>
                                <a:lnTo>
                                  <a:pt x="556" y="26"/>
                                </a:lnTo>
                                <a:lnTo>
                                  <a:pt x="601" y="38"/>
                                </a:lnTo>
                                <a:lnTo>
                                  <a:pt x="642" y="50"/>
                                </a:lnTo>
                                <a:lnTo>
                                  <a:pt x="687" y="68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E00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1869" name="Group 1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2" y="1579"/>
                        <a:ext cx="21" cy="32"/>
                        <a:chOff x="2012" y="1579"/>
                        <a:chExt cx="21" cy="32"/>
                      </a:xfrm>
                    </p:grpSpPr>
                    <p:sp>
                      <p:nvSpPr>
                        <p:cNvPr id="61848" name="Freeform 1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2" y="1579"/>
                          <a:ext cx="21" cy="32"/>
                        </a:xfrm>
                        <a:custGeom>
                          <a:avLst/>
                          <a:gdLst>
                            <a:gd name="T0" fmla="*/ 1 w 106"/>
                            <a:gd name="T1" fmla="*/ 0 h 160"/>
                            <a:gd name="T2" fmla="*/ 1 w 106"/>
                            <a:gd name="T3" fmla="*/ 0 h 160"/>
                            <a:gd name="T4" fmla="*/ 0 w 106"/>
                            <a:gd name="T5" fmla="*/ 1 h 160"/>
                            <a:gd name="T6" fmla="*/ 0 w 106"/>
                            <a:gd name="T7" fmla="*/ 1 h 160"/>
                            <a:gd name="T8" fmla="*/ 0 w 106"/>
                            <a:gd name="T9" fmla="*/ 2 h 160"/>
                            <a:gd name="T10" fmla="*/ 0 w 106"/>
                            <a:gd name="T11" fmla="*/ 2 h 160"/>
                            <a:gd name="T12" fmla="*/ 0 w 106"/>
                            <a:gd name="T13" fmla="*/ 3 h 160"/>
                            <a:gd name="T14" fmla="*/ 0 w 106"/>
                            <a:gd name="T15" fmla="*/ 4 h 160"/>
                            <a:gd name="T16" fmla="*/ 0 w 106"/>
                            <a:gd name="T17" fmla="*/ 4 h 160"/>
                            <a:gd name="T18" fmla="*/ 1 w 106"/>
                            <a:gd name="T19" fmla="*/ 5 h 160"/>
                            <a:gd name="T20" fmla="*/ 1 w 106"/>
                            <a:gd name="T21" fmla="*/ 5 h 160"/>
                            <a:gd name="T22" fmla="*/ 1 w 106"/>
                            <a:gd name="T23" fmla="*/ 6 h 160"/>
                            <a:gd name="T24" fmla="*/ 2 w 106"/>
                            <a:gd name="T25" fmla="*/ 6 h 160"/>
                            <a:gd name="T26" fmla="*/ 2 w 106"/>
                            <a:gd name="T27" fmla="*/ 6 h 160"/>
                            <a:gd name="T28" fmla="*/ 2 w 106"/>
                            <a:gd name="T29" fmla="*/ 6 h 160"/>
                            <a:gd name="T30" fmla="*/ 3 w 106"/>
                            <a:gd name="T31" fmla="*/ 6 h 160"/>
                            <a:gd name="T32" fmla="*/ 3 w 106"/>
                            <a:gd name="T33" fmla="*/ 6 h 160"/>
                            <a:gd name="T34" fmla="*/ 4 w 106"/>
                            <a:gd name="T35" fmla="*/ 6 h 160"/>
                            <a:gd name="T36" fmla="*/ 4 w 106"/>
                            <a:gd name="T37" fmla="*/ 6 h 160"/>
                            <a:gd name="T38" fmla="*/ 4 w 106"/>
                            <a:gd name="T39" fmla="*/ 5 h 160"/>
                            <a:gd name="T40" fmla="*/ 4 w 106"/>
                            <a:gd name="T41" fmla="*/ 5 h 160"/>
                            <a:gd name="T42" fmla="*/ 4 w 106"/>
                            <a:gd name="T43" fmla="*/ 4 h 160"/>
                            <a:gd name="T44" fmla="*/ 4 w 106"/>
                            <a:gd name="T45" fmla="*/ 3 h 160"/>
                            <a:gd name="T46" fmla="*/ 4 w 106"/>
                            <a:gd name="T47" fmla="*/ 3 h 160"/>
                            <a:gd name="T48" fmla="*/ 4 w 106"/>
                            <a:gd name="T49" fmla="*/ 2 h 160"/>
                            <a:gd name="T50" fmla="*/ 4 w 106"/>
                            <a:gd name="T51" fmla="*/ 2 h 160"/>
                            <a:gd name="T52" fmla="*/ 3 w 106"/>
                            <a:gd name="T53" fmla="*/ 1 h 160"/>
                            <a:gd name="T54" fmla="*/ 3 w 106"/>
                            <a:gd name="T55" fmla="*/ 1 h 160"/>
                            <a:gd name="T56" fmla="*/ 3 w 106"/>
                            <a:gd name="T57" fmla="*/ 1 h 160"/>
                            <a:gd name="T58" fmla="*/ 2 w 106"/>
                            <a:gd name="T59" fmla="*/ 0 h 160"/>
                            <a:gd name="T60" fmla="*/ 2 w 106"/>
                            <a:gd name="T61" fmla="*/ 0 h 160"/>
                            <a:gd name="T62" fmla="*/ 1 w 106"/>
                            <a:gd name="T63" fmla="*/ 0 h 160"/>
                            <a:gd name="T64" fmla="*/ 1 w 106"/>
                            <a:gd name="T65" fmla="*/ 0 h 160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106"/>
                            <a:gd name="T100" fmla="*/ 0 h 160"/>
                            <a:gd name="T101" fmla="*/ 106 w 106"/>
                            <a:gd name="T102" fmla="*/ 160 h 160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106" h="160">
                              <a:moveTo>
                                <a:pt x="24" y="3"/>
                              </a:moveTo>
                              <a:lnTo>
                                <a:pt x="15" y="10"/>
                              </a:lnTo>
                              <a:lnTo>
                                <a:pt x="8" y="18"/>
                              </a:lnTo>
                              <a:lnTo>
                                <a:pt x="3" y="30"/>
                              </a:lnTo>
                              <a:lnTo>
                                <a:pt x="0" y="43"/>
                              </a:lnTo>
                              <a:lnTo>
                                <a:pt x="0" y="59"/>
                              </a:lnTo>
                              <a:lnTo>
                                <a:pt x="1" y="77"/>
                              </a:lnTo>
                              <a:lnTo>
                                <a:pt x="5" y="91"/>
                              </a:lnTo>
                              <a:lnTo>
                                <a:pt x="10" y="104"/>
                              </a:lnTo>
                              <a:lnTo>
                                <a:pt x="15" y="114"/>
                              </a:lnTo>
                              <a:lnTo>
                                <a:pt x="22" y="127"/>
                              </a:lnTo>
                              <a:lnTo>
                                <a:pt x="32" y="138"/>
                              </a:lnTo>
                              <a:lnTo>
                                <a:pt x="42" y="149"/>
                              </a:lnTo>
                              <a:lnTo>
                                <a:pt x="51" y="155"/>
                              </a:lnTo>
                              <a:lnTo>
                                <a:pt x="60" y="159"/>
                              </a:lnTo>
                              <a:lnTo>
                                <a:pt x="70" y="160"/>
                              </a:lnTo>
                              <a:lnTo>
                                <a:pt x="78" y="160"/>
                              </a:lnTo>
                              <a:lnTo>
                                <a:pt x="89" y="156"/>
                              </a:lnTo>
                              <a:lnTo>
                                <a:pt x="96" y="145"/>
                              </a:lnTo>
                              <a:lnTo>
                                <a:pt x="101" y="133"/>
                              </a:lnTo>
                              <a:lnTo>
                                <a:pt x="105" y="116"/>
                              </a:lnTo>
                              <a:lnTo>
                                <a:pt x="106" y="101"/>
                              </a:lnTo>
                              <a:lnTo>
                                <a:pt x="106" y="83"/>
                              </a:lnTo>
                              <a:lnTo>
                                <a:pt x="103" y="68"/>
                              </a:lnTo>
                              <a:lnTo>
                                <a:pt x="99" y="53"/>
                              </a:lnTo>
                              <a:lnTo>
                                <a:pt x="94" y="42"/>
                              </a:lnTo>
                              <a:lnTo>
                                <a:pt x="88" y="32"/>
                              </a:lnTo>
                              <a:lnTo>
                                <a:pt x="78" y="22"/>
                              </a:lnTo>
                              <a:lnTo>
                                <a:pt x="68" y="13"/>
                              </a:lnTo>
                              <a:lnTo>
                                <a:pt x="56" y="5"/>
                              </a:lnTo>
                              <a:lnTo>
                                <a:pt x="46" y="1"/>
                              </a:lnTo>
                              <a:lnTo>
                                <a:pt x="35" y="0"/>
                              </a:lnTo>
                              <a:lnTo>
                                <a:pt x="24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0080"/>
                        </a:solidFill>
                        <a:ln w="3175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849" name="Freeform 1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6" y="1584"/>
                          <a:ext cx="14" cy="21"/>
                        </a:xfrm>
                        <a:custGeom>
                          <a:avLst/>
                          <a:gdLst>
                            <a:gd name="T0" fmla="*/ 1 w 71"/>
                            <a:gd name="T1" fmla="*/ 0 h 108"/>
                            <a:gd name="T2" fmla="*/ 0 w 71"/>
                            <a:gd name="T3" fmla="*/ 0 h 108"/>
                            <a:gd name="T4" fmla="*/ 0 w 71"/>
                            <a:gd name="T5" fmla="*/ 1 h 108"/>
                            <a:gd name="T6" fmla="*/ 0 w 71"/>
                            <a:gd name="T7" fmla="*/ 1 h 108"/>
                            <a:gd name="T8" fmla="*/ 0 w 71"/>
                            <a:gd name="T9" fmla="*/ 1 h 108"/>
                            <a:gd name="T10" fmla="*/ 0 w 71"/>
                            <a:gd name="T11" fmla="*/ 2 h 108"/>
                            <a:gd name="T12" fmla="*/ 0 w 71"/>
                            <a:gd name="T13" fmla="*/ 2 h 108"/>
                            <a:gd name="T14" fmla="*/ 0 w 71"/>
                            <a:gd name="T15" fmla="*/ 2 h 108"/>
                            <a:gd name="T16" fmla="*/ 0 w 71"/>
                            <a:gd name="T17" fmla="*/ 3 h 108"/>
                            <a:gd name="T18" fmla="*/ 0 w 71"/>
                            <a:gd name="T19" fmla="*/ 3 h 108"/>
                            <a:gd name="T20" fmla="*/ 1 w 71"/>
                            <a:gd name="T21" fmla="*/ 3 h 108"/>
                            <a:gd name="T22" fmla="*/ 1 w 71"/>
                            <a:gd name="T23" fmla="*/ 4 h 108"/>
                            <a:gd name="T24" fmla="*/ 1 w 71"/>
                            <a:gd name="T25" fmla="*/ 4 h 108"/>
                            <a:gd name="T26" fmla="*/ 1 w 71"/>
                            <a:gd name="T27" fmla="*/ 4 h 108"/>
                            <a:gd name="T28" fmla="*/ 2 w 71"/>
                            <a:gd name="T29" fmla="*/ 4 h 108"/>
                            <a:gd name="T30" fmla="*/ 2 w 71"/>
                            <a:gd name="T31" fmla="*/ 4 h 108"/>
                            <a:gd name="T32" fmla="*/ 2 w 71"/>
                            <a:gd name="T33" fmla="*/ 4 h 108"/>
                            <a:gd name="T34" fmla="*/ 2 w 71"/>
                            <a:gd name="T35" fmla="*/ 4 h 108"/>
                            <a:gd name="T36" fmla="*/ 3 w 71"/>
                            <a:gd name="T37" fmla="*/ 4 h 108"/>
                            <a:gd name="T38" fmla="*/ 3 w 71"/>
                            <a:gd name="T39" fmla="*/ 4 h 108"/>
                            <a:gd name="T40" fmla="*/ 3 w 71"/>
                            <a:gd name="T41" fmla="*/ 3 h 108"/>
                            <a:gd name="T42" fmla="*/ 3 w 71"/>
                            <a:gd name="T43" fmla="*/ 3 h 108"/>
                            <a:gd name="T44" fmla="*/ 3 w 71"/>
                            <a:gd name="T45" fmla="*/ 2 h 108"/>
                            <a:gd name="T46" fmla="*/ 3 w 71"/>
                            <a:gd name="T47" fmla="*/ 2 h 108"/>
                            <a:gd name="T48" fmla="*/ 3 w 71"/>
                            <a:gd name="T49" fmla="*/ 1 h 108"/>
                            <a:gd name="T50" fmla="*/ 2 w 71"/>
                            <a:gd name="T51" fmla="*/ 1 h 108"/>
                            <a:gd name="T52" fmla="*/ 2 w 71"/>
                            <a:gd name="T53" fmla="*/ 1 h 108"/>
                            <a:gd name="T54" fmla="*/ 2 w 71"/>
                            <a:gd name="T55" fmla="*/ 1 h 108"/>
                            <a:gd name="T56" fmla="*/ 2 w 71"/>
                            <a:gd name="T57" fmla="*/ 0 h 108"/>
                            <a:gd name="T58" fmla="*/ 1 w 71"/>
                            <a:gd name="T59" fmla="*/ 0 h 108"/>
                            <a:gd name="T60" fmla="*/ 1 w 71"/>
                            <a:gd name="T61" fmla="*/ 0 h 108"/>
                            <a:gd name="T62" fmla="*/ 1 w 71"/>
                            <a:gd name="T63" fmla="*/ 0 h 108"/>
                            <a:gd name="T64" fmla="*/ 1 w 71"/>
                            <a:gd name="T65" fmla="*/ 0 h 108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71"/>
                            <a:gd name="T100" fmla="*/ 0 h 108"/>
                            <a:gd name="T101" fmla="*/ 71 w 71"/>
                            <a:gd name="T102" fmla="*/ 108 h 108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71" h="108">
                              <a:moveTo>
                                <a:pt x="16" y="3"/>
                              </a:moveTo>
                              <a:lnTo>
                                <a:pt x="10" y="7"/>
                              </a:lnTo>
                              <a:lnTo>
                                <a:pt x="5" y="13"/>
                              </a:lnTo>
                              <a:lnTo>
                                <a:pt x="2" y="20"/>
                              </a:lnTo>
                              <a:lnTo>
                                <a:pt x="0" y="29"/>
                              </a:lnTo>
                              <a:lnTo>
                                <a:pt x="0" y="40"/>
                              </a:lnTo>
                              <a:lnTo>
                                <a:pt x="0" y="52"/>
                              </a:lnTo>
                              <a:lnTo>
                                <a:pt x="3" y="62"/>
                              </a:lnTo>
                              <a:lnTo>
                                <a:pt x="6" y="71"/>
                              </a:lnTo>
                              <a:lnTo>
                                <a:pt x="10" y="77"/>
                              </a:lnTo>
                              <a:lnTo>
                                <a:pt x="14" y="87"/>
                              </a:lnTo>
                              <a:lnTo>
                                <a:pt x="21" y="94"/>
                              </a:lnTo>
                              <a:lnTo>
                                <a:pt x="28" y="101"/>
                              </a:lnTo>
                              <a:lnTo>
                                <a:pt x="34" y="105"/>
                              </a:lnTo>
                              <a:lnTo>
                                <a:pt x="40" y="108"/>
                              </a:lnTo>
                              <a:lnTo>
                                <a:pt x="47" y="108"/>
                              </a:lnTo>
                              <a:lnTo>
                                <a:pt x="52" y="108"/>
                              </a:lnTo>
                              <a:lnTo>
                                <a:pt x="59" y="106"/>
                              </a:lnTo>
                              <a:lnTo>
                                <a:pt x="64" y="99"/>
                              </a:lnTo>
                              <a:lnTo>
                                <a:pt x="67" y="91"/>
                              </a:lnTo>
                              <a:lnTo>
                                <a:pt x="71" y="78"/>
                              </a:lnTo>
                              <a:lnTo>
                                <a:pt x="71" y="69"/>
                              </a:lnTo>
                              <a:lnTo>
                                <a:pt x="71" y="57"/>
                              </a:lnTo>
                              <a:lnTo>
                                <a:pt x="68" y="46"/>
                              </a:lnTo>
                              <a:lnTo>
                                <a:pt x="66" y="36"/>
                              </a:lnTo>
                              <a:lnTo>
                                <a:pt x="62" y="28"/>
                              </a:lnTo>
                              <a:lnTo>
                                <a:pt x="58" y="22"/>
                              </a:lnTo>
                              <a:lnTo>
                                <a:pt x="52" y="15"/>
                              </a:lnTo>
                              <a:lnTo>
                                <a:pt x="46" y="9"/>
                              </a:lnTo>
                              <a:lnTo>
                                <a:pt x="38" y="4"/>
                              </a:lnTo>
                              <a:lnTo>
                                <a:pt x="31" y="0"/>
                              </a:lnTo>
                              <a:lnTo>
                                <a:pt x="23" y="0"/>
                              </a:lnTo>
                              <a:lnTo>
                                <a:pt x="16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3175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61878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2" y="1522"/>
                      <a:ext cx="112" cy="183"/>
                      <a:chOff x="2072" y="1522"/>
                      <a:chExt cx="112" cy="183"/>
                    </a:xfrm>
                  </p:grpSpPr>
                  <p:grpSp>
                    <p:nvGrpSpPr>
                      <p:cNvPr id="61879" name="Group 1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72" y="1522"/>
                        <a:ext cx="112" cy="179"/>
                        <a:chOff x="2072" y="1522"/>
                        <a:chExt cx="112" cy="179"/>
                      </a:xfrm>
                    </p:grpSpPr>
                    <p:sp>
                      <p:nvSpPr>
                        <p:cNvPr id="61840" name="Freeform 1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72" y="1522"/>
                          <a:ext cx="112" cy="179"/>
                        </a:xfrm>
                        <a:custGeom>
                          <a:avLst/>
                          <a:gdLst>
                            <a:gd name="T0" fmla="*/ 0 w 562"/>
                            <a:gd name="T1" fmla="*/ 20 h 898"/>
                            <a:gd name="T2" fmla="*/ 0 w 562"/>
                            <a:gd name="T3" fmla="*/ 18 h 898"/>
                            <a:gd name="T4" fmla="*/ 1 w 562"/>
                            <a:gd name="T5" fmla="*/ 16 h 898"/>
                            <a:gd name="T6" fmla="*/ 1 w 562"/>
                            <a:gd name="T7" fmla="*/ 14 h 898"/>
                            <a:gd name="T8" fmla="*/ 2 w 562"/>
                            <a:gd name="T9" fmla="*/ 12 h 898"/>
                            <a:gd name="T10" fmla="*/ 2 w 562"/>
                            <a:gd name="T11" fmla="*/ 11 h 898"/>
                            <a:gd name="T12" fmla="*/ 3 w 562"/>
                            <a:gd name="T13" fmla="*/ 9 h 898"/>
                            <a:gd name="T14" fmla="*/ 4 w 562"/>
                            <a:gd name="T15" fmla="*/ 8 h 898"/>
                            <a:gd name="T16" fmla="*/ 5 w 562"/>
                            <a:gd name="T17" fmla="*/ 7 h 898"/>
                            <a:gd name="T18" fmla="*/ 6 w 562"/>
                            <a:gd name="T19" fmla="*/ 5 h 898"/>
                            <a:gd name="T20" fmla="*/ 8 w 562"/>
                            <a:gd name="T21" fmla="*/ 4 h 898"/>
                            <a:gd name="T22" fmla="*/ 10 w 562"/>
                            <a:gd name="T23" fmla="*/ 3 h 898"/>
                            <a:gd name="T24" fmla="*/ 11 w 562"/>
                            <a:gd name="T25" fmla="*/ 2 h 898"/>
                            <a:gd name="T26" fmla="*/ 13 w 562"/>
                            <a:gd name="T27" fmla="*/ 1 h 898"/>
                            <a:gd name="T28" fmla="*/ 15 w 562"/>
                            <a:gd name="T29" fmla="*/ 1 h 898"/>
                            <a:gd name="T30" fmla="*/ 17 w 562"/>
                            <a:gd name="T31" fmla="*/ 0 h 898"/>
                            <a:gd name="T32" fmla="*/ 18 w 562"/>
                            <a:gd name="T33" fmla="*/ 0 h 898"/>
                            <a:gd name="T34" fmla="*/ 18 w 562"/>
                            <a:gd name="T35" fmla="*/ 0 h 898"/>
                            <a:gd name="T36" fmla="*/ 19 w 562"/>
                            <a:gd name="T37" fmla="*/ 0 h 898"/>
                            <a:gd name="T38" fmla="*/ 20 w 562"/>
                            <a:gd name="T39" fmla="*/ 1 h 898"/>
                            <a:gd name="T40" fmla="*/ 21 w 562"/>
                            <a:gd name="T41" fmla="*/ 2 h 898"/>
                            <a:gd name="T42" fmla="*/ 22 w 562"/>
                            <a:gd name="T43" fmla="*/ 2 h 898"/>
                            <a:gd name="T44" fmla="*/ 22 w 562"/>
                            <a:gd name="T45" fmla="*/ 3 h 898"/>
                            <a:gd name="T46" fmla="*/ 22 w 562"/>
                            <a:gd name="T47" fmla="*/ 4 h 898"/>
                            <a:gd name="T48" fmla="*/ 22 w 562"/>
                            <a:gd name="T49" fmla="*/ 5 h 898"/>
                            <a:gd name="T50" fmla="*/ 22 w 562"/>
                            <a:gd name="T51" fmla="*/ 7 h 898"/>
                            <a:gd name="T52" fmla="*/ 22 w 562"/>
                            <a:gd name="T53" fmla="*/ 7 h 898"/>
                            <a:gd name="T54" fmla="*/ 22 w 562"/>
                            <a:gd name="T55" fmla="*/ 8 h 898"/>
                            <a:gd name="T56" fmla="*/ 21 w 562"/>
                            <a:gd name="T57" fmla="*/ 8 h 898"/>
                            <a:gd name="T58" fmla="*/ 20 w 562"/>
                            <a:gd name="T59" fmla="*/ 9 h 898"/>
                            <a:gd name="T60" fmla="*/ 19 w 562"/>
                            <a:gd name="T61" fmla="*/ 9 h 898"/>
                            <a:gd name="T62" fmla="*/ 17 w 562"/>
                            <a:gd name="T63" fmla="*/ 10 h 898"/>
                            <a:gd name="T64" fmla="*/ 16 w 562"/>
                            <a:gd name="T65" fmla="*/ 11 h 898"/>
                            <a:gd name="T66" fmla="*/ 15 w 562"/>
                            <a:gd name="T67" fmla="*/ 12 h 898"/>
                            <a:gd name="T68" fmla="*/ 14 w 562"/>
                            <a:gd name="T69" fmla="*/ 13 h 898"/>
                            <a:gd name="T70" fmla="*/ 13 w 562"/>
                            <a:gd name="T71" fmla="*/ 14 h 898"/>
                            <a:gd name="T72" fmla="*/ 12 w 562"/>
                            <a:gd name="T73" fmla="*/ 15 h 898"/>
                            <a:gd name="T74" fmla="*/ 12 w 562"/>
                            <a:gd name="T75" fmla="*/ 16 h 898"/>
                            <a:gd name="T76" fmla="*/ 12 w 562"/>
                            <a:gd name="T77" fmla="*/ 18 h 898"/>
                            <a:gd name="T78" fmla="*/ 12 w 562"/>
                            <a:gd name="T79" fmla="*/ 19 h 898"/>
                            <a:gd name="T80" fmla="*/ 13 w 562"/>
                            <a:gd name="T81" fmla="*/ 21 h 898"/>
                            <a:gd name="T82" fmla="*/ 13 w 562"/>
                            <a:gd name="T83" fmla="*/ 22 h 898"/>
                            <a:gd name="T84" fmla="*/ 14 w 562"/>
                            <a:gd name="T85" fmla="*/ 24 h 898"/>
                            <a:gd name="T86" fmla="*/ 15 w 562"/>
                            <a:gd name="T87" fmla="*/ 25 h 898"/>
                            <a:gd name="T88" fmla="*/ 16 w 562"/>
                            <a:gd name="T89" fmla="*/ 27 h 898"/>
                            <a:gd name="T90" fmla="*/ 17 w 562"/>
                            <a:gd name="T91" fmla="*/ 28 h 898"/>
                            <a:gd name="T92" fmla="*/ 17 w 562"/>
                            <a:gd name="T93" fmla="*/ 29 h 898"/>
                            <a:gd name="T94" fmla="*/ 8 w 562"/>
                            <a:gd name="T95" fmla="*/ 36 h 898"/>
                            <a:gd name="T96" fmla="*/ 7 w 562"/>
                            <a:gd name="T97" fmla="*/ 34 h 898"/>
                            <a:gd name="T98" fmla="*/ 6 w 562"/>
                            <a:gd name="T99" fmla="*/ 33 h 898"/>
                            <a:gd name="T100" fmla="*/ 4 w 562"/>
                            <a:gd name="T101" fmla="*/ 31 h 898"/>
                            <a:gd name="T102" fmla="*/ 3 w 562"/>
                            <a:gd name="T103" fmla="*/ 29 h 898"/>
                            <a:gd name="T104" fmla="*/ 2 w 562"/>
                            <a:gd name="T105" fmla="*/ 27 h 898"/>
                            <a:gd name="T106" fmla="*/ 1 w 562"/>
                            <a:gd name="T107" fmla="*/ 26 h 898"/>
                            <a:gd name="T108" fmla="*/ 1 w 562"/>
                            <a:gd name="T109" fmla="*/ 24 h 898"/>
                            <a:gd name="T110" fmla="*/ 0 w 562"/>
                            <a:gd name="T111" fmla="*/ 22 h 898"/>
                            <a:gd name="T112" fmla="*/ 0 w 562"/>
                            <a:gd name="T113" fmla="*/ 20 h 898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w 562"/>
                            <a:gd name="T172" fmla="*/ 0 h 898"/>
                            <a:gd name="T173" fmla="*/ 562 w 562"/>
                            <a:gd name="T174" fmla="*/ 898 h 898"/>
                          </a:gdLst>
                          <a:ahLst/>
                          <a:cxnLst>
                            <a:cxn ang="T114">
                              <a:pos x="T0" y="T1"/>
                            </a:cxn>
                            <a:cxn ang="T115">
                              <a:pos x="T2" y="T3"/>
                            </a:cxn>
                            <a:cxn ang="T116">
                              <a:pos x="T4" y="T5"/>
                            </a:cxn>
                            <a:cxn ang="T117">
                              <a:pos x="T6" y="T7"/>
                            </a:cxn>
                            <a:cxn ang="T118">
                              <a:pos x="T8" y="T9"/>
                            </a:cxn>
                            <a:cxn ang="T119">
                              <a:pos x="T10" y="T11"/>
                            </a:cxn>
                            <a:cxn ang="T120">
                              <a:pos x="T12" y="T13"/>
                            </a:cxn>
                            <a:cxn ang="T121">
                              <a:pos x="T14" y="T15"/>
                            </a:cxn>
                            <a:cxn ang="T122">
                              <a:pos x="T16" y="T17"/>
                            </a:cxn>
                            <a:cxn ang="T123">
                              <a:pos x="T18" y="T19"/>
                            </a:cxn>
                            <a:cxn ang="T124">
                              <a:pos x="T20" y="T21"/>
                            </a:cxn>
                            <a:cxn ang="T125">
                              <a:pos x="T22" y="T23"/>
                            </a:cxn>
                            <a:cxn ang="T126">
                              <a:pos x="T24" y="T25"/>
                            </a:cxn>
                            <a:cxn ang="T127">
                              <a:pos x="T26" y="T27"/>
                            </a:cxn>
                            <a:cxn ang="T128">
                              <a:pos x="T28" y="T29"/>
                            </a:cxn>
                            <a:cxn ang="T129">
                              <a:pos x="T30" y="T31"/>
                            </a:cxn>
                            <a:cxn ang="T130">
                              <a:pos x="T32" y="T33"/>
                            </a:cxn>
                            <a:cxn ang="T131">
                              <a:pos x="T34" y="T35"/>
                            </a:cxn>
                            <a:cxn ang="T132">
                              <a:pos x="T36" y="T37"/>
                            </a:cxn>
                            <a:cxn ang="T133">
                              <a:pos x="T38" y="T39"/>
                            </a:cxn>
                            <a:cxn ang="T134">
                              <a:pos x="T40" y="T41"/>
                            </a:cxn>
                            <a:cxn ang="T135">
                              <a:pos x="T42" y="T43"/>
                            </a:cxn>
                            <a:cxn ang="T136">
                              <a:pos x="T44" y="T45"/>
                            </a:cxn>
                            <a:cxn ang="T137">
                              <a:pos x="T46" y="T47"/>
                            </a:cxn>
                            <a:cxn ang="T138">
                              <a:pos x="T48" y="T49"/>
                            </a:cxn>
                            <a:cxn ang="T139">
                              <a:pos x="T50" y="T51"/>
                            </a:cxn>
                            <a:cxn ang="T140">
                              <a:pos x="T52" y="T53"/>
                            </a:cxn>
                            <a:cxn ang="T141">
                              <a:pos x="T54" y="T55"/>
                            </a:cxn>
                            <a:cxn ang="T142">
                              <a:pos x="T56" y="T57"/>
                            </a:cxn>
                            <a:cxn ang="T143">
                              <a:pos x="T58" y="T59"/>
                            </a:cxn>
                            <a:cxn ang="T144">
                              <a:pos x="T60" y="T61"/>
                            </a:cxn>
                            <a:cxn ang="T145">
                              <a:pos x="T62" y="T63"/>
                            </a:cxn>
                            <a:cxn ang="T146">
                              <a:pos x="T64" y="T65"/>
                            </a:cxn>
                            <a:cxn ang="T147">
                              <a:pos x="T66" y="T67"/>
                            </a:cxn>
                            <a:cxn ang="T148">
                              <a:pos x="T68" y="T69"/>
                            </a:cxn>
                            <a:cxn ang="T149">
                              <a:pos x="T70" y="T71"/>
                            </a:cxn>
                            <a:cxn ang="T150">
                              <a:pos x="T72" y="T73"/>
                            </a:cxn>
                            <a:cxn ang="T151">
                              <a:pos x="T74" y="T75"/>
                            </a:cxn>
                            <a:cxn ang="T152">
                              <a:pos x="T76" y="T77"/>
                            </a:cxn>
                            <a:cxn ang="T153">
                              <a:pos x="T78" y="T79"/>
                            </a:cxn>
                            <a:cxn ang="T154">
                              <a:pos x="T80" y="T81"/>
                            </a:cxn>
                            <a:cxn ang="T155">
                              <a:pos x="T82" y="T83"/>
                            </a:cxn>
                            <a:cxn ang="T156">
                              <a:pos x="T84" y="T85"/>
                            </a:cxn>
                            <a:cxn ang="T157">
                              <a:pos x="T86" y="T87"/>
                            </a:cxn>
                            <a:cxn ang="T158">
                              <a:pos x="T88" y="T89"/>
                            </a:cxn>
                            <a:cxn ang="T159">
                              <a:pos x="T90" y="T91"/>
                            </a:cxn>
                            <a:cxn ang="T160">
                              <a:pos x="T92" y="T93"/>
                            </a:cxn>
                            <a:cxn ang="T161">
                              <a:pos x="T94" y="T95"/>
                            </a:cxn>
                            <a:cxn ang="T162">
                              <a:pos x="T96" y="T97"/>
                            </a:cxn>
                            <a:cxn ang="T163">
                              <a:pos x="T98" y="T99"/>
                            </a:cxn>
                            <a:cxn ang="T164">
                              <a:pos x="T100" y="T101"/>
                            </a:cxn>
                            <a:cxn ang="T165">
                              <a:pos x="T102" y="T103"/>
                            </a:cxn>
                            <a:cxn ang="T166">
                              <a:pos x="T104" y="T105"/>
                            </a:cxn>
                            <a:cxn ang="T167">
                              <a:pos x="T106" y="T107"/>
                            </a:cxn>
                            <a:cxn ang="T168">
                              <a:pos x="T108" y="T109"/>
                            </a:cxn>
                            <a:cxn ang="T169">
                              <a:pos x="T110" y="T111"/>
                            </a:cxn>
                            <a:cxn ang="T170">
                              <a:pos x="T112" y="T113"/>
                            </a:cxn>
                          </a:cxnLst>
                          <a:rect l="T171" t="T172" r="T173" b="T174"/>
                          <a:pathLst>
                            <a:path w="562" h="898">
                              <a:moveTo>
                                <a:pt x="0" y="500"/>
                              </a:moveTo>
                              <a:lnTo>
                                <a:pt x="3" y="451"/>
                              </a:lnTo>
                              <a:lnTo>
                                <a:pt x="13" y="398"/>
                              </a:lnTo>
                              <a:lnTo>
                                <a:pt x="25" y="352"/>
                              </a:lnTo>
                              <a:lnTo>
                                <a:pt x="38" y="305"/>
                              </a:lnTo>
                              <a:lnTo>
                                <a:pt x="53" y="267"/>
                              </a:lnTo>
                              <a:lnTo>
                                <a:pt x="74" y="230"/>
                              </a:lnTo>
                              <a:lnTo>
                                <a:pt x="98" y="199"/>
                              </a:lnTo>
                              <a:lnTo>
                                <a:pt x="127" y="167"/>
                              </a:lnTo>
                              <a:lnTo>
                                <a:pt x="162" y="134"/>
                              </a:lnTo>
                              <a:lnTo>
                                <a:pt x="202" y="103"/>
                              </a:lnTo>
                              <a:lnTo>
                                <a:pt x="245" y="74"/>
                              </a:lnTo>
                              <a:lnTo>
                                <a:pt x="287" y="49"/>
                              </a:lnTo>
                              <a:lnTo>
                                <a:pt x="334" y="29"/>
                              </a:lnTo>
                              <a:lnTo>
                                <a:pt x="376" y="15"/>
                              </a:lnTo>
                              <a:lnTo>
                                <a:pt x="416" y="5"/>
                              </a:lnTo>
                              <a:lnTo>
                                <a:pt x="448" y="0"/>
                              </a:lnTo>
                              <a:lnTo>
                                <a:pt x="463" y="3"/>
                              </a:lnTo>
                              <a:lnTo>
                                <a:pt x="481" y="11"/>
                              </a:lnTo>
                              <a:lnTo>
                                <a:pt x="503" y="24"/>
                              </a:lnTo>
                              <a:lnTo>
                                <a:pt x="527" y="43"/>
                              </a:lnTo>
                              <a:lnTo>
                                <a:pt x="540" y="61"/>
                              </a:lnTo>
                              <a:lnTo>
                                <a:pt x="551" y="82"/>
                              </a:lnTo>
                              <a:lnTo>
                                <a:pt x="559" y="104"/>
                              </a:lnTo>
                              <a:lnTo>
                                <a:pt x="562" y="137"/>
                              </a:lnTo>
                              <a:lnTo>
                                <a:pt x="559" y="167"/>
                              </a:lnTo>
                              <a:lnTo>
                                <a:pt x="551" y="186"/>
                              </a:lnTo>
                              <a:lnTo>
                                <a:pt x="540" y="199"/>
                              </a:lnTo>
                              <a:lnTo>
                                <a:pt x="524" y="208"/>
                              </a:lnTo>
                              <a:lnTo>
                                <a:pt x="496" y="219"/>
                              </a:lnTo>
                              <a:lnTo>
                                <a:pt x="467" y="230"/>
                              </a:lnTo>
                              <a:lnTo>
                                <a:pt x="437" y="244"/>
                              </a:lnTo>
                              <a:lnTo>
                                <a:pt x="401" y="265"/>
                              </a:lnTo>
                              <a:lnTo>
                                <a:pt x="364" y="295"/>
                              </a:lnTo>
                              <a:lnTo>
                                <a:pt x="342" y="320"/>
                              </a:lnTo>
                              <a:lnTo>
                                <a:pt x="323" y="347"/>
                              </a:lnTo>
                              <a:lnTo>
                                <a:pt x="309" y="378"/>
                              </a:lnTo>
                              <a:lnTo>
                                <a:pt x="299" y="413"/>
                              </a:lnTo>
                              <a:lnTo>
                                <a:pt x="297" y="448"/>
                              </a:lnTo>
                              <a:lnTo>
                                <a:pt x="305" y="488"/>
                              </a:lnTo>
                              <a:lnTo>
                                <a:pt x="314" y="525"/>
                              </a:lnTo>
                              <a:lnTo>
                                <a:pt x="326" y="556"/>
                              </a:lnTo>
                              <a:lnTo>
                                <a:pt x="348" y="592"/>
                              </a:lnTo>
                              <a:lnTo>
                                <a:pt x="376" y="633"/>
                              </a:lnTo>
                              <a:lnTo>
                                <a:pt x="406" y="668"/>
                              </a:lnTo>
                              <a:lnTo>
                                <a:pt x="427" y="698"/>
                              </a:lnTo>
                              <a:lnTo>
                                <a:pt x="439" y="729"/>
                              </a:lnTo>
                              <a:lnTo>
                                <a:pt x="207" y="898"/>
                              </a:lnTo>
                              <a:lnTo>
                                <a:pt x="168" y="866"/>
                              </a:lnTo>
                              <a:lnTo>
                                <a:pt x="138" y="827"/>
                              </a:lnTo>
                              <a:lnTo>
                                <a:pt x="109" y="787"/>
                              </a:lnTo>
                              <a:lnTo>
                                <a:pt x="78" y="738"/>
                              </a:lnTo>
                              <a:lnTo>
                                <a:pt x="50" y="687"/>
                              </a:lnTo>
                              <a:lnTo>
                                <a:pt x="31" y="648"/>
                              </a:lnTo>
                              <a:lnTo>
                                <a:pt x="16" y="602"/>
                              </a:lnTo>
                              <a:lnTo>
                                <a:pt x="4" y="549"/>
                              </a:lnTo>
                              <a:lnTo>
                                <a:pt x="0" y="5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008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61880" name="Group 1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72" y="1522"/>
                          <a:ext cx="112" cy="179"/>
                          <a:chOff x="2072" y="1522"/>
                          <a:chExt cx="112" cy="179"/>
                        </a:xfrm>
                      </p:grpSpPr>
                      <p:sp>
                        <p:nvSpPr>
                          <p:cNvPr id="61842" name="Freeform 1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92" y="1535"/>
                            <a:ext cx="83" cy="140"/>
                          </a:xfrm>
                          <a:custGeom>
                            <a:avLst/>
                            <a:gdLst>
                              <a:gd name="T0" fmla="*/ 5 w 417"/>
                              <a:gd name="T1" fmla="*/ 28 h 703"/>
                              <a:gd name="T2" fmla="*/ 4 w 417"/>
                              <a:gd name="T3" fmla="*/ 26 h 703"/>
                              <a:gd name="T4" fmla="*/ 3 w 417"/>
                              <a:gd name="T5" fmla="*/ 25 h 703"/>
                              <a:gd name="T6" fmla="*/ 2 w 417"/>
                              <a:gd name="T7" fmla="*/ 24 h 703"/>
                              <a:gd name="T8" fmla="*/ 2 w 417"/>
                              <a:gd name="T9" fmla="*/ 23 h 703"/>
                              <a:gd name="T10" fmla="*/ 1 w 417"/>
                              <a:gd name="T11" fmla="*/ 22 h 703"/>
                              <a:gd name="T12" fmla="*/ 1 w 417"/>
                              <a:gd name="T13" fmla="*/ 20 h 703"/>
                              <a:gd name="T14" fmla="*/ 1 w 417"/>
                              <a:gd name="T15" fmla="*/ 19 h 703"/>
                              <a:gd name="T16" fmla="*/ 0 w 417"/>
                              <a:gd name="T17" fmla="*/ 18 h 703"/>
                              <a:gd name="T18" fmla="*/ 0 w 417"/>
                              <a:gd name="T19" fmla="*/ 17 h 703"/>
                              <a:gd name="T20" fmla="*/ 0 w 417"/>
                              <a:gd name="T21" fmla="*/ 16 h 703"/>
                              <a:gd name="T22" fmla="*/ 0 w 417"/>
                              <a:gd name="T23" fmla="*/ 15 h 703"/>
                              <a:gd name="T24" fmla="*/ 0 w 417"/>
                              <a:gd name="T25" fmla="*/ 14 h 703"/>
                              <a:gd name="T26" fmla="*/ 0 w 417"/>
                              <a:gd name="T27" fmla="*/ 13 h 703"/>
                              <a:gd name="T28" fmla="*/ 1 w 417"/>
                              <a:gd name="T29" fmla="*/ 12 h 703"/>
                              <a:gd name="T30" fmla="*/ 1 w 417"/>
                              <a:gd name="T31" fmla="*/ 11 h 703"/>
                              <a:gd name="T32" fmla="*/ 2 w 417"/>
                              <a:gd name="T33" fmla="*/ 10 h 703"/>
                              <a:gd name="T34" fmla="*/ 2 w 417"/>
                              <a:gd name="T35" fmla="*/ 9 h 703"/>
                              <a:gd name="T36" fmla="*/ 3 w 417"/>
                              <a:gd name="T37" fmla="*/ 8 h 703"/>
                              <a:gd name="T38" fmla="*/ 4 w 417"/>
                              <a:gd name="T39" fmla="*/ 7 h 703"/>
                              <a:gd name="T40" fmla="*/ 4 w 417"/>
                              <a:gd name="T41" fmla="*/ 6 h 703"/>
                              <a:gd name="T42" fmla="*/ 5 w 417"/>
                              <a:gd name="T43" fmla="*/ 5 h 703"/>
                              <a:gd name="T44" fmla="*/ 6 w 417"/>
                              <a:gd name="T45" fmla="*/ 4 h 703"/>
                              <a:gd name="T46" fmla="*/ 7 w 417"/>
                              <a:gd name="T47" fmla="*/ 4 h 703"/>
                              <a:gd name="T48" fmla="*/ 9 w 417"/>
                              <a:gd name="T49" fmla="*/ 3 h 703"/>
                              <a:gd name="T50" fmla="*/ 10 w 417"/>
                              <a:gd name="T51" fmla="*/ 2 h 703"/>
                              <a:gd name="T52" fmla="*/ 12 w 417"/>
                              <a:gd name="T53" fmla="*/ 1 h 703"/>
                              <a:gd name="T54" fmla="*/ 14 w 417"/>
                              <a:gd name="T55" fmla="*/ 1 h 703"/>
                              <a:gd name="T56" fmla="*/ 15 w 417"/>
                              <a:gd name="T57" fmla="*/ 0 h 703"/>
                              <a:gd name="T58" fmla="*/ 17 w 417"/>
                              <a:gd name="T59" fmla="*/ 0 h 703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w 417"/>
                              <a:gd name="T91" fmla="*/ 0 h 703"/>
                              <a:gd name="T92" fmla="*/ 417 w 417"/>
                              <a:gd name="T93" fmla="*/ 703 h 703"/>
                            </a:gdLst>
                            <a:ahLst/>
                            <a:cxnLst>
                              <a:cxn ang="T60">
                                <a:pos x="T0" y="T1"/>
                              </a:cxn>
                              <a:cxn ang="T61">
                                <a:pos x="T2" y="T3"/>
                              </a:cxn>
                              <a:cxn ang="T62">
                                <a:pos x="T4" y="T5"/>
                              </a:cxn>
                              <a:cxn ang="T63">
                                <a:pos x="T6" y="T7"/>
                              </a:cxn>
                              <a:cxn ang="T64">
                                <a:pos x="T8" y="T9"/>
                              </a:cxn>
                              <a:cxn ang="T65">
                                <a:pos x="T10" y="T11"/>
                              </a:cxn>
                              <a:cxn ang="T66">
                                <a:pos x="T12" y="T13"/>
                              </a:cxn>
                              <a:cxn ang="T67">
                                <a:pos x="T14" y="T15"/>
                              </a:cxn>
                              <a:cxn ang="T68">
                                <a:pos x="T16" y="T17"/>
                              </a:cxn>
                              <a:cxn ang="T69">
                                <a:pos x="T18" y="T19"/>
                              </a:cxn>
                              <a:cxn ang="T70">
                                <a:pos x="T20" y="T21"/>
                              </a:cxn>
                              <a:cxn ang="T71">
                                <a:pos x="T22" y="T23"/>
                              </a:cxn>
                              <a:cxn ang="T72">
                                <a:pos x="T24" y="T25"/>
                              </a:cxn>
                              <a:cxn ang="T73">
                                <a:pos x="T26" y="T27"/>
                              </a:cxn>
                              <a:cxn ang="T74">
                                <a:pos x="T28" y="T29"/>
                              </a:cxn>
                              <a:cxn ang="T75">
                                <a:pos x="T30" y="T31"/>
                              </a:cxn>
                              <a:cxn ang="T76">
                                <a:pos x="T32" y="T33"/>
                              </a:cxn>
                              <a:cxn ang="T77">
                                <a:pos x="T34" y="T35"/>
                              </a:cxn>
                              <a:cxn ang="T78">
                                <a:pos x="T36" y="T37"/>
                              </a:cxn>
                              <a:cxn ang="T79">
                                <a:pos x="T38" y="T39"/>
                              </a:cxn>
                              <a:cxn ang="T80">
                                <a:pos x="T40" y="T41"/>
                              </a:cxn>
                              <a:cxn ang="T81">
                                <a:pos x="T42" y="T43"/>
                              </a:cxn>
                              <a:cxn ang="T82">
                                <a:pos x="T44" y="T45"/>
                              </a:cxn>
                              <a:cxn ang="T83">
                                <a:pos x="T46" y="T47"/>
                              </a:cxn>
                              <a:cxn ang="T84">
                                <a:pos x="T48" y="T49"/>
                              </a:cxn>
                              <a:cxn ang="T85">
                                <a:pos x="T50" y="T51"/>
                              </a:cxn>
                              <a:cxn ang="T86">
                                <a:pos x="T52" y="T53"/>
                              </a:cxn>
                              <a:cxn ang="T87">
                                <a:pos x="T54" y="T55"/>
                              </a:cxn>
                              <a:cxn ang="T88">
                                <a:pos x="T56" y="T57"/>
                              </a:cxn>
                              <a:cxn ang="T89">
                                <a:pos x="T58" y="T59"/>
                              </a:cxn>
                            </a:cxnLst>
                            <a:rect l="T90" t="T91" r="T92" b="T93"/>
                            <a:pathLst>
                              <a:path w="417" h="703">
                                <a:moveTo>
                                  <a:pt x="124" y="703"/>
                                </a:moveTo>
                                <a:lnTo>
                                  <a:pt x="97" y="668"/>
                                </a:lnTo>
                                <a:lnTo>
                                  <a:pt x="75" y="637"/>
                                </a:lnTo>
                                <a:lnTo>
                                  <a:pt x="58" y="606"/>
                                </a:lnTo>
                                <a:lnTo>
                                  <a:pt x="43" y="573"/>
                                </a:lnTo>
                                <a:lnTo>
                                  <a:pt x="32" y="540"/>
                                </a:lnTo>
                                <a:lnTo>
                                  <a:pt x="23" y="508"/>
                                </a:lnTo>
                                <a:lnTo>
                                  <a:pt x="15" y="480"/>
                                </a:lnTo>
                                <a:lnTo>
                                  <a:pt x="9" y="452"/>
                                </a:lnTo>
                                <a:lnTo>
                                  <a:pt x="5" y="421"/>
                                </a:lnTo>
                                <a:lnTo>
                                  <a:pt x="2" y="398"/>
                                </a:lnTo>
                                <a:lnTo>
                                  <a:pt x="0" y="378"/>
                                </a:lnTo>
                                <a:lnTo>
                                  <a:pt x="2" y="358"/>
                                </a:lnTo>
                                <a:lnTo>
                                  <a:pt x="10" y="329"/>
                                </a:lnTo>
                                <a:lnTo>
                                  <a:pt x="18" y="299"/>
                                </a:lnTo>
                                <a:lnTo>
                                  <a:pt x="29" y="269"/>
                                </a:lnTo>
                                <a:lnTo>
                                  <a:pt x="42" y="242"/>
                                </a:lnTo>
                                <a:lnTo>
                                  <a:pt x="55" y="217"/>
                                </a:lnTo>
                                <a:lnTo>
                                  <a:pt x="71" y="191"/>
                                </a:lnTo>
                                <a:lnTo>
                                  <a:pt x="88" y="168"/>
                                </a:lnTo>
                                <a:lnTo>
                                  <a:pt x="106" y="148"/>
                                </a:lnTo>
                                <a:lnTo>
                                  <a:pt x="124" y="132"/>
                                </a:lnTo>
                                <a:lnTo>
                                  <a:pt x="156" y="108"/>
                                </a:lnTo>
                                <a:lnTo>
                                  <a:pt x="184" y="91"/>
                                </a:lnTo>
                                <a:lnTo>
                                  <a:pt x="219" y="69"/>
                                </a:lnTo>
                                <a:lnTo>
                                  <a:pt x="255" y="51"/>
                                </a:lnTo>
                                <a:lnTo>
                                  <a:pt x="301" y="31"/>
                                </a:lnTo>
                                <a:lnTo>
                                  <a:pt x="342" y="19"/>
                                </a:lnTo>
                                <a:lnTo>
                                  <a:pt x="382" y="9"/>
                                </a:lnTo>
                                <a:lnTo>
                                  <a:pt x="417" y="0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FF4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43" name="Freeform 1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3" y="1550"/>
                            <a:ext cx="71" cy="117"/>
                          </a:xfrm>
                          <a:custGeom>
                            <a:avLst/>
                            <a:gdLst>
                              <a:gd name="T0" fmla="*/ 0 w 356"/>
                              <a:gd name="T1" fmla="*/ 14 h 585"/>
                              <a:gd name="T2" fmla="*/ 0 w 356"/>
                              <a:gd name="T3" fmla="*/ 13 h 585"/>
                              <a:gd name="T4" fmla="*/ 0 w 356"/>
                              <a:gd name="T5" fmla="*/ 12 h 585"/>
                              <a:gd name="T6" fmla="*/ 0 w 356"/>
                              <a:gd name="T7" fmla="*/ 10 h 585"/>
                              <a:gd name="T8" fmla="*/ 0 w 356"/>
                              <a:gd name="T9" fmla="*/ 9 h 585"/>
                              <a:gd name="T10" fmla="*/ 1 w 356"/>
                              <a:gd name="T11" fmla="*/ 8 h 585"/>
                              <a:gd name="T12" fmla="*/ 1 w 356"/>
                              <a:gd name="T13" fmla="*/ 7 h 585"/>
                              <a:gd name="T14" fmla="*/ 2 w 356"/>
                              <a:gd name="T15" fmla="*/ 6 h 585"/>
                              <a:gd name="T16" fmla="*/ 2 w 356"/>
                              <a:gd name="T17" fmla="*/ 5 h 585"/>
                              <a:gd name="T18" fmla="*/ 3 w 356"/>
                              <a:gd name="T19" fmla="*/ 4 h 585"/>
                              <a:gd name="T20" fmla="*/ 4 w 356"/>
                              <a:gd name="T21" fmla="*/ 4 h 585"/>
                              <a:gd name="T22" fmla="*/ 5 w 356"/>
                              <a:gd name="T23" fmla="*/ 3 h 585"/>
                              <a:gd name="T24" fmla="*/ 6 w 356"/>
                              <a:gd name="T25" fmla="*/ 2 h 585"/>
                              <a:gd name="T26" fmla="*/ 7 w 356"/>
                              <a:gd name="T27" fmla="*/ 2 h 585"/>
                              <a:gd name="T28" fmla="*/ 8 w 356"/>
                              <a:gd name="T29" fmla="*/ 1 h 585"/>
                              <a:gd name="T30" fmla="*/ 9 w 356"/>
                              <a:gd name="T31" fmla="*/ 1 h 585"/>
                              <a:gd name="T32" fmla="*/ 10 w 356"/>
                              <a:gd name="T33" fmla="*/ 1 h 585"/>
                              <a:gd name="T34" fmla="*/ 11 w 356"/>
                              <a:gd name="T35" fmla="*/ 0 h 585"/>
                              <a:gd name="T36" fmla="*/ 12 w 356"/>
                              <a:gd name="T37" fmla="*/ 0 h 585"/>
                              <a:gd name="T38" fmla="*/ 13 w 356"/>
                              <a:gd name="T39" fmla="*/ 0 h 585"/>
                              <a:gd name="T40" fmla="*/ 14 w 356"/>
                              <a:gd name="T41" fmla="*/ 0 h 585"/>
                              <a:gd name="T42" fmla="*/ 14 w 356"/>
                              <a:gd name="T43" fmla="*/ 0 h 585"/>
                              <a:gd name="T44" fmla="*/ 14 w 356"/>
                              <a:gd name="T45" fmla="*/ 1 h 585"/>
                              <a:gd name="T46" fmla="*/ 14 w 356"/>
                              <a:gd name="T47" fmla="*/ 1 h 585"/>
                              <a:gd name="T48" fmla="*/ 14 w 356"/>
                              <a:gd name="T49" fmla="*/ 1 h 585"/>
                              <a:gd name="T50" fmla="*/ 13 w 356"/>
                              <a:gd name="T51" fmla="*/ 1 h 585"/>
                              <a:gd name="T52" fmla="*/ 12 w 356"/>
                              <a:gd name="T53" fmla="*/ 2 h 585"/>
                              <a:gd name="T54" fmla="*/ 11 w 356"/>
                              <a:gd name="T55" fmla="*/ 2 h 585"/>
                              <a:gd name="T56" fmla="*/ 10 w 356"/>
                              <a:gd name="T57" fmla="*/ 3 h 585"/>
                              <a:gd name="T58" fmla="*/ 9 w 356"/>
                              <a:gd name="T59" fmla="*/ 3 h 585"/>
                              <a:gd name="T60" fmla="*/ 7 w 356"/>
                              <a:gd name="T61" fmla="*/ 4 h 585"/>
                              <a:gd name="T62" fmla="*/ 6 w 356"/>
                              <a:gd name="T63" fmla="*/ 5 h 585"/>
                              <a:gd name="T64" fmla="*/ 5 w 356"/>
                              <a:gd name="T65" fmla="*/ 6 h 585"/>
                              <a:gd name="T66" fmla="*/ 4 w 356"/>
                              <a:gd name="T67" fmla="*/ 7 h 585"/>
                              <a:gd name="T68" fmla="*/ 3 w 356"/>
                              <a:gd name="T69" fmla="*/ 8 h 585"/>
                              <a:gd name="T70" fmla="*/ 2 w 356"/>
                              <a:gd name="T71" fmla="*/ 9 h 585"/>
                              <a:gd name="T72" fmla="*/ 2 w 356"/>
                              <a:gd name="T73" fmla="*/ 10 h 585"/>
                              <a:gd name="T74" fmla="*/ 2 w 356"/>
                              <a:gd name="T75" fmla="*/ 12 h 585"/>
                              <a:gd name="T76" fmla="*/ 2 w 356"/>
                              <a:gd name="T77" fmla="*/ 13 h 585"/>
                              <a:gd name="T78" fmla="*/ 3 w 356"/>
                              <a:gd name="T79" fmla="*/ 15 h 585"/>
                              <a:gd name="T80" fmla="*/ 3 w 356"/>
                              <a:gd name="T81" fmla="*/ 16 h 585"/>
                              <a:gd name="T82" fmla="*/ 4 w 356"/>
                              <a:gd name="T83" fmla="*/ 18 h 585"/>
                              <a:gd name="T84" fmla="*/ 5 w 356"/>
                              <a:gd name="T85" fmla="*/ 19 h 585"/>
                              <a:gd name="T86" fmla="*/ 6 w 356"/>
                              <a:gd name="T87" fmla="*/ 21 h 585"/>
                              <a:gd name="T88" fmla="*/ 7 w 356"/>
                              <a:gd name="T89" fmla="*/ 22 h 585"/>
                              <a:gd name="T90" fmla="*/ 8 w 356"/>
                              <a:gd name="T91" fmla="*/ 23 h 585"/>
                              <a:gd name="T92" fmla="*/ 7 w 356"/>
                              <a:gd name="T93" fmla="*/ 23 h 585"/>
                              <a:gd name="T94" fmla="*/ 6 w 356"/>
                              <a:gd name="T95" fmla="*/ 23 h 585"/>
                              <a:gd name="T96" fmla="*/ 5 w 356"/>
                              <a:gd name="T97" fmla="*/ 22 h 585"/>
                              <a:gd name="T98" fmla="*/ 4 w 356"/>
                              <a:gd name="T99" fmla="*/ 21 h 585"/>
                              <a:gd name="T100" fmla="*/ 4 w 356"/>
                              <a:gd name="T101" fmla="*/ 21 h 585"/>
                              <a:gd name="T102" fmla="*/ 3 w 356"/>
                              <a:gd name="T103" fmla="*/ 19 h 585"/>
                              <a:gd name="T104" fmla="*/ 2 w 356"/>
                              <a:gd name="T105" fmla="*/ 18 h 585"/>
                              <a:gd name="T106" fmla="*/ 1 w 356"/>
                              <a:gd name="T107" fmla="*/ 17 h 585"/>
                              <a:gd name="T108" fmla="*/ 1 w 356"/>
                              <a:gd name="T109" fmla="*/ 16 h 585"/>
                              <a:gd name="T110" fmla="*/ 1 w 356"/>
                              <a:gd name="T111" fmla="*/ 15 h 585"/>
                              <a:gd name="T112" fmla="*/ 0 w 356"/>
                              <a:gd name="T113" fmla="*/ 14 h 585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w 356"/>
                              <a:gd name="T172" fmla="*/ 0 h 585"/>
                              <a:gd name="T173" fmla="*/ 356 w 356"/>
                              <a:gd name="T174" fmla="*/ 585 h 585"/>
                            </a:gdLst>
                            <a:ahLst/>
                            <a:cxnLst>
                              <a:cxn ang="T114">
                                <a:pos x="T0" y="T1"/>
                              </a:cxn>
                              <a:cxn ang="T115">
                                <a:pos x="T2" y="T3"/>
                              </a:cxn>
                              <a:cxn ang="T116">
                                <a:pos x="T4" y="T5"/>
                              </a:cxn>
                              <a:cxn ang="T117">
                                <a:pos x="T6" y="T7"/>
                              </a:cxn>
                              <a:cxn ang="T118">
                                <a:pos x="T8" y="T9"/>
                              </a:cxn>
                              <a:cxn ang="T119">
                                <a:pos x="T10" y="T11"/>
                              </a:cxn>
                              <a:cxn ang="T120">
                                <a:pos x="T12" y="T13"/>
                              </a:cxn>
                              <a:cxn ang="T121">
                                <a:pos x="T14" y="T15"/>
                              </a:cxn>
                              <a:cxn ang="T122">
                                <a:pos x="T16" y="T17"/>
                              </a:cxn>
                              <a:cxn ang="T123">
                                <a:pos x="T18" y="T19"/>
                              </a:cxn>
                              <a:cxn ang="T124">
                                <a:pos x="T20" y="T21"/>
                              </a:cxn>
                              <a:cxn ang="T125">
                                <a:pos x="T22" y="T23"/>
                              </a:cxn>
                              <a:cxn ang="T126">
                                <a:pos x="T24" y="T25"/>
                              </a:cxn>
                              <a:cxn ang="T127">
                                <a:pos x="T26" y="T27"/>
                              </a:cxn>
                              <a:cxn ang="T128">
                                <a:pos x="T28" y="T29"/>
                              </a:cxn>
                              <a:cxn ang="T129">
                                <a:pos x="T30" y="T31"/>
                              </a:cxn>
                              <a:cxn ang="T130">
                                <a:pos x="T32" y="T33"/>
                              </a:cxn>
                              <a:cxn ang="T131">
                                <a:pos x="T34" y="T35"/>
                              </a:cxn>
                              <a:cxn ang="T132">
                                <a:pos x="T36" y="T37"/>
                              </a:cxn>
                              <a:cxn ang="T133">
                                <a:pos x="T38" y="T39"/>
                              </a:cxn>
                              <a:cxn ang="T134">
                                <a:pos x="T40" y="T41"/>
                              </a:cxn>
                              <a:cxn ang="T135">
                                <a:pos x="T42" y="T43"/>
                              </a:cxn>
                              <a:cxn ang="T136">
                                <a:pos x="T44" y="T45"/>
                              </a:cxn>
                              <a:cxn ang="T137">
                                <a:pos x="T46" y="T47"/>
                              </a:cxn>
                              <a:cxn ang="T138">
                                <a:pos x="T48" y="T49"/>
                              </a:cxn>
                              <a:cxn ang="T139">
                                <a:pos x="T50" y="T51"/>
                              </a:cxn>
                              <a:cxn ang="T140">
                                <a:pos x="T52" y="T53"/>
                              </a:cxn>
                              <a:cxn ang="T141">
                                <a:pos x="T54" y="T55"/>
                              </a:cxn>
                              <a:cxn ang="T142">
                                <a:pos x="T56" y="T57"/>
                              </a:cxn>
                              <a:cxn ang="T143">
                                <a:pos x="T58" y="T59"/>
                              </a:cxn>
                              <a:cxn ang="T144">
                                <a:pos x="T60" y="T61"/>
                              </a:cxn>
                              <a:cxn ang="T145">
                                <a:pos x="T62" y="T63"/>
                              </a:cxn>
                              <a:cxn ang="T146">
                                <a:pos x="T64" y="T65"/>
                              </a:cxn>
                              <a:cxn ang="T147">
                                <a:pos x="T66" y="T67"/>
                              </a:cxn>
                              <a:cxn ang="T148">
                                <a:pos x="T68" y="T69"/>
                              </a:cxn>
                              <a:cxn ang="T149">
                                <a:pos x="T70" y="T71"/>
                              </a:cxn>
                              <a:cxn ang="T150">
                                <a:pos x="T72" y="T73"/>
                              </a:cxn>
                              <a:cxn ang="T151">
                                <a:pos x="T74" y="T75"/>
                              </a:cxn>
                              <a:cxn ang="T152">
                                <a:pos x="T76" y="T77"/>
                              </a:cxn>
                              <a:cxn ang="T153">
                                <a:pos x="T78" y="T79"/>
                              </a:cxn>
                              <a:cxn ang="T154">
                                <a:pos x="T80" y="T81"/>
                              </a:cxn>
                              <a:cxn ang="T155">
                                <a:pos x="T82" y="T83"/>
                              </a:cxn>
                              <a:cxn ang="T156">
                                <a:pos x="T84" y="T85"/>
                              </a:cxn>
                              <a:cxn ang="T157">
                                <a:pos x="T86" y="T87"/>
                              </a:cxn>
                              <a:cxn ang="T158">
                                <a:pos x="T88" y="T89"/>
                              </a:cxn>
                              <a:cxn ang="T159">
                                <a:pos x="T90" y="T91"/>
                              </a:cxn>
                              <a:cxn ang="T160">
                                <a:pos x="T92" y="T93"/>
                              </a:cxn>
                              <a:cxn ang="T161">
                                <a:pos x="T94" y="T95"/>
                              </a:cxn>
                              <a:cxn ang="T162">
                                <a:pos x="T96" y="T97"/>
                              </a:cxn>
                              <a:cxn ang="T163">
                                <a:pos x="T98" y="T99"/>
                              </a:cxn>
                              <a:cxn ang="T164">
                                <a:pos x="T100" y="T101"/>
                              </a:cxn>
                              <a:cxn ang="T165">
                                <a:pos x="T102" y="T103"/>
                              </a:cxn>
                              <a:cxn ang="T166">
                                <a:pos x="T104" y="T105"/>
                              </a:cxn>
                              <a:cxn ang="T167">
                                <a:pos x="T106" y="T107"/>
                              </a:cxn>
                              <a:cxn ang="T168">
                                <a:pos x="T108" y="T109"/>
                              </a:cxn>
                              <a:cxn ang="T169">
                                <a:pos x="T110" y="T111"/>
                              </a:cxn>
                              <a:cxn ang="T170">
                                <a:pos x="T112" y="T113"/>
                              </a:cxn>
                            </a:cxnLst>
                            <a:rect l="T171" t="T172" r="T173" b="T174"/>
                            <a:pathLst>
                              <a:path w="356" h="585">
                                <a:moveTo>
                                  <a:pt x="6" y="348"/>
                                </a:moveTo>
                                <a:lnTo>
                                  <a:pt x="2" y="319"/>
                                </a:lnTo>
                                <a:lnTo>
                                  <a:pt x="0" y="288"/>
                                </a:lnTo>
                                <a:lnTo>
                                  <a:pt x="2" y="254"/>
                                </a:lnTo>
                                <a:lnTo>
                                  <a:pt x="6" y="229"/>
                                </a:lnTo>
                                <a:lnTo>
                                  <a:pt x="13" y="204"/>
                                </a:lnTo>
                                <a:lnTo>
                                  <a:pt x="24" y="174"/>
                                </a:lnTo>
                                <a:lnTo>
                                  <a:pt x="43" y="146"/>
                                </a:lnTo>
                                <a:lnTo>
                                  <a:pt x="60" y="123"/>
                                </a:lnTo>
                                <a:lnTo>
                                  <a:pt x="78" y="108"/>
                                </a:lnTo>
                                <a:lnTo>
                                  <a:pt x="98" y="89"/>
                                </a:lnTo>
                                <a:lnTo>
                                  <a:pt x="119" y="73"/>
                                </a:lnTo>
                                <a:lnTo>
                                  <a:pt x="145" y="58"/>
                                </a:lnTo>
                                <a:lnTo>
                                  <a:pt x="172" y="42"/>
                                </a:lnTo>
                                <a:lnTo>
                                  <a:pt x="196" y="31"/>
                                </a:lnTo>
                                <a:lnTo>
                                  <a:pt x="221" y="21"/>
                                </a:lnTo>
                                <a:lnTo>
                                  <a:pt x="244" y="14"/>
                                </a:lnTo>
                                <a:lnTo>
                                  <a:pt x="268" y="7"/>
                                </a:lnTo>
                                <a:lnTo>
                                  <a:pt x="297" y="2"/>
                                </a:lnTo>
                                <a:lnTo>
                                  <a:pt x="324" y="1"/>
                                </a:lnTo>
                                <a:lnTo>
                                  <a:pt x="342" y="0"/>
                                </a:lnTo>
                                <a:lnTo>
                                  <a:pt x="356" y="1"/>
                                </a:lnTo>
                                <a:lnTo>
                                  <a:pt x="355" y="17"/>
                                </a:lnTo>
                                <a:lnTo>
                                  <a:pt x="353" y="30"/>
                                </a:lnTo>
                                <a:lnTo>
                                  <a:pt x="339" y="32"/>
                                </a:lnTo>
                                <a:lnTo>
                                  <a:pt x="319" y="37"/>
                                </a:lnTo>
                                <a:lnTo>
                                  <a:pt x="296" y="44"/>
                                </a:lnTo>
                                <a:lnTo>
                                  <a:pt x="270" y="55"/>
                                </a:lnTo>
                                <a:lnTo>
                                  <a:pt x="244" y="66"/>
                                </a:lnTo>
                                <a:lnTo>
                                  <a:pt x="216" y="78"/>
                                </a:lnTo>
                                <a:lnTo>
                                  <a:pt x="187" y="91"/>
                                </a:lnTo>
                                <a:lnTo>
                                  <a:pt x="150" y="113"/>
                                </a:lnTo>
                                <a:lnTo>
                                  <a:pt x="113" y="143"/>
                                </a:lnTo>
                                <a:lnTo>
                                  <a:pt x="91" y="166"/>
                                </a:lnTo>
                                <a:lnTo>
                                  <a:pt x="73" y="194"/>
                                </a:lnTo>
                                <a:lnTo>
                                  <a:pt x="59" y="225"/>
                                </a:lnTo>
                                <a:lnTo>
                                  <a:pt x="49" y="260"/>
                                </a:lnTo>
                                <a:lnTo>
                                  <a:pt x="47" y="295"/>
                                </a:lnTo>
                                <a:lnTo>
                                  <a:pt x="55" y="335"/>
                                </a:lnTo>
                                <a:lnTo>
                                  <a:pt x="64" y="371"/>
                                </a:lnTo>
                                <a:lnTo>
                                  <a:pt x="76" y="402"/>
                                </a:lnTo>
                                <a:lnTo>
                                  <a:pt x="97" y="438"/>
                                </a:lnTo>
                                <a:lnTo>
                                  <a:pt x="125" y="478"/>
                                </a:lnTo>
                                <a:lnTo>
                                  <a:pt x="155" y="514"/>
                                </a:lnTo>
                                <a:lnTo>
                                  <a:pt x="177" y="545"/>
                                </a:lnTo>
                                <a:lnTo>
                                  <a:pt x="198" y="579"/>
                                </a:lnTo>
                                <a:lnTo>
                                  <a:pt x="165" y="585"/>
                                </a:lnTo>
                                <a:lnTo>
                                  <a:pt x="148" y="570"/>
                                </a:lnTo>
                                <a:lnTo>
                                  <a:pt x="130" y="553"/>
                                </a:lnTo>
                                <a:lnTo>
                                  <a:pt x="108" y="535"/>
                                </a:lnTo>
                                <a:lnTo>
                                  <a:pt x="89" y="513"/>
                                </a:lnTo>
                                <a:lnTo>
                                  <a:pt x="67" y="483"/>
                                </a:lnTo>
                                <a:lnTo>
                                  <a:pt x="49" y="454"/>
                                </a:lnTo>
                                <a:lnTo>
                                  <a:pt x="31" y="424"/>
                                </a:lnTo>
                                <a:lnTo>
                                  <a:pt x="19" y="395"/>
                                </a:lnTo>
                                <a:lnTo>
                                  <a:pt x="13" y="376"/>
                                </a:lnTo>
                                <a:lnTo>
                                  <a:pt x="6" y="34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00A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44" name="Freeform 13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22" y="1555"/>
                            <a:ext cx="62" cy="113"/>
                          </a:xfrm>
                          <a:custGeom>
                            <a:avLst/>
                            <a:gdLst>
                              <a:gd name="T0" fmla="*/ 0 w 308"/>
                              <a:gd name="T1" fmla="*/ 13 h 566"/>
                              <a:gd name="T2" fmla="*/ 0 w 308"/>
                              <a:gd name="T3" fmla="*/ 12 h 566"/>
                              <a:gd name="T4" fmla="*/ 0 w 308"/>
                              <a:gd name="T5" fmla="*/ 11 h 566"/>
                              <a:gd name="T6" fmla="*/ 0 w 308"/>
                              <a:gd name="T7" fmla="*/ 10 h 566"/>
                              <a:gd name="T8" fmla="*/ 0 w 308"/>
                              <a:gd name="T9" fmla="*/ 9 h 566"/>
                              <a:gd name="T10" fmla="*/ 1 w 308"/>
                              <a:gd name="T11" fmla="*/ 8 h 566"/>
                              <a:gd name="T12" fmla="*/ 1 w 308"/>
                              <a:gd name="T13" fmla="*/ 7 h 566"/>
                              <a:gd name="T14" fmla="*/ 2 w 308"/>
                              <a:gd name="T15" fmla="*/ 5 h 566"/>
                              <a:gd name="T16" fmla="*/ 2 w 308"/>
                              <a:gd name="T17" fmla="*/ 5 h 566"/>
                              <a:gd name="T18" fmla="*/ 3 w 308"/>
                              <a:gd name="T19" fmla="*/ 4 h 566"/>
                              <a:gd name="T20" fmla="*/ 4 w 308"/>
                              <a:gd name="T21" fmla="*/ 3 h 566"/>
                              <a:gd name="T22" fmla="*/ 5 w 308"/>
                              <a:gd name="T23" fmla="*/ 2 h 566"/>
                              <a:gd name="T24" fmla="*/ 6 w 308"/>
                              <a:gd name="T25" fmla="*/ 2 h 566"/>
                              <a:gd name="T26" fmla="*/ 7 w 308"/>
                              <a:gd name="T27" fmla="*/ 1 h 566"/>
                              <a:gd name="T28" fmla="*/ 8 w 308"/>
                              <a:gd name="T29" fmla="*/ 1 h 566"/>
                              <a:gd name="T30" fmla="*/ 9 w 308"/>
                              <a:gd name="T31" fmla="*/ 0 h 566"/>
                              <a:gd name="T32" fmla="*/ 10 w 308"/>
                              <a:gd name="T33" fmla="*/ 0 h 566"/>
                              <a:gd name="T34" fmla="*/ 11 w 308"/>
                              <a:gd name="T35" fmla="*/ 0 h 566"/>
                              <a:gd name="T36" fmla="*/ 12 w 308"/>
                              <a:gd name="T37" fmla="*/ 0 h 566"/>
                              <a:gd name="T38" fmla="*/ 12 w 308"/>
                              <a:gd name="T39" fmla="*/ 0 h 566"/>
                              <a:gd name="T40" fmla="*/ 12 w 308"/>
                              <a:gd name="T41" fmla="*/ 1 h 566"/>
                              <a:gd name="T42" fmla="*/ 12 w 308"/>
                              <a:gd name="T43" fmla="*/ 1 h 566"/>
                              <a:gd name="T44" fmla="*/ 11 w 308"/>
                              <a:gd name="T45" fmla="*/ 2 h 566"/>
                              <a:gd name="T46" fmla="*/ 10 w 308"/>
                              <a:gd name="T47" fmla="*/ 2 h 566"/>
                              <a:gd name="T48" fmla="*/ 9 w 308"/>
                              <a:gd name="T49" fmla="*/ 3 h 566"/>
                              <a:gd name="T50" fmla="*/ 8 w 308"/>
                              <a:gd name="T51" fmla="*/ 3 h 566"/>
                              <a:gd name="T52" fmla="*/ 6 w 308"/>
                              <a:gd name="T53" fmla="*/ 4 h 566"/>
                              <a:gd name="T54" fmla="*/ 5 w 308"/>
                              <a:gd name="T55" fmla="*/ 5 h 566"/>
                              <a:gd name="T56" fmla="*/ 4 w 308"/>
                              <a:gd name="T57" fmla="*/ 6 h 566"/>
                              <a:gd name="T58" fmla="*/ 3 w 308"/>
                              <a:gd name="T59" fmla="*/ 7 h 566"/>
                              <a:gd name="T60" fmla="*/ 2 w 308"/>
                              <a:gd name="T61" fmla="*/ 9 h 566"/>
                              <a:gd name="T62" fmla="*/ 2 w 308"/>
                              <a:gd name="T63" fmla="*/ 10 h 566"/>
                              <a:gd name="T64" fmla="*/ 2 w 308"/>
                              <a:gd name="T65" fmla="*/ 11 h 566"/>
                              <a:gd name="T66" fmla="*/ 2 w 308"/>
                              <a:gd name="T67" fmla="*/ 13 h 566"/>
                              <a:gd name="T68" fmla="*/ 3 w 308"/>
                              <a:gd name="T69" fmla="*/ 14 h 566"/>
                              <a:gd name="T70" fmla="*/ 3 w 308"/>
                              <a:gd name="T71" fmla="*/ 16 h 566"/>
                              <a:gd name="T72" fmla="*/ 4 w 308"/>
                              <a:gd name="T73" fmla="*/ 17 h 566"/>
                              <a:gd name="T74" fmla="*/ 5 w 308"/>
                              <a:gd name="T75" fmla="*/ 19 h 566"/>
                              <a:gd name="T76" fmla="*/ 6 w 308"/>
                              <a:gd name="T77" fmla="*/ 20 h 566"/>
                              <a:gd name="T78" fmla="*/ 7 w 308"/>
                              <a:gd name="T79" fmla="*/ 21 h 566"/>
                              <a:gd name="T80" fmla="*/ 8 w 308"/>
                              <a:gd name="T81" fmla="*/ 23 h 566"/>
                              <a:gd name="T82" fmla="*/ 6 w 308"/>
                              <a:gd name="T83" fmla="*/ 23 h 566"/>
                              <a:gd name="T84" fmla="*/ 5 w 308"/>
                              <a:gd name="T85" fmla="*/ 22 h 566"/>
                              <a:gd name="T86" fmla="*/ 4 w 308"/>
                              <a:gd name="T87" fmla="*/ 21 h 566"/>
                              <a:gd name="T88" fmla="*/ 4 w 308"/>
                              <a:gd name="T89" fmla="*/ 20 h 566"/>
                              <a:gd name="T90" fmla="*/ 3 w 308"/>
                              <a:gd name="T91" fmla="*/ 19 h 566"/>
                              <a:gd name="T92" fmla="*/ 2 w 308"/>
                              <a:gd name="T93" fmla="*/ 18 h 566"/>
                              <a:gd name="T94" fmla="*/ 1 w 308"/>
                              <a:gd name="T95" fmla="*/ 16 h 566"/>
                              <a:gd name="T96" fmla="*/ 1 w 308"/>
                              <a:gd name="T97" fmla="*/ 15 h 566"/>
                              <a:gd name="T98" fmla="*/ 1 w 308"/>
                              <a:gd name="T99" fmla="*/ 15 h 566"/>
                              <a:gd name="T100" fmla="*/ 0 w 308"/>
                              <a:gd name="T101" fmla="*/ 13 h 56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w 308"/>
                              <a:gd name="T154" fmla="*/ 0 h 566"/>
                              <a:gd name="T155" fmla="*/ 308 w 308"/>
                              <a:gd name="T156" fmla="*/ 566 h 566"/>
                            </a:gdLst>
                            <a:ahLst/>
                            <a:cxnLst>
                              <a:cxn ang="T102">
                                <a:pos x="T0" y="T1"/>
                              </a:cxn>
                              <a:cxn ang="T103">
                                <a:pos x="T2" y="T3"/>
                              </a:cxn>
                              <a:cxn ang="T104">
                                <a:pos x="T4" y="T5"/>
                              </a:cxn>
                              <a:cxn ang="T105">
                                <a:pos x="T6" y="T7"/>
                              </a:cxn>
                              <a:cxn ang="T106">
                                <a:pos x="T8" y="T9"/>
                              </a:cxn>
                              <a:cxn ang="T107">
                                <a:pos x="T10" y="T11"/>
                              </a:cxn>
                              <a:cxn ang="T108">
                                <a:pos x="T12" y="T13"/>
                              </a:cxn>
                              <a:cxn ang="T109">
                                <a:pos x="T14" y="T15"/>
                              </a:cxn>
                              <a:cxn ang="T110">
                                <a:pos x="T16" y="T17"/>
                              </a:cxn>
                              <a:cxn ang="T111">
                                <a:pos x="T18" y="T19"/>
                              </a:cxn>
                              <a:cxn ang="T112">
                                <a:pos x="T20" y="T21"/>
                              </a:cxn>
                              <a:cxn ang="T113">
                                <a:pos x="T22" y="T23"/>
                              </a:cxn>
                              <a:cxn ang="T114">
                                <a:pos x="T24" y="T25"/>
                              </a:cxn>
                              <a:cxn ang="T115">
                                <a:pos x="T26" y="T27"/>
                              </a:cxn>
                              <a:cxn ang="T116">
                                <a:pos x="T28" y="T29"/>
                              </a:cxn>
                              <a:cxn ang="T117">
                                <a:pos x="T30" y="T31"/>
                              </a:cxn>
                              <a:cxn ang="T118">
                                <a:pos x="T32" y="T33"/>
                              </a:cxn>
                              <a:cxn ang="T119">
                                <a:pos x="T34" y="T35"/>
                              </a:cxn>
                              <a:cxn ang="T120">
                                <a:pos x="T36" y="T37"/>
                              </a:cxn>
                              <a:cxn ang="T121">
                                <a:pos x="T38" y="T39"/>
                              </a:cxn>
                              <a:cxn ang="T122">
                                <a:pos x="T40" y="T41"/>
                              </a:cxn>
                              <a:cxn ang="T123">
                                <a:pos x="T42" y="T43"/>
                              </a:cxn>
                              <a:cxn ang="T124">
                                <a:pos x="T44" y="T45"/>
                              </a:cxn>
                              <a:cxn ang="T125">
                                <a:pos x="T46" y="T47"/>
                              </a:cxn>
                              <a:cxn ang="T126">
                                <a:pos x="T48" y="T49"/>
                              </a:cxn>
                              <a:cxn ang="T127">
                                <a:pos x="T50" y="T51"/>
                              </a:cxn>
                              <a:cxn ang="T128">
                                <a:pos x="T52" y="T53"/>
                              </a:cxn>
                              <a:cxn ang="T129">
                                <a:pos x="T54" y="T55"/>
                              </a:cxn>
                              <a:cxn ang="T130">
                                <a:pos x="T56" y="T57"/>
                              </a:cxn>
                              <a:cxn ang="T131">
                                <a:pos x="T58" y="T59"/>
                              </a:cxn>
                              <a:cxn ang="T132">
                                <a:pos x="T60" y="T61"/>
                              </a:cxn>
                              <a:cxn ang="T133">
                                <a:pos x="T62" y="T63"/>
                              </a:cxn>
                              <a:cxn ang="T134">
                                <a:pos x="T64" y="T65"/>
                              </a:cxn>
                              <a:cxn ang="T135">
                                <a:pos x="T66" y="T67"/>
                              </a:cxn>
                              <a:cxn ang="T136">
                                <a:pos x="T68" y="T69"/>
                              </a:cxn>
                              <a:cxn ang="T137">
                                <a:pos x="T70" y="T71"/>
                              </a:cxn>
                              <a:cxn ang="T138">
                                <a:pos x="T72" y="T73"/>
                              </a:cxn>
                              <a:cxn ang="T139">
                                <a:pos x="T74" y="T75"/>
                              </a:cxn>
                              <a:cxn ang="T140">
                                <a:pos x="T76" y="T77"/>
                              </a:cxn>
                              <a:cxn ang="T141">
                                <a:pos x="T78" y="T79"/>
                              </a:cxn>
                              <a:cxn ang="T142">
                                <a:pos x="T80" y="T81"/>
                              </a:cxn>
                              <a:cxn ang="T143">
                                <a:pos x="T82" y="T83"/>
                              </a:cxn>
                              <a:cxn ang="T144">
                                <a:pos x="T84" y="T85"/>
                              </a:cxn>
                              <a:cxn ang="T145">
                                <a:pos x="T86" y="T87"/>
                              </a:cxn>
                              <a:cxn ang="T146">
                                <a:pos x="T88" y="T89"/>
                              </a:cxn>
                              <a:cxn ang="T147">
                                <a:pos x="T90" y="T91"/>
                              </a:cxn>
                              <a:cxn ang="T148">
                                <a:pos x="T92" y="T93"/>
                              </a:cxn>
                              <a:cxn ang="T149">
                                <a:pos x="T94" y="T95"/>
                              </a:cxn>
                              <a:cxn ang="T150">
                                <a:pos x="T96" y="T97"/>
                              </a:cxn>
                              <a:cxn ang="T151">
                                <a:pos x="T98" y="T99"/>
                              </a:cxn>
                              <a:cxn ang="T152">
                                <a:pos x="T100" y="T101"/>
                              </a:cxn>
                            </a:cxnLst>
                            <a:rect l="T153" t="T154" r="T155" b="T156"/>
                            <a:pathLst>
                              <a:path w="308" h="566">
                                <a:moveTo>
                                  <a:pt x="6" y="337"/>
                                </a:moveTo>
                                <a:lnTo>
                                  <a:pt x="2" y="308"/>
                                </a:lnTo>
                                <a:lnTo>
                                  <a:pt x="0" y="278"/>
                                </a:lnTo>
                                <a:lnTo>
                                  <a:pt x="2" y="243"/>
                                </a:lnTo>
                                <a:lnTo>
                                  <a:pt x="6" y="218"/>
                                </a:lnTo>
                                <a:lnTo>
                                  <a:pt x="13" y="194"/>
                                </a:lnTo>
                                <a:lnTo>
                                  <a:pt x="24" y="163"/>
                                </a:lnTo>
                                <a:lnTo>
                                  <a:pt x="43" y="135"/>
                                </a:lnTo>
                                <a:lnTo>
                                  <a:pt x="60" y="113"/>
                                </a:lnTo>
                                <a:lnTo>
                                  <a:pt x="77" y="97"/>
                                </a:lnTo>
                                <a:lnTo>
                                  <a:pt x="98" y="79"/>
                                </a:lnTo>
                                <a:lnTo>
                                  <a:pt x="119" y="62"/>
                                </a:lnTo>
                                <a:lnTo>
                                  <a:pt x="145" y="47"/>
                                </a:lnTo>
                                <a:lnTo>
                                  <a:pt x="172" y="32"/>
                                </a:lnTo>
                                <a:lnTo>
                                  <a:pt x="196" y="20"/>
                                </a:lnTo>
                                <a:lnTo>
                                  <a:pt x="220" y="10"/>
                                </a:lnTo>
                                <a:lnTo>
                                  <a:pt x="242" y="4"/>
                                </a:lnTo>
                                <a:lnTo>
                                  <a:pt x="267" y="0"/>
                                </a:lnTo>
                                <a:lnTo>
                                  <a:pt x="291" y="0"/>
                                </a:lnTo>
                                <a:lnTo>
                                  <a:pt x="308" y="3"/>
                                </a:lnTo>
                                <a:lnTo>
                                  <a:pt x="300" y="22"/>
                                </a:lnTo>
                                <a:lnTo>
                                  <a:pt x="289" y="35"/>
                                </a:lnTo>
                                <a:lnTo>
                                  <a:pt x="273" y="44"/>
                                </a:lnTo>
                                <a:lnTo>
                                  <a:pt x="245" y="55"/>
                                </a:lnTo>
                                <a:lnTo>
                                  <a:pt x="217" y="68"/>
                                </a:lnTo>
                                <a:lnTo>
                                  <a:pt x="187" y="81"/>
                                </a:lnTo>
                                <a:lnTo>
                                  <a:pt x="150" y="102"/>
                                </a:lnTo>
                                <a:lnTo>
                                  <a:pt x="113" y="132"/>
                                </a:lnTo>
                                <a:lnTo>
                                  <a:pt x="91" y="156"/>
                                </a:lnTo>
                                <a:lnTo>
                                  <a:pt x="73" y="183"/>
                                </a:lnTo>
                                <a:lnTo>
                                  <a:pt x="59" y="214"/>
                                </a:lnTo>
                                <a:lnTo>
                                  <a:pt x="49" y="249"/>
                                </a:lnTo>
                                <a:lnTo>
                                  <a:pt x="47" y="284"/>
                                </a:lnTo>
                                <a:lnTo>
                                  <a:pt x="55" y="324"/>
                                </a:lnTo>
                                <a:lnTo>
                                  <a:pt x="64" y="361"/>
                                </a:lnTo>
                                <a:lnTo>
                                  <a:pt x="77" y="392"/>
                                </a:lnTo>
                                <a:lnTo>
                                  <a:pt x="97" y="426"/>
                                </a:lnTo>
                                <a:lnTo>
                                  <a:pt x="125" y="468"/>
                                </a:lnTo>
                                <a:lnTo>
                                  <a:pt x="155" y="503"/>
                                </a:lnTo>
                                <a:lnTo>
                                  <a:pt x="177" y="534"/>
                                </a:lnTo>
                                <a:lnTo>
                                  <a:pt x="189" y="565"/>
                                </a:lnTo>
                                <a:lnTo>
                                  <a:pt x="159" y="566"/>
                                </a:lnTo>
                                <a:lnTo>
                                  <a:pt x="131" y="542"/>
                                </a:lnTo>
                                <a:lnTo>
                                  <a:pt x="108" y="524"/>
                                </a:lnTo>
                                <a:lnTo>
                                  <a:pt x="88" y="502"/>
                                </a:lnTo>
                                <a:lnTo>
                                  <a:pt x="67" y="473"/>
                                </a:lnTo>
                                <a:lnTo>
                                  <a:pt x="49" y="443"/>
                                </a:lnTo>
                                <a:lnTo>
                                  <a:pt x="32" y="413"/>
                                </a:lnTo>
                                <a:lnTo>
                                  <a:pt x="19" y="384"/>
                                </a:lnTo>
                                <a:lnTo>
                                  <a:pt x="13" y="365"/>
                                </a:lnTo>
                                <a:lnTo>
                                  <a:pt x="6" y="33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004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45" name="Freeform 13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72" y="1522"/>
                            <a:ext cx="101" cy="179"/>
                          </a:xfrm>
                          <a:custGeom>
                            <a:avLst/>
                            <a:gdLst>
                              <a:gd name="T0" fmla="*/ 0 w 503"/>
                              <a:gd name="T1" fmla="*/ 18 h 898"/>
                              <a:gd name="T2" fmla="*/ 1 w 503"/>
                              <a:gd name="T3" fmla="*/ 14 h 898"/>
                              <a:gd name="T4" fmla="*/ 2 w 503"/>
                              <a:gd name="T5" fmla="*/ 11 h 898"/>
                              <a:gd name="T6" fmla="*/ 4 w 503"/>
                              <a:gd name="T7" fmla="*/ 8 h 898"/>
                              <a:gd name="T8" fmla="*/ 7 w 503"/>
                              <a:gd name="T9" fmla="*/ 5 h 898"/>
                              <a:gd name="T10" fmla="*/ 10 w 503"/>
                              <a:gd name="T11" fmla="*/ 3 h 898"/>
                              <a:gd name="T12" fmla="*/ 13 w 503"/>
                              <a:gd name="T13" fmla="*/ 1 h 898"/>
                              <a:gd name="T14" fmla="*/ 17 w 503"/>
                              <a:gd name="T15" fmla="*/ 0 h 898"/>
                              <a:gd name="T16" fmla="*/ 19 w 503"/>
                              <a:gd name="T17" fmla="*/ 0 h 898"/>
                              <a:gd name="T18" fmla="*/ 20 w 503"/>
                              <a:gd name="T19" fmla="*/ 1 h 898"/>
                              <a:gd name="T20" fmla="*/ 18 w 503"/>
                              <a:gd name="T21" fmla="*/ 1 h 898"/>
                              <a:gd name="T22" fmla="*/ 16 w 503"/>
                              <a:gd name="T23" fmla="*/ 2 h 898"/>
                              <a:gd name="T24" fmla="*/ 14 w 503"/>
                              <a:gd name="T25" fmla="*/ 3 h 898"/>
                              <a:gd name="T26" fmla="*/ 12 w 503"/>
                              <a:gd name="T27" fmla="*/ 4 h 898"/>
                              <a:gd name="T28" fmla="*/ 10 w 503"/>
                              <a:gd name="T29" fmla="*/ 5 h 898"/>
                              <a:gd name="T30" fmla="*/ 8 w 503"/>
                              <a:gd name="T31" fmla="*/ 6 h 898"/>
                              <a:gd name="T32" fmla="*/ 6 w 503"/>
                              <a:gd name="T33" fmla="*/ 8 h 898"/>
                              <a:gd name="T34" fmla="*/ 5 w 503"/>
                              <a:gd name="T35" fmla="*/ 9 h 898"/>
                              <a:gd name="T36" fmla="*/ 4 w 503"/>
                              <a:gd name="T37" fmla="*/ 11 h 898"/>
                              <a:gd name="T38" fmla="*/ 3 w 503"/>
                              <a:gd name="T39" fmla="*/ 13 h 898"/>
                              <a:gd name="T40" fmla="*/ 2 w 503"/>
                              <a:gd name="T41" fmla="*/ 15 h 898"/>
                              <a:gd name="T42" fmla="*/ 2 w 503"/>
                              <a:gd name="T43" fmla="*/ 17 h 898"/>
                              <a:gd name="T44" fmla="*/ 2 w 503"/>
                              <a:gd name="T45" fmla="*/ 20 h 898"/>
                              <a:gd name="T46" fmla="*/ 2 w 503"/>
                              <a:gd name="T47" fmla="*/ 22 h 898"/>
                              <a:gd name="T48" fmla="*/ 3 w 503"/>
                              <a:gd name="T49" fmla="*/ 24 h 898"/>
                              <a:gd name="T50" fmla="*/ 4 w 503"/>
                              <a:gd name="T51" fmla="*/ 26 h 898"/>
                              <a:gd name="T52" fmla="*/ 5 w 503"/>
                              <a:gd name="T53" fmla="*/ 28 h 898"/>
                              <a:gd name="T54" fmla="*/ 6 w 503"/>
                              <a:gd name="T55" fmla="*/ 30 h 898"/>
                              <a:gd name="T56" fmla="*/ 7 w 503"/>
                              <a:gd name="T57" fmla="*/ 32 h 898"/>
                              <a:gd name="T58" fmla="*/ 9 w 503"/>
                              <a:gd name="T59" fmla="*/ 34 h 898"/>
                              <a:gd name="T60" fmla="*/ 8 w 503"/>
                              <a:gd name="T61" fmla="*/ 36 h 898"/>
                              <a:gd name="T62" fmla="*/ 6 w 503"/>
                              <a:gd name="T63" fmla="*/ 34 h 898"/>
                              <a:gd name="T64" fmla="*/ 4 w 503"/>
                              <a:gd name="T65" fmla="*/ 31 h 898"/>
                              <a:gd name="T66" fmla="*/ 2 w 503"/>
                              <a:gd name="T67" fmla="*/ 27 h 898"/>
                              <a:gd name="T68" fmla="*/ 1 w 503"/>
                              <a:gd name="T69" fmla="*/ 24 h 898"/>
                              <a:gd name="T70" fmla="*/ 0 w 503"/>
                              <a:gd name="T71" fmla="*/ 20 h 898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w 503"/>
                              <a:gd name="T109" fmla="*/ 0 h 898"/>
                              <a:gd name="T110" fmla="*/ 503 w 503"/>
                              <a:gd name="T111" fmla="*/ 898 h 898"/>
                            </a:gdLst>
                            <a:ahLst/>
                            <a:cxnLst>
                              <a:cxn ang="T72">
                                <a:pos x="T0" y="T1"/>
                              </a:cxn>
                              <a:cxn ang="T73">
                                <a:pos x="T2" y="T3"/>
                              </a:cxn>
                              <a:cxn ang="T74">
                                <a:pos x="T4" y="T5"/>
                              </a:cxn>
                              <a:cxn ang="T75">
                                <a:pos x="T6" y="T7"/>
                              </a:cxn>
                              <a:cxn ang="T76">
                                <a:pos x="T8" y="T9"/>
                              </a:cxn>
                              <a:cxn ang="T77">
                                <a:pos x="T10" y="T11"/>
                              </a:cxn>
                              <a:cxn ang="T78">
                                <a:pos x="T12" y="T13"/>
                              </a:cxn>
                              <a:cxn ang="T79">
                                <a:pos x="T14" y="T15"/>
                              </a:cxn>
                              <a:cxn ang="T80">
                                <a:pos x="T16" y="T17"/>
                              </a:cxn>
                              <a:cxn ang="T81">
                                <a:pos x="T18" y="T19"/>
                              </a:cxn>
                              <a:cxn ang="T82">
                                <a:pos x="T20" y="T21"/>
                              </a:cxn>
                              <a:cxn ang="T83">
                                <a:pos x="T22" y="T23"/>
                              </a:cxn>
                              <a:cxn ang="T84">
                                <a:pos x="T24" y="T25"/>
                              </a:cxn>
                              <a:cxn ang="T85">
                                <a:pos x="T26" y="T27"/>
                              </a:cxn>
                              <a:cxn ang="T86">
                                <a:pos x="T28" y="T29"/>
                              </a:cxn>
                              <a:cxn ang="T87">
                                <a:pos x="T30" y="T31"/>
                              </a:cxn>
                              <a:cxn ang="T88">
                                <a:pos x="T32" y="T33"/>
                              </a:cxn>
                              <a:cxn ang="T89">
                                <a:pos x="T34" y="T35"/>
                              </a:cxn>
                              <a:cxn ang="T90">
                                <a:pos x="T36" y="T37"/>
                              </a:cxn>
                              <a:cxn ang="T91">
                                <a:pos x="T38" y="T39"/>
                              </a:cxn>
                              <a:cxn ang="T92">
                                <a:pos x="T40" y="T41"/>
                              </a:cxn>
                              <a:cxn ang="T93">
                                <a:pos x="T42" y="T43"/>
                              </a:cxn>
                              <a:cxn ang="T94">
                                <a:pos x="T44" y="T45"/>
                              </a:cxn>
                              <a:cxn ang="T95">
                                <a:pos x="T46" y="T47"/>
                              </a:cxn>
                              <a:cxn ang="T96">
                                <a:pos x="T48" y="T49"/>
                              </a:cxn>
                              <a:cxn ang="T97">
                                <a:pos x="T50" y="T51"/>
                              </a:cxn>
                              <a:cxn ang="T98">
                                <a:pos x="T52" y="T53"/>
                              </a:cxn>
                              <a:cxn ang="T99">
                                <a:pos x="T54" y="T55"/>
                              </a:cxn>
                              <a:cxn ang="T100">
                                <a:pos x="T56" y="T57"/>
                              </a:cxn>
                              <a:cxn ang="T101">
                                <a:pos x="T58" y="T59"/>
                              </a:cxn>
                              <a:cxn ang="T102">
                                <a:pos x="T60" y="T61"/>
                              </a:cxn>
                              <a:cxn ang="T103">
                                <a:pos x="T62" y="T63"/>
                              </a:cxn>
                              <a:cxn ang="T104">
                                <a:pos x="T64" y="T65"/>
                              </a:cxn>
                              <a:cxn ang="T105">
                                <a:pos x="T66" y="T67"/>
                              </a:cxn>
                              <a:cxn ang="T106">
                                <a:pos x="T68" y="T69"/>
                              </a:cxn>
                              <a:cxn ang="T107">
                                <a:pos x="T70" y="T71"/>
                              </a:cxn>
                            </a:cxnLst>
                            <a:rect l="T108" t="T109" r="T110" b="T111"/>
                            <a:pathLst>
                              <a:path w="503" h="898">
                                <a:moveTo>
                                  <a:pt x="0" y="500"/>
                                </a:moveTo>
                                <a:lnTo>
                                  <a:pt x="3" y="451"/>
                                </a:lnTo>
                                <a:lnTo>
                                  <a:pt x="13" y="398"/>
                                </a:lnTo>
                                <a:lnTo>
                                  <a:pt x="25" y="352"/>
                                </a:lnTo>
                                <a:lnTo>
                                  <a:pt x="38" y="305"/>
                                </a:lnTo>
                                <a:lnTo>
                                  <a:pt x="53" y="267"/>
                                </a:lnTo>
                                <a:lnTo>
                                  <a:pt x="74" y="230"/>
                                </a:lnTo>
                                <a:lnTo>
                                  <a:pt x="98" y="199"/>
                                </a:lnTo>
                                <a:lnTo>
                                  <a:pt x="126" y="167"/>
                                </a:lnTo>
                                <a:lnTo>
                                  <a:pt x="162" y="134"/>
                                </a:lnTo>
                                <a:lnTo>
                                  <a:pt x="202" y="103"/>
                                </a:lnTo>
                                <a:lnTo>
                                  <a:pt x="245" y="74"/>
                                </a:lnTo>
                                <a:lnTo>
                                  <a:pt x="287" y="49"/>
                                </a:lnTo>
                                <a:lnTo>
                                  <a:pt x="334" y="29"/>
                                </a:lnTo>
                                <a:lnTo>
                                  <a:pt x="376" y="15"/>
                                </a:lnTo>
                                <a:lnTo>
                                  <a:pt x="415" y="5"/>
                                </a:lnTo>
                                <a:lnTo>
                                  <a:pt x="448" y="0"/>
                                </a:lnTo>
                                <a:lnTo>
                                  <a:pt x="463" y="3"/>
                                </a:lnTo>
                                <a:lnTo>
                                  <a:pt x="481" y="11"/>
                                </a:lnTo>
                                <a:lnTo>
                                  <a:pt x="503" y="24"/>
                                </a:lnTo>
                                <a:lnTo>
                                  <a:pt x="480" y="28"/>
                                </a:lnTo>
                                <a:lnTo>
                                  <a:pt x="452" y="34"/>
                                </a:lnTo>
                                <a:lnTo>
                                  <a:pt x="425" y="40"/>
                                </a:lnTo>
                                <a:lnTo>
                                  <a:pt x="394" y="48"/>
                                </a:lnTo>
                                <a:lnTo>
                                  <a:pt x="370" y="57"/>
                                </a:lnTo>
                                <a:lnTo>
                                  <a:pt x="345" y="68"/>
                                </a:lnTo>
                                <a:lnTo>
                                  <a:pt x="319" y="82"/>
                                </a:lnTo>
                                <a:lnTo>
                                  <a:pt x="295" y="95"/>
                                </a:lnTo>
                                <a:lnTo>
                                  <a:pt x="272" y="108"/>
                                </a:lnTo>
                                <a:lnTo>
                                  <a:pt x="248" y="124"/>
                                </a:lnTo>
                                <a:lnTo>
                                  <a:pt x="222" y="141"/>
                                </a:lnTo>
                                <a:lnTo>
                                  <a:pt x="199" y="158"/>
                                </a:lnTo>
                                <a:lnTo>
                                  <a:pt x="177" y="174"/>
                                </a:lnTo>
                                <a:lnTo>
                                  <a:pt x="159" y="190"/>
                                </a:lnTo>
                                <a:lnTo>
                                  <a:pt x="141" y="210"/>
                                </a:lnTo>
                                <a:lnTo>
                                  <a:pt x="127" y="230"/>
                                </a:lnTo>
                                <a:lnTo>
                                  <a:pt x="115" y="254"/>
                                </a:lnTo>
                                <a:lnTo>
                                  <a:pt x="98" y="282"/>
                                </a:lnTo>
                                <a:lnTo>
                                  <a:pt x="84" y="308"/>
                                </a:lnTo>
                                <a:lnTo>
                                  <a:pt x="75" y="332"/>
                                </a:lnTo>
                                <a:lnTo>
                                  <a:pt x="67" y="354"/>
                                </a:lnTo>
                                <a:lnTo>
                                  <a:pt x="61" y="377"/>
                                </a:lnTo>
                                <a:lnTo>
                                  <a:pt x="56" y="402"/>
                                </a:lnTo>
                                <a:lnTo>
                                  <a:pt x="51" y="426"/>
                                </a:lnTo>
                                <a:lnTo>
                                  <a:pt x="48" y="457"/>
                                </a:lnTo>
                                <a:lnTo>
                                  <a:pt x="47" y="491"/>
                                </a:lnTo>
                                <a:lnTo>
                                  <a:pt x="48" y="519"/>
                                </a:lnTo>
                                <a:lnTo>
                                  <a:pt x="51" y="546"/>
                                </a:lnTo>
                                <a:lnTo>
                                  <a:pt x="59" y="575"/>
                                </a:lnTo>
                                <a:lnTo>
                                  <a:pt x="66" y="602"/>
                                </a:lnTo>
                                <a:lnTo>
                                  <a:pt x="76" y="628"/>
                                </a:lnTo>
                                <a:lnTo>
                                  <a:pt x="89" y="652"/>
                                </a:lnTo>
                                <a:lnTo>
                                  <a:pt x="103" y="676"/>
                                </a:lnTo>
                                <a:lnTo>
                                  <a:pt x="118" y="703"/>
                                </a:lnTo>
                                <a:lnTo>
                                  <a:pt x="133" y="731"/>
                                </a:lnTo>
                                <a:lnTo>
                                  <a:pt x="149" y="759"/>
                                </a:lnTo>
                                <a:lnTo>
                                  <a:pt x="166" y="785"/>
                                </a:lnTo>
                                <a:lnTo>
                                  <a:pt x="182" y="810"/>
                                </a:lnTo>
                                <a:lnTo>
                                  <a:pt x="203" y="839"/>
                                </a:lnTo>
                                <a:lnTo>
                                  <a:pt x="224" y="865"/>
                                </a:lnTo>
                                <a:lnTo>
                                  <a:pt x="214" y="883"/>
                                </a:lnTo>
                                <a:lnTo>
                                  <a:pt x="207" y="898"/>
                                </a:lnTo>
                                <a:lnTo>
                                  <a:pt x="188" y="884"/>
                                </a:lnTo>
                                <a:lnTo>
                                  <a:pt x="161" y="858"/>
                                </a:lnTo>
                                <a:lnTo>
                                  <a:pt x="136" y="827"/>
                                </a:lnTo>
                                <a:lnTo>
                                  <a:pt x="109" y="787"/>
                                </a:lnTo>
                                <a:lnTo>
                                  <a:pt x="78" y="738"/>
                                </a:lnTo>
                                <a:lnTo>
                                  <a:pt x="50" y="687"/>
                                </a:lnTo>
                                <a:lnTo>
                                  <a:pt x="31" y="648"/>
                                </a:lnTo>
                                <a:lnTo>
                                  <a:pt x="16" y="602"/>
                                </a:lnTo>
                                <a:lnTo>
                                  <a:pt x="4" y="549"/>
                                </a:lnTo>
                                <a:lnTo>
                                  <a:pt x="0" y="5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000E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1881" name="Group 1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12" y="1663"/>
                        <a:ext cx="49" cy="42"/>
                        <a:chOff x="2112" y="1663"/>
                        <a:chExt cx="49" cy="42"/>
                      </a:xfrm>
                    </p:grpSpPr>
                    <p:sp>
                      <p:nvSpPr>
                        <p:cNvPr id="61838" name="Freeform 1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2" y="1663"/>
                          <a:ext cx="49" cy="42"/>
                        </a:xfrm>
                        <a:custGeom>
                          <a:avLst/>
                          <a:gdLst>
                            <a:gd name="T0" fmla="*/ 10 w 244"/>
                            <a:gd name="T1" fmla="*/ 1 h 210"/>
                            <a:gd name="T2" fmla="*/ 9 w 244"/>
                            <a:gd name="T3" fmla="*/ 0 h 210"/>
                            <a:gd name="T4" fmla="*/ 8 w 244"/>
                            <a:gd name="T5" fmla="*/ 0 h 210"/>
                            <a:gd name="T6" fmla="*/ 7 w 244"/>
                            <a:gd name="T7" fmla="*/ 0 h 210"/>
                            <a:gd name="T8" fmla="*/ 7 w 244"/>
                            <a:gd name="T9" fmla="*/ 0 h 210"/>
                            <a:gd name="T10" fmla="*/ 6 w 244"/>
                            <a:gd name="T11" fmla="*/ 0 h 210"/>
                            <a:gd name="T12" fmla="*/ 5 w 244"/>
                            <a:gd name="T13" fmla="*/ 1 h 210"/>
                            <a:gd name="T14" fmla="*/ 4 w 244"/>
                            <a:gd name="T15" fmla="*/ 1 h 210"/>
                            <a:gd name="T16" fmla="*/ 3 w 244"/>
                            <a:gd name="T17" fmla="*/ 1 h 210"/>
                            <a:gd name="T18" fmla="*/ 2 w 244"/>
                            <a:gd name="T19" fmla="*/ 2 h 210"/>
                            <a:gd name="T20" fmla="*/ 1 w 244"/>
                            <a:gd name="T21" fmla="*/ 3 h 210"/>
                            <a:gd name="T22" fmla="*/ 1 w 244"/>
                            <a:gd name="T23" fmla="*/ 4 h 210"/>
                            <a:gd name="T24" fmla="*/ 0 w 244"/>
                            <a:gd name="T25" fmla="*/ 5 h 210"/>
                            <a:gd name="T26" fmla="*/ 0 w 244"/>
                            <a:gd name="T27" fmla="*/ 6 h 210"/>
                            <a:gd name="T28" fmla="*/ 0 w 244"/>
                            <a:gd name="T29" fmla="*/ 6 h 210"/>
                            <a:gd name="T30" fmla="*/ 0 w 244"/>
                            <a:gd name="T31" fmla="*/ 7 h 210"/>
                            <a:gd name="T32" fmla="*/ 0 w 244"/>
                            <a:gd name="T33" fmla="*/ 8 h 210"/>
                            <a:gd name="T34" fmla="*/ 1 w 244"/>
                            <a:gd name="T35" fmla="*/ 8 h 210"/>
                            <a:gd name="T36" fmla="*/ 2 w 244"/>
                            <a:gd name="T37" fmla="*/ 8 h 210"/>
                            <a:gd name="T38" fmla="*/ 3 w 244"/>
                            <a:gd name="T39" fmla="*/ 8 h 210"/>
                            <a:gd name="T40" fmla="*/ 4 w 244"/>
                            <a:gd name="T41" fmla="*/ 8 h 210"/>
                            <a:gd name="T42" fmla="*/ 5 w 244"/>
                            <a:gd name="T43" fmla="*/ 8 h 210"/>
                            <a:gd name="T44" fmla="*/ 6 w 244"/>
                            <a:gd name="T45" fmla="*/ 7 h 210"/>
                            <a:gd name="T46" fmla="*/ 7 w 244"/>
                            <a:gd name="T47" fmla="*/ 6 h 210"/>
                            <a:gd name="T48" fmla="*/ 8 w 244"/>
                            <a:gd name="T49" fmla="*/ 5 h 210"/>
                            <a:gd name="T50" fmla="*/ 9 w 244"/>
                            <a:gd name="T51" fmla="*/ 4 h 210"/>
                            <a:gd name="T52" fmla="*/ 9 w 244"/>
                            <a:gd name="T53" fmla="*/ 3 h 210"/>
                            <a:gd name="T54" fmla="*/ 10 w 244"/>
                            <a:gd name="T55" fmla="*/ 2 h 210"/>
                            <a:gd name="T56" fmla="*/ 10 w 244"/>
                            <a:gd name="T57" fmla="*/ 1 h 210"/>
                            <a:gd name="T58" fmla="*/ 10 w 244"/>
                            <a:gd name="T59" fmla="*/ 1 h 210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244"/>
                            <a:gd name="T91" fmla="*/ 0 h 210"/>
                            <a:gd name="T92" fmla="*/ 244 w 244"/>
                            <a:gd name="T93" fmla="*/ 210 h 210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244" h="210">
                              <a:moveTo>
                                <a:pt x="238" y="16"/>
                              </a:moveTo>
                              <a:lnTo>
                                <a:pt x="223" y="7"/>
                              </a:lnTo>
                              <a:lnTo>
                                <a:pt x="202" y="1"/>
                              </a:lnTo>
                              <a:lnTo>
                                <a:pt x="183" y="0"/>
                              </a:lnTo>
                              <a:lnTo>
                                <a:pt x="165" y="1"/>
                              </a:lnTo>
                              <a:lnTo>
                                <a:pt x="144" y="7"/>
                              </a:lnTo>
                              <a:lnTo>
                                <a:pt x="122" y="14"/>
                              </a:lnTo>
                              <a:lnTo>
                                <a:pt x="101" y="25"/>
                              </a:lnTo>
                              <a:lnTo>
                                <a:pt x="79" y="37"/>
                              </a:lnTo>
                              <a:lnTo>
                                <a:pt x="57" y="54"/>
                              </a:lnTo>
                              <a:lnTo>
                                <a:pt x="33" y="78"/>
                              </a:lnTo>
                              <a:lnTo>
                                <a:pt x="20" y="101"/>
                              </a:lnTo>
                              <a:lnTo>
                                <a:pt x="11" y="120"/>
                              </a:lnTo>
                              <a:lnTo>
                                <a:pt x="5" y="141"/>
                              </a:lnTo>
                              <a:lnTo>
                                <a:pt x="0" y="162"/>
                              </a:lnTo>
                              <a:lnTo>
                                <a:pt x="3" y="182"/>
                              </a:lnTo>
                              <a:lnTo>
                                <a:pt x="11" y="197"/>
                              </a:lnTo>
                              <a:lnTo>
                                <a:pt x="27" y="203"/>
                              </a:lnTo>
                              <a:lnTo>
                                <a:pt x="45" y="209"/>
                              </a:lnTo>
                              <a:lnTo>
                                <a:pt x="66" y="210"/>
                              </a:lnTo>
                              <a:lnTo>
                                <a:pt x="94" y="206"/>
                              </a:lnTo>
                              <a:lnTo>
                                <a:pt x="122" y="194"/>
                              </a:lnTo>
                              <a:lnTo>
                                <a:pt x="150" y="179"/>
                              </a:lnTo>
                              <a:lnTo>
                                <a:pt x="178" y="156"/>
                              </a:lnTo>
                              <a:lnTo>
                                <a:pt x="201" y="133"/>
                              </a:lnTo>
                              <a:lnTo>
                                <a:pt x="221" y="108"/>
                              </a:lnTo>
                              <a:lnTo>
                                <a:pt x="236" y="83"/>
                              </a:lnTo>
                              <a:lnTo>
                                <a:pt x="242" y="59"/>
                              </a:lnTo>
                              <a:lnTo>
                                <a:pt x="244" y="34"/>
                              </a:lnTo>
                              <a:lnTo>
                                <a:pt x="238" y="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000A0"/>
                        </a:solidFill>
                        <a:ln w="3175">
                          <a:solidFill>
                            <a:srgbClr val="20002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839" name="Freeform 1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8" y="1669"/>
                          <a:ext cx="37" cy="31"/>
                        </a:xfrm>
                        <a:custGeom>
                          <a:avLst/>
                          <a:gdLst>
                            <a:gd name="T0" fmla="*/ 7 w 182"/>
                            <a:gd name="T1" fmla="*/ 0 h 155"/>
                            <a:gd name="T2" fmla="*/ 7 w 182"/>
                            <a:gd name="T3" fmla="*/ 0 h 155"/>
                            <a:gd name="T4" fmla="*/ 6 w 182"/>
                            <a:gd name="T5" fmla="*/ 0 h 155"/>
                            <a:gd name="T6" fmla="*/ 6 w 182"/>
                            <a:gd name="T7" fmla="*/ 0 h 155"/>
                            <a:gd name="T8" fmla="*/ 5 w 182"/>
                            <a:gd name="T9" fmla="*/ 0 h 155"/>
                            <a:gd name="T10" fmla="*/ 4 w 182"/>
                            <a:gd name="T11" fmla="*/ 0 h 155"/>
                            <a:gd name="T12" fmla="*/ 4 w 182"/>
                            <a:gd name="T13" fmla="*/ 0 h 155"/>
                            <a:gd name="T14" fmla="*/ 3 w 182"/>
                            <a:gd name="T15" fmla="*/ 1 h 155"/>
                            <a:gd name="T16" fmla="*/ 2 w 182"/>
                            <a:gd name="T17" fmla="*/ 1 h 155"/>
                            <a:gd name="T18" fmla="*/ 2 w 182"/>
                            <a:gd name="T19" fmla="*/ 2 h 155"/>
                            <a:gd name="T20" fmla="*/ 1 w 182"/>
                            <a:gd name="T21" fmla="*/ 2 h 155"/>
                            <a:gd name="T22" fmla="*/ 1 w 182"/>
                            <a:gd name="T23" fmla="*/ 3 h 155"/>
                            <a:gd name="T24" fmla="*/ 0 w 182"/>
                            <a:gd name="T25" fmla="*/ 4 h 155"/>
                            <a:gd name="T26" fmla="*/ 0 w 182"/>
                            <a:gd name="T27" fmla="*/ 4 h 155"/>
                            <a:gd name="T28" fmla="*/ 0 w 182"/>
                            <a:gd name="T29" fmla="*/ 5 h 155"/>
                            <a:gd name="T30" fmla="*/ 0 w 182"/>
                            <a:gd name="T31" fmla="*/ 5 h 155"/>
                            <a:gd name="T32" fmla="*/ 0 w 182"/>
                            <a:gd name="T33" fmla="*/ 6 h 155"/>
                            <a:gd name="T34" fmla="*/ 1 w 182"/>
                            <a:gd name="T35" fmla="*/ 6 h 155"/>
                            <a:gd name="T36" fmla="*/ 1 w 182"/>
                            <a:gd name="T37" fmla="*/ 6 h 155"/>
                            <a:gd name="T38" fmla="*/ 2 w 182"/>
                            <a:gd name="T39" fmla="*/ 6 h 155"/>
                            <a:gd name="T40" fmla="*/ 3 w 182"/>
                            <a:gd name="T41" fmla="*/ 6 h 155"/>
                            <a:gd name="T42" fmla="*/ 4 w 182"/>
                            <a:gd name="T43" fmla="*/ 6 h 155"/>
                            <a:gd name="T44" fmla="*/ 5 w 182"/>
                            <a:gd name="T45" fmla="*/ 5 h 155"/>
                            <a:gd name="T46" fmla="*/ 5 w 182"/>
                            <a:gd name="T47" fmla="*/ 5 h 155"/>
                            <a:gd name="T48" fmla="*/ 6 w 182"/>
                            <a:gd name="T49" fmla="*/ 4 h 155"/>
                            <a:gd name="T50" fmla="*/ 7 w 182"/>
                            <a:gd name="T51" fmla="*/ 3 h 155"/>
                            <a:gd name="T52" fmla="*/ 7 w 182"/>
                            <a:gd name="T53" fmla="*/ 2 h 155"/>
                            <a:gd name="T54" fmla="*/ 8 w 182"/>
                            <a:gd name="T55" fmla="*/ 2 h 155"/>
                            <a:gd name="T56" fmla="*/ 8 w 182"/>
                            <a:gd name="T57" fmla="*/ 1 h 155"/>
                            <a:gd name="T58" fmla="*/ 7 w 182"/>
                            <a:gd name="T59" fmla="*/ 0 h 155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182"/>
                            <a:gd name="T91" fmla="*/ 0 h 155"/>
                            <a:gd name="T92" fmla="*/ 182 w 182"/>
                            <a:gd name="T93" fmla="*/ 155 h 155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182" h="155">
                              <a:moveTo>
                                <a:pt x="178" y="11"/>
                              </a:moveTo>
                              <a:lnTo>
                                <a:pt x="167" y="4"/>
                              </a:lnTo>
                              <a:lnTo>
                                <a:pt x="152" y="0"/>
                              </a:lnTo>
                              <a:lnTo>
                                <a:pt x="137" y="0"/>
                              </a:lnTo>
                              <a:lnTo>
                                <a:pt x="124" y="0"/>
                              </a:lnTo>
                              <a:lnTo>
                                <a:pt x="108" y="4"/>
                              </a:lnTo>
                              <a:lnTo>
                                <a:pt x="91" y="9"/>
                              </a:lnTo>
                              <a:lnTo>
                                <a:pt x="76" y="18"/>
                              </a:lnTo>
                              <a:lnTo>
                                <a:pt x="60" y="27"/>
                              </a:lnTo>
                              <a:lnTo>
                                <a:pt x="42" y="39"/>
                              </a:lnTo>
                              <a:lnTo>
                                <a:pt x="25" y="57"/>
                              </a:lnTo>
                              <a:lnTo>
                                <a:pt x="15" y="74"/>
                              </a:lnTo>
                              <a:lnTo>
                                <a:pt x="9" y="89"/>
                              </a:lnTo>
                              <a:lnTo>
                                <a:pt x="3" y="104"/>
                              </a:lnTo>
                              <a:lnTo>
                                <a:pt x="0" y="120"/>
                              </a:lnTo>
                              <a:lnTo>
                                <a:pt x="2" y="134"/>
                              </a:lnTo>
                              <a:lnTo>
                                <a:pt x="9" y="147"/>
                              </a:lnTo>
                              <a:lnTo>
                                <a:pt x="21" y="151"/>
                              </a:lnTo>
                              <a:lnTo>
                                <a:pt x="33" y="155"/>
                              </a:lnTo>
                              <a:lnTo>
                                <a:pt x="49" y="155"/>
                              </a:lnTo>
                              <a:lnTo>
                                <a:pt x="70" y="153"/>
                              </a:lnTo>
                              <a:lnTo>
                                <a:pt x="91" y="144"/>
                              </a:lnTo>
                              <a:lnTo>
                                <a:pt x="113" y="132"/>
                              </a:lnTo>
                              <a:lnTo>
                                <a:pt x="133" y="116"/>
                              </a:lnTo>
                              <a:lnTo>
                                <a:pt x="151" y="99"/>
                              </a:lnTo>
                              <a:lnTo>
                                <a:pt x="165" y="80"/>
                              </a:lnTo>
                              <a:lnTo>
                                <a:pt x="177" y="62"/>
                              </a:lnTo>
                              <a:lnTo>
                                <a:pt x="181" y="43"/>
                              </a:lnTo>
                              <a:lnTo>
                                <a:pt x="182" y="25"/>
                              </a:lnTo>
                              <a:lnTo>
                                <a:pt x="178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3175">
                          <a:solidFill>
                            <a:srgbClr val="20002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grpSp>
                <p:nvGrpSpPr>
                  <p:cNvPr id="61882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2072" y="1578"/>
                    <a:ext cx="215" cy="151"/>
                    <a:chOff x="2072" y="1578"/>
                    <a:chExt cx="215" cy="151"/>
                  </a:xfrm>
                </p:grpSpPr>
                <p:grpSp>
                  <p:nvGrpSpPr>
                    <p:cNvPr id="61883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2" y="1578"/>
                      <a:ext cx="215" cy="140"/>
                      <a:chOff x="2072" y="1578"/>
                      <a:chExt cx="215" cy="140"/>
                    </a:xfrm>
                  </p:grpSpPr>
                  <p:sp>
                    <p:nvSpPr>
                      <p:cNvPr id="61828" name="Freeform 1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1578"/>
                        <a:ext cx="215" cy="140"/>
                      </a:xfrm>
                      <a:custGeom>
                        <a:avLst/>
                        <a:gdLst>
                          <a:gd name="T0" fmla="*/ 29 w 1073"/>
                          <a:gd name="T1" fmla="*/ 0 h 702"/>
                          <a:gd name="T2" fmla="*/ 32 w 1073"/>
                          <a:gd name="T3" fmla="*/ 0 h 702"/>
                          <a:gd name="T4" fmla="*/ 35 w 1073"/>
                          <a:gd name="T5" fmla="*/ 0 h 702"/>
                          <a:gd name="T6" fmla="*/ 38 w 1073"/>
                          <a:gd name="T7" fmla="*/ 0 h 702"/>
                          <a:gd name="T8" fmla="*/ 40 w 1073"/>
                          <a:gd name="T9" fmla="*/ 1 h 702"/>
                          <a:gd name="T10" fmla="*/ 41 w 1073"/>
                          <a:gd name="T11" fmla="*/ 1 h 702"/>
                          <a:gd name="T12" fmla="*/ 42 w 1073"/>
                          <a:gd name="T13" fmla="*/ 2 h 702"/>
                          <a:gd name="T14" fmla="*/ 43 w 1073"/>
                          <a:gd name="T15" fmla="*/ 3 h 702"/>
                          <a:gd name="T16" fmla="*/ 43 w 1073"/>
                          <a:gd name="T17" fmla="*/ 5 h 702"/>
                          <a:gd name="T18" fmla="*/ 43 w 1073"/>
                          <a:gd name="T19" fmla="*/ 6 h 702"/>
                          <a:gd name="T20" fmla="*/ 42 w 1073"/>
                          <a:gd name="T21" fmla="*/ 7 h 702"/>
                          <a:gd name="T22" fmla="*/ 41 w 1073"/>
                          <a:gd name="T23" fmla="*/ 7 h 702"/>
                          <a:gd name="T24" fmla="*/ 39 w 1073"/>
                          <a:gd name="T25" fmla="*/ 7 h 702"/>
                          <a:gd name="T26" fmla="*/ 37 w 1073"/>
                          <a:gd name="T27" fmla="*/ 7 h 702"/>
                          <a:gd name="T28" fmla="*/ 36 w 1073"/>
                          <a:gd name="T29" fmla="*/ 8 h 702"/>
                          <a:gd name="T30" fmla="*/ 33 w 1073"/>
                          <a:gd name="T31" fmla="*/ 7 h 702"/>
                          <a:gd name="T32" fmla="*/ 31 w 1073"/>
                          <a:gd name="T33" fmla="*/ 7 h 702"/>
                          <a:gd name="T34" fmla="*/ 29 w 1073"/>
                          <a:gd name="T35" fmla="*/ 8 h 702"/>
                          <a:gd name="T36" fmla="*/ 26 w 1073"/>
                          <a:gd name="T37" fmla="*/ 8 h 702"/>
                          <a:gd name="T38" fmla="*/ 24 w 1073"/>
                          <a:gd name="T39" fmla="*/ 9 h 702"/>
                          <a:gd name="T40" fmla="*/ 22 w 1073"/>
                          <a:gd name="T41" fmla="*/ 9 h 702"/>
                          <a:gd name="T42" fmla="*/ 20 w 1073"/>
                          <a:gd name="T43" fmla="*/ 10 h 702"/>
                          <a:gd name="T44" fmla="*/ 18 w 1073"/>
                          <a:gd name="T45" fmla="*/ 11 h 702"/>
                          <a:gd name="T46" fmla="*/ 16 w 1073"/>
                          <a:gd name="T47" fmla="*/ 12 h 702"/>
                          <a:gd name="T48" fmla="*/ 15 w 1073"/>
                          <a:gd name="T49" fmla="*/ 14 h 702"/>
                          <a:gd name="T50" fmla="*/ 13 w 1073"/>
                          <a:gd name="T51" fmla="*/ 15 h 702"/>
                          <a:gd name="T52" fmla="*/ 12 w 1073"/>
                          <a:gd name="T53" fmla="*/ 17 h 702"/>
                          <a:gd name="T54" fmla="*/ 11 w 1073"/>
                          <a:gd name="T55" fmla="*/ 19 h 702"/>
                          <a:gd name="T56" fmla="*/ 11 w 1073"/>
                          <a:gd name="T57" fmla="*/ 21 h 702"/>
                          <a:gd name="T58" fmla="*/ 10 w 1073"/>
                          <a:gd name="T59" fmla="*/ 22 h 702"/>
                          <a:gd name="T60" fmla="*/ 10 w 1073"/>
                          <a:gd name="T61" fmla="*/ 25 h 702"/>
                          <a:gd name="T62" fmla="*/ 10 w 1073"/>
                          <a:gd name="T63" fmla="*/ 27 h 702"/>
                          <a:gd name="T64" fmla="*/ 0 w 1073"/>
                          <a:gd name="T65" fmla="*/ 28 h 702"/>
                          <a:gd name="T66" fmla="*/ 0 w 1073"/>
                          <a:gd name="T67" fmla="*/ 26 h 702"/>
                          <a:gd name="T68" fmla="*/ 0 w 1073"/>
                          <a:gd name="T69" fmla="*/ 23 h 702"/>
                          <a:gd name="T70" fmla="*/ 0 w 1073"/>
                          <a:gd name="T71" fmla="*/ 21 h 702"/>
                          <a:gd name="T72" fmla="*/ 1 w 1073"/>
                          <a:gd name="T73" fmla="*/ 19 h 702"/>
                          <a:gd name="T74" fmla="*/ 2 w 1073"/>
                          <a:gd name="T75" fmla="*/ 17 h 702"/>
                          <a:gd name="T76" fmla="*/ 2 w 1073"/>
                          <a:gd name="T77" fmla="*/ 15 h 702"/>
                          <a:gd name="T78" fmla="*/ 3 w 1073"/>
                          <a:gd name="T79" fmla="*/ 14 h 702"/>
                          <a:gd name="T80" fmla="*/ 5 w 1073"/>
                          <a:gd name="T81" fmla="*/ 12 h 702"/>
                          <a:gd name="T82" fmla="*/ 6 w 1073"/>
                          <a:gd name="T83" fmla="*/ 10 h 702"/>
                          <a:gd name="T84" fmla="*/ 8 w 1073"/>
                          <a:gd name="T85" fmla="*/ 8 h 702"/>
                          <a:gd name="T86" fmla="*/ 10 w 1073"/>
                          <a:gd name="T87" fmla="*/ 6 h 702"/>
                          <a:gd name="T88" fmla="*/ 12 w 1073"/>
                          <a:gd name="T89" fmla="*/ 5 h 702"/>
                          <a:gd name="T90" fmla="*/ 14 w 1073"/>
                          <a:gd name="T91" fmla="*/ 4 h 702"/>
                          <a:gd name="T92" fmla="*/ 15 w 1073"/>
                          <a:gd name="T93" fmla="*/ 3 h 702"/>
                          <a:gd name="T94" fmla="*/ 18 w 1073"/>
                          <a:gd name="T95" fmla="*/ 2 h 702"/>
                          <a:gd name="T96" fmla="*/ 20 w 1073"/>
                          <a:gd name="T97" fmla="*/ 1 h 702"/>
                          <a:gd name="T98" fmla="*/ 23 w 1073"/>
                          <a:gd name="T99" fmla="*/ 1 h 702"/>
                          <a:gd name="T100" fmla="*/ 26 w 1073"/>
                          <a:gd name="T101" fmla="*/ 0 h 702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w 1073"/>
                          <a:gd name="T154" fmla="*/ 0 h 702"/>
                          <a:gd name="T155" fmla="*/ 1073 w 1073"/>
                          <a:gd name="T156" fmla="*/ 702 h 702"/>
                        </a:gdLst>
                        <a:ahLst/>
                        <a:cxnLst>
                          <a:cxn ang="T102">
                            <a:pos x="T0" y="T1"/>
                          </a:cxn>
                          <a:cxn ang="T103">
                            <a:pos x="T2" y="T3"/>
                          </a:cxn>
                          <a:cxn ang="T104">
                            <a:pos x="T4" y="T5"/>
                          </a:cxn>
                          <a:cxn ang="T105">
                            <a:pos x="T6" y="T7"/>
                          </a:cxn>
                          <a:cxn ang="T106">
                            <a:pos x="T8" y="T9"/>
                          </a:cxn>
                          <a:cxn ang="T107">
                            <a:pos x="T10" y="T11"/>
                          </a:cxn>
                          <a:cxn ang="T108">
                            <a:pos x="T12" y="T13"/>
                          </a:cxn>
                          <a:cxn ang="T109">
                            <a:pos x="T14" y="T15"/>
                          </a:cxn>
                          <a:cxn ang="T110">
                            <a:pos x="T16" y="T17"/>
                          </a:cxn>
                          <a:cxn ang="T111">
                            <a:pos x="T18" y="T19"/>
                          </a:cxn>
                          <a:cxn ang="T112">
                            <a:pos x="T20" y="T21"/>
                          </a:cxn>
                          <a:cxn ang="T113">
                            <a:pos x="T22" y="T23"/>
                          </a:cxn>
                          <a:cxn ang="T114">
                            <a:pos x="T24" y="T25"/>
                          </a:cxn>
                          <a:cxn ang="T115">
                            <a:pos x="T26" y="T27"/>
                          </a:cxn>
                          <a:cxn ang="T116">
                            <a:pos x="T28" y="T29"/>
                          </a:cxn>
                          <a:cxn ang="T117">
                            <a:pos x="T30" y="T31"/>
                          </a:cxn>
                          <a:cxn ang="T118">
                            <a:pos x="T32" y="T33"/>
                          </a:cxn>
                          <a:cxn ang="T119">
                            <a:pos x="T34" y="T35"/>
                          </a:cxn>
                          <a:cxn ang="T120">
                            <a:pos x="T36" y="T37"/>
                          </a:cxn>
                          <a:cxn ang="T121">
                            <a:pos x="T38" y="T39"/>
                          </a:cxn>
                          <a:cxn ang="T122">
                            <a:pos x="T40" y="T41"/>
                          </a:cxn>
                          <a:cxn ang="T123">
                            <a:pos x="T42" y="T43"/>
                          </a:cxn>
                          <a:cxn ang="T124">
                            <a:pos x="T44" y="T45"/>
                          </a:cxn>
                          <a:cxn ang="T125">
                            <a:pos x="T46" y="T47"/>
                          </a:cxn>
                          <a:cxn ang="T126">
                            <a:pos x="T48" y="T49"/>
                          </a:cxn>
                          <a:cxn ang="T127">
                            <a:pos x="T50" y="T51"/>
                          </a:cxn>
                          <a:cxn ang="T128">
                            <a:pos x="T52" y="T53"/>
                          </a:cxn>
                          <a:cxn ang="T129">
                            <a:pos x="T54" y="T55"/>
                          </a:cxn>
                          <a:cxn ang="T130">
                            <a:pos x="T56" y="T57"/>
                          </a:cxn>
                          <a:cxn ang="T131">
                            <a:pos x="T58" y="T59"/>
                          </a:cxn>
                          <a:cxn ang="T132">
                            <a:pos x="T60" y="T61"/>
                          </a:cxn>
                          <a:cxn ang="T133">
                            <a:pos x="T62" y="T63"/>
                          </a:cxn>
                          <a:cxn ang="T134">
                            <a:pos x="T64" y="T65"/>
                          </a:cxn>
                          <a:cxn ang="T135">
                            <a:pos x="T66" y="T67"/>
                          </a:cxn>
                          <a:cxn ang="T136">
                            <a:pos x="T68" y="T69"/>
                          </a:cxn>
                          <a:cxn ang="T137">
                            <a:pos x="T70" y="T71"/>
                          </a:cxn>
                          <a:cxn ang="T138">
                            <a:pos x="T72" y="T73"/>
                          </a:cxn>
                          <a:cxn ang="T139">
                            <a:pos x="T74" y="T75"/>
                          </a:cxn>
                          <a:cxn ang="T140">
                            <a:pos x="T76" y="T77"/>
                          </a:cxn>
                          <a:cxn ang="T141">
                            <a:pos x="T78" y="T79"/>
                          </a:cxn>
                          <a:cxn ang="T142">
                            <a:pos x="T80" y="T81"/>
                          </a:cxn>
                          <a:cxn ang="T143">
                            <a:pos x="T82" y="T83"/>
                          </a:cxn>
                          <a:cxn ang="T144">
                            <a:pos x="T84" y="T85"/>
                          </a:cxn>
                          <a:cxn ang="T145">
                            <a:pos x="T86" y="T87"/>
                          </a:cxn>
                          <a:cxn ang="T146">
                            <a:pos x="T88" y="T89"/>
                          </a:cxn>
                          <a:cxn ang="T147">
                            <a:pos x="T90" y="T91"/>
                          </a:cxn>
                          <a:cxn ang="T148">
                            <a:pos x="T92" y="T93"/>
                          </a:cxn>
                          <a:cxn ang="T149">
                            <a:pos x="T94" y="T95"/>
                          </a:cxn>
                          <a:cxn ang="T150">
                            <a:pos x="T96" y="T97"/>
                          </a:cxn>
                          <a:cxn ang="T151">
                            <a:pos x="T98" y="T99"/>
                          </a:cxn>
                          <a:cxn ang="T152">
                            <a:pos x="T100" y="T101"/>
                          </a:cxn>
                        </a:cxnLst>
                        <a:rect l="T153" t="T154" r="T155" b="T156"/>
                        <a:pathLst>
                          <a:path w="1073" h="702">
                            <a:moveTo>
                              <a:pt x="680" y="5"/>
                            </a:moveTo>
                            <a:lnTo>
                              <a:pt x="713" y="1"/>
                            </a:lnTo>
                            <a:lnTo>
                              <a:pt x="751" y="0"/>
                            </a:lnTo>
                            <a:lnTo>
                              <a:pt x="789" y="1"/>
                            </a:lnTo>
                            <a:lnTo>
                              <a:pt x="835" y="4"/>
                            </a:lnTo>
                            <a:lnTo>
                              <a:pt x="876" y="6"/>
                            </a:lnTo>
                            <a:lnTo>
                              <a:pt x="911" y="8"/>
                            </a:lnTo>
                            <a:lnTo>
                              <a:pt x="947" y="11"/>
                            </a:lnTo>
                            <a:lnTo>
                              <a:pt x="975" y="14"/>
                            </a:lnTo>
                            <a:lnTo>
                              <a:pt x="999" y="20"/>
                            </a:lnTo>
                            <a:lnTo>
                              <a:pt x="1019" y="27"/>
                            </a:lnTo>
                            <a:lnTo>
                              <a:pt x="1035" y="37"/>
                            </a:lnTo>
                            <a:lnTo>
                              <a:pt x="1046" y="46"/>
                            </a:lnTo>
                            <a:lnTo>
                              <a:pt x="1058" y="58"/>
                            </a:lnTo>
                            <a:lnTo>
                              <a:pt x="1065" y="69"/>
                            </a:lnTo>
                            <a:lnTo>
                              <a:pt x="1070" y="87"/>
                            </a:lnTo>
                            <a:lnTo>
                              <a:pt x="1073" y="102"/>
                            </a:lnTo>
                            <a:lnTo>
                              <a:pt x="1072" y="122"/>
                            </a:lnTo>
                            <a:lnTo>
                              <a:pt x="1067" y="142"/>
                            </a:lnTo>
                            <a:lnTo>
                              <a:pt x="1062" y="155"/>
                            </a:lnTo>
                            <a:lnTo>
                              <a:pt x="1054" y="167"/>
                            </a:lnTo>
                            <a:lnTo>
                              <a:pt x="1043" y="175"/>
                            </a:lnTo>
                            <a:lnTo>
                              <a:pt x="1034" y="181"/>
                            </a:lnTo>
                            <a:lnTo>
                              <a:pt x="1024" y="186"/>
                            </a:lnTo>
                            <a:lnTo>
                              <a:pt x="1008" y="188"/>
                            </a:lnTo>
                            <a:lnTo>
                              <a:pt x="985" y="187"/>
                            </a:lnTo>
                            <a:lnTo>
                              <a:pt x="961" y="186"/>
                            </a:lnTo>
                            <a:lnTo>
                              <a:pt x="935" y="188"/>
                            </a:lnTo>
                            <a:lnTo>
                              <a:pt x="913" y="189"/>
                            </a:lnTo>
                            <a:lnTo>
                              <a:pt x="886" y="190"/>
                            </a:lnTo>
                            <a:lnTo>
                              <a:pt x="860" y="190"/>
                            </a:lnTo>
                            <a:lnTo>
                              <a:pt x="832" y="188"/>
                            </a:lnTo>
                            <a:lnTo>
                              <a:pt x="801" y="188"/>
                            </a:lnTo>
                            <a:lnTo>
                              <a:pt x="771" y="186"/>
                            </a:lnTo>
                            <a:lnTo>
                              <a:pt x="745" y="188"/>
                            </a:lnTo>
                            <a:lnTo>
                              <a:pt x="714" y="190"/>
                            </a:lnTo>
                            <a:lnTo>
                              <a:pt x="682" y="192"/>
                            </a:lnTo>
                            <a:lnTo>
                              <a:pt x="655" y="198"/>
                            </a:lnTo>
                            <a:lnTo>
                              <a:pt x="627" y="207"/>
                            </a:lnTo>
                            <a:lnTo>
                              <a:pt x="600" y="216"/>
                            </a:lnTo>
                            <a:lnTo>
                              <a:pt x="570" y="227"/>
                            </a:lnTo>
                            <a:lnTo>
                              <a:pt x="541" y="238"/>
                            </a:lnTo>
                            <a:lnTo>
                              <a:pt x="517" y="248"/>
                            </a:lnTo>
                            <a:lnTo>
                              <a:pt x="489" y="259"/>
                            </a:lnTo>
                            <a:lnTo>
                              <a:pt x="467" y="272"/>
                            </a:lnTo>
                            <a:lnTo>
                              <a:pt x="447" y="283"/>
                            </a:lnTo>
                            <a:lnTo>
                              <a:pt x="426" y="295"/>
                            </a:lnTo>
                            <a:lnTo>
                              <a:pt x="404" y="308"/>
                            </a:lnTo>
                            <a:lnTo>
                              <a:pt x="387" y="324"/>
                            </a:lnTo>
                            <a:lnTo>
                              <a:pt x="366" y="346"/>
                            </a:lnTo>
                            <a:lnTo>
                              <a:pt x="350" y="365"/>
                            </a:lnTo>
                            <a:lnTo>
                              <a:pt x="335" y="381"/>
                            </a:lnTo>
                            <a:lnTo>
                              <a:pt x="319" y="403"/>
                            </a:lnTo>
                            <a:lnTo>
                              <a:pt x="307" y="424"/>
                            </a:lnTo>
                            <a:lnTo>
                              <a:pt x="295" y="448"/>
                            </a:lnTo>
                            <a:lnTo>
                              <a:pt x="283" y="470"/>
                            </a:lnTo>
                            <a:lnTo>
                              <a:pt x="273" y="494"/>
                            </a:lnTo>
                            <a:lnTo>
                              <a:pt x="268" y="517"/>
                            </a:lnTo>
                            <a:lnTo>
                              <a:pt x="262" y="539"/>
                            </a:lnTo>
                            <a:lnTo>
                              <a:pt x="258" y="564"/>
                            </a:lnTo>
                            <a:lnTo>
                              <a:pt x="255" y="587"/>
                            </a:lnTo>
                            <a:lnTo>
                              <a:pt x="252" y="617"/>
                            </a:lnTo>
                            <a:lnTo>
                              <a:pt x="251" y="645"/>
                            </a:lnTo>
                            <a:lnTo>
                              <a:pt x="250" y="672"/>
                            </a:lnTo>
                            <a:lnTo>
                              <a:pt x="248" y="702"/>
                            </a:lnTo>
                            <a:lnTo>
                              <a:pt x="5" y="700"/>
                            </a:lnTo>
                            <a:lnTo>
                              <a:pt x="1" y="675"/>
                            </a:lnTo>
                            <a:lnTo>
                              <a:pt x="0" y="651"/>
                            </a:lnTo>
                            <a:lnTo>
                              <a:pt x="2" y="623"/>
                            </a:lnTo>
                            <a:lnTo>
                              <a:pt x="5" y="589"/>
                            </a:lnTo>
                            <a:lnTo>
                              <a:pt x="8" y="558"/>
                            </a:lnTo>
                            <a:lnTo>
                              <a:pt x="11" y="533"/>
                            </a:lnTo>
                            <a:lnTo>
                              <a:pt x="17" y="509"/>
                            </a:lnTo>
                            <a:lnTo>
                              <a:pt x="23" y="485"/>
                            </a:lnTo>
                            <a:lnTo>
                              <a:pt x="33" y="457"/>
                            </a:lnTo>
                            <a:lnTo>
                              <a:pt x="42" y="430"/>
                            </a:lnTo>
                            <a:lnTo>
                              <a:pt x="51" y="407"/>
                            </a:lnTo>
                            <a:lnTo>
                              <a:pt x="62" y="384"/>
                            </a:lnTo>
                            <a:lnTo>
                              <a:pt x="73" y="360"/>
                            </a:lnTo>
                            <a:lnTo>
                              <a:pt x="86" y="339"/>
                            </a:lnTo>
                            <a:lnTo>
                              <a:pt x="100" y="315"/>
                            </a:lnTo>
                            <a:lnTo>
                              <a:pt x="117" y="290"/>
                            </a:lnTo>
                            <a:lnTo>
                              <a:pt x="134" y="265"/>
                            </a:lnTo>
                            <a:lnTo>
                              <a:pt x="151" y="244"/>
                            </a:lnTo>
                            <a:lnTo>
                              <a:pt x="170" y="219"/>
                            </a:lnTo>
                            <a:lnTo>
                              <a:pt x="190" y="200"/>
                            </a:lnTo>
                            <a:lnTo>
                              <a:pt x="215" y="179"/>
                            </a:lnTo>
                            <a:lnTo>
                              <a:pt x="240" y="159"/>
                            </a:lnTo>
                            <a:lnTo>
                              <a:pt x="266" y="137"/>
                            </a:lnTo>
                            <a:lnTo>
                              <a:pt x="291" y="120"/>
                            </a:lnTo>
                            <a:lnTo>
                              <a:pt x="315" y="103"/>
                            </a:lnTo>
                            <a:lnTo>
                              <a:pt x="338" y="90"/>
                            </a:lnTo>
                            <a:lnTo>
                              <a:pt x="362" y="77"/>
                            </a:lnTo>
                            <a:lnTo>
                              <a:pt x="384" y="64"/>
                            </a:lnTo>
                            <a:lnTo>
                              <a:pt x="410" y="52"/>
                            </a:lnTo>
                            <a:lnTo>
                              <a:pt x="438" y="43"/>
                            </a:lnTo>
                            <a:lnTo>
                              <a:pt x="469" y="36"/>
                            </a:lnTo>
                            <a:lnTo>
                              <a:pt x="501" y="29"/>
                            </a:lnTo>
                            <a:lnTo>
                              <a:pt x="533" y="24"/>
                            </a:lnTo>
                            <a:lnTo>
                              <a:pt x="572" y="19"/>
                            </a:lnTo>
                            <a:lnTo>
                              <a:pt x="611" y="14"/>
                            </a:lnTo>
                            <a:lnTo>
                              <a:pt x="645" y="9"/>
                            </a:lnTo>
                            <a:lnTo>
                              <a:pt x="680" y="5"/>
                            </a:lnTo>
                            <a:close/>
                          </a:path>
                        </a:pathLst>
                      </a:custGeom>
                      <a:solidFill>
                        <a:srgbClr val="80008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61887" name="Group 1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89" y="1587"/>
                        <a:ext cx="198" cy="131"/>
                        <a:chOff x="2089" y="1587"/>
                        <a:chExt cx="198" cy="131"/>
                      </a:xfrm>
                    </p:grpSpPr>
                    <p:grpSp>
                      <p:nvGrpSpPr>
                        <p:cNvPr id="61888" name="Group 1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10" y="1599"/>
                          <a:ext cx="177" cy="119"/>
                          <a:chOff x="2110" y="1599"/>
                          <a:chExt cx="177" cy="119"/>
                        </a:xfrm>
                      </p:grpSpPr>
                      <p:sp>
                        <p:nvSpPr>
                          <p:cNvPr id="61832" name="Freeform 1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0" y="1599"/>
                            <a:ext cx="177" cy="111"/>
                          </a:xfrm>
                          <a:custGeom>
                            <a:avLst/>
                            <a:gdLst>
                              <a:gd name="T0" fmla="*/ 19 w 883"/>
                              <a:gd name="T1" fmla="*/ 0 h 559"/>
                              <a:gd name="T2" fmla="*/ 21 w 883"/>
                              <a:gd name="T3" fmla="*/ 0 h 559"/>
                              <a:gd name="T4" fmla="*/ 23 w 883"/>
                              <a:gd name="T5" fmla="*/ 0 h 559"/>
                              <a:gd name="T6" fmla="*/ 26 w 883"/>
                              <a:gd name="T7" fmla="*/ 0 h 559"/>
                              <a:gd name="T8" fmla="*/ 28 w 883"/>
                              <a:gd name="T9" fmla="*/ 0 h 559"/>
                              <a:gd name="T10" fmla="*/ 30 w 883"/>
                              <a:gd name="T11" fmla="*/ 0 h 559"/>
                              <a:gd name="T12" fmla="*/ 33 w 883"/>
                              <a:gd name="T13" fmla="*/ 0 h 559"/>
                              <a:gd name="T14" fmla="*/ 35 w 883"/>
                              <a:gd name="T15" fmla="*/ 0 h 559"/>
                              <a:gd name="T16" fmla="*/ 35 w 883"/>
                              <a:gd name="T17" fmla="*/ 1 h 559"/>
                              <a:gd name="T18" fmla="*/ 35 w 883"/>
                              <a:gd name="T19" fmla="*/ 2 h 559"/>
                              <a:gd name="T20" fmla="*/ 32 w 883"/>
                              <a:gd name="T21" fmla="*/ 2 h 559"/>
                              <a:gd name="T22" fmla="*/ 30 w 883"/>
                              <a:gd name="T23" fmla="*/ 2 h 559"/>
                              <a:gd name="T24" fmla="*/ 28 w 883"/>
                              <a:gd name="T25" fmla="*/ 2 h 559"/>
                              <a:gd name="T26" fmla="*/ 26 w 883"/>
                              <a:gd name="T27" fmla="*/ 2 h 559"/>
                              <a:gd name="T28" fmla="*/ 24 w 883"/>
                              <a:gd name="T29" fmla="*/ 2 h 559"/>
                              <a:gd name="T30" fmla="*/ 21 w 883"/>
                              <a:gd name="T31" fmla="*/ 2 h 559"/>
                              <a:gd name="T32" fmla="*/ 19 w 883"/>
                              <a:gd name="T33" fmla="*/ 2 h 559"/>
                              <a:gd name="T34" fmla="*/ 17 w 883"/>
                              <a:gd name="T35" fmla="*/ 3 h 559"/>
                              <a:gd name="T36" fmla="*/ 14 w 883"/>
                              <a:gd name="T37" fmla="*/ 3 h 559"/>
                              <a:gd name="T38" fmla="*/ 12 w 883"/>
                              <a:gd name="T39" fmla="*/ 4 h 559"/>
                              <a:gd name="T40" fmla="*/ 10 w 883"/>
                              <a:gd name="T41" fmla="*/ 5 h 559"/>
                              <a:gd name="T42" fmla="*/ 9 w 883"/>
                              <a:gd name="T43" fmla="*/ 6 h 559"/>
                              <a:gd name="T44" fmla="*/ 7 w 883"/>
                              <a:gd name="T45" fmla="*/ 7 h 559"/>
                              <a:gd name="T46" fmla="*/ 6 w 883"/>
                              <a:gd name="T47" fmla="*/ 9 h 559"/>
                              <a:gd name="T48" fmla="*/ 4 w 883"/>
                              <a:gd name="T49" fmla="*/ 10 h 559"/>
                              <a:gd name="T50" fmla="*/ 3 w 883"/>
                              <a:gd name="T51" fmla="*/ 12 h 559"/>
                              <a:gd name="T52" fmla="*/ 2 w 883"/>
                              <a:gd name="T53" fmla="*/ 14 h 559"/>
                              <a:gd name="T54" fmla="*/ 2 w 883"/>
                              <a:gd name="T55" fmla="*/ 16 h 559"/>
                              <a:gd name="T56" fmla="*/ 2 w 883"/>
                              <a:gd name="T57" fmla="*/ 17 h 559"/>
                              <a:gd name="T58" fmla="*/ 2 w 883"/>
                              <a:gd name="T59" fmla="*/ 20 h 559"/>
                              <a:gd name="T60" fmla="*/ 1 w 883"/>
                              <a:gd name="T61" fmla="*/ 22 h 559"/>
                              <a:gd name="T62" fmla="*/ 0 w 883"/>
                              <a:gd name="T63" fmla="*/ 21 h 559"/>
                              <a:gd name="T64" fmla="*/ 0 w 883"/>
                              <a:gd name="T65" fmla="*/ 19 h 559"/>
                              <a:gd name="T66" fmla="*/ 0 w 883"/>
                              <a:gd name="T67" fmla="*/ 16 h 559"/>
                              <a:gd name="T68" fmla="*/ 1 w 883"/>
                              <a:gd name="T69" fmla="*/ 14 h 559"/>
                              <a:gd name="T70" fmla="*/ 1 w 883"/>
                              <a:gd name="T71" fmla="*/ 12 h 559"/>
                              <a:gd name="T72" fmla="*/ 2 w 883"/>
                              <a:gd name="T73" fmla="*/ 10 h 559"/>
                              <a:gd name="T74" fmla="*/ 3 w 883"/>
                              <a:gd name="T75" fmla="*/ 9 h 559"/>
                              <a:gd name="T76" fmla="*/ 5 w 883"/>
                              <a:gd name="T77" fmla="*/ 7 h 559"/>
                              <a:gd name="T78" fmla="*/ 7 w 883"/>
                              <a:gd name="T79" fmla="*/ 5 h 559"/>
                              <a:gd name="T80" fmla="*/ 8 w 883"/>
                              <a:gd name="T81" fmla="*/ 4 h 559"/>
                              <a:gd name="T82" fmla="*/ 11 w 883"/>
                              <a:gd name="T83" fmla="*/ 3 h 559"/>
                              <a:gd name="T84" fmla="*/ 13 w 883"/>
                              <a:gd name="T85" fmla="*/ 2 h 559"/>
                              <a:gd name="T86" fmla="*/ 16 w 883"/>
                              <a:gd name="T87" fmla="*/ 1 h 559"/>
                              <a:gd name="T88" fmla="*/ 18 w 883"/>
                              <a:gd name="T89" fmla="*/ 0 h 559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w 883"/>
                              <a:gd name="T136" fmla="*/ 0 h 559"/>
                              <a:gd name="T137" fmla="*/ 883 w 883"/>
                              <a:gd name="T138" fmla="*/ 559 h 559"/>
                            </a:gdLst>
                            <a:ahLst/>
                            <a:cxnLst>
                              <a:cxn ang="T90">
                                <a:pos x="T0" y="T1"/>
                              </a:cxn>
                              <a:cxn ang="T91">
                                <a:pos x="T2" y="T3"/>
                              </a:cxn>
                              <a:cxn ang="T92">
                                <a:pos x="T4" y="T5"/>
                              </a:cxn>
                              <a:cxn ang="T93">
                                <a:pos x="T6" y="T7"/>
                              </a:cxn>
                              <a:cxn ang="T94">
                                <a:pos x="T8" y="T9"/>
                              </a:cxn>
                              <a:cxn ang="T95">
                                <a:pos x="T10" y="T11"/>
                              </a:cxn>
                              <a:cxn ang="T96">
                                <a:pos x="T12" y="T13"/>
                              </a:cxn>
                              <a:cxn ang="T97">
                                <a:pos x="T14" y="T15"/>
                              </a:cxn>
                              <a:cxn ang="T98">
                                <a:pos x="T16" y="T17"/>
                              </a:cxn>
                              <a:cxn ang="T99">
                                <a:pos x="T18" y="T19"/>
                              </a:cxn>
                              <a:cxn ang="T100">
                                <a:pos x="T20" y="T21"/>
                              </a:cxn>
                              <a:cxn ang="T101">
                                <a:pos x="T22" y="T23"/>
                              </a:cxn>
                              <a:cxn ang="T102">
                                <a:pos x="T24" y="T25"/>
                              </a:cxn>
                              <a:cxn ang="T103">
                                <a:pos x="T26" y="T27"/>
                              </a:cxn>
                              <a:cxn ang="T104">
                                <a:pos x="T28" y="T29"/>
                              </a:cxn>
                              <a:cxn ang="T105">
                                <a:pos x="T30" y="T31"/>
                              </a:cxn>
                              <a:cxn ang="T106">
                                <a:pos x="T32" y="T33"/>
                              </a:cxn>
                              <a:cxn ang="T107">
                                <a:pos x="T34" y="T35"/>
                              </a:cxn>
                              <a:cxn ang="T108">
                                <a:pos x="T36" y="T37"/>
                              </a:cxn>
                              <a:cxn ang="T109">
                                <a:pos x="T38" y="T39"/>
                              </a:cxn>
                              <a:cxn ang="T110">
                                <a:pos x="T40" y="T41"/>
                              </a:cxn>
                              <a:cxn ang="T111">
                                <a:pos x="T42" y="T43"/>
                              </a:cxn>
                              <a:cxn ang="T112">
                                <a:pos x="T44" y="T45"/>
                              </a:cxn>
                              <a:cxn ang="T113">
                                <a:pos x="T46" y="T47"/>
                              </a:cxn>
                              <a:cxn ang="T114">
                                <a:pos x="T48" y="T49"/>
                              </a:cxn>
                              <a:cxn ang="T115">
                                <a:pos x="T50" y="T51"/>
                              </a:cxn>
                              <a:cxn ang="T116">
                                <a:pos x="T52" y="T53"/>
                              </a:cxn>
                              <a:cxn ang="T117">
                                <a:pos x="T54" y="T55"/>
                              </a:cxn>
                              <a:cxn ang="T118">
                                <a:pos x="T56" y="T57"/>
                              </a:cxn>
                              <a:cxn ang="T119">
                                <a:pos x="T58" y="T59"/>
                              </a:cxn>
                              <a:cxn ang="T120">
                                <a:pos x="T60" y="T61"/>
                              </a:cxn>
                              <a:cxn ang="T121">
                                <a:pos x="T62" y="T63"/>
                              </a:cxn>
                              <a:cxn ang="T122">
                                <a:pos x="T64" y="T65"/>
                              </a:cxn>
                              <a:cxn ang="T123">
                                <a:pos x="T66" y="T67"/>
                              </a:cxn>
                              <a:cxn ang="T124">
                                <a:pos x="T68" y="T69"/>
                              </a:cxn>
                              <a:cxn ang="T125">
                                <a:pos x="T70" y="T71"/>
                              </a:cxn>
                              <a:cxn ang="T126">
                                <a:pos x="T72" y="T73"/>
                              </a:cxn>
                              <a:cxn ang="T127">
                                <a:pos x="T74" y="T75"/>
                              </a:cxn>
                              <a:cxn ang="T128">
                                <a:pos x="T76" y="T77"/>
                              </a:cxn>
                              <a:cxn ang="T129">
                                <a:pos x="T78" y="T79"/>
                              </a:cxn>
                              <a:cxn ang="T130">
                                <a:pos x="T80" y="T81"/>
                              </a:cxn>
                              <a:cxn ang="T131">
                                <a:pos x="T82" y="T83"/>
                              </a:cxn>
                              <a:cxn ang="T132">
                                <a:pos x="T84" y="T85"/>
                              </a:cxn>
                              <a:cxn ang="T133">
                                <a:pos x="T86" y="T87"/>
                              </a:cxn>
                              <a:cxn ang="T134">
                                <a:pos x="T88" y="T89"/>
                              </a:cxn>
                            </a:cxnLst>
                            <a:rect l="T135" t="T136" r="T137" b="T138"/>
                            <a:pathLst>
                              <a:path w="883" h="559">
                                <a:moveTo>
                                  <a:pt x="450" y="11"/>
                                </a:moveTo>
                                <a:lnTo>
                                  <a:pt x="463" y="8"/>
                                </a:lnTo>
                                <a:lnTo>
                                  <a:pt x="490" y="5"/>
                                </a:lnTo>
                                <a:lnTo>
                                  <a:pt x="522" y="3"/>
                                </a:lnTo>
                                <a:lnTo>
                                  <a:pt x="552" y="1"/>
                                </a:lnTo>
                                <a:lnTo>
                                  <a:pt x="580" y="2"/>
                                </a:lnTo>
                                <a:lnTo>
                                  <a:pt x="610" y="3"/>
                                </a:lnTo>
                                <a:lnTo>
                                  <a:pt x="641" y="4"/>
                                </a:lnTo>
                                <a:lnTo>
                                  <a:pt x="669" y="6"/>
                                </a:lnTo>
                                <a:lnTo>
                                  <a:pt x="699" y="4"/>
                                </a:lnTo>
                                <a:lnTo>
                                  <a:pt x="727" y="3"/>
                                </a:lnTo>
                                <a:lnTo>
                                  <a:pt x="760" y="1"/>
                                </a:lnTo>
                                <a:lnTo>
                                  <a:pt x="791" y="0"/>
                                </a:lnTo>
                                <a:lnTo>
                                  <a:pt x="816" y="1"/>
                                </a:lnTo>
                                <a:lnTo>
                                  <a:pt x="840" y="2"/>
                                </a:lnTo>
                                <a:lnTo>
                                  <a:pt x="866" y="3"/>
                                </a:lnTo>
                                <a:lnTo>
                                  <a:pt x="883" y="6"/>
                                </a:lnTo>
                                <a:lnTo>
                                  <a:pt x="881" y="20"/>
                                </a:lnTo>
                                <a:lnTo>
                                  <a:pt x="878" y="32"/>
                                </a:lnTo>
                                <a:lnTo>
                                  <a:pt x="875" y="43"/>
                                </a:lnTo>
                                <a:lnTo>
                                  <a:pt x="811" y="44"/>
                                </a:lnTo>
                                <a:lnTo>
                                  <a:pt x="795" y="46"/>
                                </a:lnTo>
                                <a:lnTo>
                                  <a:pt x="773" y="45"/>
                                </a:lnTo>
                                <a:lnTo>
                                  <a:pt x="748" y="44"/>
                                </a:lnTo>
                                <a:lnTo>
                                  <a:pt x="723" y="46"/>
                                </a:lnTo>
                                <a:lnTo>
                                  <a:pt x="700" y="48"/>
                                </a:lnTo>
                                <a:lnTo>
                                  <a:pt x="673" y="49"/>
                                </a:lnTo>
                                <a:lnTo>
                                  <a:pt x="649" y="49"/>
                                </a:lnTo>
                                <a:lnTo>
                                  <a:pt x="620" y="46"/>
                                </a:lnTo>
                                <a:lnTo>
                                  <a:pt x="589" y="46"/>
                                </a:lnTo>
                                <a:lnTo>
                                  <a:pt x="560" y="44"/>
                                </a:lnTo>
                                <a:lnTo>
                                  <a:pt x="532" y="46"/>
                                </a:lnTo>
                                <a:lnTo>
                                  <a:pt x="502" y="49"/>
                                </a:lnTo>
                                <a:lnTo>
                                  <a:pt x="470" y="51"/>
                                </a:lnTo>
                                <a:lnTo>
                                  <a:pt x="442" y="57"/>
                                </a:lnTo>
                                <a:lnTo>
                                  <a:pt x="415" y="66"/>
                                </a:lnTo>
                                <a:lnTo>
                                  <a:pt x="387" y="75"/>
                                </a:lnTo>
                                <a:lnTo>
                                  <a:pt x="357" y="86"/>
                                </a:lnTo>
                                <a:lnTo>
                                  <a:pt x="329" y="96"/>
                                </a:lnTo>
                                <a:lnTo>
                                  <a:pt x="304" y="106"/>
                                </a:lnTo>
                                <a:lnTo>
                                  <a:pt x="277" y="117"/>
                                </a:lnTo>
                                <a:lnTo>
                                  <a:pt x="255" y="130"/>
                                </a:lnTo>
                                <a:lnTo>
                                  <a:pt x="235" y="140"/>
                                </a:lnTo>
                                <a:lnTo>
                                  <a:pt x="214" y="152"/>
                                </a:lnTo>
                                <a:lnTo>
                                  <a:pt x="193" y="165"/>
                                </a:lnTo>
                                <a:lnTo>
                                  <a:pt x="175" y="181"/>
                                </a:lnTo>
                                <a:lnTo>
                                  <a:pt x="155" y="203"/>
                                </a:lnTo>
                                <a:lnTo>
                                  <a:pt x="139" y="222"/>
                                </a:lnTo>
                                <a:lnTo>
                                  <a:pt x="123" y="238"/>
                                </a:lnTo>
                                <a:lnTo>
                                  <a:pt x="108" y="260"/>
                                </a:lnTo>
                                <a:lnTo>
                                  <a:pt x="96" y="281"/>
                                </a:lnTo>
                                <a:lnTo>
                                  <a:pt x="83" y="305"/>
                                </a:lnTo>
                                <a:lnTo>
                                  <a:pt x="71" y="328"/>
                                </a:lnTo>
                                <a:lnTo>
                                  <a:pt x="62" y="351"/>
                                </a:lnTo>
                                <a:lnTo>
                                  <a:pt x="56" y="375"/>
                                </a:lnTo>
                                <a:lnTo>
                                  <a:pt x="50" y="398"/>
                                </a:lnTo>
                                <a:lnTo>
                                  <a:pt x="45" y="421"/>
                                </a:lnTo>
                                <a:lnTo>
                                  <a:pt x="42" y="444"/>
                                </a:lnTo>
                                <a:lnTo>
                                  <a:pt x="39" y="474"/>
                                </a:lnTo>
                                <a:lnTo>
                                  <a:pt x="38" y="502"/>
                                </a:lnTo>
                                <a:lnTo>
                                  <a:pt x="37" y="529"/>
                                </a:lnTo>
                                <a:lnTo>
                                  <a:pt x="35" y="559"/>
                                </a:lnTo>
                                <a:lnTo>
                                  <a:pt x="8" y="553"/>
                                </a:lnTo>
                                <a:lnTo>
                                  <a:pt x="5" y="525"/>
                                </a:lnTo>
                                <a:lnTo>
                                  <a:pt x="3" y="501"/>
                                </a:lnTo>
                                <a:lnTo>
                                  <a:pt x="0" y="475"/>
                                </a:lnTo>
                                <a:lnTo>
                                  <a:pt x="1" y="444"/>
                                </a:lnTo>
                                <a:lnTo>
                                  <a:pt x="4" y="415"/>
                                </a:lnTo>
                                <a:lnTo>
                                  <a:pt x="10" y="380"/>
                                </a:lnTo>
                                <a:lnTo>
                                  <a:pt x="15" y="355"/>
                                </a:lnTo>
                                <a:lnTo>
                                  <a:pt x="23" y="329"/>
                                </a:lnTo>
                                <a:lnTo>
                                  <a:pt x="31" y="305"/>
                                </a:lnTo>
                                <a:lnTo>
                                  <a:pt x="41" y="283"/>
                                </a:lnTo>
                                <a:lnTo>
                                  <a:pt x="54" y="262"/>
                                </a:lnTo>
                                <a:lnTo>
                                  <a:pt x="68" y="238"/>
                                </a:lnTo>
                                <a:lnTo>
                                  <a:pt x="85" y="215"/>
                                </a:lnTo>
                                <a:lnTo>
                                  <a:pt x="103" y="193"/>
                                </a:lnTo>
                                <a:lnTo>
                                  <a:pt x="122" y="173"/>
                                </a:lnTo>
                                <a:lnTo>
                                  <a:pt x="142" y="151"/>
                                </a:lnTo>
                                <a:lnTo>
                                  <a:pt x="163" y="132"/>
                                </a:lnTo>
                                <a:lnTo>
                                  <a:pt x="186" y="114"/>
                                </a:lnTo>
                                <a:lnTo>
                                  <a:pt x="211" y="99"/>
                                </a:lnTo>
                                <a:lnTo>
                                  <a:pt x="239" y="85"/>
                                </a:lnTo>
                                <a:lnTo>
                                  <a:pt x="270" y="69"/>
                                </a:lnTo>
                                <a:lnTo>
                                  <a:pt x="300" y="59"/>
                                </a:lnTo>
                                <a:lnTo>
                                  <a:pt x="332" y="46"/>
                                </a:lnTo>
                                <a:lnTo>
                                  <a:pt x="367" y="34"/>
                                </a:lnTo>
                                <a:lnTo>
                                  <a:pt x="396" y="24"/>
                                </a:lnTo>
                                <a:lnTo>
                                  <a:pt x="426" y="16"/>
                                </a:lnTo>
                                <a:lnTo>
                                  <a:pt x="450" y="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00C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833" name="Freeform 14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5" y="1606"/>
                            <a:ext cx="170" cy="112"/>
                          </a:xfrm>
                          <a:custGeom>
                            <a:avLst/>
                            <a:gdLst>
                              <a:gd name="T0" fmla="*/ 18 w 854"/>
                              <a:gd name="T1" fmla="*/ 0 h 560"/>
                              <a:gd name="T2" fmla="*/ 21 w 854"/>
                              <a:gd name="T3" fmla="*/ 0 h 560"/>
                              <a:gd name="T4" fmla="*/ 23 w 854"/>
                              <a:gd name="T5" fmla="*/ 0 h 560"/>
                              <a:gd name="T6" fmla="*/ 25 w 854"/>
                              <a:gd name="T7" fmla="*/ 0 h 560"/>
                              <a:gd name="T8" fmla="*/ 28 w 854"/>
                              <a:gd name="T9" fmla="*/ 0 h 560"/>
                              <a:gd name="T10" fmla="*/ 30 w 854"/>
                              <a:gd name="T11" fmla="*/ 0 h 560"/>
                              <a:gd name="T12" fmla="*/ 32 w 854"/>
                              <a:gd name="T13" fmla="*/ 0 h 560"/>
                              <a:gd name="T14" fmla="*/ 34 w 854"/>
                              <a:gd name="T15" fmla="*/ 0 h 560"/>
                              <a:gd name="T16" fmla="*/ 33 w 854"/>
                              <a:gd name="T17" fmla="*/ 1 h 560"/>
                              <a:gd name="T18" fmla="*/ 32 w 854"/>
                              <a:gd name="T19" fmla="*/ 2 h 560"/>
                              <a:gd name="T20" fmla="*/ 31 w 854"/>
                              <a:gd name="T21" fmla="*/ 2 h 560"/>
                              <a:gd name="T22" fmla="*/ 30 w 854"/>
                              <a:gd name="T23" fmla="*/ 2 h 560"/>
                              <a:gd name="T24" fmla="*/ 28 w 854"/>
                              <a:gd name="T25" fmla="*/ 2 h 560"/>
                              <a:gd name="T26" fmla="*/ 26 w 854"/>
                              <a:gd name="T27" fmla="*/ 2 h 560"/>
                              <a:gd name="T28" fmla="*/ 23 w 854"/>
                              <a:gd name="T29" fmla="*/ 2 h 560"/>
                              <a:gd name="T30" fmla="*/ 21 w 854"/>
                              <a:gd name="T31" fmla="*/ 2 h 560"/>
                              <a:gd name="T32" fmla="*/ 19 w 854"/>
                              <a:gd name="T33" fmla="*/ 2 h 560"/>
                              <a:gd name="T34" fmla="*/ 16 w 854"/>
                              <a:gd name="T35" fmla="*/ 3 h 560"/>
                              <a:gd name="T36" fmla="*/ 14 w 854"/>
                              <a:gd name="T37" fmla="*/ 3 h 560"/>
                              <a:gd name="T38" fmla="*/ 12 w 854"/>
                              <a:gd name="T39" fmla="*/ 4 h 560"/>
                              <a:gd name="T40" fmla="*/ 10 w 854"/>
                              <a:gd name="T41" fmla="*/ 5 h 560"/>
                              <a:gd name="T42" fmla="*/ 9 w 854"/>
                              <a:gd name="T43" fmla="*/ 6 h 560"/>
                              <a:gd name="T44" fmla="*/ 7 w 854"/>
                              <a:gd name="T45" fmla="*/ 7 h 560"/>
                              <a:gd name="T46" fmla="*/ 5 w 854"/>
                              <a:gd name="T47" fmla="*/ 9 h 560"/>
                              <a:gd name="T48" fmla="*/ 4 w 854"/>
                              <a:gd name="T49" fmla="*/ 10 h 560"/>
                              <a:gd name="T50" fmla="*/ 3 w 854"/>
                              <a:gd name="T51" fmla="*/ 12 h 560"/>
                              <a:gd name="T52" fmla="*/ 2 w 854"/>
                              <a:gd name="T53" fmla="*/ 14 h 560"/>
                              <a:gd name="T54" fmla="*/ 2 w 854"/>
                              <a:gd name="T55" fmla="*/ 16 h 560"/>
                              <a:gd name="T56" fmla="*/ 2 w 854"/>
                              <a:gd name="T57" fmla="*/ 18 h 560"/>
                              <a:gd name="T58" fmla="*/ 2 w 854"/>
                              <a:gd name="T59" fmla="*/ 20 h 560"/>
                              <a:gd name="T60" fmla="*/ 1 w 854"/>
                              <a:gd name="T61" fmla="*/ 22 h 560"/>
                              <a:gd name="T62" fmla="*/ 0 w 854"/>
                              <a:gd name="T63" fmla="*/ 21 h 560"/>
                              <a:gd name="T64" fmla="*/ 0 w 854"/>
                              <a:gd name="T65" fmla="*/ 19 h 560"/>
                              <a:gd name="T66" fmla="*/ 0 w 854"/>
                              <a:gd name="T67" fmla="*/ 17 h 560"/>
                              <a:gd name="T68" fmla="*/ 1 w 854"/>
                              <a:gd name="T69" fmla="*/ 14 h 560"/>
                              <a:gd name="T70" fmla="*/ 1 w 854"/>
                              <a:gd name="T71" fmla="*/ 12 h 560"/>
                              <a:gd name="T72" fmla="*/ 2 w 854"/>
                              <a:gd name="T73" fmla="*/ 11 h 560"/>
                              <a:gd name="T74" fmla="*/ 3 w 854"/>
                              <a:gd name="T75" fmla="*/ 9 h 560"/>
                              <a:gd name="T76" fmla="*/ 5 w 854"/>
                              <a:gd name="T77" fmla="*/ 7 h 560"/>
                              <a:gd name="T78" fmla="*/ 6 w 854"/>
                              <a:gd name="T79" fmla="*/ 5 h 560"/>
                              <a:gd name="T80" fmla="*/ 8 w 854"/>
                              <a:gd name="T81" fmla="*/ 4 h 560"/>
                              <a:gd name="T82" fmla="*/ 11 w 854"/>
                              <a:gd name="T83" fmla="*/ 3 h 560"/>
                              <a:gd name="T84" fmla="*/ 13 w 854"/>
                              <a:gd name="T85" fmla="*/ 2 h 560"/>
                              <a:gd name="T86" fmla="*/ 16 w 854"/>
                              <a:gd name="T87" fmla="*/ 1 h 560"/>
                              <a:gd name="T88" fmla="*/ 18 w 854"/>
                              <a:gd name="T89" fmla="*/ 0 h 560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w 854"/>
                              <a:gd name="T136" fmla="*/ 0 h 560"/>
                              <a:gd name="T137" fmla="*/ 854 w 854"/>
                              <a:gd name="T138" fmla="*/ 560 h 560"/>
                            </a:gdLst>
                            <a:ahLst/>
                            <a:cxnLst>
                              <a:cxn ang="T90">
                                <a:pos x="T0" y="T1"/>
                              </a:cxn>
                              <a:cxn ang="T91">
                                <a:pos x="T2" y="T3"/>
                              </a:cxn>
                              <a:cxn ang="T92">
                                <a:pos x="T4" y="T5"/>
                              </a:cxn>
                              <a:cxn ang="T93">
                                <a:pos x="T6" y="T7"/>
                              </a:cxn>
                              <a:cxn ang="T94">
                                <a:pos x="T8" y="T9"/>
                              </a:cxn>
                              <a:cxn ang="T95">
                                <a:pos x="T10" y="T11"/>
                              </a:cxn>
                              <a:cxn ang="T96">
                                <a:pos x="T12" y="T13"/>
                              </a:cxn>
                              <a:cxn ang="T97">
                                <a:pos x="T14" y="T15"/>
                              </a:cxn>
                              <a:cxn ang="T98">
                                <a:pos x="T16" y="T17"/>
                              </a:cxn>
                              <a:cxn ang="T99">
                                <a:pos x="T18" y="T19"/>
                              </a:cxn>
                              <a:cxn ang="T100">
                                <a:pos x="T20" y="T21"/>
                              </a:cxn>
                              <a:cxn ang="T101">
                                <a:pos x="T22" y="T23"/>
                              </a:cxn>
                              <a:cxn ang="T102">
                                <a:pos x="T24" y="T25"/>
                              </a:cxn>
                              <a:cxn ang="T103">
                                <a:pos x="T26" y="T27"/>
                              </a:cxn>
                              <a:cxn ang="T104">
                                <a:pos x="T28" y="T29"/>
                              </a:cxn>
                              <a:cxn ang="T105">
                                <a:pos x="T30" y="T31"/>
                              </a:cxn>
                              <a:cxn ang="T106">
                                <a:pos x="T32" y="T33"/>
                              </a:cxn>
                              <a:cxn ang="T107">
                                <a:pos x="T34" y="T35"/>
                              </a:cxn>
                              <a:cxn ang="T108">
                                <a:pos x="T36" y="T37"/>
                              </a:cxn>
                              <a:cxn ang="T109">
                                <a:pos x="T38" y="T39"/>
                              </a:cxn>
                              <a:cxn ang="T110">
                                <a:pos x="T40" y="T41"/>
                              </a:cxn>
                              <a:cxn ang="T111">
                                <a:pos x="T42" y="T43"/>
                              </a:cxn>
                              <a:cxn ang="T112">
                                <a:pos x="T44" y="T45"/>
                              </a:cxn>
                              <a:cxn ang="T113">
                                <a:pos x="T46" y="T47"/>
                              </a:cxn>
                              <a:cxn ang="T114">
                                <a:pos x="T48" y="T49"/>
                              </a:cxn>
                              <a:cxn ang="T115">
                                <a:pos x="T50" y="T51"/>
                              </a:cxn>
                              <a:cxn ang="T116">
                                <a:pos x="T52" y="T53"/>
                              </a:cxn>
                              <a:cxn ang="T117">
                                <a:pos x="T54" y="T55"/>
                              </a:cxn>
                              <a:cxn ang="T118">
                                <a:pos x="T56" y="T57"/>
                              </a:cxn>
                              <a:cxn ang="T119">
                                <a:pos x="T58" y="T59"/>
                              </a:cxn>
                              <a:cxn ang="T120">
                                <a:pos x="T60" y="T61"/>
                              </a:cxn>
                              <a:cxn ang="T121">
                                <a:pos x="T62" y="T63"/>
                              </a:cxn>
                              <a:cxn ang="T122">
                                <a:pos x="T64" y="T65"/>
                              </a:cxn>
                              <a:cxn ang="T123">
                                <a:pos x="T66" y="T67"/>
                              </a:cxn>
                              <a:cxn ang="T124">
                                <a:pos x="T68" y="T69"/>
                              </a:cxn>
                              <a:cxn ang="T125">
                                <a:pos x="T70" y="T71"/>
                              </a:cxn>
                              <a:cxn ang="T126">
                                <a:pos x="T72" y="T73"/>
                              </a:cxn>
                              <a:cxn ang="T127">
                                <a:pos x="T74" y="T75"/>
                              </a:cxn>
                              <a:cxn ang="T128">
                                <a:pos x="T76" y="T77"/>
                              </a:cxn>
                              <a:cxn ang="T129">
                                <a:pos x="T78" y="T79"/>
                              </a:cxn>
                              <a:cxn ang="T130">
                                <a:pos x="T80" y="T81"/>
                              </a:cxn>
                              <a:cxn ang="T131">
                                <a:pos x="T82" y="T83"/>
                              </a:cxn>
                              <a:cxn ang="T132">
                                <a:pos x="T84" y="T85"/>
                              </a:cxn>
                              <a:cxn ang="T133">
                                <a:pos x="T86" y="T87"/>
                              </a:cxn>
                              <a:cxn ang="T134">
                                <a:pos x="T88" y="T89"/>
                              </a:cxn>
                            </a:cxnLst>
                            <a:rect l="T135" t="T136" r="T137" b="T138"/>
                            <a:pathLst>
                              <a:path w="854" h="560">
                                <a:moveTo>
                                  <a:pt x="450" y="12"/>
                                </a:moveTo>
                                <a:lnTo>
                                  <a:pt x="462" y="8"/>
                                </a:lnTo>
                                <a:lnTo>
                                  <a:pt x="490" y="6"/>
                                </a:lnTo>
                                <a:lnTo>
                                  <a:pt x="522" y="4"/>
                                </a:lnTo>
                                <a:lnTo>
                                  <a:pt x="550" y="2"/>
                                </a:lnTo>
                                <a:lnTo>
                                  <a:pt x="580" y="3"/>
                                </a:lnTo>
                                <a:lnTo>
                                  <a:pt x="610" y="4"/>
                                </a:lnTo>
                                <a:lnTo>
                                  <a:pt x="640" y="5"/>
                                </a:lnTo>
                                <a:lnTo>
                                  <a:pt x="669" y="7"/>
                                </a:lnTo>
                                <a:lnTo>
                                  <a:pt x="698" y="5"/>
                                </a:lnTo>
                                <a:lnTo>
                                  <a:pt x="726" y="4"/>
                                </a:lnTo>
                                <a:lnTo>
                                  <a:pt x="760" y="2"/>
                                </a:lnTo>
                                <a:lnTo>
                                  <a:pt x="791" y="1"/>
                                </a:lnTo>
                                <a:lnTo>
                                  <a:pt x="815" y="2"/>
                                </a:lnTo>
                                <a:lnTo>
                                  <a:pt x="840" y="3"/>
                                </a:lnTo>
                                <a:lnTo>
                                  <a:pt x="854" y="0"/>
                                </a:lnTo>
                                <a:lnTo>
                                  <a:pt x="849" y="13"/>
                                </a:lnTo>
                                <a:lnTo>
                                  <a:pt x="841" y="25"/>
                                </a:lnTo>
                                <a:lnTo>
                                  <a:pt x="830" y="34"/>
                                </a:lnTo>
                                <a:lnTo>
                                  <a:pt x="821" y="40"/>
                                </a:lnTo>
                                <a:lnTo>
                                  <a:pt x="811" y="45"/>
                                </a:lnTo>
                                <a:lnTo>
                                  <a:pt x="795" y="47"/>
                                </a:lnTo>
                                <a:lnTo>
                                  <a:pt x="772" y="46"/>
                                </a:lnTo>
                                <a:lnTo>
                                  <a:pt x="748" y="45"/>
                                </a:lnTo>
                                <a:lnTo>
                                  <a:pt x="722" y="47"/>
                                </a:lnTo>
                                <a:lnTo>
                                  <a:pt x="700" y="48"/>
                                </a:lnTo>
                                <a:lnTo>
                                  <a:pt x="673" y="50"/>
                                </a:lnTo>
                                <a:lnTo>
                                  <a:pt x="647" y="50"/>
                                </a:lnTo>
                                <a:lnTo>
                                  <a:pt x="620" y="47"/>
                                </a:lnTo>
                                <a:lnTo>
                                  <a:pt x="588" y="47"/>
                                </a:lnTo>
                                <a:lnTo>
                                  <a:pt x="558" y="45"/>
                                </a:lnTo>
                                <a:lnTo>
                                  <a:pt x="532" y="47"/>
                                </a:lnTo>
                                <a:lnTo>
                                  <a:pt x="501" y="50"/>
                                </a:lnTo>
                                <a:lnTo>
                                  <a:pt x="469" y="51"/>
                                </a:lnTo>
                                <a:lnTo>
                                  <a:pt x="442" y="57"/>
                                </a:lnTo>
                                <a:lnTo>
                                  <a:pt x="414" y="66"/>
                                </a:lnTo>
                                <a:lnTo>
                                  <a:pt x="387" y="75"/>
                                </a:lnTo>
                                <a:lnTo>
                                  <a:pt x="357" y="86"/>
                                </a:lnTo>
                                <a:lnTo>
                                  <a:pt x="328" y="97"/>
                                </a:lnTo>
                                <a:lnTo>
                                  <a:pt x="304" y="107"/>
                                </a:lnTo>
                                <a:lnTo>
                                  <a:pt x="276" y="118"/>
                                </a:lnTo>
                                <a:lnTo>
                                  <a:pt x="254" y="131"/>
                                </a:lnTo>
                                <a:lnTo>
                                  <a:pt x="234" y="141"/>
                                </a:lnTo>
                                <a:lnTo>
                                  <a:pt x="214" y="153"/>
                                </a:lnTo>
                                <a:lnTo>
                                  <a:pt x="192" y="166"/>
                                </a:lnTo>
                                <a:lnTo>
                                  <a:pt x="175" y="182"/>
                                </a:lnTo>
                                <a:lnTo>
                                  <a:pt x="154" y="204"/>
                                </a:lnTo>
                                <a:lnTo>
                                  <a:pt x="138" y="223"/>
                                </a:lnTo>
                                <a:lnTo>
                                  <a:pt x="123" y="239"/>
                                </a:lnTo>
                                <a:lnTo>
                                  <a:pt x="107" y="261"/>
                                </a:lnTo>
                                <a:lnTo>
                                  <a:pt x="95" y="282"/>
                                </a:lnTo>
                                <a:lnTo>
                                  <a:pt x="83" y="306"/>
                                </a:lnTo>
                                <a:lnTo>
                                  <a:pt x="71" y="328"/>
                                </a:lnTo>
                                <a:lnTo>
                                  <a:pt x="61" y="352"/>
                                </a:lnTo>
                                <a:lnTo>
                                  <a:pt x="55" y="375"/>
                                </a:lnTo>
                                <a:lnTo>
                                  <a:pt x="49" y="398"/>
                                </a:lnTo>
                                <a:lnTo>
                                  <a:pt x="45" y="422"/>
                                </a:lnTo>
                                <a:lnTo>
                                  <a:pt x="42" y="445"/>
                                </a:lnTo>
                                <a:lnTo>
                                  <a:pt x="39" y="475"/>
                                </a:lnTo>
                                <a:lnTo>
                                  <a:pt x="38" y="503"/>
                                </a:lnTo>
                                <a:lnTo>
                                  <a:pt x="37" y="530"/>
                                </a:lnTo>
                                <a:lnTo>
                                  <a:pt x="35" y="560"/>
                                </a:lnTo>
                                <a:lnTo>
                                  <a:pt x="7" y="554"/>
                                </a:lnTo>
                                <a:lnTo>
                                  <a:pt x="4" y="526"/>
                                </a:lnTo>
                                <a:lnTo>
                                  <a:pt x="2" y="502"/>
                                </a:lnTo>
                                <a:lnTo>
                                  <a:pt x="0" y="476"/>
                                </a:lnTo>
                                <a:lnTo>
                                  <a:pt x="1" y="445"/>
                                </a:lnTo>
                                <a:lnTo>
                                  <a:pt x="3" y="416"/>
                                </a:lnTo>
                                <a:lnTo>
                                  <a:pt x="9" y="380"/>
                                </a:lnTo>
                                <a:lnTo>
                                  <a:pt x="14" y="356"/>
                                </a:lnTo>
                                <a:lnTo>
                                  <a:pt x="22" y="330"/>
                                </a:lnTo>
                                <a:lnTo>
                                  <a:pt x="31" y="306"/>
                                </a:lnTo>
                                <a:lnTo>
                                  <a:pt x="41" y="284"/>
                                </a:lnTo>
                                <a:lnTo>
                                  <a:pt x="53" y="263"/>
                                </a:lnTo>
                                <a:lnTo>
                                  <a:pt x="67" y="239"/>
                                </a:lnTo>
                                <a:lnTo>
                                  <a:pt x="85" y="216"/>
                                </a:lnTo>
                                <a:lnTo>
                                  <a:pt x="102" y="194"/>
                                </a:lnTo>
                                <a:lnTo>
                                  <a:pt x="122" y="174"/>
                                </a:lnTo>
                                <a:lnTo>
                                  <a:pt x="141" y="152"/>
                                </a:lnTo>
                                <a:lnTo>
                                  <a:pt x="163" y="133"/>
                                </a:lnTo>
                                <a:lnTo>
                                  <a:pt x="185" y="115"/>
                                </a:lnTo>
                                <a:lnTo>
                                  <a:pt x="211" y="100"/>
                                </a:lnTo>
                                <a:lnTo>
                                  <a:pt x="237" y="85"/>
                                </a:lnTo>
                                <a:lnTo>
                                  <a:pt x="270" y="69"/>
                                </a:lnTo>
                                <a:lnTo>
                                  <a:pt x="300" y="59"/>
                                </a:lnTo>
                                <a:lnTo>
                                  <a:pt x="331" y="47"/>
                                </a:lnTo>
                                <a:lnTo>
                                  <a:pt x="366" y="35"/>
                                </a:lnTo>
                                <a:lnTo>
                                  <a:pt x="396" y="25"/>
                                </a:lnTo>
                                <a:lnTo>
                                  <a:pt x="425" y="17"/>
                                </a:lnTo>
                                <a:lnTo>
                                  <a:pt x="450" y="1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600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1831" name="Freeform 1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89" y="1587"/>
                          <a:ext cx="180" cy="109"/>
                        </a:xfrm>
                        <a:custGeom>
                          <a:avLst/>
                          <a:gdLst>
                            <a:gd name="T0" fmla="*/ 36 w 901"/>
                            <a:gd name="T1" fmla="*/ 0 h 544"/>
                            <a:gd name="T2" fmla="*/ 35 w 901"/>
                            <a:gd name="T3" fmla="*/ 0 h 544"/>
                            <a:gd name="T4" fmla="*/ 33 w 901"/>
                            <a:gd name="T5" fmla="*/ 0 h 544"/>
                            <a:gd name="T6" fmla="*/ 32 w 901"/>
                            <a:gd name="T7" fmla="*/ 0 h 544"/>
                            <a:gd name="T8" fmla="*/ 30 w 901"/>
                            <a:gd name="T9" fmla="*/ 0 h 544"/>
                            <a:gd name="T10" fmla="*/ 28 w 901"/>
                            <a:gd name="T11" fmla="*/ 0 h 544"/>
                            <a:gd name="T12" fmla="*/ 26 w 901"/>
                            <a:gd name="T13" fmla="*/ 0 h 544"/>
                            <a:gd name="T14" fmla="*/ 25 w 901"/>
                            <a:gd name="T15" fmla="*/ 0 h 544"/>
                            <a:gd name="T16" fmla="*/ 23 w 901"/>
                            <a:gd name="T17" fmla="*/ 0 h 544"/>
                            <a:gd name="T18" fmla="*/ 21 w 901"/>
                            <a:gd name="T19" fmla="*/ 0 h 544"/>
                            <a:gd name="T20" fmla="*/ 20 w 901"/>
                            <a:gd name="T21" fmla="*/ 1 h 544"/>
                            <a:gd name="T22" fmla="*/ 18 w 901"/>
                            <a:gd name="T23" fmla="*/ 1 h 544"/>
                            <a:gd name="T24" fmla="*/ 17 w 901"/>
                            <a:gd name="T25" fmla="*/ 1 h 544"/>
                            <a:gd name="T26" fmla="*/ 16 w 901"/>
                            <a:gd name="T27" fmla="*/ 1 h 544"/>
                            <a:gd name="T28" fmla="*/ 15 w 901"/>
                            <a:gd name="T29" fmla="*/ 2 h 544"/>
                            <a:gd name="T30" fmla="*/ 14 w 901"/>
                            <a:gd name="T31" fmla="*/ 2 h 544"/>
                            <a:gd name="T32" fmla="*/ 13 w 901"/>
                            <a:gd name="T33" fmla="*/ 3 h 544"/>
                            <a:gd name="T34" fmla="*/ 12 w 901"/>
                            <a:gd name="T35" fmla="*/ 3 h 544"/>
                            <a:gd name="T36" fmla="*/ 11 w 901"/>
                            <a:gd name="T37" fmla="*/ 4 h 544"/>
                            <a:gd name="T38" fmla="*/ 10 w 901"/>
                            <a:gd name="T39" fmla="*/ 4 h 544"/>
                            <a:gd name="T40" fmla="*/ 9 w 901"/>
                            <a:gd name="T41" fmla="*/ 5 h 544"/>
                            <a:gd name="T42" fmla="*/ 8 w 901"/>
                            <a:gd name="T43" fmla="*/ 6 h 544"/>
                            <a:gd name="T44" fmla="*/ 7 w 901"/>
                            <a:gd name="T45" fmla="*/ 6 h 544"/>
                            <a:gd name="T46" fmla="*/ 7 w 901"/>
                            <a:gd name="T47" fmla="*/ 7 h 544"/>
                            <a:gd name="T48" fmla="*/ 6 w 901"/>
                            <a:gd name="T49" fmla="*/ 8 h 544"/>
                            <a:gd name="T50" fmla="*/ 5 w 901"/>
                            <a:gd name="T51" fmla="*/ 8 h 544"/>
                            <a:gd name="T52" fmla="*/ 4 w 901"/>
                            <a:gd name="T53" fmla="*/ 9 h 544"/>
                            <a:gd name="T54" fmla="*/ 4 w 901"/>
                            <a:gd name="T55" fmla="*/ 10 h 544"/>
                            <a:gd name="T56" fmla="*/ 3 w 901"/>
                            <a:gd name="T57" fmla="*/ 11 h 544"/>
                            <a:gd name="T58" fmla="*/ 3 w 901"/>
                            <a:gd name="T59" fmla="*/ 12 h 544"/>
                            <a:gd name="T60" fmla="*/ 2 w 901"/>
                            <a:gd name="T61" fmla="*/ 13 h 544"/>
                            <a:gd name="T62" fmla="*/ 2 w 901"/>
                            <a:gd name="T63" fmla="*/ 14 h 544"/>
                            <a:gd name="T64" fmla="*/ 1 w 901"/>
                            <a:gd name="T65" fmla="*/ 15 h 544"/>
                            <a:gd name="T66" fmla="*/ 1 w 901"/>
                            <a:gd name="T67" fmla="*/ 16 h 544"/>
                            <a:gd name="T68" fmla="*/ 1 w 901"/>
                            <a:gd name="T69" fmla="*/ 17 h 544"/>
                            <a:gd name="T70" fmla="*/ 0 w 901"/>
                            <a:gd name="T71" fmla="*/ 18 h 544"/>
                            <a:gd name="T72" fmla="*/ 0 w 901"/>
                            <a:gd name="T73" fmla="*/ 19 h 544"/>
                            <a:gd name="T74" fmla="*/ 0 w 901"/>
                            <a:gd name="T75" fmla="*/ 20 h 544"/>
                            <a:gd name="T76" fmla="*/ 0 w 901"/>
                            <a:gd name="T77" fmla="*/ 22 h 544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901"/>
                            <a:gd name="T118" fmla="*/ 0 h 544"/>
                            <a:gd name="T119" fmla="*/ 901 w 901"/>
                            <a:gd name="T120" fmla="*/ 544 h 544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901" h="544">
                              <a:moveTo>
                                <a:pt x="901" y="6"/>
                              </a:moveTo>
                              <a:lnTo>
                                <a:pt x="865" y="3"/>
                              </a:lnTo>
                              <a:lnTo>
                                <a:pt x="836" y="2"/>
                              </a:lnTo>
                              <a:lnTo>
                                <a:pt x="796" y="1"/>
                              </a:lnTo>
                              <a:lnTo>
                                <a:pt x="756" y="0"/>
                              </a:lnTo>
                              <a:lnTo>
                                <a:pt x="709" y="1"/>
                              </a:lnTo>
                              <a:lnTo>
                                <a:pt x="660" y="2"/>
                              </a:lnTo>
                              <a:lnTo>
                                <a:pt x="615" y="4"/>
                              </a:lnTo>
                              <a:lnTo>
                                <a:pt x="578" y="7"/>
                              </a:lnTo>
                              <a:lnTo>
                                <a:pt x="536" y="12"/>
                              </a:lnTo>
                              <a:lnTo>
                                <a:pt x="490" y="18"/>
                              </a:lnTo>
                              <a:lnTo>
                                <a:pt x="461" y="24"/>
                              </a:lnTo>
                              <a:lnTo>
                                <a:pt x="437" y="31"/>
                              </a:lnTo>
                              <a:lnTo>
                                <a:pt x="411" y="37"/>
                              </a:lnTo>
                              <a:lnTo>
                                <a:pt x="385" y="45"/>
                              </a:lnTo>
                              <a:lnTo>
                                <a:pt x="357" y="55"/>
                              </a:lnTo>
                              <a:lnTo>
                                <a:pt x="326" y="70"/>
                              </a:lnTo>
                              <a:lnTo>
                                <a:pt x="299" y="82"/>
                              </a:lnTo>
                              <a:lnTo>
                                <a:pt x="274" y="94"/>
                              </a:lnTo>
                              <a:lnTo>
                                <a:pt x="254" y="107"/>
                              </a:lnTo>
                              <a:lnTo>
                                <a:pt x="233" y="123"/>
                              </a:lnTo>
                              <a:lnTo>
                                <a:pt x="212" y="139"/>
                              </a:lnTo>
                              <a:lnTo>
                                <a:pt x="186" y="160"/>
                              </a:lnTo>
                              <a:lnTo>
                                <a:pt x="163" y="180"/>
                              </a:lnTo>
                              <a:lnTo>
                                <a:pt x="146" y="196"/>
                              </a:lnTo>
                              <a:lnTo>
                                <a:pt x="130" y="212"/>
                              </a:lnTo>
                              <a:lnTo>
                                <a:pt x="112" y="231"/>
                              </a:lnTo>
                              <a:lnTo>
                                <a:pt x="96" y="246"/>
                              </a:lnTo>
                              <a:lnTo>
                                <a:pt x="81" y="266"/>
                              </a:lnTo>
                              <a:lnTo>
                                <a:pt x="69" y="287"/>
                              </a:lnTo>
                              <a:lnTo>
                                <a:pt x="56" y="315"/>
                              </a:lnTo>
                              <a:lnTo>
                                <a:pt x="43" y="343"/>
                              </a:lnTo>
                              <a:lnTo>
                                <a:pt x="33" y="369"/>
                              </a:lnTo>
                              <a:lnTo>
                                <a:pt x="24" y="394"/>
                              </a:lnTo>
                              <a:lnTo>
                                <a:pt x="17" y="419"/>
                              </a:lnTo>
                              <a:lnTo>
                                <a:pt x="9" y="451"/>
                              </a:lnTo>
                              <a:lnTo>
                                <a:pt x="5" y="480"/>
                              </a:lnTo>
                              <a:lnTo>
                                <a:pt x="1" y="509"/>
                              </a:lnTo>
                              <a:lnTo>
                                <a:pt x="0" y="544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FFC0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61889" name="Group 1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3" y="1705"/>
                      <a:ext cx="48" cy="24"/>
                      <a:chOff x="2073" y="1705"/>
                      <a:chExt cx="48" cy="24"/>
                    </a:xfrm>
                  </p:grpSpPr>
                  <p:sp>
                    <p:nvSpPr>
                      <p:cNvPr id="61826" name="Oval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73" y="1705"/>
                        <a:ext cx="48" cy="24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3175">
                        <a:solidFill>
                          <a:srgbClr val="40004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1827" name="Oval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77" y="1708"/>
                        <a:ext cx="39" cy="18"/>
                      </a:xfrm>
                      <a:prstGeom prst="ellipse">
                        <a:avLst/>
                      </a:prstGeom>
                      <a:solidFill>
                        <a:srgbClr val="600060"/>
                      </a:solidFill>
                      <a:ln w="3175">
                        <a:solidFill>
                          <a:srgbClr val="40004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61894" name="Group 147"/>
              <p:cNvGrpSpPr>
                <a:grpSpLocks/>
              </p:cNvGrpSpPr>
              <p:nvPr/>
            </p:nvGrpSpPr>
            <p:grpSpPr bwMode="auto">
              <a:xfrm>
                <a:off x="2009" y="1688"/>
                <a:ext cx="82" cy="250"/>
                <a:chOff x="2009" y="1688"/>
                <a:chExt cx="82" cy="250"/>
              </a:xfrm>
            </p:grpSpPr>
            <p:grpSp>
              <p:nvGrpSpPr>
                <p:cNvPr id="61895" name="Group 148"/>
                <p:cNvGrpSpPr>
                  <a:grpSpLocks/>
                </p:cNvGrpSpPr>
                <p:nvPr/>
              </p:nvGrpSpPr>
              <p:grpSpPr bwMode="auto">
                <a:xfrm>
                  <a:off x="2009" y="1698"/>
                  <a:ext cx="82" cy="240"/>
                  <a:chOff x="2009" y="1698"/>
                  <a:chExt cx="82" cy="240"/>
                </a:xfrm>
              </p:grpSpPr>
              <p:sp>
                <p:nvSpPr>
                  <p:cNvPr id="61812" name="Freeform 149"/>
                  <p:cNvSpPr>
                    <a:spLocks/>
                  </p:cNvSpPr>
                  <p:nvPr/>
                </p:nvSpPr>
                <p:spPr bwMode="auto">
                  <a:xfrm>
                    <a:off x="2009" y="1698"/>
                    <a:ext cx="82" cy="240"/>
                  </a:xfrm>
                  <a:custGeom>
                    <a:avLst/>
                    <a:gdLst>
                      <a:gd name="T0" fmla="*/ 0 w 410"/>
                      <a:gd name="T1" fmla="*/ 1 h 1199"/>
                      <a:gd name="T2" fmla="*/ 0 w 410"/>
                      <a:gd name="T3" fmla="*/ 3 h 1199"/>
                      <a:gd name="T4" fmla="*/ 1 w 410"/>
                      <a:gd name="T5" fmla="*/ 6 h 1199"/>
                      <a:gd name="T6" fmla="*/ 2 w 410"/>
                      <a:gd name="T7" fmla="*/ 10 h 1199"/>
                      <a:gd name="T8" fmla="*/ 2 w 410"/>
                      <a:gd name="T9" fmla="*/ 13 h 1199"/>
                      <a:gd name="T10" fmla="*/ 3 w 410"/>
                      <a:gd name="T11" fmla="*/ 16 h 1199"/>
                      <a:gd name="T12" fmla="*/ 4 w 410"/>
                      <a:gd name="T13" fmla="*/ 20 h 1199"/>
                      <a:gd name="T14" fmla="*/ 4 w 410"/>
                      <a:gd name="T15" fmla="*/ 22 h 1199"/>
                      <a:gd name="T16" fmla="*/ 4 w 410"/>
                      <a:gd name="T17" fmla="*/ 25 h 1199"/>
                      <a:gd name="T18" fmla="*/ 5 w 410"/>
                      <a:gd name="T19" fmla="*/ 29 h 1199"/>
                      <a:gd name="T20" fmla="*/ 5 w 410"/>
                      <a:gd name="T21" fmla="*/ 32 h 1199"/>
                      <a:gd name="T22" fmla="*/ 5 w 410"/>
                      <a:gd name="T23" fmla="*/ 36 h 1199"/>
                      <a:gd name="T24" fmla="*/ 5 w 410"/>
                      <a:gd name="T25" fmla="*/ 39 h 1199"/>
                      <a:gd name="T26" fmla="*/ 5 w 410"/>
                      <a:gd name="T27" fmla="*/ 42 h 1199"/>
                      <a:gd name="T28" fmla="*/ 5 w 410"/>
                      <a:gd name="T29" fmla="*/ 44 h 1199"/>
                      <a:gd name="T30" fmla="*/ 6 w 410"/>
                      <a:gd name="T31" fmla="*/ 46 h 1199"/>
                      <a:gd name="T32" fmla="*/ 6 w 410"/>
                      <a:gd name="T33" fmla="*/ 47 h 1199"/>
                      <a:gd name="T34" fmla="*/ 8 w 410"/>
                      <a:gd name="T35" fmla="*/ 47 h 1199"/>
                      <a:gd name="T36" fmla="*/ 10 w 410"/>
                      <a:gd name="T37" fmla="*/ 48 h 1199"/>
                      <a:gd name="T38" fmla="*/ 12 w 410"/>
                      <a:gd name="T39" fmla="*/ 48 h 1199"/>
                      <a:gd name="T40" fmla="*/ 13 w 410"/>
                      <a:gd name="T41" fmla="*/ 48 h 1199"/>
                      <a:gd name="T42" fmla="*/ 15 w 410"/>
                      <a:gd name="T43" fmla="*/ 48 h 1199"/>
                      <a:gd name="T44" fmla="*/ 16 w 410"/>
                      <a:gd name="T45" fmla="*/ 47 h 1199"/>
                      <a:gd name="T46" fmla="*/ 16 w 410"/>
                      <a:gd name="T47" fmla="*/ 46 h 1199"/>
                      <a:gd name="T48" fmla="*/ 16 w 410"/>
                      <a:gd name="T49" fmla="*/ 44 h 1199"/>
                      <a:gd name="T50" fmla="*/ 16 w 410"/>
                      <a:gd name="T51" fmla="*/ 41 h 1199"/>
                      <a:gd name="T52" fmla="*/ 16 w 410"/>
                      <a:gd name="T53" fmla="*/ 39 h 1199"/>
                      <a:gd name="T54" fmla="*/ 16 w 410"/>
                      <a:gd name="T55" fmla="*/ 36 h 1199"/>
                      <a:gd name="T56" fmla="*/ 16 w 410"/>
                      <a:gd name="T57" fmla="*/ 34 h 1199"/>
                      <a:gd name="T58" fmla="*/ 16 w 410"/>
                      <a:gd name="T59" fmla="*/ 31 h 1199"/>
                      <a:gd name="T60" fmla="*/ 16 w 410"/>
                      <a:gd name="T61" fmla="*/ 29 h 1199"/>
                      <a:gd name="T62" fmla="*/ 15 w 410"/>
                      <a:gd name="T63" fmla="*/ 26 h 1199"/>
                      <a:gd name="T64" fmla="*/ 15 w 410"/>
                      <a:gd name="T65" fmla="*/ 22 h 1199"/>
                      <a:gd name="T66" fmla="*/ 15 w 410"/>
                      <a:gd name="T67" fmla="*/ 19 h 1199"/>
                      <a:gd name="T68" fmla="*/ 14 w 410"/>
                      <a:gd name="T69" fmla="*/ 17 h 1199"/>
                      <a:gd name="T70" fmla="*/ 14 w 410"/>
                      <a:gd name="T71" fmla="*/ 14 h 1199"/>
                      <a:gd name="T72" fmla="*/ 13 w 410"/>
                      <a:gd name="T73" fmla="*/ 11 h 1199"/>
                      <a:gd name="T74" fmla="*/ 13 w 410"/>
                      <a:gd name="T75" fmla="*/ 8 h 1199"/>
                      <a:gd name="T76" fmla="*/ 12 w 410"/>
                      <a:gd name="T77" fmla="*/ 3 h 1199"/>
                      <a:gd name="T78" fmla="*/ 11 w 410"/>
                      <a:gd name="T79" fmla="*/ 0 h 1199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410"/>
                      <a:gd name="T121" fmla="*/ 0 h 1199"/>
                      <a:gd name="T122" fmla="*/ 410 w 410"/>
                      <a:gd name="T123" fmla="*/ 1199 h 1199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410" h="1199">
                        <a:moveTo>
                          <a:pt x="270" y="0"/>
                        </a:moveTo>
                        <a:lnTo>
                          <a:pt x="0" y="18"/>
                        </a:lnTo>
                        <a:lnTo>
                          <a:pt x="3" y="47"/>
                        </a:lnTo>
                        <a:lnTo>
                          <a:pt x="9" y="79"/>
                        </a:lnTo>
                        <a:lnTo>
                          <a:pt x="16" y="113"/>
                        </a:lnTo>
                        <a:lnTo>
                          <a:pt x="22" y="152"/>
                        </a:lnTo>
                        <a:lnTo>
                          <a:pt x="31" y="198"/>
                        </a:lnTo>
                        <a:lnTo>
                          <a:pt x="41" y="242"/>
                        </a:lnTo>
                        <a:lnTo>
                          <a:pt x="49" y="279"/>
                        </a:lnTo>
                        <a:lnTo>
                          <a:pt x="58" y="315"/>
                        </a:lnTo>
                        <a:lnTo>
                          <a:pt x="66" y="354"/>
                        </a:lnTo>
                        <a:lnTo>
                          <a:pt x="75" y="397"/>
                        </a:lnTo>
                        <a:lnTo>
                          <a:pt x="83" y="442"/>
                        </a:lnTo>
                        <a:lnTo>
                          <a:pt x="92" y="490"/>
                        </a:lnTo>
                        <a:lnTo>
                          <a:pt x="97" y="517"/>
                        </a:lnTo>
                        <a:lnTo>
                          <a:pt x="101" y="552"/>
                        </a:lnTo>
                        <a:lnTo>
                          <a:pt x="106" y="593"/>
                        </a:lnTo>
                        <a:lnTo>
                          <a:pt x="110" y="631"/>
                        </a:lnTo>
                        <a:lnTo>
                          <a:pt x="117" y="679"/>
                        </a:lnTo>
                        <a:lnTo>
                          <a:pt x="123" y="729"/>
                        </a:lnTo>
                        <a:lnTo>
                          <a:pt x="127" y="769"/>
                        </a:lnTo>
                        <a:lnTo>
                          <a:pt x="128" y="809"/>
                        </a:lnTo>
                        <a:lnTo>
                          <a:pt x="130" y="843"/>
                        </a:lnTo>
                        <a:lnTo>
                          <a:pt x="133" y="887"/>
                        </a:lnTo>
                        <a:lnTo>
                          <a:pt x="135" y="932"/>
                        </a:lnTo>
                        <a:lnTo>
                          <a:pt x="133" y="974"/>
                        </a:lnTo>
                        <a:lnTo>
                          <a:pt x="134" y="1024"/>
                        </a:lnTo>
                        <a:lnTo>
                          <a:pt x="136" y="1054"/>
                        </a:lnTo>
                        <a:lnTo>
                          <a:pt x="134" y="1079"/>
                        </a:lnTo>
                        <a:lnTo>
                          <a:pt x="132" y="1110"/>
                        </a:lnTo>
                        <a:lnTo>
                          <a:pt x="133" y="1131"/>
                        </a:lnTo>
                        <a:lnTo>
                          <a:pt x="138" y="1145"/>
                        </a:lnTo>
                        <a:lnTo>
                          <a:pt x="146" y="1159"/>
                        </a:lnTo>
                        <a:lnTo>
                          <a:pt x="158" y="1170"/>
                        </a:lnTo>
                        <a:lnTo>
                          <a:pt x="175" y="1178"/>
                        </a:lnTo>
                        <a:lnTo>
                          <a:pt x="191" y="1183"/>
                        </a:lnTo>
                        <a:lnTo>
                          <a:pt x="212" y="1190"/>
                        </a:lnTo>
                        <a:lnTo>
                          <a:pt x="240" y="1195"/>
                        </a:lnTo>
                        <a:lnTo>
                          <a:pt x="266" y="1196"/>
                        </a:lnTo>
                        <a:lnTo>
                          <a:pt x="292" y="1198"/>
                        </a:lnTo>
                        <a:lnTo>
                          <a:pt x="315" y="1199"/>
                        </a:lnTo>
                        <a:lnTo>
                          <a:pt x="336" y="1197"/>
                        </a:lnTo>
                        <a:lnTo>
                          <a:pt x="354" y="1194"/>
                        </a:lnTo>
                        <a:lnTo>
                          <a:pt x="373" y="1187"/>
                        </a:lnTo>
                        <a:lnTo>
                          <a:pt x="385" y="1180"/>
                        </a:lnTo>
                        <a:lnTo>
                          <a:pt x="396" y="1173"/>
                        </a:lnTo>
                        <a:lnTo>
                          <a:pt x="404" y="1164"/>
                        </a:lnTo>
                        <a:lnTo>
                          <a:pt x="406" y="1154"/>
                        </a:lnTo>
                        <a:lnTo>
                          <a:pt x="404" y="1123"/>
                        </a:lnTo>
                        <a:lnTo>
                          <a:pt x="402" y="1093"/>
                        </a:lnTo>
                        <a:lnTo>
                          <a:pt x="404" y="1053"/>
                        </a:lnTo>
                        <a:lnTo>
                          <a:pt x="407" y="1022"/>
                        </a:lnTo>
                        <a:lnTo>
                          <a:pt x="410" y="995"/>
                        </a:lnTo>
                        <a:lnTo>
                          <a:pt x="408" y="968"/>
                        </a:lnTo>
                        <a:lnTo>
                          <a:pt x="406" y="932"/>
                        </a:lnTo>
                        <a:lnTo>
                          <a:pt x="405" y="906"/>
                        </a:lnTo>
                        <a:lnTo>
                          <a:pt x="403" y="878"/>
                        </a:lnTo>
                        <a:lnTo>
                          <a:pt x="398" y="851"/>
                        </a:lnTo>
                        <a:lnTo>
                          <a:pt x="393" y="821"/>
                        </a:lnTo>
                        <a:lnTo>
                          <a:pt x="392" y="785"/>
                        </a:lnTo>
                        <a:lnTo>
                          <a:pt x="390" y="756"/>
                        </a:lnTo>
                        <a:lnTo>
                          <a:pt x="389" y="719"/>
                        </a:lnTo>
                        <a:lnTo>
                          <a:pt x="387" y="681"/>
                        </a:lnTo>
                        <a:lnTo>
                          <a:pt x="384" y="642"/>
                        </a:lnTo>
                        <a:lnTo>
                          <a:pt x="379" y="598"/>
                        </a:lnTo>
                        <a:lnTo>
                          <a:pt x="375" y="556"/>
                        </a:lnTo>
                        <a:lnTo>
                          <a:pt x="371" y="517"/>
                        </a:lnTo>
                        <a:lnTo>
                          <a:pt x="367" y="487"/>
                        </a:lnTo>
                        <a:lnTo>
                          <a:pt x="362" y="454"/>
                        </a:lnTo>
                        <a:lnTo>
                          <a:pt x="358" y="422"/>
                        </a:lnTo>
                        <a:lnTo>
                          <a:pt x="353" y="387"/>
                        </a:lnTo>
                        <a:lnTo>
                          <a:pt x="347" y="351"/>
                        </a:lnTo>
                        <a:lnTo>
                          <a:pt x="341" y="311"/>
                        </a:lnTo>
                        <a:lnTo>
                          <a:pt x="335" y="276"/>
                        </a:lnTo>
                        <a:lnTo>
                          <a:pt x="325" y="232"/>
                        </a:lnTo>
                        <a:lnTo>
                          <a:pt x="316" y="190"/>
                        </a:lnTo>
                        <a:lnTo>
                          <a:pt x="307" y="137"/>
                        </a:lnTo>
                        <a:lnTo>
                          <a:pt x="294" y="81"/>
                        </a:lnTo>
                        <a:lnTo>
                          <a:pt x="283" y="37"/>
                        </a:lnTo>
                        <a:lnTo>
                          <a:pt x="270" y="0"/>
                        </a:lnTo>
                        <a:close/>
                      </a:path>
                    </a:pathLst>
                  </a:custGeom>
                  <a:solidFill>
                    <a:srgbClr val="0000A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61900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009" y="1698"/>
                    <a:ext cx="82" cy="239"/>
                    <a:chOff x="2009" y="1698"/>
                    <a:chExt cx="82" cy="239"/>
                  </a:xfrm>
                </p:grpSpPr>
                <p:grpSp>
                  <p:nvGrpSpPr>
                    <p:cNvPr id="61903" name="Group 1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9" y="1698"/>
                      <a:ext cx="82" cy="239"/>
                      <a:chOff x="2009" y="1698"/>
                      <a:chExt cx="82" cy="239"/>
                    </a:xfrm>
                  </p:grpSpPr>
                  <p:grpSp>
                    <p:nvGrpSpPr>
                      <p:cNvPr id="61906" name="Group 1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09" y="1698"/>
                        <a:ext cx="82" cy="239"/>
                        <a:chOff x="2009" y="1698"/>
                        <a:chExt cx="82" cy="239"/>
                      </a:xfrm>
                    </p:grpSpPr>
                    <p:sp>
                      <p:nvSpPr>
                        <p:cNvPr id="61818" name="Freeform 1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09" y="1702"/>
                          <a:ext cx="36" cy="230"/>
                        </a:xfrm>
                        <a:custGeom>
                          <a:avLst/>
                          <a:gdLst>
                            <a:gd name="T0" fmla="*/ 2 w 181"/>
                            <a:gd name="T1" fmla="*/ 3 h 1152"/>
                            <a:gd name="T2" fmla="*/ 2 w 181"/>
                            <a:gd name="T3" fmla="*/ 1 h 1152"/>
                            <a:gd name="T4" fmla="*/ 0 w 181"/>
                            <a:gd name="T5" fmla="*/ 0 h 1152"/>
                            <a:gd name="T6" fmla="*/ 0 w 181"/>
                            <a:gd name="T7" fmla="*/ 1 h 1152"/>
                            <a:gd name="T8" fmla="*/ 0 w 181"/>
                            <a:gd name="T9" fmla="*/ 2 h 1152"/>
                            <a:gd name="T10" fmla="*/ 1 w 181"/>
                            <a:gd name="T11" fmla="*/ 4 h 1152"/>
                            <a:gd name="T12" fmla="*/ 1 w 181"/>
                            <a:gd name="T13" fmla="*/ 5 h 1152"/>
                            <a:gd name="T14" fmla="*/ 1 w 181"/>
                            <a:gd name="T15" fmla="*/ 7 h 1152"/>
                            <a:gd name="T16" fmla="*/ 2 w 181"/>
                            <a:gd name="T17" fmla="*/ 9 h 1152"/>
                            <a:gd name="T18" fmla="*/ 2 w 181"/>
                            <a:gd name="T19" fmla="*/ 10 h 1152"/>
                            <a:gd name="T20" fmla="*/ 2 w 181"/>
                            <a:gd name="T21" fmla="*/ 12 h 1152"/>
                            <a:gd name="T22" fmla="*/ 3 w 181"/>
                            <a:gd name="T23" fmla="*/ 13 h 1152"/>
                            <a:gd name="T24" fmla="*/ 3 w 181"/>
                            <a:gd name="T25" fmla="*/ 15 h 1152"/>
                            <a:gd name="T26" fmla="*/ 3 w 181"/>
                            <a:gd name="T27" fmla="*/ 17 h 1152"/>
                            <a:gd name="T28" fmla="*/ 4 w 181"/>
                            <a:gd name="T29" fmla="*/ 19 h 1152"/>
                            <a:gd name="T30" fmla="*/ 4 w 181"/>
                            <a:gd name="T31" fmla="*/ 20 h 1152"/>
                            <a:gd name="T32" fmla="*/ 4 w 181"/>
                            <a:gd name="T33" fmla="*/ 21 h 1152"/>
                            <a:gd name="T34" fmla="*/ 4 w 181"/>
                            <a:gd name="T35" fmla="*/ 23 h 1152"/>
                            <a:gd name="T36" fmla="*/ 4 w 181"/>
                            <a:gd name="T37" fmla="*/ 24 h 1152"/>
                            <a:gd name="T38" fmla="*/ 5 w 181"/>
                            <a:gd name="T39" fmla="*/ 26 h 1152"/>
                            <a:gd name="T40" fmla="*/ 5 w 181"/>
                            <a:gd name="T41" fmla="*/ 28 h 1152"/>
                            <a:gd name="T42" fmla="*/ 5 w 181"/>
                            <a:gd name="T43" fmla="*/ 30 h 1152"/>
                            <a:gd name="T44" fmla="*/ 5 w 181"/>
                            <a:gd name="T45" fmla="*/ 32 h 1152"/>
                            <a:gd name="T46" fmla="*/ 5 w 181"/>
                            <a:gd name="T47" fmla="*/ 33 h 1152"/>
                            <a:gd name="T48" fmla="*/ 5 w 181"/>
                            <a:gd name="T49" fmla="*/ 35 h 1152"/>
                            <a:gd name="T50" fmla="*/ 5 w 181"/>
                            <a:gd name="T51" fmla="*/ 36 h 1152"/>
                            <a:gd name="T52" fmla="*/ 5 w 181"/>
                            <a:gd name="T53" fmla="*/ 38 h 1152"/>
                            <a:gd name="T54" fmla="*/ 5 w 181"/>
                            <a:gd name="T55" fmla="*/ 40 h 1152"/>
                            <a:gd name="T56" fmla="*/ 5 w 181"/>
                            <a:gd name="T57" fmla="*/ 41 h 1152"/>
                            <a:gd name="T58" fmla="*/ 5 w 181"/>
                            <a:gd name="T59" fmla="*/ 42 h 1152"/>
                            <a:gd name="T60" fmla="*/ 5 w 181"/>
                            <a:gd name="T61" fmla="*/ 44 h 1152"/>
                            <a:gd name="T62" fmla="*/ 5 w 181"/>
                            <a:gd name="T63" fmla="*/ 44 h 1152"/>
                            <a:gd name="T64" fmla="*/ 5 w 181"/>
                            <a:gd name="T65" fmla="*/ 45 h 1152"/>
                            <a:gd name="T66" fmla="*/ 6 w 181"/>
                            <a:gd name="T67" fmla="*/ 46 h 1152"/>
                            <a:gd name="T68" fmla="*/ 6 w 181"/>
                            <a:gd name="T69" fmla="*/ 46 h 1152"/>
                            <a:gd name="T70" fmla="*/ 6 w 181"/>
                            <a:gd name="T71" fmla="*/ 45 h 1152"/>
                            <a:gd name="T72" fmla="*/ 7 w 181"/>
                            <a:gd name="T73" fmla="*/ 43 h 1152"/>
                            <a:gd name="T74" fmla="*/ 7 w 181"/>
                            <a:gd name="T75" fmla="*/ 42 h 1152"/>
                            <a:gd name="T76" fmla="*/ 7 w 181"/>
                            <a:gd name="T77" fmla="*/ 40 h 1152"/>
                            <a:gd name="T78" fmla="*/ 7 w 181"/>
                            <a:gd name="T79" fmla="*/ 38 h 1152"/>
                            <a:gd name="T80" fmla="*/ 7 w 181"/>
                            <a:gd name="T81" fmla="*/ 36 h 1152"/>
                            <a:gd name="T82" fmla="*/ 7 w 181"/>
                            <a:gd name="T83" fmla="*/ 34 h 1152"/>
                            <a:gd name="T84" fmla="*/ 7 w 181"/>
                            <a:gd name="T85" fmla="*/ 32 h 1152"/>
                            <a:gd name="T86" fmla="*/ 7 w 181"/>
                            <a:gd name="T87" fmla="*/ 29 h 1152"/>
                            <a:gd name="T88" fmla="*/ 6 w 181"/>
                            <a:gd name="T89" fmla="*/ 27 h 1152"/>
                            <a:gd name="T90" fmla="*/ 6 w 181"/>
                            <a:gd name="T91" fmla="*/ 25 h 1152"/>
                            <a:gd name="T92" fmla="*/ 6 w 181"/>
                            <a:gd name="T93" fmla="*/ 24 h 1152"/>
                            <a:gd name="T94" fmla="*/ 6 w 181"/>
                            <a:gd name="T95" fmla="*/ 22 h 1152"/>
                            <a:gd name="T96" fmla="*/ 6 w 181"/>
                            <a:gd name="T97" fmla="*/ 20 h 1152"/>
                            <a:gd name="T98" fmla="*/ 6 w 181"/>
                            <a:gd name="T99" fmla="*/ 19 h 1152"/>
                            <a:gd name="T100" fmla="*/ 6 w 181"/>
                            <a:gd name="T101" fmla="*/ 17 h 1152"/>
                            <a:gd name="T102" fmla="*/ 5 w 181"/>
                            <a:gd name="T103" fmla="*/ 15 h 1152"/>
                            <a:gd name="T104" fmla="*/ 5 w 181"/>
                            <a:gd name="T105" fmla="*/ 14 h 1152"/>
                            <a:gd name="T106" fmla="*/ 4 w 181"/>
                            <a:gd name="T107" fmla="*/ 12 h 1152"/>
                            <a:gd name="T108" fmla="*/ 4 w 181"/>
                            <a:gd name="T109" fmla="*/ 11 h 1152"/>
                            <a:gd name="T110" fmla="*/ 4 w 181"/>
                            <a:gd name="T111" fmla="*/ 9 h 1152"/>
                            <a:gd name="T112" fmla="*/ 4 w 181"/>
                            <a:gd name="T113" fmla="*/ 8 h 1152"/>
                            <a:gd name="T114" fmla="*/ 3 w 181"/>
                            <a:gd name="T115" fmla="*/ 6 h 1152"/>
                            <a:gd name="T116" fmla="*/ 3 w 181"/>
                            <a:gd name="T117" fmla="*/ 5 h 1152"/>
                            <a:gd name="T118" fmla="*/ 2 w 181"/>
                            <a:gd name="T119" fmla="*/ 3 h 1152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w 181"/>
                            <a:gd name="T181" fmla="*/ 0 h 1152"/>
                            <a:gd name="T182" fmla="*/ 181 w 181"/>
                            <a:gd name="T183" fmla="*/ 1152 h 1152"/>
                          </a:gdLst>
                          <a:ahLst/>
                          <a:cxnLst>
                            <a:cxn ang="T120">
                              <a:pos x="T0" y="T1"/>
                            </a:cxn>
                            <a:cxn ang="T121">
                              <a:pos x="T2" y="T3"/>
                            </a:cxn>
                            <a:cxn ang="T122">
                              <a:pos x="T4" y="T5"/>
                            </a:cxn>
                            <a:cxn ang="T123">
                              <a:pos x="T6" y="T7"/>
                            </a:cxn>
                            <a:cxn ang="T124">
                              <a:pos x="T8" y="T9"/>
                            </a:cxn>
                            <a:cxn ang="T125">
                              <a:pos x="T10" y="T11"/>
                            </a:cxn>
                            <a:cxn ang="T126">
                              <a:pos x="T12" y="T13"/>
                            </a:cxn>
                            <a:cxn ang="T127">
                              <a:pos x="T14" y="T15"/>
                            </a:cxn>
                            <a:cxn ang="T128">
                              <a:pos x="T16" y="T17"/>
                            </a:cxn>
                            <a:cxn ang="T129">
                              <a:pos x="T18" y="T19"/>
                            </a:cxn>
                            <a:cxn ang="T130">
                              <a:pos x="T20" y="T21"/>
                            </a:cxn>
                            <a:cxn ang="T131">
                              <a:pos x="T22" y="T23"/>
                            </a:cxn>
                            <a:cxn ang="T132">
                              <a:pos x="T24" y="T25"/>
                            </a:cxn>
                            <a:cxn ang="T133">
                              <a:pos x="T26" y="T27"/>
                            </a:cxn>
                            <a:cxn ang="T134">
                              <a:pos x="T28" y="T29"/>
                            </a:cxn>
                            <a:cxn ang="T135">
                              <a:pos x="T30" y="T31"/>
                            </a:cxn>
                            <a:cxn ang="T136">
                              <a:pos x="T32" y="T33"/>
                            </a:cxn>
                            <a:cxn ang="T137">
                              <a:pos x="T34" y="T35"/>
                            </a:cxn>
                            <a:cxn ang="T138">
                              <a:pos x="T36" y="T37"/>
                            </a:cxn>
                            <a:cxn ang="T139">
                              <a:pos x="T38" y="T39"/>
                            </a:cxn>
                            <a:cxn ang="T140">
                              <a:pos x="T40" y="T41"/>
                            </a:cxn>
                            <a:cxn ang="T141">
                              <a:pos x="T42" y="T43"/>
                            </a:cxn>
                            <a:cxn ang="T142">
                              <a:pos x="T44" y="T45"/>
                            </a:cxn>
                            <a:cxn ang="T143">
                              <a:pos x="T46" y="T47"/>
                            </a:cxn>
                            <a:cxn ang="T144">
                              <a:pos x="T48" y="T49"/>
                            </a:cxn>
                            <a:cxn ang="T145">
                              <a:pos x="T50" y="T51"/>
                            </a:cxn>
                            <a:cxn ang="T146">
                              <a:pos x="T52" y="T53"/>
                            </a:cxn>
                            <a:cxn ang="T147">
                              <a:pos x="T54" y="T55"/>
                            </a:cxn>
                            <a:cxn ang="T148">
                              <a:pos x="T56" y="T57"/>
                            </a:cxn>
                            <a:cxn ang="T149">
                              <a:pos x="T58" y="T59"/>
                            </a:cxn>
                            <a:cxn ang="T150">
                              <a:pos x="T60" y="T61"/>
                            </a:cxn>
                            <a:cxn ang="T151">
                              <a:pos x="T62" y="T63"/>
                            </a:cxn>
                            <a:cxn ang="T152">
                              <a:pos x="T64" y="T65"/>
                            </a:cxn>
                            <a:cxn ang="T153">
                              <a:pos x="T66" y="T67"/>
                            </a:cxn>
                            <a:cxn ang="T154">
                              <a:pos x="T68" y="T69"/>
                            </a:cxn>
                            <a:cxn ang="T155">
                              <a:pos x="T70" y="T71"/>
                            </a:cxn>
                            <a:cxn ang="T156">
                              <a:pos x="T72" y="T73"/>
                            </a:cxn>
                            <a:cxn ang="T157">
                              <a:pos x="T74" y="T75"/>
                            </a:cxn>
                            <a:cxn ang="T158">
                              <a:pos x="T76" y="T77"/>
                            </a:cxn>
                            <a:cxn ang="T159">
                              <a:pos x="T78" y="T79"/>
                            </a:cxn>
                            <a:cxn ang="T160">
                              <a:pos x="T80" y="T81"/>
                            </a:cxn>
                            <a:cxn ang="T161">
                              <a:pos x="T82" y="T83"/>
                            </a:cxn>
                            <a:cxn ang="T162">
                              <a:pos x="T84" y="T85"/>
                            </a:cxn>
                            <a:cxn ang="T163">
                              <a:pos x="T86" y="T87"/>
                            </a:cxn>
                            <a:cxn ang="T164">
                              <a:pos x="T88" y="T89"/>
                            </a:cxn>
                            <a:cxn ang="T165">
                              <a:pos x="T90" y="T91"/>
                            </a:cxn>
                            <a:cxn ang="T166">
                              <a:pos x="T92" y="T93"/>
                            </a:cxn>
                            <a:cxn ang="T167">
                              <a:pos x="T94" y="T95"/>
                            </a:cxn>
                            <a:cxn ang="T168">
                              <a:pos x="T96" y="T97"/>
                            </a:cxn>
                            <a:cxn ang="T169">
                              <a:pos x="T98" y="T99"/>
                            </a:cxn>
                            <a:cxn ang="T170">
                              <a:pos x="T100" y="T101"/>
                            </a:cxn>
                            <a:cxn ang="T171">
                              <a:pos x="T102" y="T103"/>
                            </a:cxn>
                            <a:cxn ang="T172">
                              <a:pos x="T104" y="T105"/>
                            </a:cxn>
                            <a:cxn ang="T173">
                              <a:pos x="T106" y="T107"/>
                            </a:cxn>
                            <a:cxn ang="T174">
                              <a:pos x="T108" y="T109"/>
                            </a:cxn>
                            <a:cxn ang="T175">
                              <a:pos x="T110" y="T111"/>
                            </a:cxn>
                            <a:cxn ang="T176">
                              <a:pos x="T112" y="T113"/>
                            </a:cxn>
                            <a:cxn ang="T177">
                              <a:pos x="T114" y="T115"/>
                            </a:cxn>
                            <a:cxn ang="T178">
                              <a:pos x="T116" y="T117"/>
                            </a:cxn>
                            <a:cxn ang="T179">
                              <a:pos x="T118" y="T119"/>
                            </a:cxn>
                          </a:cxnLst>
                          <a:rect l="T180" t="T181" r="T182" b="T183"/>
                          <a:pathLst>
                            <a:path w="181" h="1152">
                              <a:moveTo>
                                <a:pt x="55" y="70"/>
                              </a:moveTo>
                              <a:lnTo>
                                <a:pt x="41" y="28"/>
                              </a:lnTo>
                              <a:lnTo>
                                <a:pt x="0" y="0"/>
                              </a:lnTo>
                              <a:lnTo>
                                <a:pt x="3" y="29"/>
                              </a:lnTo>
                              <a:lnTo>
                                <a:pt x="9" y="61"/>
                              </a:lnTo>
                              <a:lnTo>
                                <a:pt x="16" y="95"/>
                              </a:lnTo>
                              <a:lnTo>
                                <a:pt x="22" y="134"/>
                              </a:lnTo>
                              <a:lnTo>
                                <a:pt x="31" y="180"/>
                              </a:lnTo>
                              <a:lnTo>
                                <a:pt x="41" y="224"/>
                              </a:lnTo>
                              <a:lnTo>
                                <a:pt x="48" y="261"/>
                              </a:lnTo>
                              <a:lnTo>
                                <a:pt x="56" y="297"/>
                              </a:lnTo>
                              <a:lnTo>
                                <a:pt x="65" y="336"/>
                              </a:lnTo>
                              <a:lnTo>
                                <a:pt x="74" y="379"/>
                              </a:lnTo>
                              <a:lnTo>
                                <a:pt x="82" y="424"/>
                              </a:lnTo>
                              <a:lnTo>
                                <a:pt x="91" y="472"/>
                              </a:lnTo>
                              <a:lnTo>
                                <a:pt x="96" y="499"/>
                              </a:lnTo>
                              <a:lnTo>
                                <a:pt x="100" y="534"/>
                              </a:lnTo>
                              <a:lnTo>
                                <a:pt x="106" y="575"/>
                              </a:lnTo>
                              <a:lnTo>
                                <a:pt x="110" y="613"/>
                              </a:lnTo>
                              <a:lnTo>
                                <a:pt x="117" y="661"/>
                              </a:lnTo>
                              <a:lnTo>
                                <a:pt x="123" y="711"/>
                              </a:lnTo>
                              <a:lnTo>
                                <a:pt x="127" y="751"/>
                              </a:lnTo>
                              <a:lnTo>
                                <a:pt x="128" y="791"/>
                              </a:lnTo>
                              <a:lnTo>
                                <a:pt x="130" y="825"/>
                              </a:lnTo>
                              <a:lnTo>
                                <a:pt x="133" y="868"/>
                              </a:lnTo>
                              <a:lnTo>
                                <a:pt x="135" y="914"/>
                              </a:lnTo>
                              <a:lnTo>
                                <a:pt x="133" y="956"/>
                              </a:lnTo>
                              <a:lnTo>
                                <a:pt x="134" y="1006"/>
                              </a:lnTo>
                              <a:lnTo>
                                <a:pt x="136" y="1036"/>
                              </a:lnTo>
                              <a:lnTo>
                                <a:pt x="134" y="1061"/>
                              </a:lnTo>
                              <a:lnTo>
                                <a:pt x="132" y="1091"/>
                              </a:lnTo>
                              <a:lnTo>
                                <a:pt x="133" y="1113"/>
                              </a:lnTo>
                              <a:lnTo>
                                <a:pt x="137" y="1127"/>
                              </a:lnTo>
                              <a:lnTo>
                                <a:pt x="145" y="1141"/>
                              </a:lnTo>
                              <a:lnTo>
                                <a:pt x="157" y="1152"/>
                              </a:lnTo>
                              <a:lnTo>
                                <a:pt x="163" y="1122"/>
                              </a:lnTo>
                              <a:lnTo>
                                <a:pt x="166" y="1088"/>
                              </a:lnTo>
                              <a:lnTo>
                                <a:pt x="169" y="1051"/>
                              </a:lnTo>
                              <a:lnTo>
                                <a:pt x="173" y="1008"/>
                              </a:lnTo>
                              <a:lnTo>
                                <a:pt x="178" y="956"/>
                              </a:lnTo>
                              <a:lnTo>
                                <a:pt x="181" y="896"/>
                              </a:lnTo>
                              <a:lnTo>
                                <a:pt x="176" y="843"/>
                              </a:lnTo>
                              <a:lnTo>
                                <a:pt x="175" y="789"/>
                              </a:lnTo>
                              <a:lnTo>
                                <a:pt x="169" y="731"/>
                              </a:lnTo>
                              <a:lnTo>
                                <a:pt x="163" y="681"/>
                              </a:lnTo>
                              <a:lnTo>
                                <a:pt x="158" y="633"/>
                              </a:lnTo>
                              <a:lnTo>
                                <a:pt x="154" y="590"/>
                              </a:lnTo>
                              <a:lnTo>
                                <a:pt x="151" y="548"/>
                              </a:lnTo>
                              <a:lnTo>
                                <a:pt x="148" y="511"/>
                              </a:lnTo>
                              <a:lnTo>
                                <a:pt x="145" y="472"/>
                              </a:lnTo>
                              <a:lnTo>
                                <a:pt x="139" y="429"/>
                              </a:lnTo>
                              <a:lnTo>
                                <a:pt x="134" y="382"/>
                              </a:lnTo>
                              <a:lnTo>
                                <a:pt x="122" y="342"/>
                              </a:lnTo>
                              <a:lnTo>
                                <a:pt x="111" y="300"/>
                              </a:lnTo>
                              <a:lnTo>
                                <a:pt x="100" y="266"/>
                              </a:lnTo>
                              <a:lnTo>
                                <a:pt x="94" y="232"/>
                              </a:lnTo>
                              <a:lnTo>
                                <a:pt x="88" y="194"/>
                              </a:lnTo>
                              <a:lnTo>
                                <a:pt x="83" y="156"/>
                              </a:lnTo>
                              <a:lnTo>
                                <a:pt x="70" y="113"/>
                              </a:lnTo>
                              <a:lnTo>
                                <a:pt x="55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819" name="Freeform 1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4" y="1698"/>
                          <a:ext cx="37" cy="239"/>
                        </a:xfrm>
                        <a:custGeom>
                          <a:avLst/>
                          <a:gdLst>
                            <a:gd name="T0" fmla="*/ 0 w 188"/>
                            <a:gd name="T1" fmla="*/ 2 h 1194"/>
                            <a:gd name="T2" fmla="*/ 1 w 188"/>
                            <a:gd name="T3" fmla="*/ 3 h 1194"/>
                            <a:gd name="T4" fmla="*/ 2 w 188"/>
                            <a:gd name="T5" fmla="*/ 6 h 1194"/>
                            <a:gd name="T6" fmla="*/ 2 w 188"/>
                            <a:gd name="T7" fmla="*/ 10 h 1194"/>
                            <a:gd name="T8" fmla="*/ 3 w 188"/>
                            <a:gd name="T9" fmla="*/ 13 h 1194"/>
                            <a:gd name="T10" fmla="*/ 4 w 188"/>
                            <a:gd name="T11" fmla="*/ 17 h 1194"/>
                            <a:gd name="T12" fmla="*/ 4 w 188"/>
                            <a:gd name="T13" fmla="*/ 21 h 1194"/>
                            <a:gd name="T14" fmla="*/ 4 w 188"/>
                            <a:gd name="T15" fmla="*/ 24 h 1194"/>
                            <a:gd name="T16" fmla="*/ 5 w 188"/>
                            <a:gd name="T17" fmla="*/ 28 h 1194"/>
                            <a:gd name="T18" fmla="*/ 5 w 188"/>
                            <a:gd name="T19" fmla="*/ 33 h 1194"/>
                            <a:gd name="T20" fmla="*/ 6 w 188"/>
                            <a:gd name="T21" fmla="*/ 37 h 1194"/>
                            <a:gd name="T22" fmla="*/ 6 w 188"/>
                            <a:gd name="T23" fmla="*/ 41 h 1194"/>
                            <a:gd name="T24" fmla="*/ 5 w 188"/>
                            <a:gd name="T25" fmla="*/ 45 h 1194"/>
                            <a:gd name="T26" fmla="*/ 5 w 188"/>
                            <a:gd name="T27" fmla="*/ 48 h 1194"/>
                            <a:gd name="T28" fmla="*/ 6 w 188"/>
                            <a:gd name="T29" fmla="*/ 47 h 1194"/>
                            <a:gd name="T30" fmla="*/ 7 w 188"/>
                            <a:gd name="T31" fmla="*/ 47 h 1194"/>
                            <a:gd name="T32" fmla="*/ 7 w 188"/>
                            <a:gd name="T33" fmla="*/ 45 h 1194"/>
                            <a:gd name="T34" fmla="*/ 7 w 188"/>
                            <a:gd name="T35" fmla="*/ 42 h 1194"/>
                            <a:gd name="T36" fmla="*/ 7 w 188"/>
                            <a:gd name="T37" fmla="*/ 40 h 1194"/>
                            <a:gd name="T38" fmla="*/ 7 w 188"/>
                            <a:gd name="T39" fmla="*/ 37 h 1194"/>
                            <a:gd name="T40" fmla="*/ 7 w 188"/>
                            <a:gd name="T41" fmla="*/ 35 h 1194"/>
                            <a:gd name="T42" fmla="*/ 7 w 188"/>
                            <a:gd name="T43" fmla="*/ 33 h 1194"/>
                            <a:gd name="T44" fmla="*/ 6 w 188"/>
                            <a:gd name="T45" fmla="*/ 30 h 1194"/>
                            <a:gd name="T46" fmla="*/ 6 w 188"/>
                            <a:gd name="T47" fmla="*/ 27 h 1194"/>
                            <a:gd name="T48" fmla="*/ 6 w 188"/>
                            <a:gd name="T49" fmla="*/ 24 h 1194"/>
                            <a:gd name="T50" fmla="*/ 6 w 188"/>
                            <a:gd name="T51" fmla="*/ 21 h 1194"/>
                            <a:gd name="T52" fmla="*/ 6 w 188"/>
                            <a:gd name="T53" fmla="*/ 18 h 1194"/>
                            <a:gd name="T54" fmla="*/ 5 w 188"/>
                            <a:gd name="T55" fmla="*/ 15 h 1194"/>
                            <a:gd name="T56" fmla="*/ 5 w 188"/>
                            <a:gd name="T57" fmla="*/ 12 h 1194"/>
                            <a:gd name="T58" fmla="*/ 4 w 188"/>
                            <a:gd name="T59" fmla="*/ 9 h 1194"/>
                            <a:gd name="T60" fmla="*/ 3 w 188"/>
                            <a:gd name="T61" fmla="*/ 5 h 1194"/>
                            <a:gd name="T62" fmla="*/ 2 w 188"/>
                            <a:gd name="T63" fmla="*/ 1 h 1194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w 188"/>
                            <a:gd name="T97" fmla="*/ 0 h 1194"/>
                            <a:gd name="T98" fmla="*/ 188 w 188"/>
                            <a:gd name="T99" fmla="*/ 1194 h 1194"/>
                          </a:gdLst>
                          <a:ahLst/>
                          <a:cxnLst>
                            <a:cxn ang="T64">
                              <a:pos x="T0" y="T1"/>
                            </a:cxn>
                            <a:cxn ang="T65">
                              <a:pos x="T2" y="T3"/>
                            </a:cxn>
                            <a:cxn ang="T66">
                              <a:pos x="T4" y="T5"/>
                            </a:cxn>
                            <a:cxn ang="T67">
                              <a:pos x="T6" y="T7"/>
                            </a:cxn>
                            <a:cxn ang="T68">
                              <a:pos x="T8" y="T9"/>
                            </a:cxn>
                            <a:cxn ang="T69">
                              <a:pos x="T10" y="T11"/>
                            </a:cxn>
                            <a:cxn ang="T70">
                              <a:pos x="T12" y="T13"/>
                            </a:cxn>
                            <a:cxn ang="T71">
                              <a:pos x="T14" y="T15"/>
                            </a:cxn>
                            <a:cxn ang="T72">
                              <a:pos x="T16" y="T17"/>
                            </a:cxn>
                            <a:cxn ang="T73">
                              <a:pos x="T18" y="T19"/>
                            </a:cxn>
                            <a:cxn ang="T74">
                              <a:pos x="T20" y="T21"/>
                            </a:cxn>
                            <a:cxn ang="T75">
                              <a:pos x="T22" y="T23"/>
                            </a:cxn>
                            <a:cxn ang="T76">
                              <a:pos x="T24" y="T25"/>
                            </a:cxn>
                            <a:cxn ang="T77">
                              <a:pos x="T26" y="T27"/>
                            </a:cxn>
                            <a:cxn ang="T78">
                              <a:pos x="T28" y="T29"/>
                            </a:cxn>
                            <a:cxn ang="T79">
                              <a:pos x="T30" y="T31"/>
                            </a:cxn>
                            <a:cxn ang="T80">
                              <a:pos x="T32" y="T33"/>
                            </a:cxn>
                            <a:cxn ang="T81">
                              <a:pos x="T34" y="T35"/>
                            </a:cxn>
                            <a:cxn ang="T82">
                              <a:pos x="T36" y="T37"/>
                            </a:cxn>
                            <a:cxn ang="T83">
                              <a:pos x="T38" y="T39"/>
                            </a:cxn>
                            <a:cxn ang="T84">
                              <a:pos x="T40" y="T41"/>
                            </a:cxn>
                            <a:cxn ang="T85">
                              <a:pos x="T42" y="T43"/>
                            </a:cxn>
                            <a:cxn ang="T86">
                              <a:pos x="T44" y="T45"/>
                            </a:cxn>
                            <a:cxn ang="T87">
                              <a:pos x="T46" y="T47"/>
                            </a:cxn>
                            <a:cxn ang="T88">
                              <a:pos x="T48" y="T49"/>
                            </a:cxn>
                            <a:cxn ang="T89">
                              <a:pos x="T50" y="T51"/>
                            </a:cxn>
                            <a:cxn ang="T90">
                              <a:pos x="T52" y="T53"/>
                            </a:cxn>
                            <a:cxn ang="T91">
                              <a:pos x="T54" y="T55"/>
                            </a:cxn>
                            <a:cxn ang="T92">
                              <a:pos x="T56" y="T57"/>
                            </a:cxn>
                            <a:cxn ang="T93">
                              <a:pos x="T58" y="T59"/>
                            </a:cxn>
                            <a:cxn ang="T94">
                              <a:pos x="T60" y="T61"/>
                            </a:cxn>
                            <a:cxn ang="T95">
                              <a:pos x="T62" y="T63"/>
                            </a:cxn>
                          </a:cxnLst>
                          <a:rect l="T96" t="T97" r="T98" b="T99"/>
                          <a:pathLst>
                            <a:path w="188" h="1194">
                              <a:moveTo>
                                <a:pt x="48" y="0"/>
                              </a:moveTo>
                              <a:lnTo>
                                <a:pt x="0" y="38"/>
                              </a:lnTo>
                              <a:lnTo>
                                <a:pt x="17" y="57"/>
                              </a:lnTo>
                              <a:lnTo>
                                <a:pt x="29" y="78"/>
                              </a:lnTo>
                              <a:lnTo>
                                <a:pt x="35" y="106"/>
                              </a:lnTo>
                              <a:lnTo>
                                <a:pt x="41" y="148"/>
                              </a:lnTo>
                              <a:lnTo>
                                <a:pt x="49" y="188"/>
                              </a:lnTo>
                              <a:lnTo>
                                <a:pt x="61" y="240"/>
                              </a:lnTo>
                              <a:lnTo>
                                <a:pt x="70" y="290"/>
                              </a:lnTo>
                              <a:lnTo>
                                <a:pt x="79" y="334"/>
                              </a:lnTo>
                              <a:lnTo>
                                <a:pt x="85" y="383"/>
                              </a:lnTo>
                              <a:lnTo>
                                <a:pt x="92" y="427"/>
                              </a:lnTo>
                              <a:lnTo>
                                <a:pt x="101" y="476"/>
                              </a:lnTo>
                              <a:lnTo>
                                <a:pt x="111" y="516"/>
                              </a:lnTo>
                              <a:lnTo>
                                <a:pt x="117" y="564"/>
                              </a:lnTo>
                              <a:lnTo>
                                <a:pt x="113" y="610"/>
                              </a:lnTo>
                              <a:lnTo>
                                <a:pt x="117" y="651"/>
                              </a:lnTo>
                              <a:lnTo>
                                <a:pt x="120" y="703"/>
                              </a:lnTo>
                              <a:lnTo>
                                <a:pt x="122" y="762"/>
                              </a:lnTo>
                              <a:lnTo>
                                <a:pt x="126" y="825"/>
                              </a:lnTo>
                              <a:lnTo>
                                <a:pt x="134" y="886"/>
                              </a:lnTo>
                              <a:lnTo>
                                <a:pt x="140" y="928"/>
                              </a:lnTo>
                              <a:lnTo>
                                <a:pt x="140" y="968"/>
                              </a:lnTo>
                              <a:lnTo>
                                <a:pt x="142" y="1017"/>
                              </a:lnTo>
                              <a:lnTo>
                                <a:pt x="138" y="1073"/>
                              </a:lnTo>
                              <a:lnTo>
                                <a:pt x="137" y="1119"/>
                              </a:lnTo>
                              <a:lnTo>
                                <a:pt x="132" y="1160"/>
                              </a:lnTo>
                              <a:lnTo>
                                <a:pt x="133" y="1194"/>
                              </a:lnTo>
                              <a:lnTo>
                                <a:pt x="151" y="1187"/>
                              </a:lnTo>
                              <a:lnTo>
                                <a:pt x="163" y="1180"/>
                              </a:lnTo>
                              <a:lnTo>
                                <a:pt x="174" y="1173"/>
                              </a:lnTo>
                              <a:lnTo>
                                <a:pt x="182" y="1164"/>
                              </a:lnTo>
                              <a:lnTo>
                                <a:pt x="184" y="1154"/>
                              </a:lnTo>
                              <a:lnTo>
                                <a:pt x="182" y="1123"/>
                              </a:lnTo>
                              <a:lnTo>
                                <a:pt x="180" y="1093"/>
                              </a:lnTo>
                              <a:lnTo>
                                <a:pt x="182" y="1053"/>
                              </a:lnTo>
                              <a:lnTo>
                                <a:pt x="185" y="1022"/>
                              </a:lnTo>
                              <a:lnTo>
                                <a:pt x="188" y="995"/>
                              </a:lnTo>
                              <a:lnTo>
                                <a:pt x="186" y="968"/>
                              </a:lnTo>
                              <a:lnTo>
                                <a:pt x="184" y="932"/>
                              </a:lnTo>
                              <a:lnTo>
                                <a:pt x="183" y="906"/>
                              </a:lnTo>
                              <a:lnTo>
                                <a:pt x="181" y="878"/>
                              </a:lnTo>
                              <a:lnTo>
                                <a:pt x="176" y="851"/>
                              </a:lnTo>
                              <a:lnTo>
                                <a:pt x="171" y="821"/>
                              </a:lnTo>
                              <a:lnTo>
                                <a:pt x="170" y="785"/>
                              </a:lnTo>
                              <a:lnTo>
                                <a:pt x="168" y="756"/>
                              </a:lnTo>
                              <a:lnTo>
                                <a:pt x="167" y="719"/>
                              </a:lnTo>
                              <a:lnTo>
                                <a:pt x="165" y="681"/>
                              </a:lnTo>
                              <a:lnTo>
                                <a:pt x="162" y="642"/>
                              </a:lnTo>
                              <a:lnTo>
                                <a:pt x="157" y="598"/>
                              </a:lnTo>
                              <a:lnTo>
                                <a:pt x="153" y="556"/>
                              </a:lnTo>
                              <a:lnTo>
                                <a:pt x="150" y="517"/>
                              </a:lnTo>
                              <a:lnTo>
                                <a:pt x="145" y="487"/>
                              </a:lnTo>
                              <a:lnTo>
                                <a:pt x="141" y="454"/>
                              </a:lnTo>
                              <a:lnTo>
                                <a:pt x="137" y="422"/>
                              </a:lnTo>
                              <a:lnTo>
                                <a:pt x="132" y="387"/>
                              </a:lnTo>
                              <a:lnTo>
                                <a:pt x="126" y="351"/>
                              </a:lnTo>
                              <a:lnTo>
                                <a:pt x="120" y="311"/>
                              </a:lnTo>
                              <a:lnTo>
                                <a:pt x="114" y="276"/>
                              </a:lnTo>
                              <a:lnTo>
                                <a:pt x="105" y="232"/>
                              </a:lnTo>
                              <a:lnTo>
                                <a:pt x="95" y="190"/>
                              </a:lnTo>
                              <a:lnTo>
                                <a:pt x="85" y="137"/>
                              </a:lnTo>
                              <a:lnTo>
                                <a:pt x="72" y="81"/>
                              </a:lnTo>
                              <a:lnTo>
                                <a:pt x="61" y="37"/>
                              </a:lnTo>
                              <a:lnTo>
                                <a:pt x="48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61817" name="Freeform 1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17" y="1707"/>
                        <a:ext cx="41" cy="230"/>
                      </a:xfrm>
                      <a:custGeom>
                        <a:avLst/>
                        <a:gdLst>
                          <a:gd name="T0" fmla="*/ 0 w 206"/>
                          <a:gd name="T1" fmla="*/ 0 h 1149"/>
                          <a:gd name="T2" fmla="*/ 3 w 206"/>
                          <a:gd name="T3" fmla="*/ 2 h 1149"/>
                          <a:gd name="T4" fmla="*/ 4 w 206"/>
                          <a:gd name="T5" fmla="*/ 4 h 1149"/>
                          <a:gd name="T6" fmla="*/ 4 w 206"/>
                          <a:gd name="T7" fmla="*/ 6 h 1149"/>
                          <a:gd name="T8" fmla="*/ 5 w 206"/>
                          <a:gd name="T9" fmla="*/ 9 h 1149"/>
                          <a:gd name="T10" fmla="*/ 5 w 206"/>
                          <a:gd name="T11" fmla="*/ 11 h 1149"/>
                          <a:gd name="T12" fmla="*/ 6 w 206"/>
                          <a:gd name="T13" fmla="*/ 14 h 1149"/>
                          <a:gd name="T14" fmla="*/ 6 w 206"/>
                          <a:gd name="T15" fmla="*/ 16 h 1149"/>
                          <a:gd name="T16" fmla="*/ 7 w 206"/>
                          <a:gd name="T17" fmla="*/ 18 h 1149"/>
                          <a:gd name="T18" fmla="*/ 7 w 206"/>
                          <a:gd name="T19" fmla="*/ 20 h 1149"/>
                          <a:gd name="T20" fmla="*/ 7 w 206"/>
                          <a:gd name="T21" fmla="*/ 23 h 1149"/>
                          <a:gd name="T22" fmla="*/ 8 w 206"/>
                          <a:gd name="T23" fmla="*/ 26 h 1149"/>
                          <a:gd name="T24" fmla="*/ 8 w 206"/>
                          <a:gd name="T25" fmla="*/ 28 h 1149"/>
                          <a:gd name="T26" fmla="*/ 8 w 206"/>
                          <a:gd name="T27" fmla="*/ 32 h 1149"/>
                          <a:gd name="T28" fmla="*/ 8 w 206"/>
                          <a:gd name="T29" fmla="*/ 35 h 1149"/>
                          <a:gd name="T30" fmla="*/ 8 w 206"/>
                          <a:gd name="T31" fmla="*/ 38 h 1149"/>
                          <a:gd name="T32" fmla="*/ 8 w 206"/>
                          <a:gd name="T33" fmla="*/ 41 h 1149"/>
                          <a:gd name="T34" fmla="*/ 8 w 206"/>
                          <a:gd name="T35" fmla="*/ 43 h 1149"/>
                          <a:gd name="T36" fmla="*/ 8 w 206"/>
                          <a:gd name="T37" fmla="*/ 45 h 1149"/>
                          <a:gd name="T38" fmla="*/ 8 w 206"/>
                          <a:gd name="T39" fmla="*/ 46 h 1149"/>
                          <a:gd name="T40" fmla="*/ 6 w 206"/>
                          <a:gd name="T41" fmla="*/ 46 h 1149"/>
                          <a:gd name="T42" fmla="*/ 5 w 206"/>
                          <a:gd name="T43" fmla="*/ 45 h 1149"/>
                          <a:gd name="T44" fmla="*/ 5 w 206"/>
                          <a:gd name="T45" fmla="*/ 42 h 1149"/>
                          <a:gd name="T46" fmla="*/ 5 w 206"/>
                          <a:gd name="T47" fmla="*/ 39 h 1149"/>
                          <a:gd name="T48" fmla="*/ 6 w 206"/>
                          <a:gd name="T49" fmla="*/ 35 h 1149"/>
                          <a:gd name="T50" fmla="*/ 5 w 206"/>
                          <a:gd name="T51" fmla="*/ 30 h 1149"/>
                          <a:gd name="T52" fmla="*/ 5 w 206"/>
                          <a:gd name="T53" fmla="*/ 26 h 1149"/>
                          <a:gd name="T54" fmla="*/ 5 w 206"/>
                          <a:gd name="T55" fmla="*/ 22 h 1149"/>
                          <a:gd name="T56" fmla="*/ 4 w 206"/>
                          <a:gd name="T57" fmla="*/ 19 h 1149"/>
                          <a:gd name="T58" fmla="*/ 4 w 206"/>
                          <a:gd name="T59" fmla="*/ 16 h 1149"/>
                          <a:gd name="T60" fmla="*/ 3 w 206"/>
                          <a:gd name="T61" fmla="*/ 13 h 1149"/>
                          <a:gd name="T62" fmla="*/ 2 w 206"/>
                          <a:gd name="T63" fmla="*/ 10 h 1149"/>
                          <a:gd name="T64" fmla="*/ 2 w 206"/>
                          <a:gd name="T65" fmla="*/ 7 h 1149"/>
                          <a:gd name="T66" fmla="*/ 1 w 206"/>
                          <a:gd name="T67" fmla="*/ 3 h 1149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w 206"/>
                          <a:gd name="T103" fmla="*/ 0 h 1149"/>
                          <a:gd name="T104" fmla="*/ 206 w 206"/>
                          <a:gd name="T105" fmla="*/ 1149 h 1149"/>
                        </a:gdLst>
                        <a:ahLst/>
                        <a:cxnLst>
                          <a:cxn ang="T68">
                            <a:pos x="T0" y="T1"/>
                          </a:cxn>
                          <a:cxn ang="T69">
                            <a:pos x="T2" y="T3"/>
                          </a:cxn>
                          <a:cxn ang="T70">
                            <a:pos x="T4" y="T5"/>
                          </a:cxn>
                          <a:cxn ang="T71">
                            <a:pos x="T6" y="T7"/>
                          </a:cxn>
                          <a:cxn ang="T72">
                            <a:pos x="T8" y="T9"/>
                          </a:cxn>
                          <a:cxn ang="T73">
                            <a:pos x="T10" y="T11"/>
                          </a:cxn>
                          <a:cxn ang="T74">
                            <a:pos x="T12" y="T13"/>
                          </a:cxn>
                          <a:cxn ang="T75">
                            <a:pos x="T14" y="T15"/>
                          </a:cxn>
                          <a:cxn ang="T76">
                            <a:pos x="T16" y="T17"/>
                          </a:cxn>
                          <a:cxn ang="T77">
                            <a:pos x="T18" y="T19"/>
                          </a:cxn>
                          <a:cxn ang="T78">
                            <a:pos x="T20" y="T21"/>
                          </a:cxn>
                          <a:cxn ang="T79">
                            <a:pos x="T22" y="T23"/>
                          </a:cxn>
                          <a:cxn ang="T80">
                            <a:pos x="T24" y="T25"/>
                          </a:cxn>
                          <a:cxn ang="T81">
                            <a:pos x="T26" y="T27"/>
                          </a:cxn>
                          <a:cxn ang="T82">
                            <a:pos x="T28" y="T29"/>
                          </a:cxn>
                          <a:cxn ang="T83">
                            <a:pos x="T30" y="T31"/>
                          </a:cxn>
                          <a:cxn ang="T84">
                            <a:pos x="T32" y="T33"/>
                          </a:cxn>
                          <a:cxn ang="T85">
                            <a:pos x="T34" y="T35"/>
                          </a:cxn>
                          <a:cxn ang="T86">
                            <a:pos x="T36" y="T37"/>
                          </a:cxn>
                          <a:cxn ang="T87">
                            <a:pos x="T38" y="T39"/>
                          </a:cxn>
                          <a:cxn ang="T88">
                            <a:pos x="T40" y="T41"/>
                          </a:cxn>
                          <a:cxn ang="T89">
                            <a:pos x="T42" y="T43"/>
                          </a:cxn>
                          <a:cxn ang="T90">
                            <a:pos x="T44" y="T45"/>
                          </a:cxn>
                          <a:cxn ang="T91">
                            <a:pos x="T46" y="T47"/>
                          </a:cxn>
                          <a:cxn ang="T92">
                            <a:pos x="T48" y="T49"/>
                          </a:cxn>
                          <a:cxn ang="T93">
                            <a:pos x="T50" y="T51"/>
                          </a:cxn>
                          <a:cxn ang="T94">
                            <a:pos x="T52" y="T53"/>
                          </a:cxn>
                          <a:cxn ang="T95">
                            <a:pos x="T54" y="T55"/>
                          </a:cxn>
                          <a:cxn ang="T96">
                            <a:pos x="T56" y="T57"/>
                          </a:cxn>
                          <a:cxn ang="T97">
                            <a:pos x="T58" y="T59"/>
                          </a:cxn>
                          <a:cxn ang="T98">
                            <a:pos x="T60" y="T61"/>
                          </a:cxn>
                          <a:cxn ang="T99">
                            <a:pos x="T62" y="T63"/>
                          </a:cxn>
                          <a:cxn ang="T100">
                            <a:pos x="T64" y="T65"/>
                          </a:cxn>
                          <a:cxn ang="T101">
                            <a:pos x="T66" y="T67"/>
                          </a:cxn>
                        </a:cxnLst>
                        <a:rect l="T102" t="T103" r="T104" b="T105"/>
                        <a:pathLst>
                          <a:path w="206" h="1149">
                            <a:moveTo>
                              <a:pt x="15" y="42"/>
                            </a:moveTo>
                            <a:lnTo>
                              <a:pt x="0" y="0"/>
                            </a:lnTo>
                            <a:lnTo>
                              <a:pt x="73" y="28"/>
                            </a:lnTo>
                            <a:lnTo>
                              <a:pt x="77" y="57"/>
                            </a:lnTo>
                            <a:lnTo>
                              <a:pt x="82" y="82"/>
                            </a:lnTo>
                            <a:lnTo>
                              <a:pt x="90" y="111"/>
                            </a:lnTo>
                            <a:lnTo>
                              <a:pt x="98" y="133"/>
                            </a:lnTo>
                            <a:lnTo>
                              <a:pt x="108" y="159"/>
                            </a:lnTo>
                            <a:lnTo>
                              <a:pt x="118" y="189"/>
                            </a:lnTo>
                            <a:lnTo>
                              <a:pt x="124" y="217"/>
                            </a:lnTo>
                            <a:lnTo>
                              <a:pt x="129" y="249"/>
                            </a:lnTo>
                            <a:lnTo>
                              <a:pt x="135" y="281"/>
                            </a:lnTo>
                            <a:lnTo>
                              <a:pt x="140" y="316"/>
                            </a:lnTo>
                            <a:lnTo>
                              <a:pt x="149" y="351"/>
                            </a:lnTo>
                            <a:lnTo>
                              <a:pt x="155" y="376"/>
                            </a:lnTo>
                            <a:lnTo>
                              <a:pt x="163" y="407"/>
                            </a:lnTo>
                            <a:lnTo>
                              <a:pt x="169" y="429"/>
                            </a:lnTo>
                            <a:lnTo>
                              <a:pt x="174" y="452"/>
                            </a:lnTo>
                            <a:lnTo>
                              <a:pt x="176" y="479"/>
                            </a:lnTo>
                            <a:lnTo>
                              <a:pt x="178" y="505"/>
                            </a:lnTo>
                            <a:lnTo>
                              <a:pt x="180" y="535"/>
                            </a:lnTo>
                            <a:lnTo>
                              <a:pt x="185" y="574"/>
                            </a:lnTo>
                            <a:lnTo>
                              <a:pt x="189" y="608"/>
                            </a:lnTo>
                            <a:lnTo>
                              <a:pt x="193" y="644"/>
                            </a:lnTo>
                            <a:lnTo>
                              <a:pt x="199" y="678"/>
                            </a:lnTo>
                            <a:lnTo>
                              <a:pt x="201" y="708"/>
                            </a:lnTo>
                            <a:lnTo>
                              <a:pt x="204" y="759"/>
                            </a:lnTo>
                            <a:lnTo>
                              <a:pt x="205" y="795"/>
                            </a:lnTo>
                            <a:lnTo>
                              <a:pt x="205" y="837"/>
                            </a:lnTo>
                            <a:lnTo>
                              <a:pt x="206" y="864"/>
                            </a:lnTo>
                            <a:lnTo>
                              <a:pt x="205" y="900"/>
                            </a:lnTo>
                            <a:lnTo>
                              <a:pt x="203" y="942"/>
                            </a:lnTo>
                            <a:lnTo>
                              <a:pt x="200" y="976"/>
                            </a:lnTo>
                            <a:lnTo>
                              <a:pt x="202" y="1017"/>
                            </a:lnTo>
                            <a:lnTo>
                              <a:pt x="203" y="1055"/>
                            </a:lnTo>
                            <a:lnTo>
                              <a:pt x="199" y="1079"/>
                            </a:lnTo>
                            <a:lnTo>
                              <a:pt x="195" y="1102"/>
                            </a:lnTo>
                            <a:lnTo>
                              <a:pt x="191" y="1117"/>
                            </a:lnTo>
                            <a:lnTo>
                              <a:pt x="192" y="1134"/>
                            </a:lnTo>
                            <a:lnTo>
                              <a:pt x="197" y="1149"/>
                            </a:lnTo>
                            <a:lnTo>
                              <a:pt x="169" y="1145"/>
                            </a:lnTo>
                            <a:lnTo>
                              <a:pt x="153" y="1138"/>
                            </a:lnTo>
                            <a:lnTo>
                              <a:pt x="134" y="1132"/>
                            </a:lnTo>
                            <a:lnTo>
                              <a:pt x="117" y="1124"/>
                            </a:lnTo>
                            <a:lnTo>
                              <a:pt x="123" y="1094"/>
                            </a:lnTo>
                            <a:lnTo>
                              <a:pt x="126" y="1060"/>
                            </a:lnTo>
                            <a:lnTo>
                              <a:pt x="129" y="1024"/>
                            </a:lnTo>
                            <a:lnTo>
                              <a:pt x="133" y="980"/>
                            </a:lnTo>
                            <a:lnTo>
                              <a:pt x="138" y="928"/>
                            </a:lnTo>
                            <a:lnTo>
                              <a:pt x="141" y="868"/>
                            </a:lnTo>
                            <a:lnTo>
                              <a:pt x="136" y="815"/>
                            </a:lnTo>
                            <a:lnTo>
                              <a:pt x="135" y="761"/>
                            </a:lnTo>
                            <a:lnTo>
                              <a:pt x="129" y="704"/>
                            </a:lnTo>
                            <a:lnTo>
                              <a:pt x="123" y="653"/>
                            </a:lnTo>
                            <a:lnTo>
                              <a:pt x="118" y="605"/>
                            </a:lnTo>
                            <a:lnTo>
                              <a:pt x="114" y="562"/>
                            </a:lnTo>
                            <a:lnTo>
                              <a:pt x="111" y="520"/>
                            </a:lnTo>
                            <a:lnTo>
                              <a:pt x="108" y="483"/>
                            </a:lnTo>
                            <a:lnTo>
                              <a:pt x="105" y="444"/>
                            </a:lnTo>
                            <a:lnTo>
                              <a:pt x="99" y="401"/>
                            </a:lnTo>
                            <a:lnTo>
                              <a:pt x="93" y="354"/>
                            </a:lnTo>
                            <a:lnTo>
                              <a:pt x="81" y="314"/>
                            </a:lnTo>
                            <a:lnTo>
                              <a:pt x="70" y="273"/>
                            </a:lnTo>
                            <a:lnTo>
                              <a:pt x="59" y="238"/>
                            </a:lnTo>
                            <a:lnTo>
                              <a:pt x="53" y="204"/>
                            </a:lnTo>
                            <a:lnTo>
                              <a:pt x="48" y="166"/>
                            </a:lnTo>
                            <a:lnTo>
                              <a:pt x="43" y="128"/>
                            </a:lnTo>
                            <a:lnTo>
                              <a:pt x="30" y="85"/>
                            </a:lnTo>
                            <a:lnTo>
                              <a:pt x="15" y="42"/>
                            </a:lnTo>
                            <a:close/>
                          </a:path>
                        </a:pathLst>
                      </a:custGeom>
                      <a:solidFill>
                        <a:srgbClr val="404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61815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2046" y="1715"/>
                      <a:ext cx="27" cy="207"/>
                    </a:xfrm>
                    <a:custGeom>
                      <a:avLst/>
                      <a:gdLst>
                        <a:gd name="T0" fmla="*/ 0 w 138"/>
                        <a:gd name="T1" fmla="*/ 0 h 1036"/>
                        <a:gd name="T2" fmla="*/ 1 w 138"/>
                        <a:gd name="T3" fmla="*/ 1 h 1036"/>
                        <a:gd name="T4" fmla="*/ 1 w 138"/>
                        <a:gd name="T5" fmla="*/ 3 h 1036"/>
                        <a:gd name="T6" fmla="*/ 1 w 138"/>
                        <a:gd name="T7" fmla="*/ 4 h 1036"/>
                        <a:gd name="T8" fmla="*/ 2 w 138"/>
                        <a:gd name="T9" fmla="*/ 5 h 1036"/>
                        <a:gd name="T10" fmla="*/ 2 w 138"/>
                        <a:gd name="T11" fmla="*/ 7 h 1036"/>
                        <a:gd name="T12" fmla="*/ 2 w 138"/>
                        <a:gd name="T13" fmla="*/ 8 h 1036"/>
                        <a:gd name="T14" fmla="*/ 3 w 138"/>
                        <a:gd name="T15" fmla="*/ 10 h 1036"/>
                        <a:gd name="T16" fmla="*/ 3 w 138"/>
                        <a:gd name="T17" fmla="*/ 12 h 1036"/>
                        <a:gd name="T18" fmla="*/ 3 w 138"/>
                        <a:gd name="T19" fmla="*/ 14 h 1036"/>
                        <a:gd name="T20" fmla="*/ 4 w 138"/>
                        <a:gd name="T21" fmla="*/ 16 h 1036"/>
                        <a:gd name="T22" fmla="*/ 4 w 138"/>
                        <a:gd name="T23" fmla="*/ 17 h 1036"/>
                        <a:gd name="T24" fmla="*/ 4 w 138"/>
                        <a:gd name="T25" fmla="*/ 19 h 1036"/>
                        <a:gd name="T26" fmla="*/ 4 w 138"/>
                        <a:gd name="T27" fmla="*/ 21 h 1036"/>
                        <a:gd name="T28" fmla="*/ 4 w 138"/>
                        <a:gd name="T29" fmla="*/ 23 h 1036"/>
                        <a:gd name="T30" fmla="*/ 4 w 138"/>
                        <a:gd name="T31" fmla="*/ 25 h 1036"/>
                        <a:gd name="T32" fmla="*/ 4 w 138"/>
                        <a:gd name="T33" fmla="*/ 27 h 1036"/>
                        <a:gd name="T34" fmla="*/ 5 w 138"/>
                        <a:gd name="T35" fmla="*/ 29 h 1036"/>
                        <a:gd name="T36" fmla="*/ 5 w 138"/>
                        <a:gd name="T37" fmla="*/ 31 h 1036"/>
                        <a:gd name="T38" fmla="*/ 5 w 138"/>
                        <a:gd name="T39" fmla="*/ 33 h 1036"/>
                        <a:gd name="T40" fmla="*/ 5 w 138"/>
                        <a:gd name="T41" fmla="*/ 34 h 1036"/>
                        <a:gd name="T42" fmla="*/ 5 w 138"/>
                        <a:gd name="T43" fmla="*/ 36 h 1036"/>
                        <a:gd name="T44" fmla="*/ 5 w 138"/>
                        <a:gd name="T45" fmla="*/ 38 h 1036"/>
                        <a:gd name="T46" fmla="*/ 5 w 138"/>
                        <a:gd name="T47" fmla="*/ 39 h 1036"/>
                        <a:gd name="T48" fmla="*/ 5 w 138"/>
                        <a:gd name="T49" fmla="*/ 41 h 10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38"/>
                        <a:gd name="T76" fmla="*/ 0 h 1036"/>
                        <a:gd name="T77" fmla="*/ 138 w 138"/>
                        <a:gd name="T78" fmla="*/ 1036 h 103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38" h="1036">
                          <a:moveTo>
                            <a:pt x="0" y="0"/>
                          </a:moveTo>
                          <a:lnTo>
                            <a:pt x="13" y="33"/>
                          </a:lnTo>
                          <a:lnTo>
                            <a:pt x="26" y="64"/>
                          </a:lnTo>
                          <a:lnTo>
                            <a:pt x="37" y="97"/>
                          </a:lnTo>
                          <a:lnTo>
                            <a:pt x="47" y="134"/>
                          </a:lnTo>
                          <a:lnTo>
                            <a:pt x="55" y="168"/>
                          </a:lnTo>
                          <a:lnTo>
                            <a:pt x="63" y="203"/>
                          </a:lnTo>
                          <a:lnTo>
                            <a:pt x="71" y="246"/>
                          </a:lnTo>
                          <a:lnTo>
                            <a:pt x="79" y="298"/>
                          </a:lnTo>
                          <a:lnTo>
                            <a:pt x="88" y="352"/>
                          </a:lnTo>
                          <a:lnTo>
                            <a:pt x="94" y="388"/>
                          </a:lnTo>
                          <a:lnTo>
                            <a:pt x="102" y="434"/>
                          </a:lnTo>
                          <a:lnTo>
                            <a:pt x="108" y="479"/>
                          </a:lnTo>
                          <a:lnTo>
                            <a:pt x="111" y="522"/>
                          </a:lnTo>
                          <a:lnTo>
                            <a:pt x="114" y="569"/>
                          </a:lnTo>
                          <a:lnTo>
                            <a:pt x="117" y="616"/>
                          </a:lnTo>
                          <a:lnTo>
                            <a:pt x="120" y="671"/>
                          </a:lnTo>
                          <a:lnTo>
                            <a:pt x="124" y="722"/>
                          </a:lnTo>
                          <a:lnTo>
                            <a:pt x="128" y="777"/>
                          </a:lnTo>
                          <a:lnTo>
                            <a:pt x="131" y="818"/>
                          </a:lnTo>
                          <a:lnTo>
                            <a:pt x="136" y="854"/>
                          </a:lnTo>
                          <a:lnTo>
                            <a:pt x="138" y="898"/>
                          </a:lnTo>
                          <a:lnTo>
                            <a:pt x="137" y="942"/>
                          </a:lnTo>
                          <a:lnTo>
                            <a:pt x="135" y="986"/>
                          </a:lnTo>
                          <a:lnTo>
                            <a:pt x="133" y="103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C0C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61907" name="Group 157"/>
                <p:cNvGrpSpPr>
                  <a:grpSpLocks/>
                </p:cNvGrpSpPr>
                <p:nvPr/>
              </p:nvGrpSpPr>
              <p:grpSpPr bwMode="auto">
                <a:xfrm>
                  <a:off x="2010" y="1688"/>
                  <a:ext cx="53" cy="26"/>
                  <a:chOff x="2010" y="1688"/>
                  <a:chExt cx="53" cy="26"/>
                </a:xfrm>
              </p:grpSpPr>
              <p:sp>
                <p:nvSpPr>
                  <p:cNvPr id="61809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010" y="1688"/>
                    <a:ext cx="53" cy="26"/>
                  </a:xfrm>
                  <a:prstGeom prst="ellipse">
                    <a:avLst/>
                  </a:prstGeom>
                  <a:solidFill>
                    <a:srgbClr val="4040FF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810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1691"/>
                    <a:ext cx="41" cy="2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811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1693"/>
                    <a:ext cx="35" cy="15"/>
                  </a:xfrm>
                  <a:prstGeom prst="ellipse">
                    <a:avLst/>
                  </a:prstGeom>
                  <a:solidFill>
                    <a:srgbClr val="400040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grpSp>
        <p:nvGrpSpPr>
          <p:cNvPr id="61911" name="Group 161"/>
          <p:cNvGrpSpPr>
            <a:grpSpLocks/>
          </p:cNvGrpSpPr>
          <p:nvPr/>
        </p:nvGrpSpPr>
        <p:grpSpPr bwMode="auto">
          <a:xfrm>
            <a:off x="2509838" y="276225"/>
            <a:ext cx="750887" cy="1495425"/>
            <a:chOff x="1581" y="174"/>
            <a:chExt cx="473" cy="942"/>
          </a:xfrm>
        </p:grpSpPr>
        <p:grpSp>
          <p:nvGrpSpPr>
            <p:cNvPr id="61912" name="Group 162"/>
            <p:cNvGrpSpPr>
              <a:grpSpLocks/>
            </p:cNvGrpSpPr>
            <p:nvPr/>
          </p:nvGrpSpPr>
          <p:grpSpPr bwMode="auto">
            <a:xfrm>
              <a:off x="1630" y="174"/>
              <a:ext cx="406" cy="467"/>
              <a:chOff x="1630" y="174"/>
              <a:chExt cx="406" cy="467"/>
            </a:xfrm>
          </p:grpSpPr>
          <p:sp>
            <p:nvSpPr>
              <p:cNvPr id="61801" name="Freeform 163"/>
              <p:cNvSpPr>
                <a:spLocks/>
              </p:cNvSpPr>
              <p:nvPr/>
            </p:nvSpPr>
            <p:spPr bwMode="auto">
              <a:xfrm>
                <a:off x="1630" y="186"/>
                <a:ext cx="406" cy="455"/>
              </a:xfrm>
              <a:custGeom>
                <a:avLst/>
                <a:gdLst>
                  <a:gd name="T0" fmla="*/ 0 w 1624"/>
                  <a:gd name="T1" fmla="*/ 101 h 1819"/>
                  <a:gd name="T2" fmla="*/ 1 w 1624"/>
                  <a:gd name="T3" fmla="*/ 92 h 1819"/>
                  <a:gd name="T4" fmla="*/ 3 w 1624"/>
                  <a:gd name="T5" fmla="*/ 87 h 1819"/>
                  <a:gd name="T6" fmla="*/ 8 w 1624"/>
                  <a:gd name="T7" fmla="*/ 84 h 1819"/>
                  <a:gd name="T8" fmla="*/ 13 w 1624"/>
                  <a:gd name="T9" fmla="*/ 84 h 1819"/>
                  <a:gd name="T10" fmla="*/ 22 w 1624"/>
                  <a:gd name="T11" fmla="*/ 87 h 1819"/>
                  <a:gd name="T12" fmla="*/ 28 w 1624"/>
                  <a:gd name="T13" fmla="*/ 83 h 1819"/>
                  <a:gd name="T14" fmla="*/ 38 w 1624"/>
                  <a:gd name="T15" fmla="*/ 81 h 1819"/>
                  <a:gd name="T16" fmla="*/ 45 w 1624"/>
                  <a:gd name="T17" fmla="*/ 79 h 1819"/>
                  <a:gd name="T18" fmla="*/ 50 w 1624"/>
                  <a:gd name="T19" fmla="*/ 69 h 1819"/>
                  <a:gd name="T20" fmla="*/ 50 w 1624"/>
                  <a:gd name="T21" fmla="*/ 62 h 1819"/>
                  <a:gd name="T22" fmla="*/ 47 w 1624"/>
                  <a:gd name="T23" fmla="*/ 53 h 1819"/>
                  <a:gd name="T24" fmla="*/ 42 w 1624"/>
                  <a:gd name="T25" fmla="*/ 33 h 1819"/>
                  <a:gd name="T26" fmla="*/ 41 w 1624"/>
                  <a:gd name="T27" fmla="*/ 8 h 1819"/>
                  <a:gd name="T28" fmla="*/ 41 w 1624"/>
                  <a:gd name="T29" fmla="*/ 1 h 1819"/>
                  <a:gd name="T30" fmla="*/ 44 w 1624"/>
                  <a:gd name="T31" fmla="*/ 2 h 1819"/>
                  <a:gd name="T32" fmla="*/ 49 w 1624"/>
                  <a:gd name="T33" fmla="*/ 3 h 1819"/>
                  <a:gd name="T34" fmla="*/ 53 w 1624"/>
                  <a:gd name="T35" fmla="*/ 2 h 1819"/>
                  <a:gd name="T36" fmla="*/ 55 w 1624"/>
                  <a:gd name="T37" fmla="*/ 0 h 1819"/>
                  <a:gd name="T38" fmla="*/ 55 w 1624"/>
                  <a:gd name="T39" fmla="*/ 19 h 1819"/>
                  <a:gd name="T40" fmla="*/ 58 w 1624"/>
                  <a:gd name="T41" fmla="*/ 43 h 1819"/>
                  <a:gd name="T42" fmla="*/ 65 w 1624"/>
                  <a:gd name="T43" fmla="*/ 53 h 1819"/>
                  <a:gd name="T44" fmla="*/ 72 w 1624"/>
                  <a:gd name="T45" fmla="*/ 47 h 1819"/>
                  <a:gd name="T46" fmla="*/ 79 w 1624"/>
                  <a:gd name="T47" fmla="*/ 43 h 1819"/>
                  <a:gd name="T48" fmla="*/ 84 w 1624"/>
                  <a:gd name="T49" fmla="*/ 42 h 1819"/>
                  <a:gd name="T50" fmla="*/ 90 w 1624"/>
                  <a:gd name="T51" fmla="*/ 43 h 1819"/>
                  <a:gd name="T52" fmla="*/ 95 w 1624"/>
                  <a:gd name="T53" fmla="*/ 47 h 1819"/>
                  <a:gd name="T54" fmla="*/ 98 w 1624"/>
                  <a:gd name="T55" fmla="*/ 52 h 1819"/>
                  <a:gd name="T56" fmla="*/ 101 w 1624"/>
                  <a:gd name="T57" fmla="*/ 62 h 1819"/>
                  <a:gd name="T58" fmla="*/ 101 w 1624"/>
                  <a:gd name="T59" fmla="*/ 75 h 1819"/>
                  <a:gd name="T60" fmla="*/ 97 w 1624"/>
                  <a:gd name="T61" fmla="*/ 84 h 1819"/>
                  <a:gd name="T62" fmla="*/ 91 w 1624"/>
                  <a:gd name="T63" fmla="*/ 92 h 1819"/>
                  <a:gd name="T64" fmla="*/ 86 w 1624"/>
                  <a:gd name="T65" fmla="*/ 99 h 1819"/>
                  <a:gd name="T66" fmla="*/ 78 w 1624"/>
                  <a:gd name="T67" fmla="*/ 104 h 1819"/>
                  <a:gd name="T68" fmla="*/ 70 w 1624"/>
                  <a:gd name="T69" fmla="*/ 107 h 1819"/>
                  <a:gd name="T70" fmla="*/ 59 w 1624"/>
                  <a:gd name="T71" fmla="*/ 111 h 1819"/>
                  <a:gd name="T72" fmla="*/ 41 w 1624"/>
                  <a:gd name="T73" fmla="*/ 114 h 1819"/>
                  <a:gd name="T74" fmla="*/ 28 w 1624"/>
                  <a:gd name="T75" fmla="*/ 113 h 1819"/>
                  <a:gd name="T76" fmla="*/ 20 w 1624"/>
                  <a:gd name="T77" fmla="*/ 108 h 1819"/>
                  <a:gd name="T78" fmla="*/ 14 w 1624"/>
                  <a:gd name="T79" fmla="*/ 100 h 1819"/>
                  <a:gd name="T80" fmla="*/ 11 w 1624"/>
                  <a:gd name="T81" fmla="*/ 101 h 1819"/>
                  <a:gd name="T82" fmla="*/ 6 w 1624"/>
                  <a:gd name="T83" fmla="*/ 106 h 1819"/>
                  <a:gd name="T84" fmla="*/ 1 w 1624"/>
                  <a:gd name="T85" fmla="*/ 105 h 18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24"/>
                  <a:gd name="T130" fmla="*/ 0 h 1819"/>
                  <a:gd name="T131" fmla="*/ 1624 w 1624"/>
                  <a:gd name="T132" fmla="*/ 1819 h 18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24" h="1819">
                    <a:moveTo>
                      <a:pt x="12" y="1673"/>
                    </a:moveTo>
                    <a:lnTo>
                      <a:pt x="0" y="1606"/>
                    </a:lnTo>
                    <a:lnTo>
                      <a:pt x="0" y="1515"/>
                    </a:lnTo>
                    <a:lnTo>
                      <a:pt x="8" y="1470"/>
                    </a:lnTo>
                    <a:lnTo>
                      <a:pt x="18" y="1430"/>
                    </a:lnTo>
                    <a:lnTo>
                      <a:pt x="51" y="1392"/>
                    </a:lnTo>
                    <a:lnTo>
                      <a:pt x="79" y="1365"/>
                    </a:lnTo>
                    <a:lnTo>
                      <a:pt x="127" y="1339"/>
                    </a:lnTo>
                    <a:lnTo>
                      <a:pt x="170" y="1334"/>
                    </a:lnTo>
                    <a:lnTo>
                      <a:pt x="212" y="1334"/>
                    </a:lnTo>
                    <a:lnTo>
                      <a:pt x="260" y="1352"/>
                    </a:lnTo>
                    <a:lnTo>
                      <a:pt x="344" y="1382"/>
                    </a:lnTo>
                    <a:lnTo>
                      <a:pt x="393" y="1352"/>
                    </a:lnTo>
                    <a:lnTo>
                      <a:pt x="447" y="1322"/>
                    </a:lnTo>
                    <a:lnTo>
                      <a:pt x="519" y="1304"/>
                    </a:lnTo>
                    <a:lnTo>
                      <a:pt x="604" y="1297"/>
                    </a:lnTo>
                    <a:lnTo>
                      <a:pt x="665" y="1291"/>
                    </a:lnTo>
                    <a:lnTo>
                      <a:pt x="719" y="1254"/>
                    </a:lnTo>
                    <a:lnTo>
                      <a:pt x="772" y="1182"/>
                    </a:lnTo>
                    <a:lnTo>
                      <a:pt x="798" y="1109"/>
                    </a:lnTo>
                    <a:lnTo>
                      <a:pt x="803" y="1033"/>
                    </a:lnTo>
                    <a:lnTo>
                      <a:pt x="795" y="996"/>
                    </a:lnTo>
                    <a:lnTo>
                      <a:pt x="785" y="959"/>
                    </a:lnTo>
                    <a:lnTo>
                      <a:pt x="744" y="844"/>
                    </a:lnTo>
                    <a:lnTo>
                      <a:pt x="706" y="701"/>
                    </a:lnTo>
                    <a:lnTo>
                      <a:pt x="676" y="533"/>
                    </a:lnTo>
                    <a:lnTo>
                      <a:pt x="658" y="327"/>
                    </a:lnTo>
                    <a:lnTo>
                      <a:pt x="655" y="129"/>
                    </a:lnTo>
                    <a:lnTo>
                      <a:pt x="652" y="0"/>
                    </a:lnTo>
                    <a:lnTo>
                      <a:pt x="660" y="15"/>
                    </a:lnTo>
                    <a:lnTo>
                      <a:pt x="680" y="28"/>
                    </a:lnTo>
                    <a:lnTo>
                      <a:pt x="706" y="35"/>
                    </a:lnTo>
                    <a:lnTo>
                      <a:pt x="737" y="39"/>
                    </a:lnTo>
                    <a:lnTo>
                      <a:pt x="775" y="42"/>
                    </a:lnTo>
                    <a:lnTo>
                      <a:pt x="815" y="38"/>
                    </a:lnTo>
                    <a:lnTo>
                      <a:pt x="846" y="32"/>
                    </a:lnTo>
                    <a:lnTo>
                      <a:pt x="871" y="18"/>
                    </a:lnTo>
                    <a:lnTo>
                      <a:pt x="887" y="1"/>
                    </a:lnTo>
                    <a:lnTo>
                      <a:pt x="881" y="123"/>
                    </a:lnTo>
                    <a:lnTo>
                      <a:pt x="884" y="309"/>
                    </a:lnTo>
                    <a:lnTo>
                      <a:pt x="900" y="521"/>
                    </a:lnTo>
                    <a:lnTo>
                      <a:pt x="925" y="692"/>
                    </a:lnTo>
                    <a:lnTo>
                      <a:pt x="972" y="928"/>
                    </a:lnTo>
                    <a:lnTo>
                      <a:pt x="1043" y="838"/>
                    </a:lnTo>
                    <a:lnTo>
                      <a:pt x="1092" y="787"/>
                    </a:lnTo>
                    <a:lnTo>
                      <a:pt x="1151" y="742"/>
                    </a:lnTo>
                    <a:lnTo>
                      <a:pt x="1225" y="699"/>
                    </a:lnTo>
                    <a:lnTo>
                      <a:pt x="1266" y="685"/>
                    </a:lnTo>
                    <a:lnTo>
                      <a:pt x="1300" y="678"/>
                    </a:lnTo>
                    <a:lnTo>
                      <a:pt x="1342" y="672"/>
                    </a:lnTo>
                    <a:lnTo>
                      <a:pt x="1386" y="675"/>
                    </a:lnTo>
                    <a:lnTo>
                      <a:pt x="1433" y="687"/>
                    </a:lnTo>
                    <a:lnTo>
                      <a:pt x="1477" y="715"/>
                    </a:lnTo>
                    <a:lnTo>
                      <a:pt x="1514" y="747"/>
                    </a:lnTo>
                    <a:lnTo>
                      <a:pt x="1539" y="782"/>
                    </a:lnTo>
                    <a:lnTo>
                      <a:pt x="1566" y="834"/>
                    </a:lnTo>
                    <a:lnTo>
                      <a:pt x="1587" y="903"/>
                    </a:lnTo>
                    <a:lnTo>
                      <a:pt x="1608" y="989"/>
                    </a:lnTo>
                    <a:lnTo>
                      <a:pt x="1624" y="1115"/>
                    </a:lnTo>
                    <a:lnTo>
                      <a:pt x="1618" y="1199"/>
                    </a:lnTo>
                    <a:lnTo>
                      <a:pt x="1587" y="1287"/>
                    </a:lnTo>
                    <a:lnTo>
                      <a:pt x="1549" y="1349"/>
                    </a:lnTo>
                    <a:lnTo>
                      <a:pt x="1511" y="1416"/>
                    </a:lnTo>
                    <a:lnTo>
                      <a:pt x="1461" y="1477"/>
                    </a:lnTo>
                    <a:lnTo>
                      <a:pt x="1425" y="1525"/>
                    </a:lnTo>
                    <a:lnTo>
                      <a:pt x="1375" y="1575"/>
                    </a:lnTo>
                    <a:lnTo>
                      <a:pt x="1323" y="1615"/>
                    </a:lnTo>
                    <a:lnTo>
                      <a:pt x="1249" y="1661"/>
                    </a:lnTo>
                    <a:lnTo>
                      <a:pt x="1170" y="1700"/>
                    </a:lnTo>
                    <a:lnTo>
                      <a:pt x="1123" y="1715"/>
                    </a:lnTo>
                    <a:lnTo>
                      <a:pt x="1037" y="1748"/>
                    </a:lnTo>
                    <a:lnTo>
                      <a:pt x="948" y="1772"/>
                    </a:lnTo>
                    <a:lnTo>
                      <a:pt x="808" y="1803"/>
                    </a:lnTo>
                    <a:lnTo>
                      <a:pt x="652" y="1819"/>
                    </a:lnTo>
                    <a:lnTo>
                      <a:pt x="513" y="1806"/>
                    </a:lnTo>
                    <a:lnTo>
                      <a:pt x="450" y="1799"/>
                    </a:lnTo>
                    <a:lnTo>
                      <a:pt x="399" y="1782"/>
                    </a:lnTo>
                    <a:lnTo>
                      <a:pt x="320" y="1722"/>
                    </a:lnTo>
                    <a:lnTo>
                      <a:pt x="253" y="1630"/>
                    </a:lnTo>
                    <a:lnTo>
                      <a:pt x="229" y="1600"/>
                    </a:lnTo>
                    <a:lnTo>
                      <a:pt x="201" y="1599"/>
                    </a:lnTo>
                    <a:lnTo>
                      <a:pt x="175" y="1613"/>
                    </a:lnTo>
                    <a:lnTo>
                      <a:pt x="157" y="1680"/>
                    </a:lnTo>
                    <a:lnTo>
                      <a:pt x="103" y="1691"/>
                    </a:lnTo>
                    <a:lnTo>
                      <a:pt x="47" y="1687"/>
                    </a:lnTo>
                    <a:lnTo>
                      <a:pt x="12" y="1673"/>
                    </a:lnTo>
                    <a:close/>
                  </a:path>
                </a:pathLst>
              </a:custGeom>
              <a:solidFill>
                <a:srgbClr val="40FF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802" name="Oval 164"/>
              <p:cNvSpPr>
                <a:spLocks noChangeArrowheads="1"/>
              </p:cNvSpPr>
              <p:nvPr/>
            </p:nvSpPr>
            <p:spPr bwMode="auto">
              <a:xfrm>
                <a:off x="1792" y="174"/>
                <a:ext cx="60" cy="23"/>
              </a:xfrm>
              <a:prstGeom prst="ellipse">
                <a:avLst/>
              </a:prstGeom>
              <a:solidFill>
                <a:srgbClr val="00A0A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917" name="Group 165"/>
            <p:cNvGrpSpPr>
              <a:grpSpLocks/>
            </p:cNvGrpSpPr>
            <p:nvPr/>
          </p:nvGrpSpPr>
          <p:grpSpPr bwMode="auto">
            <a:xfrm>
              <a:off x="1581" y="525"/>
              <a:ext cx="473" cy="591"/>
              <a:chOff x="1581" y="525"/>
              <a:chExt cx="473" cy="591"/>
            </a:xfrm>
          </p:grpSpPr>
          <p:grpSp>
            <p:nvGrpSpPr>
              <p:cNvPr id="61918" name="Group 166"/>
              <p:cNvGrpSpPr>
                <a:grpSpLocks/>
              </p:cNvGrpSpPr>
              <p:nvPr/>
            </p:nvGrpSpPr>
            <p:grpSpPr bwMode="auto">
              <a:xfrm>
                <a:off x="1665" y="660"/>
                <a:ext cx="320" cy="275"/>
                <a:chOff x="1665" y="660"/>
                <a:chExt cx="320" cy="275"/>
              </a:xfrm>
            </p:grpSpPr>
            <p:sp>
              <p:nvSpPr>
                <p:cNvPr id="61798" name="Freeform 167"/>
                <p:cNvSpPr>
                  <a:spLocks/>
                </p:cNvSpPr>
                <p:nvPr/>
              </p:nvSpPr>
              <p:spPr bwMode="auto">
                <a:xfrm>
                  <a:off x="1740" y="734"/>
                  <a:ext cx="214" cy="201"/>
                </a:xfrm>
                <a:custGeom>
                  <a:avLst/>
                  <a:gdLst>
                    <a:gd name="T0" fmla="*/ 20 w 859"/>
                    <a:gd name="T1" fmla="*/ 46 h 803"/>
                    <a:gd name="T2" fmla="*/ 14 w 859"/>
                    <a:gd name="T3" fmla="*/ 50 h 803"/>
                    <a:gd name="T4" fmla="*/ 7 w 859"/>
                    <a:gd name="T5" fmla="*/ 50 h 803"/>
                    <a:gd name="T6" fmla="*/ 2 w 859"/>
                    <a:gd name="T7" fmla="*/ 46 h 803"/>
                    <a:gd name="T8" fmla="*/ 1 w 859"/>
                    <a:gd name="T9" fmla="*/ 40 h 803"/>
                    <a:gd name="T10" fmla="*/ 6 w 859"/>
                    <a:gd name="T11" fmla="*/ 39 h 803"/>
                    <a:gd name="T12" fmla="*/ 11 w 859"/>
                    <a:gd name="T13" fmla="*/ 42 h 803"/>
                    <a:gd name="T14" fmla="*/ 20 w 859"/>
                    <a:gd name="T15" fmla="*/ 42 h 803"/>
                    <a:gd name="T16" fmla="*/ 24 w 859"/>
                    <a:gd name="T17" fmla="*/ 38 h 803"/>
                    <a:gd name="T18" fmla="*/ 32 w 859"/>
                    <a:gd name="T19" fmla="*/ 38 h 803"/>
                    <a:gd name="T20" fmla="*/ 38 w 859"/>
                    <a:gd name="T21" fmla="*/ 34 h 803"/>
                    <a:gd name="T22" fmla="*/ 29 w 859"/>
                    <a:gd name="T23" fmla="*/ 38 h 803"/>
                    <a:gd name="T24" fmla="*/ 23 w 859"/>
                    <a:gd name="T25" fmla="*/ 36 h 803"/>
                    <a:gd name="T26" fmla="*/ 12 w 859"/>
                    <a:gd name="T27" fmla="*/ 26 h 803"/>
                    <a:gd name="T28" fmla="*/ 3 w 859"/>
                    <a:gd name="T29" fmla="*/ 22 h 803"/>
                    <a:gd name="T30" fmla="*/ 0 w 859"/>
                    <a:gd name="T31" fmla="*/ 18 h 803"/>
                    <a:gd name="T32" fmla="*/ 1 w 859"/>
                    <a:gd name="T33" fmla="*/ 12 h 803"/>
                    <a:gd name="T34" fmla="*/ 7 w 859"/>
                    <a:gd name="T35" fmla="*/ 8 h 803"/>
                    <a:gd name="T36" fmla="*/ 19 w 859"/>
                    <a:gd name="T37" fmla="*/ 8 h 803"/>
                    <a:gd name="T38" fmla="*/ 27 w 859"/>
                    <a:gd name="T39" fmla="*/ 11 h 803"/>
                    <a:gd name="T40" fmla="*/ 27 w 859"/>
                    <a:gd name="T41" fmla="*/ 13 h 803"/>
                    <a:gd name="T42" fmla="*/ 29 w 859"/>
                    <a:gd name="T43" fmla="*/ 7 h 803"/>
                    <a:gd name="T44" fmla="*/ 32 w 859"/>
                    <a:gd name="T45" fmla="*/ 1 h 803"/>
                    <a:gd name="T46" fmla="*/ 38 w 859"/>
                    <a:gd name="T47" fmla="*/ 1 h 803"/>
                    <a:gd name="T48" fmla="*/ 46 w 859"/>
                    <a:gd name="T49" fmla="*/ 3 h 803"/>
                    <a:gd name="T50" fmla="*/ 53 w 859"/>
                    <a:gd name="T51" fmla="*/ 11 h 803"/>
                    <a:gd name="T52" fmla="*/ 53 w 859"/>
                    <a:gd name="T53" fmla="*/ 19 h 803"/>
                    <a:gd name="T54" fmla="*/ 49 w 859"/>
                    <a:gd name="T55" fmla="*/ 23 h 803"/>
                    <a:gd name="T56" fmla="*/ 44 w 859"/>
                    <a:gd name="T57" fmla="*/ 25 h 803"/>
                    <a:gd name="T58" fmla="*/ 43 w 859"/>
                    <a:gd name="T59" fmla="*/ 17 h 803"/>
                    <a:gd name="T60" fmla="*/ 37 w 859"/>
                    <a:gd name="T61" fmla="*/ 10 h 803"/>
                    <a:gd name="T62" fmla="*/ 41 w 859"/>
                    <a:gd name="T63" fmla="*/ 14 h 803"/>
                    <a:gd name="T64" fmla="*/ 43 w 859"/>
                    <a:gd name="T65" fmla="*/ 25 h 803"/>
                    <a:gd name="T66" fmla="*/ 33 w 859"/>
                    <a:gd name="T67" fmla="*/ 27 h 803"/>
                    <a:gd name="T68" fmla="*/ 27 w 859"/>
                    <a:gd name="T69" fmla="*/ 25 h 803"/>
                    <a:gd name="T70" fmla="*/ 19 w 859"/>
                    <a:gd name="T71" fmla="*/ 19 h 803"/>
                    <a:gd name="T72" fmla="*/ 15 w 859"/>
                    <a:gd name="T73" fmla="*/ 19 h 803"/>
                    <a:gd name="T74" fmla="*/ 27 w 859"/>
                    <a:gd name="T75" fmla="*/ 26 h 803"/>
                    <a:gd name="T76" fmla="*/ 35 w 859"/>
                    <a:gd name="T77" fmla="*/ 27 h 803"/>
                    <a:gd name="T78" fmla="*/ 42 w 859"/>
                    <a:gd name="T79" fmla="*/ 25 h 803"/>
                    <a:gd name="T80" fmla="*/ 45 w 859"/>
                    <a:gd name="T81" fmla="*/ 29 h 803"/>
                    <a:gd name="T82" fmla="*/ 44 w 859"/>
                    <a:gd name="T83" fmla="*/ 39 h 803"/>
                    <a:gd name="T84" fmla="*/ 41 w 859"/>
                    <a:gd name="T85" fmla="*/ 45 h 803"/>
                    <a:gd name="T86" fmla="*/ 34 w 859"/>
                    <a:gd name="T87" fmla="*/ 47 h 803"/>
                    <a:gd name="T88" fmla="*/ 27 w 859"/>
                    <a:gd name="T89" fmla="*/ 45 h 80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59"/>
                    <a:gd name="T136" fmla="*/ 0 h 803"/>
                    <a:gd name="T137" fmla="*/ 859 w 859"/>
                    <a:gd name="T138" fmla="*/ 803 h 80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59" h="803">
                      <a:moveTo>
                        <a:pt x="390" y="705"/>
                      </a:moveTo>
                      <a:lnTo>
                        <a:pt x="354" y="712"/>
                      </a:lnTo>
                      <a:lnTo>
                        <a:pt x="316" y="734"/>
                      </a:lnTo>
                      <a:lnTo>
                        <a:pt x="290" y="766"/>
                      </a:lnTo>
                      <a:lnTo>
                        <a:pt x="280" y="786"/>
                      </a:lnTo>
                      <a:lnTo>
                        <a:pt x="221" y="794"/>
                      </a:lnTo>
                      <a:lnTo>
                        <a:pt x="185" y="800"/>
                      </a:lnTo>
                      <a:lnTo>
                        <a:pt x="155" y="803"/>
                      </a:lnTo>
                      <a:lnTo>
                        <a:pt x="121" y="800"/>
                      </a:lnTo>
                      <a:lnTo>
                        <a:pt x="84" y="789"/>
                      </a:lnTo>
                      <a:lnTo>
                        <a:pt x="56" y="769"/>
                      </a:lnTo>
                      <a:lnTo>
                        <a:pt x="35" y="739"/>
                      </a:lnTo>
                      <a:lnTo>
                        <a:pt x="22" y="698"/>
                      </a:lnTo>
                      <a:lnTo>
                        <a:pt x="16" y="674"/>
                      </a:lnTo>
                      <a:lnTo>
                        <a:pt x="19" y="645"/>
                      </a:lnTo>
                      <a:lnTo>
                        <a:pt x="32" y="624"/>
                      </a:lnTo>
                      <a:lnTo>
                        <a:pt x="62" y="620"/>
                      </a:lnTo>
                      <a:lnTo>
                        <a:pt x="93" y="623"/>
                      </a:lnTo>
                      <a:lnTo>
                        <a:pt x="118" y="631"/>
                      </a:lnTo>
                      <a:lnTo>
                        <a:pt x="142" y="651"/>
                      </a:lnTo>
                      <a:lnTo>
                        <a:pt x="176" y="665"/>
                      </a:lnTo>
                      <a:lnTo>
                        <a:pt x="240" y="677"/>
                      </a:lnTo>
                      <a:lnTo>
                        <a:pt x="280" y="679"/>
                      </a:lnTo>
                      <a:lnTo>
                        <a:pt x="318" y="674"/>
                      </a:lnTo>
                      <a:lnTo>
                        <a:pt x="348" y="657"/>
                      </a:lnTo>
                      <a:lnTo>
                        <a:pt x="366" y="641"/>
                      </a:lnTo>
                      <a:lnTo>
                        <a:pt x="393" y="613"/>
                      </a:lnTo>
                      <a:lnTo>
                        <a:pt x="421" y="604"/>
                      </a:lnTo>
                      <a:lnTo>
                        <a:pt x="469" y="604"/>
                      </a:lnTo>
                      <a:lnTo>
                        <a:pt x="509" y="599"/>
                      </a:lnTo>
                      <a:lnTo>
                        <a:pt x="543" y="589"/>
                      </a:lnTo>
                      <a:lnTo>
                        <a:pt x="567" y="570"/>
                      </a:lnTo>
                      <a:lnTo>
                        <a:pt x="608" y="536"/>
                      </a:lnTo>
                      <a:lnTo>
                        <a:pt x="535" y="583"/>
                      </a:lnTo>
                      <a:lnTo>
                        <a:pt x="505" y="590"/>
                      </a:lnTo>
                      <a:lnTo>
                        <a:pt x="462" y="599"/>
                      </a:lnTo>
                      <a:lnTo>
                        <a:pt x="418" y="599"/>
                      </a:lnTo>
                      <a:lnTo>
                        <a:pt x="394" y="599"/>
                      </a:lnTo>
                      <a:lnTo>
                        <a:pt x="373" y="576"/>
                      </a:lnTo>
                      <a:lnTo>
                        <a:pt x="348" y="539"/>
                      </a:lnTo>
                      <a:lnTo>
                        <a:pt x="294" y="491"/>
                      </a:lnTo>
                      <a:lnTo>
                        <a:pt x="197" y="418"/>
                      </a:lnTo>
                      <a:lnTo>
                        <a:pt x="147" y="398"/>
                      </a:lnTo>
                      <a:lnTo>
                        <a:pt x="104" y="380"/>
                      </a:lnTo>
                      <a:lnTo>
                        <a:pt x="56" y="356"/>
                      </a:lnTo>
                      <a:lnTo>
                        <a:pt x="32" y="339"/>
                      </a:lnTo>
                      <a:lnTo>
                        <a:pt x="11" y="322"/>
                      </a:lnTo>
                      <a:lnTo>
                        <a:pt x="2" y="289"/>
                      </a:lnTo>
                      <a:lnTo>
                        <a:pt x="0" y="257"/>
                      </a:lnTo>
                      <a:lnTo>
                        <a:pt x="4" y="224"/>
                      </a:lnTo>
                      <a:lnTo>
                        <a:pt x="16" y="194"/>
                      </a:lnTo>
                      <a:lnTo>
                        <a:pt x="38" y="162"/>
                      </a:lnTo>
                      <a:lnTo>
                        <a:pt x="73" y="139"/>
                      </a:lnTo>
                      <a:lnTo>
                        <a:pt x="113" y="123"/>
                      </a:lnTo>
                      <a:lnTo>
                        <a:pt x="152" y="117"/>
                      </a:lnTo>
                      <a:lnTo>
                        <a:pt x="216" y="115"/>
                      </a:lnTo>
                      <a:lnTo>
                        <a:pt x="304" y="122"/>
                      </a:lnTo>
                      <a:lnTo>
                        <a:pt x="378" y="122"/>
                      </a:lnTo>
                      <a:lnTo>
                        <a:pt x="418" y="137"/>
                      </a:lnTo>
                      <a:lnTo>
                        <a:pt x="431" y="167"/>
                      </a:lnTo>
                      <a:lnTo>
                        <a:pt x="431" y="212"/>
                      </a:lnTo>
                      <a:lnTo>
                        <a:pt x="432" y="267"/>
                      </a:lnTo>
                      <a:lnTo>
                        <a:pt x="442" y="212"/>
                      </a:lnTo>
                      <a:lnTo>
                        <a:pt x="435" y="156"/>
                      </a:lnTo>
                      <a:lnTo>
                        <a:pt x="437" y="129"/>
                      </a:lnTo>
                      <a:lnTo>
                        <a:pt x="461" y="112"/>
                      </a:lnTo>
                      <a:lnTo>
                        <a:pt x="479" y="91"/>
                      </a:lnTo>
                      <a:lnTo>
                        <a:pt x="497" y="58"/>
                      </a:lnTo>
                      <a:lnTo>
                        <a:pt x="517" y="18"/>
                      </a:lnTo>
                      <a:lnTo>
                        <a:pt x="541" y="0"/>
                      </a:lnTo>
                      <a:lnTo>
                        <a:pt x="575" y="0"/>
                      </a:lnTo>
                      <a:lnTo>
                        <a:pt x="612" y="10"/>
                      </a:lnTo>
                      <a:lnTo>
                        <a:pt x="636" y="31"/>
                      </a:lnTo>
                      <a:lnTo>
                        <a:pt x="697" y="37"/>
                      </a:lnTo>
                      <a:lnTo>
                        <a:pt x="741" y="42"/>
                      </a:lnTo>
                      <a:lnTo>
                        <a:pt x="783" y="62"/>
                      </a:lnTo>
                      <a:lnTo>
                        <a:pt x="821" y="103"/>
                      </a:lnTo>
                      <a:lnTo>
                        <a:pt x="850" y="172"/>
                      </a:lnTo>
                      <a:lnTo>
                        <a:pt x="857" y="214"/>
                      </a:lnTo>
                      <a:lnTo>
                        <a:pt x="853" y="257"/>
                      </a:lnTo>
                      <a:lnTo>
                        <a:pt x="859" y="301"/>
                      </a:lnTo>
                      <a:lnTo>
                        <a:pt x="850" y="336"/>
                      </a:lnTo>
                      <a:lnTo>
                        <a:pt x="827" y="350"/>
                      </a:lnTo>
                      <a:lnTo>
                        <a:pt x="795" y="370"/>
                      </a:lnTo>
                      <a:lnTo>
                        <a:pt x="772" y="393"/>
                      </a:lnTo>
                      <a:lnTo>
                        <a:pt x="745" y="403"/>
                      </a:lnTo>
                      <a:lnTo>
                        <a:pt x="710" y="398"/>
                      </a:lnTo>
                      <a:lnTo>
                        <a:pt x="697" y="393"/>
                      </a:lnTo>
                      <a:lnTo>
                        <a:pt x="693" y="328"/>
                      </a:lnTo>
                      <a:lnTo>
                        <a:pt x="693" y="271"/>
                      </a:lnTo>
                      <a:lnTo>
                        <a:pt x="678" y="234"/>
                      </a:lnTo>
                      <a:lnTo>
                        <a:pt x="642" y="200"/>
                      </a:lnTo>
                      <a:lnTo>
                        <a:pt x="599" y="162"/>
                      </a:lnTo>
                      <a:lnTo>
                        <a:pt x="588" y="152"/>
                      </a:lnTo>
                      <a:lnTo>
                        <a:pt x="612" y="180"/>
                      </a:lnTo>
                      <a:lnTo>
                        <a:pt x="664" y="228"/>
                      </a:lnTo>
                      <a:lnTo>
                        <a:pt x="683" y="267"/>
                      </a:lnTo>
                      <a:lnTo>
                        <a:pt x="686" y="303"/>
                      </a:lnTo>
                      <a:lnTo>
                        <a:pt x="690" y="390"/>
                      </a:lnTo>
                      <a:lnTo>
                        <a:pt x="626" y="398"/>
                      </a:lnTo>
                      <a:lnTo>
                        <a:pt x="575" y="418"/>
                      </a:lnTo>
                      <a:lnTo>
                        <a:pt x="529" y="433"/>
                      </a:lnTo>
                      <a:lnTo>
                        <a:pt x="497" y="433"/>
                      </a:lnTo>
                      <a:lnTo>
                        <a:pt x="465" y="418"/>
                      </a:lnTo>
                      <a:lnTo>
                        <a:pt x="442" y="394"/>
                      </a:lnTo>
                      <a:lnTo>
                        <a:pt x="403" y="356"/>
                      </a:lnTo>
                      <a:lnTo>
                        <a:pt x="360" y="326"/>
                      </a:lnTo>
                      <a:lnTo>
                        <a:pt x="305" y="303"/>
                      </a:lnTo>
                      <a:lnTo>
                        <a:pt x="250" y="285"/>
                      </a:lnTo>
                      <a:lnTo>
                        <a:pt x="155" y="261"/>
                      </a:lnTo>
                      <a:lnTo>
                        <a:pt x="240" y="295"/>
                      </a:lnTo>
                      <a:lnTo>
                        <a:pt x="305" y="313"/>
                      </a:lnTo>
                      <a:lnTo>
                        <a:pt x="398" y="362"/>
                      </a:lnTo>
                      <a:lnTo>
                        <a:pt x="441" y="407"/>
                      </a:lnTo>
                      <a:lnTo>
                        <a:pt x="483" y="438"/>
                      </a:lnTo>
                      <a:lnTo>
                        <a:pt x="523" y="443"/>
                      </a:lnTo>
                      <a:lnTo>
                        <a:pt x="560" y="434"/>
                      </a:lnTo>
                      <a:lnTo>
                        <a:pt x="598" y="420"/>
                      </a:lnTo>
                      <a:lnTo>
                        <a:pt x="640" y="404"/>
                      </a:lnTo>
                      <a:lnTo>
                        <a:pt x="684" y="398"/>
                      </a:lnTo>
                      <a:lnTo>
                        <a:pt x="736" y="407"/>
                      </a:lnTo>
                      <a:lnTo>
                        <a:pt x="746" y="420"/>
                      </a:lnTo>
                      <a:lnTo>
                        <a:pt x="731" y="465"/>
                      </a:lnTo>
                      <a:lnTo>
                        <a:pt x="728" y="526"/>
                      </a:lnTo>
                      <a:lnTo>
                        <a:pt x="727" y="579"/>
                      </a:lnTo>
                      <a:lnTo>
                        <a:pt x="714" y="623"/>
                      </a:lnTo>
                      <a:lnTo>
                        <a:pt x="698" y="669"/>
                      </a:lnTo>
                      <a:lnTo>
                        <a:pt x="686" y="698"/>
                      </a:lnTo>
                      <a:lnTo>
                        <a:pt x="667" y="719"/>
                      </a:lnTo>
                      <a:lnTo>
                        <a:pt x="640" y="734"/>
                      </a:lnTo>
                      <a:lnTo>
                        <a:pt x="608" y="745"/>
                      </a:lnTo>
                      <a:lnTo>
                        <a:pt x="555" y="756"/>
                      </a:lnTo>
                      <a:lnTo>
                        <a:pt x="521" y="756"/>
                      </a:lnTo>
                      <a:lnTo>
                        <a:pt x="476" y="736"/>
                      </a:lnTo>
                      <a:lnTo>
                        <a:pt x="438" y="715"/>
                      </a:lnTo>
                      <a:lnTo>
                        <a:pt x="390" y="705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799" name="Freeform 168"/>
                <p:cNvSpPr>
                  <a:spLocks/>
                </p:cNvSpPr>
                <p:nvPr/>
              </p:nvSpPr>
              <p:spPr bwMode="auto">
                <a:xfrm>
                  <a:off x="1665" y="684"/>
                  <a:ext cx="201" cy="219"/>
                </a:xfrm>
                <a:custGeom>
                  <a:avLst/>
                  <a:gdLst>
                    <a:gd name="T0" fmla="*/ 30 w 803"/>
                    <a:gd name="T1" fmla="*/ 46 h 876"/>
                    <a:gd name="T2" fmla="*/ 29 w 803"/>
                    <a:gd name="T3" fmla="*/ 46 h 876"/>
                    <a:gd name="T4" fmla="*/ 26 w 803"/>
                    <a:gd name="T5" fmla="*/ 52 h 876"/>
                    <a:gd name="T6" fmla="*/ 30 w 803"/>
                    <a:gd name="T7" fmla="*/ 54 h 876"/>
                    <a:gd name="T8" fmla="*/ 35 w 803"/>
                    <a:gd name="T9" fmla="*/ 55 h 876"/>
                    <a:gd name="T10" fmla="*/ 39 w 803"/>
                    <a:gd name="T11" fmla="*/ 54 h 876"/>
                    <a:gd name="T12" fmla="*/ 42 w 803"/>
                    <a:gd name="T13" fmla="*/ 52 h 876"/>
                    <a:gd name="T14" fmla="*/ 42 w 803"/>
                    <a:gd name="T15" fmla="*/ 49 h 876"/>
                    <a:gd name="T16" fmla="*/ 39 w 803"/>
                    <a:gd name="T17" fmla="*/ 45 h 876"/>
                    <a:gd name="T18" fmla="*/ 32 w 803"/>
                    <a:gd name="T19" fmla="*/ 40 h 876"/>
                    <a:gd name="T20" fmla="*/ 24 w 803"/>
                    <a:gd name="T21" fmla="*/ 36 h 876"/>
                    <a:gd name="T22" fmla="*/ 18 w 803"/>
                    <a:gd name="T23" fmla="*/ 35 h 876"/>
                    <a:gd name="T24" fmla="*/ 12 w 803"/>
                    <a:gd name="T25" fmla="*/ 37 h 876"/>
                    <a:gd name="T26" fmla="*/ 17 w 803"/>
                    <a:gd name="T27" fmla="*/ 32 h 876"/>
                    <a:gd name="T28" fmla="*/ 19 w 803"/>
                    <a:gd name="T29" fmla="*/ 26 h 876"/>
                    <a:gd name="T30" fmla="*/ 18 w 803"/>
                    <a:gd name="T31" fmla="*/ 19 h 876"/>
                    <a:gd name="T32" fmla="*/ 15 w 803"/>
                    <a:gd name="T33" fmla="*/ 16 h 876"/>
                    <a:gd name="T34" fmla="*/ 17 w 803"/>
                    <a:gd name="T35" fmla="*/ 16 h 876"/>
                    <a:gd name="T36" fmla="*/ 20 w 803"/>
                    <a:gd name="T37" fmla="*/ 18 h 876"/>
                    <a:gd name="T38" fmla="*/ 25 w 803"/>
                    <a:gd name="T39" fmla="*/ 20 h 876"/>
                    <a:gd name="T40" fmla="*/ 34 w 803"/>
                    <a:gd name="T41" fmla="*/ 20 h 876"/>
                    <a:gd name="T42" fmla="*/ 42 w 803"/>
                    <a:gd name="T43" fmla="*/ 20 h 876"/>
                    <a:gd name="T44" fmla="*/ 46 w 803"/>
                    <a:gd name="T45" fmla="*/ 21 h 876"/>
                    <a:gd name="T46" fmla="*/ 49 w 803"/>
                    <a:gd name="T47" fmla="*/ 17 h 876"/>
                    <a:gd name="T48" fmla="*/ 50 w 803"/>
                    <a:gd name="T49" fmla="*/ 13 h 876"/>
                    <a:gd name="T50" fmla="*/ 48 w 803"/>
                    <a:gd name="T51" fmla="*/ 11 h 876"/>
                    <a:gd name="T52" fmla="*/ 47 w 803"/>
                    <a:gd name="T53" fmla="*/ 9 h 876"/>
                    <a:gd name="T54" fmla="*/ 45 w 803"/>
                    <a:gd name="T55" fmla="*/ 7 h 876"/>
                    <a:gd name="T56" fmla="*/ 42 w 803"/>
                    <a:gd name="T57" fmla="*/ 5 h 876"/>
                    <a:gd name="T58" fmla="*/ 36 w 803"/>
                    <a:gd name="T59" fmla="*/ 7 h 876"/>
                    <a:gd name="T60" fmla="*/ 31 w 803"/>
                    <a:gd name="T61" fmla="*/ 7 h 876"/>
                    <a:gd name="T62" fmla="*/ 25 w 803"/>
                    <a:gd name="T63" fmla="*/ 5 h 876"/>
                    <a:gd name="T64" fmla="*/ 22 w 803"/>
                    <a:gd name="T65" fmla="*/ 4 h 876"/>
                    <a:gd name="T66" fmla="*/ 21 w 803"/>
                    <a:gd name="T67" fmla="*/ 7 h 876"/>
                    <a:gd name="T68" fmla="*/ 27 w 803"/>
                    <a:gd name="T69" fmla="*/ 11 h 876"/>
                    <a:gd name="T70" fmla="*/ 35 w 803"/>
                    <a:gd name="T71" fmla="*/ 14 h 876"/>
                    <a:gd name="T72" fmla="*/ 35 w 803"/>
                    <a:gd name="T73" fmla="*/ 14 h 876"/>
                    <a:gd name="T74" fmla="*/ 27 w 803"/>
                    <a:gd name="T75" fmla="*/ 11 h 876"/>
                    <a:gd name="T76" fmla="*/ 19 w 803"/>
                    <a:gd name="T77" fmla="*/ 5 h 876"/>
                    <a:gd name="T78" fmla="*/ 15 w 803"/>
                    <a:gd name="T79" fmla="*/ 5 h 876"/>
                    <a:gd name="T80" fmla="*/ 11 w 803"/>
                    <a:gd name="T81" fmla="*/ 3 h 876"/>
                    <a:gd name="T82" fmla="*/ 6 w 803"/>
                    <a:gd name="T83" fmla="*/ 0 h 876"/>
                    <a:gd name="T84" fmla="*/ 4 w 803"/>
                    <a:gd name="T85" fmla="*/ 6 h 876"/>
                    <a:gd name="T86" fmla="*/ 1 w 803"/>
                    <a:gd name="T87" fmla="*/ 11 h 876"/>
                    <a:gd name="T88" fmla="*/ 1 w 803"/>
                    <a:gd name="T89" fmla="*/ 14 h 876"/>
                    <a:gd name="T90" fmla="*/ 3 w 803"/>
                    <a:gd name="T91" fmla="*/ 18 h 876"/>
                    <a:gd name="T92" fmla="*/ 3 w 803"/>
                    <a:gd name="T93" fmla="*/ 21 h 876"/>
                    <a:gd name="T94" fmla="*/ 5 w 803"/>
                    <a:gd name="T95" fmla="*/ 25 h 876"/>
                    <a:gd name="T96" fmla="*/ 2 w 803"/>
                    <a:gd name="T97" fmla="*/ 27 h 876"/>
                    <a:gd name="T98" fmla="*/ 0 w 803"/>
                    <a:gd name="T99" fmla="*/ 31 h 876"/>
                    <a:gd name="T100" fmla="*/ 4 w 803"/>
                    <a:gd name="T101" fmla="*/ 37 h 876"/>
                    <a:gd name="T102" fmla="*/ 5 w 803"/>
                    <a:gd name="T103" fmla="*/ 43 h 876"/>
                    <a:gd name="T104" fmla="*/ 4 w 803"/>
                    <a:gd name="T105" fmla="*/ 47 h 876"/>
                    <a:gd name="T106" fmla="*/ 6 w 803"/>
                    <a:gd name="T107" fmla="*/ 48 h 876"/>
                    <a:gd name="T108" fmla="*/ 12 w 803"/>
                    <a:gd name="T109" fmla="*/ 46 h 876"/>
                    <a:gd name="T110" fmla="*/ 18 w 803"/>
                    <a:gd name="T111" fmla="*/ 44 h 876"/>
                    <a:gd name="T112" fmla="*/ 23 w 803"/>
                    <a:gd name="T113" fmla="*/ 44 h 876"/>
                    <a:gd name="T114" fmla="*/ 27 w 803"/>
                    <a:gd name="T115" fmla="*/ 45 h 876"/>
                    <a:gd name="T116" fmla="*/ 30 w 803"/>
                    <a:gd name="T117" fmla="*/ 44 h 87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03"/>
                    <a:gd name="T178" fmla="*/ 0 h 876"/>
                    <a:gd name="T179" fmla="*/ 803 w 803"/>
                    <a:gd name="T180" fmla="*/ 876 h 87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03" h="876">
                      <a:moveTo>
                        <a:pt x="481" y="707"/>
                      </a:moveTo>
                      <a:lnTo>
                        <a:pt x="481" y="727"/>
                      </a:lnTo>
                      <a:lnTo>
                        <a:pt x="477" y="741"/>
                      </a:lnTo>
                      <a:lnTo>
                        <a:pt x="463" y="738"/>
                      </a:lnTo>
                      <a:lnTo>
                        <a:pt x="455" y="732"/>
                      </a:lnTo>
                      <a:lnTo>
                        <a:pt x="416" y="830"/>
                      </a:lnTo>
                      <a:lnTo>
                        <a:pt x="446" y="850"/>
                      </a:lnTo>
                      <a:lnTo>
                        <a:pt x="474" y="863"/>
                      </a:lnTo>
                      <a:lnTo>
                        <a:pt x="519" y="873"/>
                      </a:lnTo>
                      <a:lnTo>
                        <a:pt x="558" y="876"/>
                      </a:lnTo>
                      <a:lnTo>
                        <a:pt x="603" y="873"/>
                      </a:lnTo>
                      <a:lnTo>
                        <a:pt x="627" y="864"/>
                      </a:lnTo>
                      <a:lnTo>
                        <a:pt x="650" y="852"/>
                      </a:lnTo>
                      <a:lnTo>
                        <a:pt x="667" y="836"/>
                      </a:lnTo>
                      <a:lnTo>
                        <a:pt x="676" y="818"/>
                      </a:lnTo>
                      <a:lnTo>
                        <a:pt x="676" y="788"/>
                      </a:lnTo>
                      <a:lnTo>
                        <a:pt x="650" y="742"/>
                      </a:lnTo>
                      <a:lnTo>
                        <a:pt x="620" y="714"/>
                      </a:lnTo>
                      <a:lnTo>
                        <a:pt x="578" y="678"/>
                      </a:lnTo>
                      <a:lnTo>
                        <a:pt x="514" y="630"/>
                      </a:lnTo>
                      <a:lnTo>
                        <a:pt x="471" y="607"/>
                      </a:lnTo>
                      <a:lnTo>
                        <a:pt x="378" y="566"/>
                      </a:lnTo>
                      <a:lnTo>
                        <a:pt x="324" y="555"/>
                      </a:lnTo>
                      <a:lnTo>
                        <a:pt x="293" y="555"/>
                      </a:lnTo>
                      <a:lnTo>
                        <a:pt x="249" y="563"/>
                      </a:lnTo>
                      <a:lnTo>
                        <a:pt x="187" y="589"/>
                      </a:lnTo>
                      <a:lnTo>
                        <a:pt x="245" y="549"/>
                      </a:lnTo>
                      <a:lnTo>
                        <a:pt x="269" y="517"/>
                      </a:lnTo>
                      <a:lnTo>
                        <a:pt x="286" y="471"/>
                      </a:lnTo>
                      <a:lnTo>
                        <a:pt x="300" y="421"/>
                      </a:lnTo>
                      <a:lnTo>
                        <a:pt x="302" y="363"/>
                      </a:lnTo>
                      <a:lnTo>
                        <a:pt x="290" y="300"/>
                      </a:lnTo>
                      <a:lnTo>
                        <a:pt x="272" y="275"/>
                      </a:lnTo>
                      <a:lnTo>
                        <a:pt x="245" y="251"/>
                      </a:lnTo>
                      <a:lnTo>
                        <a:pt x="210" y="217"/>
                      </a:lnTo>
                      <a:lnTo>
                        <a:pt x="264" y="254"/>
                      </a:lnTo>
                      <a:lnTo>
                        <a:pt x="300" y="275"/>
                      </a:lnTo>
                      <a:lnTo>
                        <a:pt x="312" y="281"/>
                      </a:lnTo>
                      <a:lnTo>
                        <a:pt x="348" y="298"/>
                      </a:lnTo>
                      <a:lnTo>
                        <a:pt x="402" y="312"/>
                      </a:lnTo>
                      <a:lnTo>
                        <a:pt x="465" y="312"/>
                      </a:lnTo>
                      <a:lnTo>
                        <a:pt x="549" y="314"/>
                      </a:lnTo>
                      <a:lnTo>
                        <a:pt x="616" y="318"/>
                      </a:lnTo>
                      <a:lnTo>
                        <a:pt x="676" y="316"/>
                      </a:lnTo>
                      <a:lnTo>
                        <a:pt x="706" y="326"/>
                      </a:lnTo>
                      <a:lnTo>
                        <a:pt x="735" y="326"/>
                      </a:lnTo>
                      <a:lnTo>
                        <a:pt x="764" y="304"/>
                      </a:lnTo>
                      <a:lnTo>
                        <a:pt x="787" y="271"/>
                      </a:lnTo>
                      <a:lnTo>
                        <a:pt x="801" y="240"/>
                      </a:lnTo>
                      <a:lnTo>
                        <a:pt x="803" y="209"/>
                      </a:lnTo>
                      <a:lnTo>
                        <a:pt x="791" y="190"/>
                      </a:lnTo>
                      <a:lnTo>
                        <a:pt x="764" y="180"/>
                      </a:lnTo>
                      <a:lnTo>
                        <a:pt x="745" y="162"/>
                      </a:lnTo>
                      <a:lnTo>
                        <a:pt x="745" y="138"/>
                      </a:lnTo>
                      <a:lnTo>
                        <a:pt x="735" y="121"/>
                      </a:lnTo>
                      <a:lnTo>
                        <a:pt x="722" y="106"/>
                      </a:lnTo>
                      <a:lnTo>
                        <a:pt x="706" y="94"/>
                      </a:lnTo>
                      <a:lnTo>
                        <a:pt x="674" y="84"/>
                      </a:lnTo>
                      <a:lnTo>
                        <a:pt x="624" y="106"/>
                      </a:lnTo>
                      <a:lnTo>
                        <a:pt x="579" y="112"/>
                      </a:lnTo>
                      <a:lnTo>
                        <a:pt x="529" y="114"/>
                      </a:lnTo>
                      <a:lnTo>
                        <a:pt x="490" y="108"/>
                      </a:lnTo>
                      <a:lnTo>
                        <a:pt x="440" y="94"/>
                      </a:lnTo>
                      <a:lnTo>
                        <a:pt x="395" y="71"/>
                      </a:lnTo>
                      <a:lnTo>
                        <a:pt x="367" y="55"/>
                      </a:lnTo>
                      <a:lnTo>
                        <a:pt x="343" y="60"/>
                      </a:lnTo>
                      <a:lnTo>
                        <a:pt x="324" y="70"/>
                      </a:lnTo>
                      <a:lnTo>
                        <a:pt x="330" y="108"/>
                      </a:lnTo>
                      <a:lnTo>
                        <a:pt x="378" y="136"/>
                      </a:lnTo>
                      <a:lnTo>
                        <a:pt x="429" y="166"/>
                      </a:lnTo>
                      <a:lnTo>
                        <a:pt x="491" y="197"/>
                      </a:lnTo>
                      <a:lnTo>
                        <a:pt x="562" y="221"/>
                      </a:lnTo>
                      <a:lnTo>
                        <a:pt x="614" y="230"/>
                      </a:lnTo>
                      <a:lnTo>
                        <a:pt x="553" y="226"/>
                      </a:lnTo>
                      <a:lnTo>
                        <a:pt x="477" y="199"/>
                      </a:lnTo>
                      <a:lnTo>
                        <a:pt x="433" y="176"/>
                      </a:lnTo>
                      <a:lnTo>
                        <a:pt x="343" y="118"/>
                      </a:lnTo>
                      <a:lnTo>
                        <a:pt x="300" y="81"/>
                      </a:lnTo>
                      <a:lnTo>
                        <a:pt x="273" y="81"/>
                      </a:lnTo>
                      <a:lnTo>
                        <a:pt x="244" y="78"/>
                      </a:lnTo>
                      <a:lnTo>
                        <a:pt x="217" y="68"/>
                      </a:lnTo>
                      <a:lnTo>
                        <a:pt x="179" y="41"/>
                      </a:lnTo>
                      <a:lnTo>
                        <a:pt x="131" y="0"/>
                      </a:lnTo>
                      <a:lnTo>
                        <a:pt x="87" y="4"/>
                      </a:lnTo>
                      <a:lnTo>
                        <a:pt x="78" y="54"/>
                      </a:lnTo>
                      <a:lnTo>
                        <a:pt x="64" y="98"/>
                      </a:lnTo>
                      <a:lnTo>
                        <a:pt x="43" y="135"/>
                      </a:lnTo>
                      <a:lnTo>
                        <a:pt x="16" y="166"/>
                      </a:lnTo>
                      <a:lnTo>
                        <a:pt x="9" y="190"/>
                      </a:lnTo>
                      <a:lnTo>
                        <a:pt x="10" y="219"/>
                      </a:lnTo>
                      <a:lnTo>
                        <a:pt x="20" y="254"/>
                      </a:lnTo>
                      <a:lnTo>
                        <a:pt x="44" y="284"/>
                      </a:lnTo>
                      <a:lnTo>
                        <a:pt x="36" y="308"/>
                      </a:lnTo>
                      <a:lnTo>
                        <a:pt x="40" y="338"/>
                      </a:lnTo>
                      <a:lnTo>
                        <a:pt x="53" y="369"/>
                      </a:lnTo>
                      <a:lnTo>
                        <a:pt x="72" y="392"/>
                      </a:lnTo>
                      <a:lnTo>
                        <a:pt x="43" y="407"/>
                      </a:lnTo>
                      <a:lnTo>
                        <a:pt x="24" y="423"/>
                      </a:lnTo>
                      <a:lnTo>
                        <a:pt x="6" y="451"/>
                      </a:lnTo>
                      <a:lnTo>
                        <a:pt x="0" y="494"/>
                      </a:lnTo>
                      <a:lnTo>
                        <a:pt x="36" y="542"/>
                      </a:lnTo>
                      <a:lnTo>
                        <a:pt x="58" y="585"/>
                      </a:lnTo>
                      <a:lnTo>
                        <a:pt x="72" y="627"/>
                      </a:lnTo>
                      <a:lnTo>
                        <a:pt x="71" y="680"/>
                      </a:lnTo>
                      <a:lnTo>
                        <a:pt x="60" y="717"/>
                      </a:lnTo>
                      <a:lnTo>
                        <a:pt x="60" y="742"/>
                      </a:lnTo>
                      <a:lnTo>
                        <a:pt x="77" y="759"/>
                      </a:lnTo>
                      <a:lnTo>
                        <a:pt x="101" y="763"/>
                      </a:lnTo>
                      <a:lnTo>
                        <a:pt x="131" y="755"/>
                      </a:lnTo>
                      <a:lnTo>
                        <a:pt x="190" y="728"/>
                      </a:lnTo>
                      <a:lnTo>
                        <a:pt x="248" y="708"/>
                      </a:lnTo>
                      <a:lnTo>
                        <a:pt x="288" y="700"/>
                      </a:lnTo>
                      <a:lnTo>
                        <a:pt x="328" y="697"/>
                      </a:lnTo>
                      <a:lnTo>
                        <a:pt x="364" y="700"/>
                      </a:lnTo>
                      <a:lnTo>
                        <a:pt x="392" y="708"/>
                      </a:lnTo>
                      <a:lnTo>
                        <a:pt x="430" y="718"/>
                      </a:lnTo>
                      <a:lnTo>
                        <a:pt x="471" y="731"/>
                      </a:lnTo>
                      <a:lnTo>
                        <a:pt x="481" y="707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800" name="Freeform 169"/>
                <p:cNvSpPr>
                  <a:spLocks/>
                </p:cNvSpPr>
                <p:nvPr/>
              </p:nvSpPr>
              <p:spPr bwMode="auto">
                <a:xfrm>
                  <a:off x="1853" y="660"/>
                  <a:ext cx="132" cy="127"/>
                </a:xfrm>
                <a:custGeom>
                  <a:avLst/>
                  <a:gdLst>
                    <a:gd name="T0" fmla="*/ 28 w 529"/>
                    <a:gd name="T1" fmla="*/ 0 h 509"/>
                    <a:gd name="T2" fmla="*/ 26 w 529"/>
                    <a:gd name="T3" fmla="*/ 0 h 509"/>
                    <a:gd name="T4" fmla="*/ 24 w 529"/>
                    <a:gd name="T5" fmla="*/ 1 h 509"/>
                    <a:gd name="T6" fmla="*/ 22 w 529"/>
                    <a:gd name="T7" fmla="*/ 2 h 509"/>
                    <a:gd name="T8" fmla="*/ 21 w 529"/>
                    <a:gd name="T9" fmla="*/ 3 h 509"/>
                    <a:gd name="T10" fmla="*/ 20 w 529"/>
                    <a:gd name="T11" fmla="*/ 5 h 509"/>
                    <a:gd name="T12" fmla="*/ 18 w 529"/>
                    <a:gd name="T13" fmla="*/ 7 h 509"/>
                    <a:gd name="T14" fmla="*/ 15 w 529"/>
                    <a:gd name="T15" fmla="*/ 8 h 509"/>
                    <a:gd name="T16" fmla="*/ 13 w 529"/>
                    <a:gd name="T17" fmla="*/ 10 h 509"/>
                    <a:gd name="T18" fmla="*/ 9 w 529"/>
                    <a:gd name="T19" fmla="*/ 10 h 509"/>
                    <a:gd name="T20" fmla="*/ 5 w 529"/>
                    <a:gd name="T21" fmla="*/ 11 h 509"/>
                    <a:gd name="T22" fmla="*/ 3 w 529"/>
                    <a:gd name="T23" fmla="*/ 11 h 509"/>
                    <a:gd name="T24" fmla="*/ 1 w 529"/>
                    <a:gd name="T25" fmla="*/ 13 h 509"/>
                    <a:gd name="T26" fmla="*/ 0 w 529"/>
                    <a:gd name="T27" fmla="*/ 15 h 509"/>
                    <a:gd name="T28" fmla="*/ 0 w 529"/>
                    <a:gd name="T29" fmla="*/ 16 h 509"/>
                    <a:gd name="T30" fmla="*/ 1 w 529"/>
                    <a:gd name="T31" fmla="*/ 17 h 509"/>
                    <a:gd name="T32" fmla="*/ 3 w 529"/>
                    <a:gd name="T33" fmla="*/ 18 h 509"/>
                    <a:gd name="T34" fmla="*/ 5 w 529"/>
                    <a:gd name="T35" fmla="*/ 18 h 509"/>
                    <a:gd name="T36" fmla="*/ 7 w 529"/>
                    <a:gd name="T37" fmla="*/ 18 h 509"/>
                    <a:gd name="T38" fmla="*/ 8 w 529"/>
                    <a:gd name="T39" fmla="*/ 18 h 509"/>
                    <a:gd name="T40" fmla="*/ 10 w 529"/>
                    <a:gd name="T41" fmla="*/ 19 h 509"/>
                    <a:gd name="T42" fmla="*/ 11 w 529"/>
                    <a:gd name="T43" fmla="*/ 20 h 509"/>
                    <a:gd name="T44" fmla="*/ 12 w 529"/>
                    <a:gd name="T45" fmla="*/ 21 h 509"/>
                    <a:gd name="T46" fmla="*/ 14 w 529"/>
                    <a:gd name="T47" fmla="*/ 21 h 509"/>
                    <a:gd name="T48" fmla="*/ 17 w 529"/>
                    <a:gd name="T49" fmla="*/ 21 h 509"/>
                    <a:gd name="T50" fmla="*/ 19 w 529"/>
                    <a:gd name="T51" fmla="*/ 21 h 509"/>
                    <a:gd name="T52" fmla="*/ 21 w 529"/>
                    <a:gd name="T53" fmla="*/ 23 h 509"/>
                    <a:gd name="T54" fmla="*/ 22 w 529"/>
                    <a:gd name="T55" fmla="*/ 24 h 509"/>
                    <a:gd name="T56" fmla="*/ 23 w 529"/>
                    <a:gd name="T57" fmla="*/ 26 h 509"/>
                    <a:gd name="T58" fmla="*/ 24 w 529"/>
                    <a:gd name="T59" fmla="*/ 29 h 509"/>
                    <a:gd name="T60" fmla="*/ 25 w 529"/>
                    <a:gd name="T61" fmla="*/ 32 h 509"/>
                    <a:gd name="T62" fmla="*/ 27 w 529"/>
                    <a:gd name="T63" fmla="*/ 29 h 509"/>
                    <a:gd name="T64" fmla="*/ 28 w 529"/>
                    <a:gd name="T65" fmla="*/ 27 h 509"/>
                    <a:gd name="T66" fmla="*/ 30 w 529"/>
                    <a:gd name="T67" fmla="*/ 25 h 509"/>
                    <a:gd name="T68" fmla="*/ 31 w 529"/>
                    <a:gd name="T69" fmla="*/ 23 h 509"/>
                    <a:gd name="T70" fmla="*/ 32 w 529"/>
                    <a:gd name="T71" fmla="*/ 21 h 509"/>
                    <a:gd name="T72" fmla="*/ 33 w 529"/>
                    <a:gd name="T73" fmla="*/ 18 h 509"/>
                    <a:gd name="T74" fmla="*/ 32 w 529"/>
                    <a:gd name="T75" fmla="*/ 18 h 509"/>
                    <a:gd name="T76" fmla="*/ 30 w 529"/>
                    <a:gd name="T77" fmla="*/ 17 h 509"/>
                    <a:gd name="T78" fmla="*/ 28 w 529"/>
                    <a:gd name="T79" fmla="*/ 15 h 509"/>
                    <a:gd name="T80" fmla="*/ 27 w 529"/>
                    <a:gd name="T81" fmla="*/ 13 h 509"/>
                    <a:gd name="T82" fmla="*/ 26 w 529"/>
                    <a:gd name="T83" fmla="*/ 11 h 509"/>
                    <a:gd name="T84" fmla="*/ 22 w 529"/>
                    <a:gd name="T85" fmla="*/ 11 h 509"/>
                    <a:gd name="T86" fmla="*/ 19 w 529"/>
                    <a:gd name="T87" fmla="*/ 11 h 509"/>
                    <a:gd name="T88" fmla="*/ 15 w 529"/>
                    <a:gd name="T89" fmla="*/ 12 h 509"/>
                    <a:gd name="T90" fmla="*/ 19 w 529"/>
                    <a:gd name="T91" fmla="*/ 11 h 509"/>
                    <a:gd name="T92" fmla="*/ 22 w 529"/>
                    <a:gd name="T93" fmla="*/ 10 h 509"/>
                    <a:gd name="T94" fmla="*/ 26 w 529"/>
                    <a:gd name="T95" fmla="*/ 11 h 509"/>
                    <a:gd name="T96" fmla="*/ 26 w 529"/>
                    <a:gd name="T97" fmla="*/ 8 h 509"/>
                    <a:gd name="T98" fmla="*/ 26 w 529"/>
                    <a:gd name="T99" fmla="*/ 4 h 509"/>
                    <a:gd name="T100" fmla="*/ 28 w 529"/>
                    <a:gd name="T101" fmla="*/ 0 h 50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29"/>
                    <a:gd name="T154" fmla="*/ 0 h 509"/>
                    <a:gd name="T155" fmla="*/ 529 w 529"/>
                    <a:gd name="T156" fmla="*/ 509 h 50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29" h="509">
                      <a:moveTo>
                        <a:pt x="448" y="0"/>
                      </a:moveTo>
                      <a:lnTo>
                        <a:pt x="419" y="2"/>
                      </a:lnTo>
                      <a:lnTo>
                        <a:pt x="388" y="12"/>
                      </a:lnTo>
                      <a:lnTo>
                        <a:pt x="358" y="34"/>
                      </a:lnTo>
                      <a:lnTo>
                        <a:pt x="344" y="48"/>
                      </a:lnTo>
                      <a:lnTo>
                        <a:pt x="321" y="77"/>
                      </a:lnTo>
                      <a:lnTo>
                        <a:pt x="290" y="109"/>
                      </a:lnTo>
                      <a:lnTo>
                        <a:pt x="249" y="138"/>
                      </a:lnTo>
                      <a:lnTo>
                        <a:pt x="205" y="159"/>
                      </a:lnTo>
                      <a:lnTo>
                        <a:pt x="140" y="169"/>
                      </a:lnTo>
                      <a:lnTo>
                        <a:pt x="80" y="176"/>
                      </a:lnTo>
                      <a:lnTo>
                        <a:pt x="44" y="182"/>
                      </a:lnTo>
                      <a:lnTo>
                        <a:pt x="11" y="206"/>
                      </a:lnTo>
                      <a:lnTo>
                        <a:pt x="0" y="240"/>
                      </a:lnTo>
                      <a:lnTo>
                        <a:pt x="0" y="260"/>
                      </a:lnTo>
                      <a:lnTo>
                        <a:pt x="24" y="278"/>
                      </a:lnTo>
                      <a:lnTo>
                        <a:pt x="52" y="293"/>
                      </a:lnTo>
                      <a:lnTo>
                        <a:pt x="88" y="298"/>
                      </a:lnTo>
                      <a:lnTo>
                        <a:pt x="112" y="295"/>
                      </a:lnTo>
                      <a:lnTo>
                        <a:pt x="134" y="297"/>
                      </a:lnTo>
                      <a:lnTo>
                        <a:pt x="157" y="305"/>
                      </a:lnTo>
                      <a:lnTo>
                        <a:pt x="173" y="325"/>
                      </a:lnTo>
                      <a:lnTo>
                        <a:pt x="198" y="331"/>
                      </a:lnTo>
                      <a:lnTo>
                        <a:pt x="231" y="335"/>
                      </a:lnTo>
                      <a:lnTo>
                        <a:pt x="267" y="338"/>
                      </a:lnTo>
                      <a:lnTo>
                        <a:pt x="304" y="345"/>
                      </a:lnTo>
                      <a:lnTo>
                        <a:pt x="331" y="364"/>
                      </a:lnTo>
                      <a:lnTo>
                        <a:pt x="354" y="383"/>
                      </a:lnTo>
                      <a:lnTo>
                        <a:pt x="376" y="416"/>
                      </a:lnTo>
                      <a:lnTo>
                        <a:pt x="390" y="461"/>
                      </a:lnTo>
                      <a:lnTo>
                        <a:pt x="406" y="509"/>
                      </a:lnTo>
                      <a:lnTo>
                        <a:pt x="433" y="467"/>
                      </a:lnTo>
                      <a:lnTo>
                        <a:pt x="454" y="434"/>
                      </a:lnTo>
                      <a:lnTo>
                        <a:pt x="485" y="398"/>
                      </a:lnTo>
                      <a:lnTo>
                        <a:pt x="491" y="376"/>
                      </a:lnTo>
                      <a:lnTo>
                        <a:pt x="509" y="342"/>
                      </a:lnTo>
                      <a:lnTo>
                        <a:pt x="529" y="297"/>
                      </a:lnTo>
                      <a:lnTo>
                        <a:pt x="509" y="287"/>
                      </a:lnTo>
                      <a:lnTo>
                        <a:pt x="485" y="268"/>
                      </a:lnTo>
                      <a:lnTo>
                        <a:pt x="450" y="240"/>
                      </a:lnTo>
                      <a:lnTo>
                        <a:pt x="434" y="210"/>
                      </a:lnTo>
                      <a:lnTo>
                        <a:pt x="424" y="182"/>
                      </a:lnTo>
                      <a:lnTo>
                        <a:pt x="355" y="182"/>
                      </a:lnTo>
                      <a:lnTo>
                        <a:pt x="310" y="186"/>
                      </a:lnTo>
                      <a:lnTo>
                        <a:pt x="247" y="200"/>
                      </a:lnTo>
                      <a:lnTo>
                        <a:pt x="306" y="178"/>
                      </a:lnTo>
                      <a:lnTo>
                        <a:pt x="354" y="169"/>
                      </a:lnTo>
                      <a:lnTo>
                        <a:pt x="424" y="178"/>
                      </a:lnTo>
                      <a:lnTo>
                        <a:pt x="422" y="125"/>
                      </a:lnTo>
                      <a:lnTo>
                        <a:pt x="426" y="68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61923" name="Group 170"/>
              <p:cNvGrpSpPr>
                <a:grpSpLocks/>
              </p:cNvGrpSpPr>
              <p:nvPr/>
            </p:nvGrpSpPr>
            <p:grpSpPr bwMode="auto">
              <a:xfrm>
                <a:off x="1581" y="525"/>
                <a:ext cx="473" cy="591"/>
                <a:chOff x="1581" y="525"/>
                <a:chExt cx="473" cy="591"/>
              </a:xfrm>
            </p:grpSpPr>
            <p:sp>
              <p:nvSpPr>
                <p:cNvPr id="61785" name="Freeform 171"/>
                <p:cNvSpPr>
                  <a:spLocks/>
                </p:cNvSpPr>
                <p:nvPr/>
              </p:nvSpPr>
              <p:spPr bwMode="auto">
                <a:xfrm>
                  <a:off x="1581" y="525"/>
                  <a:ext cx="473" cy="591"/>
                </a:xfrm>
                <a:custGeom>
                  <a:avLst/>
                  <a:gdLst>
                    <a:gd name="T0" fmla="*/ 66 w 1891"/>
                    <a:gd name="T1" fmla="*/ 134 h 2363"/>
                    <a:gd name="T2" fmla="*/ 72 w 1891"/>
                    <a:gd name="T3" fmla="*/ 118 h 2363"/>
                    <a:gd name="T4" fmla="*/ 79 w 1891"/>
                    <a:gd name="T5" fmla="*/ 113 h 2363"/>
                    <a:gd name="T6" fmla="*/ 91 w 1891"/>
                    <a:gd name="T7" fmla="*/ 108 h 2363"/>
                    <a:gd name="T8" fmla="*/ 99 w 1891"/>
                    <a:gd name="T9" fmla="*/ 99 h 2363"/>
                    <a:gd name="T10" fmla="*/ 106 w 1891"/>
                    <a:gd name="T11" fmla="*/ 83 h 2363"/>
                    <a:gd name="T12" fmla="*/ 114 w 1891"/>
                    <a:gd name="T13" fmla="*/ 69 h 2363"/>
                    <a:gd name="T14" fmla="*/ 118 w 1891"/>
                    <a:gd name="T15" fmla="*/ 54 h 2363"/>
                    <a:gd name="T16" fmla="*/ 117 w 1891"/>
                    <a:gd name="T17" fmla="*/ 43 h 2363"/>
                    <a:gd name="T18" fmla="*/ 115 w 1891"/>
                    <a:gd name="T19" fmla="*/ 31 h 2363"/>
                    <a:gd name="T20" fmla="*/ 118 w 1891"/>
                    <a:gd name="T21" fmla="*/ 12 h 2363"/>
                    <a:gd name="T22" fmla="*/ 109 w 1891"/>
                    <a:gd name="T23" fmla="*/ 0 h 2363"/>
                    <a:gd name="T24" fmla="*/ 94 w 1891"/>
                    <a:gd name="T25" fmla="*/ 17 h 2363"/>
                    <a:gd name="T26" fmla="*/ 83 w 1891"/>
                    <a:gd name="T27" fmla="*/ 24 h 2363"/>
                    <a:gd name="T28" fmla="*/ 66 w 1891"/>
                    <a:gd name="T29" fmla="*/ 28 h 2363"/>
                    <a:gd name="T30" fmla="*/ 44 w 1891"/>
                    <a:gd name="T31" fmla="*/ 29 h 2363"/>
                    <a:gd name="T32" fmla="*/ 29 w 1891"/>
                    <a:gd name="T33" fmla="*/ 24 h 2363"/>
                    <a:gd name="T34" fmla="*/ 21 w 1891"/>
                    <a:gd name="T35" fmla="*/ 21 h 2363"/>
                    <a:gd name="T36" fmla="*/ 10 w 1891"/>
                    <a:gd name="T37" fmla="*/ 23 h 2363"/>
                    <a:gd name="T38" fmla="*/ 2 w 1891"/>
                    <a:gd name="T39" fmla="*/ 31 h 2363"/>
                    <a:gd name="T40" fmla="*/ 3 w 1891"/>
                    <a:gd name="T41" fmla="*/ 43 h 2363"/>
                    <a:gd name="T42" fmla="*/ 1 w 1891"/>
                    <a:gd name="T43" fmla="*/ 53 h 2363"/>
                    <a:gd name="T44" fmla="*/ 1 w 1891"/>
                    <a:gd name="T45" fmla="*/ 64 h 2363"/>
                    <a:gd name="T46" fmla="*/ 3 w 1891"/>
                    <a:gd name="T47" fmla="*/ 71 h 2363"/>
                    <a:gd name="T48" fmla="*/ 5 w 1891"/>
                    <a:gd name="T49" fmla="*/ 89 h 2363"/>
                    <a:gd name="T50" fmla="*/ 7 w 1891"/>
                    <a:gd name="T51" fmla="*/ 101 h 2363"/>
                    <a:gd name="T52" fmla="*/ 16 w 1891"/>
                    <a:gd name="T53" fmla="*/ 108 h 2363"/>
                    <a:gd name="T54" fmla="*/ 31 w 1891"/>
                    <a:gd name="T55" fmla="*/ 103 h 2363"/>
                    <a:gd name="T56" fmla="*/ 40 w 1891"/>
                    <a:gd name="T57" fmla="*/ 100 h 2363"/>
                    <a:gd name="T58" fmla="*/ 41 w 1891"/>
                    <a:gd name="T59" fmla="*/ 92 h 2363"/>
                    <a:gd name="T60" fmla="*/ 50 w 1891"/>
                    <a:gd name="T61" fmla="*/ 86 h 2363"/>
                    <a:gd name="T62" fmla="*/ 30 w 1891"/>
                    <a:gd name="T63" fmla="*/ 87 h 2363"/>
                    <a:gd name="T64" fmla="*/ 25 w 1891"/>
                    <a:gd name="T65" fmla="*/ 83 h 2363"/>
                    <a:gd name="T66" fmla="*/ 22 w 1891"/>
                    <a:gd name="T67" fmla="*/ 70 h 2363"/>
                    <a:gd name="T68" fmla="*/ 23 w 1891"/>
                    <a:gd name="T69" fmla="*/ 58 h 2363"/>
                    <a:gd name="T70" fmla="*/ 25 w 1891"/>
                    <a:gd name="T71" fmla="*/ 47 h 2363"/>
                    <a:gd name="T72" fmla="*/ 33 w 1891"/>
                    <a:gd name="T73" fmla="*/ 42 h 2363"/>
                    <a:gd name="T74" fmla="*/ 44 w 1891"/>
                    <a:gd name="T75" fmla="*/ 43 h 2363"/>
                    <a:gd name="T76" fmla="*/ 58 w 1891"/>
                    <a:gd name="T77" fmla="*/ 47 h 2363"/>
                    <a:gd name="T78" fmla="*/ 70 w 1891"/>
                    <a:gd name="T79" fmla="*/ 45 h 2363"/>
                    <a:gd name="T80" fmla="*/ 86 w 1891"/>
                    <a:gd name="T81" fmla="*/ 40 h 2363"/>
                    <a:gd name="T82" fmla="*/ 94 w 1891"/>
                    <a:gd name="T83" fmla="*/ 33 h 2363"/>
                    <a:gd name="T84" fmla="*/ 95 w 1891"/>
                    <a:gd name="T85" fmla="*/ 47 h 2363"/>
                    <a:gd name="T86" fmla="*/ 99 w 1891"/>
                    <a:gd name="T87" fmla="*/ 59 h 2363"/>
                    <a:gd name="T88" fmla="*/ 93 w 1891"/>
                    <a:gd name="T89" fmla="*/ 72 h 2363"/>
                    <a:gd name="T90" fmla="*/ 87 w 1891"/>
                    <a:gd name="T91" fmla="*/ 79 h 2363"/>
                    <a:gd name="T92" fmla="*/ 84 w 1891"/>
                    <a:gd name="T93" fmla="*/ 92 h 2363"/>
                    <a:gd name="T94" fmla="*/ 78 w 1891"/>
                    <a:gd name="T95" fmla="*/ 101 h 2363"/>
                    <a:gd name="T96" fmla="*/ 71 w 1891"/>
                    <a:gd name="T97" fmla="*/ 99 h 2363"/>
                    <a:gd name="T98" fmla="*/ 64 w 1891"/>
                    <a:gd name="T99" fmla="*/ 97 h 2363"/>
                    <a:gd name="T100" fmla="*/ 57 w 1891"/>
                    <a:gd name="T101" fmla="*/ 103 h 2363"/>
                    <a:gd name="T102" fmla="*/ 57 w 1891"/>
                    <a:gd name="T103" fmla="*/ 115 h 2363"/>
                    <a:gd name="T104" fmla="*/ 62 w 1891"/>
                    <a:gd name="T105" fmla="*/ 147 h 236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91"/>
                    <a:gd name="T160" fmla="*/ 0 h 2363"/>
                    <a:gd name="T161" fmla="*/ 1891 w 1891"/>
                    <a:gd name="T162" fmla="*/ 2363 h 236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91" h="2363">
                      <a:moveTo>
                        <a:pt x="1010" y="2363"/>
                      </a:moveTo>
                      <a:lnTo>
                        <a:pt x="1031" y="2349"/>
                      </a:lnTo>
                      <a:lnTo>
                        <a:pt x="1042" y="2252"/>
                      </a:lnTo>
                      <a:lnTo>
                        <a:pt x="1055" y="2149"/>
                      </a:lnTo>
                      <a:lnTo>
                        <a:pt x="1066" y="2082"/>
                      </a:lnTo>
                      <a:lnTo>
                        <a:pt x="1100" y="2028"/>
                      </a:lnTo>
                      <a:lnTo>
                        <a:pt x="1133" y="1956"/>
                      </a:lnTo>
                      <a:lnTo>
                        <a:pt x="1150" y="1888"/>
                      </a:lnTo>
                      <a:lnTo>
                        <a:pt x="1151" y="1828"/>
                      </a:lnTo>
                      <a:lnTo>
                        <a:pt x="1150" y="1797"/>
                      </a:lnTo>
                      <a:lnTo>
                        <a:pt x="1204" y="1810"/>
                      </a:lnTo>
                      <a:lnTo>
                        <a:pt x="1263" y="1811"/>
                      </a:lnTo>
                      <a:lnTo>
                        <a:pt x="1332" y="1804"/>
                      </a:lnTo>
                      <a:lnTo>
                        <a:pt x="1386" y="1785"/>
                      </a:lnTo>
                      <a:lnTo>
                        <a:pt x="1410" y="1773"/>
                      </a:lnTo>
                      <a:lnTo>
                        <a:pt x="1457" y="1725"/>
                      </a:lnTo>
                      <a:lnTo>
                        <a:pt x="1468" y="1695"/>
                      </a:lnTo>
                      <a:lnTo>
                        <a:pt x="1519" y="1669"/>
                      </a:lnTo>
                      <a:lnTo>
                        <a:pt x="1556" y="1634"/>
                      </a:lnTo>
                      <a:lnTo>
                        <a:pt x="1586" y="1580"/>
                      </a:lnTo>
                      <a:lnTo>
                        <a:pt x="1604" y="1512"/>
                      </a:lnTo>
                      <a:lnTo>
                        <a:pt x="1596" y="1409"/>
                      </a:lnTo>
                      <a:lnTo>
                        <a:pt x="1641" y="1385"/>
                      </a:lnTo>
                      <a:lnTo>
                        <a:pt x="1689" y="1320"/>
                      </a:lnTo>
                      <a:lnTo>
                        <a:pt x="1723" y="1258"/>
                      </a:lnTo>
                      <a:lnTo>
                        <a:pt x="1741" y="1143"/>
                      </a:lnTo>
                      <a:lnTo>
                        <a:pt x="1779" y="1126"/>
                      </a:lnTo>
                      <a:lnTo>
                        <a:pt x="1815" y="1100"/>
                      </a:lnTo>
                      <a:lnTo>
                        <a:pt x="1853" y="1047"/>
                      </a:lnTo>
                      <a:lnTo>
                        <a:pt x="1867" y="1017"/>
                      </a:lnTo>
                      <a:lnTo>
                        <a:pt x="1887" y="924"/>
                      </a:lnTo>
                      <a:lnTo>
                        <a:pt x="1891" y="863"/>
                      </a:lnTo>
                      <a:lnTo>
                        <a:pt x="1887" y="833"/>
                      </a:lnTo>
                      <a:lnTo>
                        <a:pt x="1870" y="786"/>
                      </a:lnTo>
                      <a:lnTo>
                        <a:pt x="1839" y="772"/>
                      </a:lnTo>
                      <a:lnTo>
                        <a:pt x="1863" y="690"/>
                      </a:lnTo>
                      <a:lnTo>
                        <a:pt x="1861" y="639"/>
                      </a:lnTo>
                      <a:lnTo>
                        <a:pt x="1846" y="611"/>
                      </a:lnTo>
                      <a:lnTo>
                        <a:pt x="1849" y="542"/>
                      </a:lnTo>
                      <a:lnTo>
                        <a:pt x="1832" y="490"/>
                      </a:lnTo>
                      <a:lnTo>
                        <a:pt x="1827" y="433"/>
                      </a:lnTo>
                      <a:lnTo>
                        <a:pt x="1876" y="300"/>
                      </a:lnTo>
                      <a:lnTo>
                        <a:pt x="1887" y="243"/>
                      </a:lnTo>
                      <a:lnTo>
                        <a:pt x="1886" y="182"/>
                      </a:lnTo>
                      <a:lnTo>
                        <a:pt x="1876" y="117"/>
                      </a:lnTo>
                      <a:lnTo>
                        <a:pt x="1851" y="67"/>
                      </a:lnTo>
                      <a:lnTo>
                        <a:pt x="1809" y="16"/>
                      </a:lnTo>
                      <a:lnTo>
                        <a:pt x="1748" y="0"/>
                      </a:lnTo>
                      <a:lnTo>
                        <a:pt x="1670" y="104"/>
                      </a:lnTo>
                      <a:lnTo>
                        <a:pt x="1625" y="162"/>
                      </a:lnTo>
                      <a:lnTo>
                        <a:pt x="1567" y="223"/>
                      </a:lnTo>
                      <a:lnTo>
                        <a:pt x="1505" y="273"/>
                      </a:lnTo>
                      <a:lnTo>
                        <a:pt x="1468" y="301"/>
                      </a:lnTo>
                      <a:lnTo>
                        <a:pt x="1441" y="335"/>
                      </a:lnTo>
                      <a:lnTo>
                        <a:pt x="1372" y="344"/>
                      </a:lnTo>
                      <a:lnTo>
                        <a:pt x="1318" y="379"/>
                      </a:lnTo>
                      <a:lnTo>
                        <a:pt x="1276" y="440"/>
                      </a:lnTo>
                      <a:lnTo>
                        <a:pt x="1175" y="426"/>
                      </a:lnTo>
                      <a:lnTo>
                        <a:pt x="1127" y="433"/>
                      </a:lnTo>
                      <a:lnTo>
                        <a:pt x="1058" y="453"/>
                      </a:lnTo>
                      <a:lnTo>
                        <a:pt x="970" y="493"/>
                      </a:lnTo>
                      <a:lnTo>
                        <a:pt x="909" y="469"/>
                      </a:lnTo>
                      <a:lnTo>
                        <a:pt x="752" y="457"/>
                      </a:lnTo>
                      <a:lnTo>
                        <a:pt x="696" y="459"/>
                      </a:lnTo>
                      <a:lnTo>
                        <a:pt x="648" y="460"/>
                      </a:lnTo>
                      <a:lnTo>
                        <a:pt x="598" y="423"/>
                      </a:lnTo>
                      <a:lnTo>
                        <a:pt x="513" y="392"/>
                      </a:lnTo>
                      <a:lnTo>
                        <a:pt x="455" y="386"/>
                      </a:lnTo>
                      <a:lnTo>
                        <a:pt x="423" y="395"/>
                      </a:lnTo>
                      <a:lnTo>
                        <a:pt x="393" y="364"/>
                      </a:lnTo>
                      <a:lnTo>
                        <a:pt x="370" y="321"/>
                      </a:lnTo>
                      <a:lnTo>
                        <a:pt x="328" y="334"/>
                      </a:lnTo>
                      <a:lnTo>
                        <a:pt x="278" y="338"/>
                      </a:lnTo>
                      <a:lnTo>
                        <a:pt x="237" y="331"/>
                      </a:lnTo>
                      <a:lnTo>
                        <a:pt x="212" y="320"/>
                      </a:lnTo>
                      <a:lnTo>
                        <a:pt x="151" y="368"/>
                      </a:lnTo>
                      <a:lnTo>
                        <a:pt x="134" y="395"/>
                      </a:lnTo>
                      <a:lnTo>
                        <a:pt x="99" y="406"/>
                      </a:lnTo>
                      <a:lnTo>
                        <a:pt x="59" y="440"/>
                      </a:lnTo>
                      <a:lnTo>
                        <a:pt x="32" y="497"/>
                      </a:lnTo>
                      <a:lnTo>
                        <a:pt x="21" y="540"/>
                      </a:lnTo>
                      <a:lnTo>
                        <a:pt x="21" y="581"/>
                      </a:lnTo>
                      <a:lnTo>
                        <a:pt x="26" y="630"/>
                      </a:lnTo>
                      <a:lnTo>
                        <a:pt x="46" y="679"/>
                      </a:lnTo>
                      <a:lnTo>
                        <a:pt x="75" y="714"/>
                      </a:lnTo>
                      <a:lnTo>
                        <a:pt x="76" y="736"/>
                      </a:lnTo>
                      <a:lnTo>
                        <a:pt x="50" y="795"/>
                      </a:lnTo>
                      <a:lnTo>
                        <a:pt x="21" y="849"/>
                      </a:lnTo>
                      <a:lnTo>
                        <a:pt x="4" y="900"/>
                      </a:lnTo>
                      <a:lnTo>
                        <a:pt x="0" y="938"/>
                      </a:lnTo>
                      <a:lnTo>
                        <a:pt x="4" y="982"/>
                      </a:lnTo>
                      <a:lnTo>
                        <a:pt x="14" y="1019"/>
                      </a:lnTo>
                      <a:lnTo>
                        <a:pt x="35" y="1049"/>
                      </a:lnTo>
                      <a:lnTo>
                        <a:pt x="76" y="1076"/>
                      </a:lnTo>
                      <a:lnTo>
                        <a:pt x="59" y="1112"/>
                      </a:lnTo>
                      <a:lnTo>
                        <a:pt x="48" y="1138"/>
                      </a:lnTo>
                      <a:lnTo>
                        <a:pt x="45" y="1178"/>
                      </a:lnTo>
                      <a:lnTo>
                        <a:pt x="46" y="1280"/>
                      </a:lnTo>
                      <a:lnTo>
                        <a:pt x="50" y="1354"/>
                      </a:lnTo>
                      <a:lnTo>
                        <a:pt x="70" y="1428"/>
                      </a:lnTo>
                      <a:lnTo>
                        <a:pt x="113" y="1512"/>
                      </a:lnTo>
                      <a:lnTo>
                        <a:pt x="100" y="1533"/>
                      </a:lnTo>
                      <a:lnTo>
                        <a:pt x="94" y="1564"/>
                      </a:lnTo>
                      <a:lnTo>
                        <a:pt x="104" y="1611"/>
                      </a:lnTo>
                      <a:lnTo>
                        <a:pt x="128" y="1649"/>
                      </a:lnTo>
                      <a:lnTo>
                        <a:pt x="165" y="1685"/>
                      </a:lnTo>
                      <a:lnTo>
                        <a:pt x="207" y="1710"/>
                      </a:lnTo>
                      <a:lnTo>
                        <a:pt x="257" y="1719"/>
                      </a:lnTo>
                      <a:lnTo>
                        <a:pt x="329" y="1712"/>
                      </a:lnTo>
                      <a:lnTo>
                        <a:pt x="394" y="1692"/>
                      </a:lnTo>
                      <a:lnTo>
                        <a:pt x="445" y="1654"/>
                      </a:lnTo>
                      <a:lnTo>
                        <a:pt x="491" y="1638"/>
                      </a:lnTo>
                      <a:lnTo>
                        <a:pt x="536" y="1634"/>
                      </a:lnTo>
                      <a:lnTo>
                        <a:pt x="571" y="1629"/>
                      </a:lnTo>
                      <a:lnTo>
                        <a:pt x="618" y="1618"/>
                      </a:lnTo>
                      <a:lnTo>
                        <a:pt x="645" y="1590"/>
                      </a:lnTo>
                      <a:lnTo>
                        <a:pt x="652" y="1557"/>
                      </a:lnTo>
                      <a:lnTo>
                        <a:pt x="648" y="1514"/>
                      </a:lnTo>
                      <a:lnTo>
                        <a:pt x="646" y="1486"/>
                      </a:lnTo>
                      <a:lnTo>
                        <a:pt x="660" y="1464"/>
                      </a:lnTo>
                      <a:lnTo>
                        <a:pt x="680" y="1454"/>
                      </a:lnTo>
                      <a:lnTo>
                        <a:pt x="708" y="1454"/>
                      </a:lnTo>
                      <a:lnTo>
                        <a:pt x="752" y="1468"/>
                      </a:lnTo>
                      <a:lnTo>
                        <a:pt x="793" y="1368"/>
                      </a:lnTo>
                      <a:lnTo>
                        <a:pt x="690" y="1334"/>
                      </a:lnTo>
                      <a:lnTo>
                        <a:pt x="618" y="1338"/>
                      </a:lnTo>
                      <a:lnTo>
                        <a:pt x="551" y="1357"/>
                      </a:lnTo>
                      <a:lnTo>
                        <a:pt x="481" y="1387"/>
                      </a:lnTo>
                      <a:lnTo>
                        <a:pt x="408" y="1418"/>
                      </a:lnTo>
                      <a:lnTo>
                        <a:pt x="376" y="1429"/>
                      </a:lnTo>
                      <a:lnTo>
                        <a:pt x="379" y="1388"/>
                      </a:lnTo>
                      <a:lnTo>
                        <a:pt x="403" y="1328"/>
                      </a:lnTo>
                      <a:lnTo>
                        <a:pt x="407" y="1263"/>
                      </a:lnTo>
                      <a:lnTo>
                        <a:pt x="376" y="1183"/>
                      </a:lnTo>
                      <a:lnTo>
                        <a:pt x="348" y="1144"/>
                      </a:lnTo>
                      <a:lnTo>
                        <a:pt x="342" y="1124"/>
                      </a:lnTo>
                      <a:lnTo>
                        <a:pt x="340" y="1104"/>
                      </a:lnTo>
                      <a:lnTo>
                        <a:pt x="366" y="1039"/>
                      </a:lnTo>
                      <a:lnTo>
                        <a:pt x="372" y="991"/>
                      </a:lnTo>
                      <a:lnTo>
                        <a:pt x="372" y="931"/>
                      </a:lnTo>
                      <a:lnTo>
                        <a:pt x="352" y="882"/>
                      </a:lnTo>
                      <a:lnTo>
                        <a:pt x="318" y="821"/>
                      </a:lnTo>
                      <a:lnTo>
                        <a:pt x="359" y="796"/>
                      </a:lnTo>
                      <a:lnTo>
                        <a:pt x="396" y="742"/>
                      </a:lnTo>
                      <a:lnTo>
                        <a:pt x="418" y="677"/>
                      </a:lnTo>
                      <a:lnTo>
                        <a:pt x="427" y="639"/>
                      </a:lnTo>
                      <a:lnTo>
                        <a:pt x="477" y="635"/>
                      </a:lnTo>
                      <a:lnTo>
                        <a:pt x="519" y="677"/>
                      </a:lnTo>
                      <a:lnTo>
                        <a:pt x="580" y="714"/>
                      </a:lnTo>
                      <a:lnTo>
                        <a:pt x="626" y="717"/>
                      </a:lnTo>
                      <a:lnTo>
                        <a:pt x="664" y="704"/>
                      </a:lnTo>
                      <a:lnTo>
                        <a:pt x="698" y="683"/>
                      </a:lnTo>
                      <a:lnTo>
                        <a:pt x="732" y="711"/>
                      </a:lnTo>
                      <a:lnTo>
                        <a:pt x="789" y="738"/>
                      </a:lnTo>
                      <a:lnTo>
                        <a:pt x="865" y="750"/>
                      </a:lnTo>
                      <a:lnTo>
                        <a:pt x="926" y="748"/>
                      </a:lnTo>
                      <a:lnTo>
                        <a:pt x="967" y="742"/>
                      </a:lnTo>
                      <a:lnTo>
                        <a:pt x="1017" y="720"/>
                      </a:lnTo>
                      <a:lnTo>
                        <a:pt x="1065" y="690"/>
                      </a:lnTo>
                      <a:lnTo>
                        <a:pt x="1125" y="717"/>
                      </a:lnTo>
                      <a:lnTo>
                        <a:pt x="1191" y="711"/>
                      </a:lnTo>
                      <a:lnTo>
                        <a:pt x="1284" y="700"/>
                      </a:lnTo>
                      <a:lnTo>
                        <a:pt x="1338" y="671"/>
                      </a:lnTo>
                      <a:lnTo>
                        <a:pt x="1380" y="639"/>
                      </a:lnTo>
                      <a:lnTo>
                        <a:pt x="1417" y="596"/>
                      </a:lnTo>
                      <a:lnTo>
                        <a:pt x="1429" y="578"/>
                      </a:lnTo>
                      <a:lnTo>
                        <a:pt x="1465" y="530"/>
                      </a:lnTo>
                      <a:lnTo>
                        <a:pt x="1495" y="524"/>
                      </a:lnTo>
                      <a:lnTo>
                        <a:pt x="1543" y="511"/>
                      </a:lnTo>
                      <a:lnTo>
                        <a:pt x="1518" y="606"/>
                      </a:lnTo>
                      <a:lnTo>
                        <a:pt x="1513" y="700"/>
                      </a:lnTo>
                      <a:lnTo>
                        <a:pt x="1525" y="752"/>
                      </a:lnTo>
                      <a:lnTo>
                        <a:pt x="1553" y="792"/>
                      </a:lnTo>
                      <a:lnTo>
                        <a:pt x="1622" y="835"/>
                      </a:lnTo>
                      <a:lnTo>
                        <a:pt x="1598" y="882"/>
                      </a:lnTo>
                      <a:lnTo>
                        <a:pt x="1574" y="938"/>
                      </a:lnTo>
                      <a:lnTo>
                        <a:pt x="1543" y="972"/>
                      </a:lnTo>
                      <a:lnTo>
                        <a:pt x="1511" y="1021"/>
                      </a:lnTo>
                      <a:lnTo>
                        <a:pt x="1489" y="1082"/>
                      </a:lnTo>
                      <a:lnTo>
                        <a:pt x="1493" y="1150"/>
                      </a:lnTo>
                      <a:lnTo>
                        <a:pt x="1479" y="1173"/>
                      </a:lnTo>
                      <a:lnTo>
                        <a:pt x="1439" y="1197"/>
                      </a:lnTo>
                      <a:lnTo>
                        <a:pt x="1403" y="1229"/>
                      </a:lnTo>
                      <a:lnTo>
                        <a:pt x="1382" y="1258"/>
                      </a:lnTo>
                      <a:lnTo>
                        <a:pt x="1368" y="1293"/>
                      </a:lnTo>
                      <a:lnTo>
                        <a:pt x="1366" y="1344"/>
                      </a:lnTo>
                      <a:lnTo>
                        <a:pt x="1362" y="1415"/>
                      </a:lnTo>
                      <a:lnTo>
                        <a:pt x="1344" y="1476"/>
                      </a:lnTo>
                      <a:lnTo>
                        <a:pt x="1324" y="1554"/>
                      </a:lnTo>
                      <a:lnTo>
                        <a:pt x="1300" y="1587"/>
                      </a:lnTo>
                      <a:lnTo>
                        <a:pt x="1276" y="1605"/>
                      </a:lnTo>
                      <a:lnTo>
                        <a:pt x="1239" y="1615"/>
                      </a:lnTo>
                      <a:lnTo>
                        <a:pt x="1213" y="1618"/>
                      </a:lnTo>
                      <a:lnTo>
                        <a:pt x="1189" y="1611"/>
                      </a:lnTo>
                      <a:lnTo>
                        <a:pt x="1163" y="1604"/>
                      </a:lnTo>
                      <a:lnTo>
                        <a:pt x="1133" y="1585"/>
                      </a:lnTo>
                      <a:lnTo>
                        <a:pt x="1106" y="1569"/>
                      </a:lnTo>
                      <a:lnTo>
                        <a:pt x="1076" y="1554"/>
                      </a:lnTo>
                      <a:lnTo>
                        <a:pt x="1044" y="1547"/>
                      </a:lnTo>
                      <a:lnTo>
                        <a:pt x="1020" y="1543"/>
                      </a:lnTo>
                      <a:lnTo>
                        <a:pt x="994" y="1547"/>
                      </a:lnTo>
                      <a:lnTo>
                        <a:pt x="960" y="1569"/>
                      </a:lnTo>
                      <a:lnTo>
                        <a:pt x="933" y="1600"/>
                      </a:lnTo>
                      <a:lnTo>
                        <a:pt x="915" y="1638"/>
                      </a:lnTo>
                      <a:lnTo>
                        <a:pt x="905" y="1702"/>
                      </a:lnTo>
                      <a:lnTo>
                        <a:pt x="909" y="1780"/>
                      </a:lnTo>
                      <a:lnTo>
                        <a:pt x="932" y="1800"/>
                      </a:lnTo>
                      <a:lnTo>
                        <a:pt x="914" y="1845"/>
                      </a:lnTo>
                      <a:lnTo>
                        <a:pt x="919" y="1943"/>
                      </a:lnTo>
                      <a:lnTo>
                        <a:pt x="982" y="2119"/>
                      </a:lnTo>
                      <a:lnTo>
                        <a:pt x="982" y="2176"/>
                      </a:lnTo>
                      <a:lnTo>
                        <a:pt x="993" y="2343"/>
                      </a:lnTo>
                      <a:lnTo>
                        <a:pt x="1010" y="2363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61926" name="Group 172"/>
                <p:cNvGrpSpPr>
                  <a:grpSpLocks/>
                </p:cNvGrpSpPr>
                <p:nvPr/>
              </p:nvGrpSpPr>
              <p:grpSpPr bwMode="auto">
                <a:xfrm>
                  <a:off x="1610" y="596"/>
                  <a:ext cx="415" cy="346"/>
                  <a:chOff x="1610" y="596"/>
                  <a:chExt cx="415" cy="346"/>
                </a:xfrm>
              </p:grpSpPr>
              <p:sp>
                <p:nvSpPr>
                  <p:cNvPr id="61787" name="Freeform 173"/>
                  <p:cNvSpPr>
                    <a:spLocks/>
                  </p:cNvSpPr>
                  <p:nvPr/>
                </p:nvSpPr>
                <p:spPr bwMode="auto">
                  <a:xfrm>
                    <a:off x="1990" y="631"/>
                    <a:ext cx="6" cy="32"/>
                  </a:xfrm>
                  <a:custGeom>
                    <a:avLst/>
                    <a:gdLst>
                      <a:gd name="T0" fmla="*/ 2 w 24"/>
                      <a:gd name="T1" fmla="*/ 8 h 127"/>
                      <a:gd name="T2" fmla="*/ 0 w 24"/>
                      <a:gd name="T3" fmla="*/ 5 h 127"/>
                      <a:gd name="T4" fmla="*/ 0 w 24"/>
                      <a:gd name="T5" fmla="*/ 1 h 127"/>
                      <a:gd name="T6" fmla="*/ 1 w 24"/>
                      <a:gd name="T7" fmla="*/ 0 h 1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"/>
                      <a:gd name="T13" fmla="*/ 0 h 127"/>
                      <a:gd name="T14" fmla="*/ 24 w 24"/>
                      <a:gd name="T15" fmla="*/ 127 h 12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" h="127">
                        <a:moveTo>
                          <a:pt x="24" y="127"/>
                        </a:moveTo>
                        <a:lnTo>
                          <a:pt x="0" y="72"/>
                        </a:lnTo>
                        <a:lnTo>
                          <a:pt x="0" y="12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88" name="Freeform 174"/>
                  <p:cNvSpPr>
                    <a:spLocks/>
                  </p:cNvSpPr>
                  <p:nvPr/>
                </p:nvSpPr>
                <p:spPr bwMode="auto">
                  <a:xfrm>
                    <a:off x="1963" y="596"/>
                    <a:ext cx="46" cy="59"/>
                  </a:xfrm>
                  <a:custGeom>
                    <a:avLst/>
                    <a:gdLst>
                      <a:gd name="T0" fmla="*/ 11 w 187"/>
                      <a:gd name="T1" fmla="*/ 0 h 237"/>
                      <a:gd name="T2" fmla="*/ 10 w 187"/>
                      <a:gd name="T3" fmla="*/ 3 h 237"/>
                      <a:gd name="T4" fmla="*/ 8 w 187"/>
                      <a:gd name="T5" fmla="*/ 7 h 237"/>
                      <a:gd name="T6" fmla="*/ 8 w 187"/>
                      <a:gd name="T7" fmla="*/ 9 h 237"/>
                      <a:gd name="T8" fmla="*/ 5 w 187"/>
                      <a:gd name="T9" fmla="*/ 11 h 237"/>
                      <a:gd name="T10" fmla="*/ 3 w 187"/>
                      <a:gd name="T11" fmla="*/ 13 h 237"/>
                      <a:gd name="T12" fmla="*/ 0 w 187"/>
                      <a:gd name="T13" fmla="*/ 14 h 237"/>
                      <a:gd name="T14" fmla="*/ 1 w 187"/>
                      <a:gd name="T15" fmla="*/ 15 h 23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7"/>
                      <a:gd name="T25" fmla="*/ 0 h 237"/>
                      <a:gd name="T26" fmla="*/ 187 w 187"/>
                      <a:gd name="T27" fmla="*/ 237 h 23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7" h="237">
                        <a:moveTo>
                          <a:pt x="187" y="0"/>
                        </a:moveTo>
                        <a:lnTo>
                          <a:pt x="163" y="55"/>
                        </a:lnTo>
                        <a:lnTo>
                          <a:pt x="139" y="109"/>
                        </a:lnTo>
                        <a:lnTo>
                          <a:pt x="128" y="152"/>
                        </a:lnTo>
                        <a:lnTo>
                          <a:pt x="84" y="176"/>
                        </a:lnTo>
                        <a:lnTo>
                          <a:pt x="43" y="218"/>
                        </a:lnTo>
                        <a:lnTo>
                          <a:pt x="0" y="224"/>
                        </a:lnTo>
                        <a:lnTo>
                          <a:pt x="19" y="23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89" name="Freeform 175"/>
                  <p:cNvSpPr>
                    <a:spLocks/>
                  </p:cNvSpPr>
                  <p:nvPr/>
                </p:nvSpPr>
                <p:spPr bwMode="auto">
                  <a:xfrm>
                    <a:off x="1823" y="652"/>
                    <a:ext cx="9" cy="14"/>
                  </a:xfrm>
                  <a:custGeom>
                    <a:avLst/>
                    <a:gdLst>
                      <a:gd name="T0" fmla="*/ 0 w 37"/>
                      <a:gd name="T1" fmla="*/ 0 h 55"/>
                      <a:gd name="T2" fmla="*/ 2 w 37"/>
                      <a:gd name="T3" fmla="*/ 3 h 55"/>
                      <a:gd name="T4" fmla="*/ 2 w 37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37"/>
                      <a:gd name="T10" fmla="*/ 0 h 55"/>
                      <a:gd name="T11" fmla="*/ 37 w 37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" h="55">
                        <a:moveTo>
                          <a:pt x="0" y="0"/>
                        </a:moveTo>
                        <a:lnTo>
                          <a:pt x="37" y="48"/>
                        </a:lnTo>
                        <a:lnTo>
                          <a:pt x="37" y="55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0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1738" y="635"/>
                    <a:ext cx="14" cy="18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1" name="Freeform 177"/>
                  <p:cNvSpPr>
                    <a:spLocks/>
                  </p:cNvSpPr>
                  <p:nvPr/>
                </p:nvSpPr>
                <p:spPr bwMode="auto">
                  <a:xfrm>
                    <a:off x="1610" y="622"/>
                    <a:ext cx="77" cy="12"/>
                  </a:xfrm>
                  <a:custGeom>
                    <a:avLst/>
                    <a:gdLst>
                      <a:gd name="T0" fmla="*/ 19 w 309"/>
                      <a:gd name="T1" fmla="*/ 0 h 49"/>
                      <a:gd name="T2" fmla="*/ 16 w 309"/>
                      <a:gd name="T3" fmla="*/ 3 h 49"/>
                      <a:gd name="T4" fmla="*/ 14 w 309"/>
                      <a:gd name="T5" fmla="*/ 3 h 49"/>
                      <a:gd name="T6" fmla="*/ 12 w 309"/>
                      <a:gd name="T7" fmla="*/ 1 h 49"/>
                      <a:gd name="T8" fmla="*/ 9 w 309"/>
                      <a:gd name="T9" fmla="*/ 0 h 49"/>
                      <a:gd name="T10" fmla="*/ 6 w 309"/>
                      <a:gd name="T11" fmla="*/ 0 h 49"/>
                      <a:gd name="T12" fmla="*/ 1 w 309"/>
                      <a:gd name="T13" fmla="*/ 0 h 49"/>
                      <a:gd name="T14" fmla="*/ 0 w 309"/>
                      <a:gd name="T15" fmla="*/ 0 h 49"/>
                      <a:gd name="T16" fmla="*/ 0 w 309"/>
                      <a:gd name="T17" fmla="*/ 1 h 4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09"/>
                      <a:gd name="T28" fmla="*/ 0 h 49"/>
                      <a:gd name="T29" fmla="*/ 309 w 309"/>
                      <a:gd name="T30" fmla="*/ 49 h 4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09" h="49">
                        <a:moveTo>
                          <a:pt x="309" y="0"/>
                        </a:moveTo>
                        <a:lnTo>
                          <a:pt x="266" y="43"/>
                        </a:lnTo>
                        <a:lnTo>
                          <a:pt x="224" y="49"/>
                        </a:lnTo>
                        <a:lnTo>
                          <a:pt x="194" y="19"/>
                        </a:lnTo>
                        <a:lnTo>
                          <a:pt x="146" y="6"/>
                        </a:lnTo>
                        <a:lnTo>
                          <a:pt x="91" y="6"/>
                        </a:lnTo>
                        <a:lnTo>
                          <a:pt x="19" y="6"/>
                        </a:lnTo>
                        <a:lnTo>
                          <a:pt x="0" y="6"/>
                        </a:lnTo>
                        <a:lnTo>
                          <a:pt x="7" y="12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2" name="Freeform 178"/>
                  <p:cNvSpPr>
                    <a:spLocks/>
                  </p:cNvSpPr>
                  <p:nvPr/>
                </p:nvSpPr>
                <p:spPr bwMode="auto">
                  <a:xfrm>
                    <a:off x="1620" y="669"/>
                    <a:ext cx="65" cy="44"/>
                  </a:xfrm>
                  <a:custGeom>
                    <a:avLst/>
                    <a:gdLst>
                      <a:gd name="T0" fmla="*/ 16 w 260"/>
                      <a:gd name="T1" fmla="*/ 5 h 176"/>
                      <a:gd name="T2" fmla="*/ 12 w 260"/>
                      <a:gd name="T3" fmla="*/ 5 h 176"/>
                      <a:gd name="T4" fmla="*/ 8 w 260"/>
                      <a:gd name="T5" fmla="*/ 5 h 176"/>
                      <a:gd name="T6" fmla="*/ 5 w 260"/>
                      <a:gd name="T7" fmla="*/ 5 h 176"/>
                      <a:gd name="T8" fmla="*/ 2 w 260"/>
                      <a:gd name="T9" fmla="*/ 3 h 176"/>
                      <a:gd name="T10" fmla="*/ 1 w 260"/>
                      <a:gd name="T11" fmla="*/ 0 h 176"/>
                      <a:gd name="T12" fmla="*/ 2 w 260"/>
                      <a:gd name="T13" fmla="*/ 3 h 176"/>
                      <a:gd name="T14" fmla="*/ 2 w 260"/>
                      <a:gd name="T15" fmla="*/ 6 h 176"/>
                      <a:gd name="T16" fmla="*/ 2 w 260"/>
                      <a:gd name="T17" fmla="*/ 9 h 176"/>
                      <a:gd name="T18" fmla="*/ 1 w 260"/>
                      <a:gd name="T19" fmla="*/ 10 h 176"/>
                      <a:gd name="T20" fmla="*/ 0 w 260"/>
                      <a:gd name="T21" fmla="*/ 11 h 1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0"/>
                      <a:gd name="T34" fmla="*/ 0 h 176"/>
                      <a:gd name="T35" fmla="*/ 260 w 260"/>
                      <a:gd name="T36" fmla="*/ 176 h 1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0" h="176">
                        <a:moveTo>
                          <a:pt x="260" y="73"/>
                        </a:moveTo>
                        <a:lnTo>
                          <a:pt x="193" y="73"/>
                        </a:lnTo>
                        <a:lnTo>
                          <a:pt x="138" y="73"/>
                        </a:lnTo>
                        <a:lnTo>
                          <a:pt x="90" y="73"/>
                        </a:lnTo>
                        <a:lnTo>
                          <a:pt x="42" y="42"/>
                        </a:lnTo>
                        <a:lnTo>
                          <a:pt x="7" y="0"/>
                        </a:lnTo>
                        <a:lnTo>
                          <a:pt x="36" y="49"/>
                        </a:lnTo>
                        <a:lnTo>
                          <a:pt x="42" y="97"/>
                        </a:lnTo>
                        <a:lnTo>
                          <a:pt x="36" y="140"/>
                        </a:lnTo>
                        <a:lnTo>
                          <a:pt x="18" y="157"/>
                        </a:lnTo>
                        <a:lnTo>
                          <a:pt x="0" y="176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3" name="Freeform 179"/>
                  <p:cNvSpPr>
                    <a:spLocks/>
                  </p:cNvSpPr>
                  <p:nvPr/>
                </p:nvSpPr>
                <p:spPr bwMode="auto">
                  <a:xfrm>
                    <a:off x="1625" y="744"/>
                    <a:ext cx="37" cy="176"/>
                  </a:xfrm>
                  <a:custGeom>
                    <a:avLst/>
                    <a:gdLst>
                      <a:gd name="T0" fmla="*/ 0 w 151"/>
                      <a:gd name="T1" fmla="*/ 0 h 704"/>
                      <a:gd name="T2" fmla="*/ 0 w 151"/>
                      <a:gd name="T3" fmla="*/ 3 h 704"/>
                      <a:gd name="T4" fmla="*/ 1 w 151"/>
                      <a:gd name="T5" fmla="*/ 6 h 704"/>
                      <a:gd name="T6" fmla="*/ 4 w 151"/>
                      <a:gd name="T7" fmla="*/ 8 h 704"/>
                      <a:gd name="T8" fmla="*/ 2 w 151"/>
                      <a:gd name="T9" fmla="*/ 10 h 704"/>
                      <a:gd name="T10" fmla="*/ 1 w 151"/>
                      <a:gd name="T11" fmla="*/ 13 h 704"/>
                      <a:gd name="T12" fmla="*/ 2 w 151"/>
                      <a:gd name="T13" fmla="*/ 16 h 704"/>
                      <a:gd name="T14" fmla="*/ 4 w 151"/>
                      <a:gd name="T15" fmla="*/ 19 h 704"/>
                      <a:gd name="T16" fmla="*/ 5 w 151"/>
                      <a:gd name="T17" fmla="*/ 21 h 704"/>
                      <a:gd name="T18" fmla="*/ 5 w 151"/>
                      <a:gd name="T19" fmla="*/ 24 h 704"/>
                      <a:gd name="T20" fmla="*/ 4 w 151"/>
                      <a:gd name="T21" fmla="*/ 27 h 704"/>
                      <a:gd name="T22" fmla="*/ 2 w 151"/>
                      <a:gd name="T23" fmla="*/ 29 h 704"/>
                      <a:gd name="T24" fmla="*/ 5 w 151"/>
                      <a:gd name="T25" fmla="*/ 30 h 704"/>
                      <a:gd name="T26" fmla="*/ 5 w 151"/>
                      <a:gd name="T27" fmla="*/ 32 h 704"/>
                      <a:gd name="T28" fmla="*/ 7 w 151"/>
                      <a:gd name="T29" fmla="*/ 36 h 704"/>
                      <a:gd name="T30" fmla="*/ 7 w 151"/>
                      <a:gd name="T31" fmla="*/ 37 h 704"/>
                      <a:gd name="T32" fmla="*/ 6 w 151"/>
                      <a:gd name="T33" fmla="*/ 38 h 704"/>
                      <a:gd name="T34" fmla="*/ 5 w 151"/>
                      <a:gd name="T35" fmla="*/ 41 h 704"/>
                      <a:gd name="T36" fmla="*/ 6 w 151"/>
                      <a:gd name="T37" fmla="*/ 42 h 704"/>
                      <a:gd name="T38" fmla="*/ 8 w 151"/>
                      <a:gd name="T39" fmla="*/ 43 h 704"/>
                      <a:gd name="T40" fmla="*/ 8 w 151"/>
                      <a:gd name="T41" fmla="*/ 44 h 704"/>
                      <a:gd name="T42" fmla="*/ 9 w 151"/>
                      <a:gd name="T43" fmla="*/ 44 h 704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1"/>
                      <a:gd name="T67" fmla="*/ 0 h 704"/>
                      <a:gd name="T68" fmla="*/ 151 w 151"/>
                      <a:gd name="T69" fmla="*/ 704 h 704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1" h="704">
                        <a:moveTo>
                          <a:pt x="0" y="0"/>
                        </a:moveTo>
                        <a:lnTo>
                          <a:pt x="6" y="49"/>
                        </a:lnTo>
                        <a:lnTo>
                          <a:pt x="18" y="97"/>
                        </a:lnTo>
                        <a:lnTo>
                          <a:pt x="67" y="128"/>
                        </a:lnTo>
                        <a:lnTo>
                          <a:pt x="30" y="165"/>
                        </a:lnTo>
                        <a:lnTo>
                          <a:pt x="24" y="206"/>
                        </a:lnTo>
                        <a:lnTo>
                          <a:pt x="42" y="256"/>
                        </a:lnTo>
                        <a:lnTo>
                          <a:pt x="72" y="304"/>
                        </a:lnTo>
                        <a:lnTo>
                          <a:pt x="78" y="334"/>
                        </a:lnTo>
                        <a:lnTo>
                          <a:pt x="85" y="389"/>
                        </a:lnTo>
                        <a:lnTo>
                          <a:pt x="61" y="432"/>
                        </a:lnTo>
                        <a:lnTo>
                          <a:pt x="37" y="473"/>
                        </a:lnTo>
                        <a:lnTo>
                          <a:pt x="78" y="486"/>
                        </a:lnTo>
                        <a:lnTo>
                          <a:pt x="91" y="516"/>
                        </a:lnTo>
                        <a:lnTo>
                          <a:pt x="109" y="577"/>
                        </a:lnTo>
                        <a:lnTo>
                          <a:pt x="109" y="595"/>
                        </a:lnTo>
                        <a:lnTo>
                          <a:pt x="96" y="613"/>
                        </a:lnTo>
                        <a:lnTo>
                          <a:pt x="91" y="649"/>
                        </a:lnTo>
                        <a:lnTo>
                          <a:pt x="96" y="673"/>
                        </a:lnTo>
                        <a:lnTo>
                          <a:pt x="133" y="692"/>
                        </a:lnTo>
                        <a:lnTo>
                          <a:pt x="139" y="704"/>
                        </a:lnTo>
                        <a:lnTo>
                          <a:pt x="151" y="69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4" name="Freeform 180"/>
                  <p:cNvSpPr>
                    <a:spLocks/>
                  </p:cNvSpPr>
                  <p:nvPr/>
                </p:nvSpPr>
                <p:spPr bwMode="auto">
                  <a:xfrm>
                    <a:off x="1999" y="701"/>
                    <a:ext cx="26" cy="36"/>
                  </a:xfrm>
                  <a:custGeom>
                    <a:avLst/>
                    <a:gdLst>
                      <a:gd name="T0" fmla="*/ 1 w 103"/>
                      <a:gd name="T1" fmla="*/ 0 h 146"/>
                      <a:gd name="T2" fmla="*/ 0 w 103"/>
                      <a:gd name="T3" fmla="*/ 1 h 146"/>
                      <a:gd name="T4" fmla="*/ 0 w 103"/>
                      <a:gd name="T5" fmla="*/ 4 h 146"/>
                      <a:gd name="T6" fmla="*/ 1 w 103"/>
                      <a:gd name="T7" fmla="*/ 5 h 146"/>
                      <a:gd name="T8" fmla="*/ 2 w 103"/>
                      <a:gd name="T9" fmla="*/ 8 h 146"/>
                      <a:gd name="T10" fmla="*/ 2 w 103"/>
                      <a:gd name="T11" fmla="*/ 9 h 146"/>
                      <a:gd name="T12" fmla="*/ 4 w 103"/>
                      <a:gd name="T13" fmla="*/ 7 h 146"/>
                      <a:gd name="T14" fmla="*/ 7 w 103"/>
                      <a:gd name="T15" fmla="*/ 7 h 14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3"/>
                      <a:gd name="T25" fmla="*/ 0 h 146"/>
                      <a:gd name="T26" fmla="*/ 103 w 103"/>
                      <a:gd name="T27" fmla="*/ 146 h 14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3" h="146">
                        <a:moveTo>
                          <a:pt x="13" y="0"/>
                        </a:moveTo>
                        <a:lnTo>
                          <a:pt x="0" y="25"/>
                        </a:lnTo>
                        <a:lnTo>
                          <a:pt x="0" y="67"/>
                        </a:lnTo>
                        <a:lnTo>
                          <a:pt x="13" y="91"/>
                        </a:lnTo>
                        <a:lnTo>
                          <a:pt x="24" y="128"/>
                        </a:lnTo>
                        <a:lnTo>
                          <a:pt x="37" y="146"/>
                        </a:lnTo>
                        <a:lnTo>
                          <a:pt x="66" y="110"/>
                        </a:lnTo>
                        <a:lnTo>
                          <a:pt x="103" y="11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5" name="Freeform 181"/>
                  <p:cNvSpPr>
                    <a:spLocks/>
                  </p:cNvSpPr>
                  <p:nvPr/>
                </p:nvSpPr>
                <p:spPr bwMode="auto">
                  <a:xfrm>
                    <a:off x="1989" y="763"/>
                    <a:ext cx="20" cy="50"/>
                  </a:xfrm>
                  <a:custGeom>
                    <a:avLst/>
                    <a:gdLst>
                      <a:gd name="T0" fmla="*/ 5 w 84"/>
                      <a:gd name="T1" fmla="*/ 0 h 200"/>
                      <a:gd name="T2" fmla="*/ 2 w 84"/>
                      <a:gd name="T3" fmla="*/ 2 h 200"/>
                      <a:gd name="T4" fmla="*/ 1 w 84"/>
                      <a:gd name="T5" fmla="*/ 4 h 200"/>
                      <a:gd name="T6" fmla="*/ 0 w 84"/>
                      <a:gd name="T7" fmla="*/ 7 h 200"/>
                      <a:gd name="T8" fmla="*/ 1 w 84"/>
                      <a:gd name="T9" fmla="*/ 11 h 200"/>
                      <a:gd name="T10" fmla="*/ 0 w 84"/>
                      <a:gd name="T11" fmla="*/ 13 h 2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4"/>
                      <a:gd name="T19" fmla="*/ 0 h 200"/>
                      <a:gd name="T20" fmla="*/ 84 w 84"/>
                      <a:gd name="T21" fmla="*/ 200 h 2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4" h="200">
                        <a:moveTo>
                          <a:pt x="84" y="0"/>
                        </a:moveTo>
                        <a:lnTo>
                          <a:pt x="36" y="37"/>
                        </a:lnTo>
                        <a:lnTo>
                          <a:pt x="18" y="67"/>
                        </a:lnTo>
                        <a:lnTo>
                          <a:pt x="6" y="122"/>
                        </a:lnTo>
                        <a:lnTo>
                          <a:pt x="18" y="170"/>
                        </a:lnTo>
                        <a:lnTo>
                          <a:pt x="0" y="20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6" name="Freeform 182"/>
                  <p:cNvSpPr>
                    <a:spLocks/>
                  </p:cNvSpPr>
                  <p:nvPr/>
                </p:nvSpPr>
                <p:spPr bwMode="auto">
                  <a:xfrm>
                    <a:off x="1948" y="838"/>
                    <a:ext cx="21" cy="54"/>
                  </a:xfrm>
                  <a:custGeom>
                    <a:avLst/>
                    <a:gdLst>
                      <a:gd name="T0" fmla="*/ 5 w 85"/>
                      <a:gd name="T1" fmla="*/ 0 h 213"/>
                      <a:gd name="T2" fmla="*/ 2 w 85"/>
                      <a:gd name="T3" fmla="*/ 3 h 213"/>
                      <a:gd name="T4" fmla="*/ 1 w 85"/>
                      <a:gd name="T5" fmla="*/ 7 h 213"/>
                      <a:gd name="T6" fmla="*/ 0 w 85"/>
                      <a:gd name="T7" fmla="*/ 11 h 213"/>
                      <a:gd name="T8" fmla="*/ 0 w 85"/>
                      <a:gd name="T9" fmla="*/ 13 h 213"/>
                      <a:gd name="T10" fmla="*/ 0 w 85"/>
                      <a:gd name="T11" fmla="*/ 14 h 2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5"/>
                      <a:gd name="T19" fmla="*/ 0 h 213"/>
                      <a:gd name="T20" fmla="*/ 85 w 85"/>
                      <a:gd name="T21" fmla="*/ 213 h 2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5" h="213">
                        <a:moveTo>
                          <a:pt x="85" y="0"/>
                        </a:moveTo>
                        <a:lnTo>
                          <a:pt x="36" y="43"/>
                        </a:lnTo>
                        <a:lnTo>
                          <a:pt x="18" y="104"/>
                        </a:lnTo>
                        <a:lnTo>
                          <a:pt x="0" y="165"/>
                        </a:lnTo>
                        <a:lnTo>
                          <a:pt x="0" y="206"/>
                        </a:lnTo>
                        <a:lnTo>
                          <a:pt x="0" y="213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797" name="Freeform 183"/>
                  <p:cNvSpPr>
                    <a:spLocks/>
                  </p:cNvSpPr>
                  <p:nvPr/>
                </p:nvSpPr>
                <p:spPr bwMode="auto">
                  <a:xfrm>
                    <a:off x="1901" y="902"/>
                    <a:ext cx="36" cy="40"/>
                  </a:xfrm>
                  <a:custGeom>
                    <a:avLst/>
                    <a:gdLst>
                      <a:gd name="T0" fmla="*/ 9 w 144"/>
                      <a:gd name="T1" fmla="*/ 0 h 157"/>
                      <a:gd name="T2" fmla="*/ 7 w 144"/>
                      <a:gd name="T3" fmla="*/ 3 h 157"/>
                      <a:gd name="T4" fmla="*/ 6 w 144"/>
                      <a:gd name="T5" fmla="*/ 5 h 157"/>
                      <a:gd name="T6" fmla="*/ 4 w 144"/>
                      <a:gd name="T7" fmla="*/ 7 h 157"/>
                      <a:gd name="T8" fmla="*/ 2 w 144"/>
                      <a:gd name="T9" fmla="*/ 9 h 157"/>
                      <a:gd name="T10" fmla="*/ 0 w 144"/>
                      <a:gd name="T11" fmla="*/ 10 h 1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4"/>
                      <a:gd name="T19" fmla="*/ 0 h 157"/>
                      <a:gd name="T20" fmla="*/ 144 w 144"/>
                      <a:gd name="T21" fmla="*/ 157 h 1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4" h="157">
                        <a:moveTo>
                          <a:pt x="144" y="0"/>
                        </a:moveTo>
                        <a:lnTo>
                          <a:pt x="115" y="41"/>
                        </a:lnTo>
                        <a:lnTo>
                          <a:pt x="102" y="84"/>
                        </a:lnTo>
                        <a:lnTo>
                          <a:pt x="61" y="102"/>
                        </a:lnTo>
                        <a:lnTo>
                          <a:pt x="42" y="139"/>
                        </a:lnTo>
                        <a:lnTo>
                          <a:pt x="0" y="15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grpSp>
        <p:nvGrpSpPr>
          <p:cNvPr id="61929" name="Group 184"/>
          <p:cNvGrpSpPr>
            <a:grpSpLocks/>
          </p:cNvGrpSpPr>
          <p:nvPr/>
        </p:nvGrpSpPr>
        <p:grpSpPr bwMode="auto">
          <a:xfrm>
            <a:off x="3924300" y="1844675"/>
            <a:ext cx="3287713" cy="881063"/>
            <a:chOff x="2486" y="1161"/>
            <a:chExt cx="2071" cy="555"/>
          </a:xfrm>
        </p:grpSpPr>
        <p:sp>
          <p:nvSpPr>
            <p:cNvPr id="61779" name="Freeform 185"/>
            <p:cNvSpPr>
              <a:spLocks/>
            </p:cNvSpPr>
            <p:nvPr/>
          </p:nvSpPr>
          <p:spPr bwMode="auto">
            <a:xfrm>
              <a:off x="2486" y="1161"/>
              <a:ext cx="96" cy="555"/>
            </a:xfrm>
            <a:custGeom>
              <a:avLst/>
              <a:gdLst>
                <a:gd name="T0" fmla="*/ 96 w 96"/>
                <a:gd name="T1" fmla="*/ 0 h 555"/>
                <a:gd name="T2" fmla="*/ 85 w 96"/>
                <a:gd name="T3" fmla="*/ 1 h 555"/>
                <a:gd name="T4" fmla="*/ 69 w 96"/>
                <a:gd name="T5" fmla="*/ 8 h 555"/>
                <a:gd name="T6" fmla="*/ 60 w 96"/>
                <a:gd name="T7" fmla="*/ 15 h 555"/>
                <a:gd name="T8" fmla="*/ 50 w 96"/>
                <a:gd name="T9" fmla="*/ 29 h 555"/>
                <a:gd name="T10" fmla="*/ 46 w 96"/>
                <a:gd name="T11" fmla="*/ 42 h 555"/>
                <a:gd name="T12" fmla="*/ 45 w 96"/>
                <a:gd name="T13" fmla="*/ 232 h 555"/>
                <a:gd name="T14" fmla="*/ 42 w 96"/>
                <a:gd name="T15" fmla="*/ 250 h 555"/>
                <a:gd name="T16" fmla="*/ 43 w 96"/>
                <a:gd name="T17" fmla="*/ 245 h 555"/>
                <a:gd name="T18" fmla="*/ 33 w 96"/>
                <a:gd name="T19" fmla="*/ 259 h 555"/>
                <a:gd name="T20" fmla="*/ 31 w 96"/>
                <a:gd name="T21" fmla="*/ 269 h 555"/>
                <a:gd name="T22" fmla="*/ 21 w 96"/>
                <a:gd name="T23" fmla="*/ 268 h 555"/>
                <a:gd name="T24" fmla="*/ 15 w 96"/>
                <a:gd name="T25" fmla="*/ 276 h 555"/>
                <a:gd name="T26" fmla="*/ 6 w 96"/>
                <a:gd name="T27" fmla="*/ 271 h 555"/>
                <a:gd name="T28" fmla="*/ 4 w 96"/>
                <a:gd name="T29" fmla="*/ 272 h 555"/>
                <a:gd name="T30" fmla="*/ 0 w 96"/>
                <a:gd name="T31" fmla="*/ 277 h 555"/>
                <a:gd name="T32" fmla="*/ 4 w 96"/>
                <a:gd name="T33" fmla="*/ 282 h 555"/>
                <a:gd name="T34" fmla="*/ 15 w 96"/>
                <a:gd name="T35" fmla="*/ 284 h 555"/>
                <a:gd name="T36" fmla="*/ 13 w 96"/>
                <a:gd name="T37" fmla="*/ 283 h 555"/>
                <a:gd name="T38" fmla="*/ 29 w 96"/>
                <a:gd name="T39" fmla="*/ 290 h 555"/>
                <a:gd name="T40" fmla="*/ 27 w 96"/>
                <a:gd name="T41" fmla="*/ 289 h 555"/>
                <a:gd name="T42" fmla="*/ 39 w 96"/>
                <a:gd name="T43" fmla="*/ 302 h 555"/>
                <a:gd name="T44" fmla="*/ 48 w 96"/>
                <a:gd name="T45" fmla="*/ 305 h 555"/>
                <a:gd name="T46" fmla="*/ 44 w 96"/>
                <a:gd name="T47" fmla="*/ 314 h 555"/>
                <a:gd name="T48" fmla="*/ 45 w 96"/>
                <a:gd name="T49" fmla="*/ 504 h 555"/>
                <a:gd name="T50" fmla="*/ 49 w 96"/>
                <a:gd name="T51" fmla="*/ 522 h 555"/>
                <a:gd name="T52" fmla="*/ 54 w 96"/>
                <a:gd name="T53" fmla="*/ 534 h 555"/>
                <a:gd name="T54" fmla="*/ 67 w 96"/>
                <a:gd name="T55" fmla="*/ 546 h 555"/>
                <a:gd name="T56" fmla="*/ 76 w 96"/>
                <a:gd name="T57" fmla="*/ 551 h 555"/>
                <a:gd name="T58" fmla="*/ 87 w 96"/>
                <a:gd name="T59" fmla="*/ 554 h 555"/>
                <a:gd name="T60" fmla="*/ 96 w 96"/>
                <a:gd name="T61" fmla="*/ 543 h 555"/>
                <a:gd name="T62" fmla="*/ 87 w 96"/>
                <a:gd name="T63" fmla="*/ 548 h 555"/>
                <a:gd name="T64" fmla="*/ 81 w 96"/>
                <a:gd name="T65" fmla="*/ 540 h 555"/>
                <a:gd name="T66" fmla="*/ 71 w 96"/>
                <a:gd name="T67" fmla="*/ 541 h 555"/>
                <a:gd name="T68" fmla="*/ 69 w 96"/>
                <a:gd name="T69" fmla="*/ 531 h 555"/>
                <a:gd name="T70" fmla="*/ 59 w 96"/>
                <a:gd name="T71" fmla="*/ 517 h 555"/>
                <a:gd name="T72" fmla="*/ 61 w 96"/>
                <a:gd name="T73" fmla="*/ 522 h 555"/>
                <a:gd name="T74" fmla="*/ 57 w 96"/>
                <a:gd name="T75" fmla="*/ 504 h 555"/>
                <a:gd name="T76" fmla="*/ 56 w 96"/>
                <a:gd name="T77" fmla="*/ 314 h 555"/>
                <a:gd name="T78" fmla="*/ 52 w 96"/>
                <a:gd name="T79" fmla="*/ 301 h 555"/>
                <a:gd name="T80" fmla="*/ 42 w 96"/>
                <a:gd name="T81" fmla="*/ 286 h 555"/>
                <a:gd name="T82" fmla="*/ 34 w 96"/>
                <a:gd name="T83" fmla="*/ 279 h 555"/>
                <a:gd name="T84" fmla="*/ 18 w 96"/>
                <a:gd name="T85" fmla="*/ 272 h 555"/>
                <a:gd name="T86" fmla="*/ 6 w 96"/>
                <a:gd name="T87" fmla="*/ 271 h 555"/>
                <a:gd name="T88" fmla="*/ 8 w 96"/>
                <a:gd name="T89" fmla="*/ 282 h 555"/>
                <a:gd name="T90" fmla="*/ 12 w 96"/>
                <a:gd name="T91" fmla="*/ 277 h 555"/>
                <a:gd name="T92" fmla="*/ 8 w 96"/>
                <a:gd name="T93" fmla="*/ 272 h 555"/>
                <a:gd name="T94" fmla="*/ 6 w 96"/>
                <a:gd name="T95" fmla="*/ 283 h 555"/>
                <a:gd name="T96" fmla="*/ 18 w 96"/>
                <a:gd name="T97" fmla="*/ 282 h 555"/>
                <a:gd name="T98" fmla="*/ 34 w 96"/>
                <a:gd name="T99" fmla="*/ 275 h 555"/>
                <a:gd name="T100" fmla="*/ 42 w 96"/>
                <a:gd name="T101" fmla="*/ 268 h 555"/>
                <a:gd name="T102" fmla="*/ 52 w 96"/>
                <a:gd name="T103" fmla="*/ 254 h 555"/>
                <a:gd name="T104" fmla="*/ 54 w 96"/>
                <a:gd name="T105" fmla="*/ 250 h 555"/>
                <a:gd name="T106" fmla="*/ 57 w 96"/>
                <a:gd name="T107" fmla="*/ 232 h 555"/>
                <a:gd name="T108" fmla="*/ 58 w 96"/>
                <a:gd name="T109" fmla="*/ 42 h 555"/>
                <a:gd name="T110" fmla="*/ 55 w 96"/>
                <a:gd name="T111" fmla="*/ 33 h 555"/>
                <a:gd name="T112" fmla="*/ 63 w 96"/>
                <a:gd name="T113" fmla="*/ 30 h 555"/>
                <a:gd name="T114" fmla="*/ 76 w 96"/>
                <a:gd name="T115" fmla="*/ 18 h 555"/>
                <a:gd name="T116" fmla="*/ 74 w 96"/>
                <a:gd name="T117" fmla="*/ 19 h 555"/>
                <a:gd name="T118" fmla="*/ 90 w 96"/>
                <a:gd name="T119" fmla="*/ 12 h 555"/>
                <a:gd name="T120" fmla="*/ 87 w 96"/>
                <a:gd name="T121" fmla="*/ 13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96" y="12"/>
                  </a:moveTo>
                  <a:lnTo>
                    <a:pt x="96" y="0"/>
                  </a:lnTo>
                  <a:lnTo>
                    <a:pt x="87" y="1"/>
                  </a:lnTo>
                  <a:lnTo>
                    <a:pt x="85" y="1"/>
                  </a:lnTo>
                  <a:lnTo>
                    <a:pt x="76" y="4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0" y="15"/>
                  </a:lnTo>
                  <a:lnTo>
                    <a:pt x="54" y="21"/>
                  </a:lnTo>
                  <a:lnTo>
                    <a:pt x="50" y="29"/>
                  </a:lnTo>
                  <a:lnTo>
                    <a:pt x="49" y="33"/>
                  </a:lnTo>
                  <a:lnTo>
                    <a:pt x="46" y="42"/>
                  </a:lnTo>
                  <a:lnTo>
                    <a:pt x="45" y="51"/>
                  </a:lnTo>
                  <a:lnTo>
                    <a:pt x="45" y="232"/>
                  </a:lnTo>
                  <a:lnTo>
                    <a:pt x="44" y="241"/>
                  </a:lnTo>
                  <a:lnTo>
                    <a:pt x="42" y="250"/>
                  </a:lnTo>
                  <a:lnTo>
                    <a:pt x="48" y="250"/>
                  </a:lnTo>
                  <a:lnTo>
                    <a:pt x="43" y="245"/>
                  </a:lnTo>
                  <a:lnTo>
                    <a:pt x="39" y="253"/>
                  </a:lnTo>
                  <a:lnTo>
                    <a:pt x="33" y="259"/>
                  </a:lnTo>
                  <a:lnTo>
                    <a:pt x="27" y="265"/>
                  </a:lnTo>
                  <a:lnTo>
                    <a:pt x="31" y="269"/>
                  </a:lnTo>
                  <a:lnTo>
                    <a:pt x="29" y="264"/>
                  </a:lnTo>
                  <a:lnTo>
                    <a:pt x="21" y="268"/>
                  </a:lnTo>
                  <a:lnTo>
                    <a:pt x="13" y="271"/>
                  </a:lnTo>
                  <a:lnTo>
                    <a:pt x="15" y="276"/>
                  </a:lnTo>
                  <a:lnTo>
                    <a:pt x="15" y="270"/>
                  </a:lnTo>
                  <a:lnTo>
                    <a:pt x="6" y="271"/>
                  </a:lnTo>
                  <a:lnTo>
                    <a:pt x="4" y="272"/>
                  </a:lnTo>
                  <a:lnTo>
                    <a:pt x="2" y="273"/>
                  </a:lnTo>
                  <a:lnTo>
                    <a:pt x="0" y="277"/>
                  </a:lnTo>
                  <a:lnTo>
                    <a:pt x="2" y="281"/>
                  </a:lnTo>
                  <a:lnTo>
                    <a:pt x="4" y="282"/>
                  </a:lnTo>
                  <a:lnTo>
                    <a:pt x="6" y="283"/>
                  </a:lnTo>
                  <a:lnTo>
                    <a:pt x="15" y="284"/>
                  </a:lnTo>
                  <a:lnTo>
                    <a:pt x="15" y="278"/>
                  </a:lnTo>
                  <a:lnTo>
                    <a:pt x="13" y="283"/>
                  </a:lnTo>
                  <a:lnTo>
                    <a:pt x="21" y="286"/>
                  </a:lnTo>
                  <a:lnTo>
                    <a:pt x="29" y="290"/>
                  </a:lnTo>
                  <a:lnTo>
                    <a:pt x="31" y="285"/>
                  </a:lnTo>
                  <a:lnTo>
                    <a:pt x="27" y="289"/>
                  </a:lnTo>
                  <a:lnTo>
                    <a:pt x="33" y="295"/>
                  </a:lnTo>
                  <a:lnTo>
                    <a:pt x="39" y="302"/>
                  </a:lnTo>
                  <a:lnTo>
                    <a:pt x="43" y="310"/>
                  </a:lnTo>
                  <a:lnTo>
                    <a:pt x="48" y="305"/>
                  </a:lnTo>
                  <a:lnTo>
                    <a:pt x="42" y="305"/>
                  </a:lnTo>
                  <a:lnTo>
                    <a:pt x="44" y="314"/>
                  </a:lnTo>
                  <a:lnTo>
                    <a:pt x="45" y="323"/>
                  </a:lnTo>
                  <a:lnTo>
                    <a:pt x="45" y="504"/>
                  </a:lnTo>
                  <a:lnTo>
                    <a:pt x="46" y="513"/>
                  </a:lnTo>
                  <a:lnTo>
                    <a:pt x="49" y="522"/>
                  </a:lnTo>
                  <a:lnTo>
                    <a:pt x="50" y="526"/>
                  </a:lnTo>
                  <a:lnTo>
                    <a:pt x="54" y="534"/>
                  </a:lnTo>
                  <a:lnTo>
                    <a:pt x="60" y="540"/>
                  </a:lnTo>
                  <a:lnTo>
                    <a:pt x="67" y="546"/>
                  </a:lnTo>
                  <a:lnTo>
                    <a:pt x="69" y="547"/>
                  </a:lnTo>
                  <a:lnTo>
                    <a:pt x="76" y="551"/>
                  </a:lnTo>
                  <a:lnTo>
                    <a:pt x="85" y="554"/>
                  </a:lnTo>
                  <a:lnTo>
                    <a:pt x="87" y="554"/>
                  </a:lnTo>
                  <a:lnTo>
                    <a:pt x="96" y="555"/>
                  </a:lnTo>
                  <a:lnTo>
                    <a:pt x="96" y="543"/>
                  </a:lnTo>
                  <a:lnTo>
                    <a:pt x="87" y="542"/>
                  </a:lnTo>
                  <a:lnTo>
                    <a:pt x="87" y="548"/>
                  </a:lnTo>
                  <a:lnTo>
                    <a:pt x="90" y="543"/>
                  </a:lnTo>
                  <a:lnTo>
                    <a:pt x="81" y="540"/>
                  </a:lnTo>
                  <a:lnTo>
                    <a:pt x="74" y="536"/>
                  </a:lnTo>
                  <a:lnTo>
                    <a:pt x="71" y="541"/>
                  </a:lnTo>
                  <a:lnTo>
                    <a:pt x="76" y="537"/>
                  </a:lnTo>
                  <a:lnTo>
                    <a:pt x="69" y="531"/>
                  </a:lnTo>
                  <a:lnTo>
                    <a:pt x="63" y="525"/>
                  </a:lnTo>
                  <a:lnTo>
                    <a:pt x="59" y="517"/>
                  </a:lnTo>
                  <a:lnTo>
                    <a:pt x="55" y="522"/>
                  </a:lnTo>
                  <a:lnTo>
                    <a:pt x="61" y="522"/>
                  </a:lnTo>
                  <a:lnTo>
                    <a:pt x="58" y="513"/>
                  </a:lnTo>
                  <a:lnTo>
                    <a:pt x="57" y="504"/>
                  </a:lnTo>
                  <a:lnTo>
                    <a:pt x="57" y="323"/>
                  </a:lnTo>
                  <a:lnTo>
                    <a:pt x="56" y="314"/>
                  </a:lnTo>
                  <a:lnTo>
                    <a:pt x="54" y="305"/>
                  </a:lnTo>
                  <a:lnTo>
                    <a:pt x="52" y="301"/>
                  </a:lnTo>
                  <a:lnTo>
                    <a:pt x="48" y="293"/>
                  </a:lnTo>
                  <a:lnTo>
                    <a:pt x="42" y="286"/>
                  </a:lnTo>
                  <a:lnTo>
                    <a:pt x="36" y="280"/>
                  </a:lnTo>
                  <a:lnTo>
                    <a:pt x="34" y="279"/>
                  </a:lnTo>
                  <a:lnTo>
                    <a:pt x="26" y="275"/>
                  </a:lnTo>
                  <a:lnTo>
                    <a:pt x="18" y="272"/>
                  </a:lnTo>
                  <a:lnTo>
                    <a:pt x="15" y="272"/>
                  </a:lnTo>
                  <a:lnTo>
                    <a:pt x="6" y="271"/>
                  </a:lnTo>
                  <a:lnTo>
                    <a:pt x="6" y="283"/>
                  </a:lnTo>
                  <a:lnTo>
                    <a:pt x="8" y="282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0" y="273"/>
                  </a:lnTo>
                  <a:lnTo>
                    <a:pt x="8" y="272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15" y="282"/>
                  </a:lnTo>
                  <a:lnTo>
                    <a:pt x="18" y="282"/>
                  </a:lnTo>
                  <a:lnTo>
                    <a:pt x="26" y="279"/>
                  </a:lnTo>
                  <a:lnTo>
                    <a:pt x="34" y="275"/>
                  </a:lnTo>
                  <a:lnTo>
                    <a:pt x="36" y="274"/>
                  </a:lnTo>
                  <a:lnTo>
                    <a:pt x="42" y="268"/>
                  </a:lnTo>
                  <a:lnTo>
                    <a:pt x="48" y="262"/>
                  </a:lnTo>
                  <a:lnTo>
                    <a:pt x="52" y="254"/>
                  </a:lnTo>
                  <a:lnTo>
                    <a:pt x="54" y="250"/>
                  </a:lnTo>
                  <a:lnTo>
                    <a:pt x="56" y="241"/>
                  </a:lnTo>
                  <a:lnTo>
                    <a:pt x="57" y="232"/>
                  </a:lnTo>
                  <a:lnTo>
                    <a:pt x="57" y="51"/>
                  </a:lnTo>
                  <a:lnTo>
                    <a:pt x="58" y="42"/>
                  </a:lnTo>
                  <a:lnTo>
                    <a:pt x="61" y="33"/>
                  </a:lnTo>
                  <a:lnTo>
                    <a:pt x="55" y="33"/>
                  </a:lnTo>
                  <a:lnTo>
                    <a:pt x="59" y="38"/>
                  </a:lnTo>
                  <a:lnTo>
                    <a:pt x="63" y="30"/>
                  </a:lnTo>
                  <a:lnTo>
                    <a:pt x="69" y="24"/>
                  </a:lnTo>
                  <a:lnTo>
                    <a:pt x="76" y="18"/>
                  </a:lnTo>
                  <a:lnTo>
                    <a:pt x="71" y="14"/>
                  </a:lnTo>
                  <a:lnTo>
                    <a:pt x="74" y="19"/>
                  </a:lnTo>
                  <a:lnTo>
                    <a:pt x="81" y="15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780" name="Freeform 186"/>
            <p:cNvSpPr>
              <a:spLocks/>
            </p:cNvSpPr>
            <p:nvPr/>
          </p:nvSpPr>
          <p:spPr bwMode="auto">
            <a:xfrm>
              <a:off x="4461" y="1161"/>
              <a:ext cx="96" cy="555"/>
            </a:xfrm>
            <a:custGeom>
              <a:avLst/>
              <a:gdLst>
                <a:gd name="T0" fmla="*/ 0 w 96"/>
                <a:gd name="T1" fmla="*/ 12 h 555"/>
                <a:gd name="T2" fmla="*/ 9 w 96"/>
                <a:gd name="T3" fmla="*/ 7 h 555"/>
                <a:gd name="T4" fmla="*/ 15 w 96"/>
                <a:gd name="T5" fmla="*/ 15 h 555"/>
                <a:gd name="T6" fmla="*/ 25 w 96"/>
                <a:gd name="T7" fmla="*/ 14 h 555"/>
                <a:gd name="T8" fmla="*/ 27 w 96"/>
                <a:gd name="T9" fmla="*/ 24 h 555"/>
                <a:gd name="T10" fmla="*/ 37 w 96"/>
                <a:gd name="T11" fmla="*/ 38 h 555"/>
                <a:gd name="T12" fmla="*/ 35 w 96"/>
                <a:gd name="T13" fmla="*/ 33 h 555"/>
                <a:gd name="T14" fmla="*/ 39 w 96"/>
                <a:gd name="T15" fmla="*/ 51 h 555"/>
                <a:gd name="T16" fmla="*/ 40 w 96"/>
                <a:gd name="T17" fmla="*/ 241 h 555"/>
                <a:gd name="T18" fmla="*/ 44 w 96"/>
                <a:gd name="T19" fmla="*/ 254 h 555"/>
                <a:gd name="T20" fmla="*/ 54 w 96"/>
                <a:gd name="T21" fmla="*/ 268 h 555"/>
                <a:gd name="T22" fmla="*/ 62 w 96"/>
                <a:gd name="T23" fmla="*/ 275 h 555"/>
                <a:gd name="T24" fmla="*/ 78 w 96"/>
                <a:gd name="T25" fmla="*/ 282 h 555"/>
                <a:gd name="T26" fmla="*/ 90 w 96"/>
                <a:gd name="T27" fmla="*/ 283 h 555"/>
                <a:gd name="T28" fmla="*/ 90 w 96"/>
                <a:gd name="T29" fmla="*/ 271 h 555"/>
                <a:gd name="T30" fmla="*/ 86 w 96"/>
                <a:gd name="T31" fmla="*/ 273 h 555"/>
                <a:gd name="T32" fmla="*/ 86 w 96"/>
                <a:gd name="T33" fmla="*/ 281 h 555"/>
                <a:gd name="T34" fmla="*/ 90 w 96"/>
                <a:gd name="T35" fmla="*/ 271 h 555"/>
                <a:gd name="T36" fmla="*/ 78 w 96"/>
                <a:gd name="T37" fmla="*/ 272 h 555"/>
                <a:gd name="T38" fmla="*/ 62 w 96"/>
                <a:gd name="T39" fmla="*/ 279 h 555"/>
                <a:gd name="T40" fmla="*/ 54 w 96"/>
                <a:gd name="T41" fmla="*/ 286 h 555"/>
                <a:gd name="T42" fmla="*/ 44 w 96"/>
                <a:gd name="T43" fmla="*/ 301 h 555"/>
                <a:gd name="T44" fmla="*/ 40 w 96"/>
                <a:gd name="T45" fmla="*/ 314 h 555"/>
                <a:gd name="T46" fmla="*/ 39 w 96"/>
                <a:gd name="T47" fmla="*/ 504 h 555"/>
                <a:gd name="T48" fmla="*/ 35 w 96"/>
                <a:gd name="T49" fmla="*/ 522 h 555"/>
                <a:gd name="T50" fmla="*/ 37 w 96"/>
                <a:gd name="T51" fmla="*/ 517 h 555"/>
                <a:gd name="T52" fmla="*/ 27 w 96"/>
                <a:gd name="T53" fmla="*/ 531 h 555"/>
                <a:gd name="T54" fmla="*/ 25 w 96"/>
                <a:gd name="T55" fmla="*/ 541 h 555"/>
                <a:gd name="T56" fmla="*/ 15 w 96"/>
                <a:gd name="T57" fmla="*/ 540 h 555"/>
                <a:gd name="T58" fmla="*/ 9 w 96"/>
                <a:gd name="T59" fmla="*/ 548 h 555"/>
                <a:gd name="T60" fmla="*/ 0 w 96"/>
                <a:gd name="T61" fmla="*/ 543 h 555"/>
                <a:gd name="T62" fmla="*/ 9 w 96"/>
                <a:gd name="T63" fmla="*/ 554 h 555"/>
                <a:gd name="T64" fmla="*/ 20 w 96"/>
                <a:gd name="T65" fmla="*/ 551 h 555"/>
                <a:gd name="T66" fmla="*/ 29 w 96"/>
                <a:gd name="T67" fmla="*/ 546 h 555"/>
                <a:gd name="T68" fmla="*/ 42 w 96"/>
                <a:gd name="T69" fmla="*/ 534 h 555"/>
                <a:gd name="T70" fmla="*/ 47 w 96"/>
                <a:gd name="T71" fmla="*/ 522 h 555"/>
                <a:gd name="T72" fmla="*/ 50 w 96"/>
                <a:gd name="T73" fmla="*/ 513 h 555"/>
                <a:gd name="T74" fmla="*/ 51 w 96"/>
                <a:gd name="T75" fmla="*/ 323 h 555"/>
                <a:gd name="T76" fmla="*/ 55 w 96"/>
                <a:gd name="T77" fmla="*/ 305 h 555"/>
                <a:gd name="T78" fmla="*/ 53 w 96"/>
                <a:gd name="T79" fmla="*/ 310 h 555"/>
                <a:gd name="T80" fmla="*/ 63 w 96"/>
                <a:gd name="T81" fmla="*/ 295 h 555"/>
                <a:gd name="T82" fmla="*/ 65 w 96"/>
                <a:gd name="T83" fmla="*/ 285 h 555"/>
                <a:gd name="T84" fmla="*/ 75 w 96"/>
                <a:gd name="T85" fmla="*/ 286 h 555"/>
                <a:gd name="T86" fmla="*/ 81 w 96"/>
                <a:gd name="T87" fmla="*/ 278 h 555"/>
                <a:gd name="T88" fmla="*/ 90 w 96"/>
                <a:gd name="T89" fmla="*/ 283 h 555"/>
                <a:gd name="T90" fmla="*/ 92 w 96"/>
                <a:gd name="T91" fmla="*/ 282 h 555"/>
                <a:gd name="T92" fmla="*/ 96 w 96"/>
                <a:gd name="T93" fmla="*/ 277 h 555"/>
                <a:gd name="T94" fmla="*/ 92 w 96"/>
                <a:gd name="T95" fmla="*/ 272 h 555"/>
                <a:gd name="T96" fmla="*/ 81 w 96"/>
                <a:gd name="T97" fmla="*/ 270 h 555"/>
                <a:gd name="T98" fmla="*/ 83 w 96"/>
                <a:gd name="T99" fmla="*/ 271 h 555"/>
                <a:gd name="T100" fmla="*/ 67 w 96"/>
                <a:gd name="T101" fmla="*/ 264 h 555"/>
                <a:gd name="T102" fmla="*/ 69 w 96"/>
                <a:gd name="T103" fmla="*/ 265 h 555"/>
                <a:gd name="T104" fmla="*/ 57 w 96"/>
                <a:gd name="T105" fmla="*/ 253 h 555"/>
                <a:gd name="T106" fmla="*/ 49 w 96"/>
                <a:gd name="T107" fmla="*/ 250 h 555"/>
                <a:gd name="T108" fmla="*/ 52 w 96"/>
                <a:gd name="T109" fmla="*/ 241 h 555"/>
                <a:gd name="T110" fmla="*/ 51 w 96"/>
                <a:gd name="T111" fmla="*/ 51 h 555"/>
                <a:gd name="T112" fmla="*/ 47 w 96"/>
                <a:gd name="T113" fmla="*/ 33 h 555"/>
                <a:gd name="T114" fmla="*/ 42 w 96"/>
                <a:gd name="T115" fmla="*/ 21 h 555"/>
                <a:gd name="T116" fmla="*/ 29 w 96"/>
                <a:gd name="T117" fmla="*/ 9 h 555"/>
                <a:gd name="T118" fmla="*/ 20 w 96"/>
                <a:gd name="T119" fmla="*/ 4 h 555"/>
                <a:gd name="T120" fmla="*/ 9 w 96"/>
                <a:gd name="T121" fmla="*/ 1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0" y="0"/>
                  </a:moveTo>
                  <a:lnTo>
                    <a:pt x="0" y="12"/>
                  </a:lnTo>
                  <a:lnTo>
                    <a:pt x="9" y="13"/>
                  </a:lnTo>
                  <a:lnTo>
                    <a:pt x="9" y="7"/>
                  </a:lnTo>
                  <a:lnTo>
                    <a:pt x="6" y="12"/>
                  </a:lnTo>
                  <a:lnTo>
                    <a:pt x="15" y="15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27" y="24"/>
                  </a:lnTo>
                  <a:lnTo>
                    <a:pt x="33" y="30"/>
                  </a:lnTo>
                  <a:lnTo>
                    <a:pt x="37" y="3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8" y="42"/>
                  </a:lnTo>
                  <a:lnTo>
                    <a:pt x="39" y="51"/>
                  </a:lnTo>
                  <a:lnTo>
                    <a:pt x="39" y="232"/>
                  </a:lnTo>
                  <a:lnTo>
                    <a:pt x="40" y="241"/>
                  </a:lnTo>
                  <a:lnTo>
                    <a:pt x="43" y="250"/>
                  </a:lnTo>
                  <a:lnTo>
                    <a:pt x="44" y="254"/>
                  </a:lnTo>
                  <a:lnTo>
                    <a:pt x="48" y="262"/>
                  </a:lnTo>
                  <a:lnTo>
                    <a:pt x="54" y="268"/>
                  </a:lnTo>
                  <a:lnTo>
                    <a:pt x="60" y="274"/>
                  </a:lnTo>
                  <a:lnTo>
                    <a:pt x="62" y="275"/>
                  </a:lnTo>
                  <a:lnTo>
                    <a:pt x="70" y="279"/>
                  </a:lnTo>
                  <a:lnTo>
                    <a:pt x="78" y="282"/>
                  </a:lnTo>
                  <a:lnTo>
                    <a:pt x="81" y="282"/>
                  </a:lnTo>
                  <a:lnTo>
                    <a:pt x="90" y="283"/>
                  </a:lnTo>
                  <a:lnTo>
                    <a:pt x="90" y="277"/>
                  </a:lnTo>
                  <a:lnTo>
                    <a:pt x="90" y="271"/>
                  </a:lnTo>
                  <a:lnTo>
                    <a:pt x="88" y="272"/>
                  </a:lnTo>
                  <a:lnTo>
                    <a:pt x="86" y="273"/>
                  </a:lnTo>
                  <a:lnTo>
                    <a:pt x="84" y="277"/>
                  </a:lnTo>
                  <a:lnTo>
                    <a:pt x="86" y="281"/>
                  </a:lnTo>
                  <a:lnTo>
                    <a:pt x="88" y="282"/>
                  </a:lnTo>
                  <a:lnTo>
                    <a:pt x="90" y="271"/>
                  </a:lnTo>
                  <a:lnTo>
                    <a:pt x="81" y="272"/>
                  </a:lnTo>
                  <a:lnTo>
                    <a:pt x="78" y="272"/>
                  </a:lnTo>
                  <a:lnTo>
                    <a:pt x="70" y="275"/>
                  </a:lnTo>
                  <a:lnTo>
                    <a:pt x="62" y="279"/>
                  </a:lnTo>
                  <a:lnTo>
                    <a:pt x="60" y="280"/>
                  </a:lnTo>
                  <a:lnTo>
                    <a:pt x="54" y="286"/>
                  </a:lnTo>
                  <a:lnTo>
                    <a:pt x="48" y="293"/>
                  </a:lnTo>
                  <a:lnTo>
                    <a:pt x="44" y="301"/>
                  </a:lnTo>
                  <a:lnTo>
                    <a:pt x="43" y="305"/>
                  </a:lnTo>
                  <a:lnTo>
                    <a:pt x="40" y="314"/>
                  </a:lnTo>
                  <a:lnTo>
                    <a:pt x="39" y="323"/>
                  </a:lnTo>
                  <a:lnTo>
                    <a:pt x="39" y="504"/>
                  </a:lnTo>
                  <a:lnTo>
                    <a:pt x="38" y="513"/>
                  </a:lnTo>
                  <a:lnTo>
                    <a:pt x="35" y="522"/>
                  </a:lnTo>
                  <a:lnTo>
                    <a:pt x="41" y="522"/>
                  </a:lnTo>
                  <a:lnTo>
                    <a:pt x="37" y="517"/>
                  </a:lnTo>
                  <a:lnTo>
                    <a:pt x="33" y="525"/>
                  </a:lnTo>
                  <a:lnTo>
                    <a:pt x="27" y="531"/>
                  </a:lnTo>
                  <a:lnTo>
                    <a:pt x="20" y="537"/>
                  </a:lnTo>
                  <a:lnTo>
                    <a:pt x="25" y="541"/>
                  </a:lnTo>
                  <a:lnTo>
                    <a:pt x="22" y="536"/>
                  </a:lnTo>
                  <a:lnTo>
                    <a:pt x="15" y="540"/>
                  </a:lnTo>
                  <a:lnTo>
                    <a:pt x="6" y="543"/>
                  </a:lnTo>
                  <a:lnTo>
                    <a:pt x="9" y="548"/>
                  </a:lnTo>
                  <a:lnTo>
                    <a:pt x="9" y="542"/>
                  </a:lnTo>
                  <a:lnTo>
                    <a:pt x="0" y="543"/>
                  </a:lnTo>
                  <a:lnTo>
                    <a:pt x="0" y="555"/>
                  </a:lnTo>
                  <a:lnTo>
                    <a:pt x="9" y="554"/>
                  </a:lnTo>
                  <a:lnTo>
                    <a:pt x="11" y="554"/>
                  </a:lnTo>
                  <a:lnTo>
                    <a:pt x="20" y="551"/>
                  </a:lnTo>
                  <a:lnTo>
                    <a:pt x="27" y="547"/>
                  </a:lnTo>
                  <a:lnTo>
                    <a:pt x="29" y="546"/>
                  </a:lnTo>
                  <a:lnTo>
                    <a:pt x="36" y="540"/>
                  </a:lnTo>
                  <a:lnTo>
                    <a:pt x="42" y="534"/>
                  </a:lnTo>
                  <a:lnTo>
                    <a:pt x="46" y="526"/>
                  </a:lnTo>
                  <a:lnTo>
                    <a:pt x="47" y="522"/>
                  </a:lnTo>
                  <a:lnTo>
                    <a:pt x="50" y="513"/>
                  </a:lnTo>
                  <a:lnTo>
                    <a:pt x="51" y="504"/>
                  </a:lnTo>
                  <a:lnTo>
                    <a:pt x="51" y="323"/>
                  </a:lnTo>
                  <a:lnTo>
                    <a:pt x="52" y="314"/>
                  </a:lnTo>
                  <a:lnTo>
                    <a:pt x="55" y="305"/>
                  </a:lnTo>
                  <a:lnTo>
                    <a:pt x="49" y="305"/>
                  </a:lnTo>
                  <a:lnTo>
                    <a:pt x="53" y="310"/>
                  </a:lnTo>
                  <a:lnTo>
                    <a:pt x="57" y="302"/>
                  </a:lnTo>
                  <a:lnTo>
                    <a:pt x="63" y="295"/>
                  </a:lnTo>
                  <a:lnTo>
                    <a:pt x="69" y="289"/>
                  </a:lnTo>
                  <a:lnTo>
                    <a:pt x="65" y="285"/>
                  </a:lnTo>
                  <a:lnTo>
                    <a:pt x="67" y="290"/>
                  </a:lnTo>
                  <a:lnTo>
                    <a:pt x="75" y="286"/>
                  </a:lnTo>
                  <a:lnTo>
                    <a:pt x="83" y="283"/>
                  </a:lnTo>
                  <a:lnTo>
                    <a:pt x="81" y="278"/>
                  </a:lnTo>
                  <a:lnTo>
                    <a:pt x="81" y="284"/>
                  </a:lnTo>
                  <a:lnTo>
                    <a:pt x="90" y="283"/>
                  </a:lnTo>
                  <a:lnTo>
                    <a:pt x="92" y="282"/>
                  </a:lnTo>
                  <a:lnTo>
                    <a:pt x="94" y="281"/>
                  </a:lnTo>
                  <a:lnTo>
                    <a:pt x="96" y="277"/>
                  </a:lnTo>
                  <a:lnTo>
                    <a:pt x="94" y="273"/>
                  </a:lnTo>
                  <a:lnTo>
                    <a:pt x="92" y="272"/>
                  </a:lnTo>
                  <a:lnTo>
                    <a:pt x="90" y="271"/>
                  </a:lnTo>
                  <a:lnTo>
                    <a:pt x="81" y="270"/>
                  </a:lnTo>
                  <a:lnTo>
                    <a:pt x="81" y="276"/>
                  </a:lnTo>
                  <a:lnTo>
                    <a:pt x="83" y="271"/>
                  </a:lnTo>
                  <a:lnTo>
                    <a:pt x="75" y="268"/>
                  </a:lnTo>
                  <a:lnTo>
                    <a:pt x="67" y="264"/>
                  </a:lnTo>
                  <a:lnTo>
                    <a:pt x="65" y="269"/>
                  </a:lnTo>
                  <a:lnTo>
                    <a:pt x="69" y="265"/>
                  </a:lnTo>
                  <a:lnTo>
                    <a:pt x="63" y="259"/>
                  </a:lnTo>
                  <a:lnTo>
                    <a:pt x="57" y="253"/>
                  </a:lnTo>
                  <a:lnTo>
                    <a:pt x="53" y="245"/>
                  </a:lnTo>
                  <a:lnTo>
                    <a:pt x="49" y="250"/>
                  </a:lnTo>
                  <a:lnTo>
                    <a:pt x="55" y="250"/>
                  </a:lnTo>
                  <a:lnTo>
                    <a:pt x="52" y="241"/>
                  </a:lnTo>
                  <a:lnTo>
                    <a:pt x="51" y="232"/>
                  </a:lnTo>
                  <a:lnTo>
                    <a:pt x="51" y="51"/>
                  </a:lnTo>
                  <a:lnTo>
                    <a:pt x="50" y="42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2" y="21"/>
                  </a:lnTo>
                  <a:lnTo>
                    <a:pt x="36" y="15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0" y="4"/>
                  </a:lnTo>
                  <a:lnTo>
                    <a:pt x="11" y="1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445" name="Rectangle 187"/>
          <p:cNvSpPr>
            <a:spLocks noChangeArrowheads="1"/>
          </p:cNvSpPr>
          <p:nvPr/>
        </p:nvSpPr>
        <p:spPr bwMode="auto">
          <a:xfrm>
            <a:off x="7205663" y="1935163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intravascular</a:t>
            </a:r>
          </a:p>
        </p:txBody>
      </p:sp>
      <p:sp>
        <p:nvSpPr>
          <p:cNvPr id="61446" name="Rectangle 188"/>
          <p:cNvSpPr>
            <a:spLocks noChangeArrowheads="1"/>
          </p:cNvSpPr>
          <p:nvPr/>
        </p:nvSpPr>
        <p:spPr bwMode="auto">
          <a:xfrm>
            <a:off x="7205663" y="2300288"/>
            <a:ext cx="574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fluid</a:t>
            </a:r>
            <a:endParaRPr lang="cs-CZ"/>
          </a:p>
        </p:txBody>
      </p:sp>
      <p:grpSp>
        <p:nvGrpSpPr>
          <p:cNvPr id="61931" name="Group 189"/>
          <p:cNvGrpSpPr>
            <a:grpSpLocks/>
          </p:cNvGrpSpPr>
          <p:nvPr/>
        </p:nvGrpSpPr>
        <p:grpSpPr bwMode="auto">
          <a:xfrm>
            <a:off x="5607050" y="1851025"/>
            <a:ext cx="1443038" cy="844550"/>
            <a:chOff x="3554" y="1166"/>
            <a:chExt cx="887" cy="532"/>
          </a:xfrm>
        </p:grpSpPr>
        <p:sp>
          <p:nvSpPr>
            <p:cNvPr id="61775" name="Rectangle 190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6" name="Rectangle 191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7" name="Rectangle 192"/>
            <p:cNvSpPr>
              <a:spLocks noChangeArrowheads="1"/>
            </p:cNvSpPr>
            <p:nvPr/>
          </p:nvSpPr>
          <p:spPr bwMode="auto">
            <a:xfrm>
              <a:off x="3554" y="1166"/>
              <a:ext cx="887" cy="532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8" name="Rectangle 193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48" name="Rectangle 194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9" name="Freeform 195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61935" name="Group 196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61773" name="Rectangle 197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4" name="Freeform 198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36" name="Group 199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61771" name="Rectangle 200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2" name="Freeform 201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37" name="Group 202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61769" name="Rectangle 203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70" name="Freeform 204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38" name="Group 205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61767" name="Rectangle 206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68" name="Freeform 207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39" name="Group 208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61765" name="Rectangle 209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66" name="Freeform 210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44" name="Group 211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61763" name="Rectangle 212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64" name="Freeform 213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49" name="Group 214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61761" name="Freeform 215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762" name="Freeform 216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50" name="Group 217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61759" name="Rectangle 218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60" name="Freeform 219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458" name="Rectangle 221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intracellular fluid - ICF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61459" name="Rectangle 222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60" name="Rectangle 223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61461" name="Rectangle 224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62" name="Rectangle 225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63" name="Rectangle 227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64" name="Rectangle 228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61465" name="Rectangle 231"/>
          <p:cNvSpPr>
            <a:spLocks noChangeArrowheads="1"/>
          </p:cNvSpPr>
          <p:nvPr/>
        </p:nvSpPr>
        <p:spPr bwMode="auto">
          <a:xfrm>
            <a:off x="3806825" y="1866900"/>
            <a:ext cx="3233738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66" name="Line 232"/>
          <p:cNvSpPr>
            <a:spLocks noChangeShapeType="1"/>
          </p:cNvSpPr>
          <p:nvPr/>
        </p:nvSpPr>
        <p:spPr bwMode="auto">
          <a:xfrm flipV="1">
            <a:off x="5383213" y="2413000"/>
            <a:ext cx="33972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67" name="Rectangle 233"/>
          <p:cNvSpPr>
            <a:spLocks noChangeArrowheads="1"/>
          </p:cNvSpPr>
          <p:nvPr/>
        </p:nvSpPr>
        <p:spPr bwMode="auto">
          <a:xfrm>
            <a:off x="4716463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61468" name="Rectangle 234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</a:p>
        </p:txBody>
      </p:sp>
      <p:sp>
        <p:nvSpPr>
          <p:cNvPr id="61469" name="Freeform 235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1470" name="Line 236"/>
          <p:cNvSpPr>
            <a:spLocks noChangeShapeType="1"/>
          </p:cNvSpPr>
          <p:nvPr/>
        </p:nvSpPr>
        <p:spPr bwMode="auto">
          <a:xfrm flipV="1">
            <a:off x="5440363" y="2293938"/>
            <a:ext cx="328612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179712" name="Group 237"/>
          <p:cNvGrpSpPr>
            <a:grpSpLocks/>
          </p:cNvGrpSpPr>
          <p:nvPr/>
        </p:nvGrpSpPr>
        <p:grpSpPr bwMode="auto">
          <a:xfrm>
            <a:off x="7362825" y="4138613"/>
            <a:ext cx="169863" cy="447675"/>
            <a:chOff x="4638" y="2607"/>
            <a:chExt cx="107" cy="282"/>
          </a:xfrm>
        </p:grpSpPr>
        <p:sp>
          <p:nvSpPr>
            <p:cNvPr id="61757" name="Rectangle 238"/>
            <p:cNvSpPr>
              <a:spLocks noChangeArrowheads="1"/>
            </p:cNvSpPr>
            <p:nvPr/>
          </p:nvSpPr>
          <p:spPr bwMode="auto">
            <a:xfrm>
              <a:off x="4679" y="2712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58" name="Freeform 239"/>
            <p:cNvSpPr>
              <a:spLocks/>
            </p:cNvSpPr>
            <p:nvPr/>
          </p:nvSpPr>
          <p:spPr bwMode="auto">
            <a:xfrm>
              <a:off x="4638" y="2607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9713" name="Group 240"/>
          <p:cNvGrpSpPr>
            <a:grpSpLocks/>
          </p:cNvGrpSpPr>
          <p:nvPr/>
        </p:nvGrpSpPr>
        <p:grpSpPr bwMode="auto">
          <a:xfrm>
            <a:off x="6908800" y="4159250"/>
            <a:ext cx="169863" cy="420688"/>
            <a:chOff x="4352" y="2620"/>
            <a:chExt cx="107" cy="265"/>
          </a:xfrm>
        </p:grpSpPr>
        <p:sp>
          <p:nvSpPr>
            <p:cNvPr id="61755" name="Rectangle 241"/>
            <p:cNvSpPr>
              <a:spLocks noChangeArrowheads="1"/>
            </p:cNvSpPr>
            <p:nvPr/>
          </p:nvSpPr>
          <p:spPr bwMode="auto">
            <a:xfrm>
              <a:off x="4394" y="2620"/>
              <a:ext cx="24" cy="16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756" name="Freeform 242"/>
            <p:cNvSpPr>
              <a:spLocks/>
            </p:cNvSpPr>
            <p:nvPr/>
          </p:nvSpPr>
          <p:spPr bwMode="auto">
            <a:xfrm>
              <a:off x="4352" y="2778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473" name="Rectangle 243"/>
          <p:cNvSpPr>
            <a:spLocks noChangeArrowheads="1"/>
          </p:cNvSpPr>
          <p:nvPr/>
        </p:nvSpPr>
        <p:spPr bwMode="auto">
          <a:xfrm>
            <a:off x="6300788" y="3200400"/>
            <a:ext cx="2798762" cy="960438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74" name="Line 246"/>
          <p:cNvSpPr>
            <a:spLocks noChangeShapeType="1"/>
          </p:cNvSpPr>
          <p:nvPr/>
        </p:nvSpPr>
        <p:spPr bwMode="auto">
          <a:xfrm flipV="1">
            <a:off x="5364163" y="299720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75" name="Line 247"/>
          <p:cNvSpPr>
            <a:spLocks noChangeShapeType="1"/>
          </p:cNvSpPr>
          <p:nvPr/>
        </p:nvSpPr>
        <p:spPr bwMode="auto">
          <a:xfrm>
            <a:off x="5148263" y="2563813"/>
            <a:ext cx="790575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76" name="Rectangle 248"/>
          <p:cNvSpPr>
            <a:spLocks noChangeArrowheads="1"/>
          </p:cNvSpPr>
          <p:nvPr/>
        </p:nvSpPr>
        <p:spPr bwMode="auto">
          <a:xfrm>
            <a:off x="5940425" y="2684463"/>
            <a:ext cx="309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fluid -ECF</a:t>
            </a:r>
          </a:p>
        </p:txBody>
      </p:sp>
      <p:grpSp>
        <p:nvGrpSpPr>
          <p:cNvPr id="179714" name="Group 249"/>
          <p:cNvGrpSpPr>
            <a:grpSpLocks/>
          </p:cNvGrpSpPr>
          <p:nvPr/>
        </p:nvGrpSpPr>
        <p:grpSpPr bwMode="auto">
          <a:xfrm>
            <a:off x="3952875" y="477838"/>
            <a:ext cx="1333500" cy="993775"/>
            <a:chOff x="2512" y="300"/>
            <a:chExt cx="840" cy="626"/>
          </a:xfrm>
        </p:grpSpPr>
        <p:grpSp>
          <p:nvGrpSpPr>
            <p:cNvPr id="179715" name="Group 250"/>
            <p:cNvGrpSpPr>
              <a:grpSpLocks/>
            </p:cNvGrpSpPr>
            <p:nvPr/>
          </p:nvGrpSpPr>
          <p:grpSpPr bwMode="auto">
            <a:xfrm>
              <a:off x="2512" y="300"/>
              <a:ext cx="840" cy="626"/>
              <a:chOff x="2512" y="300"/>
              <a:chExt cx="840" cy="626"/>
            </a:xfrm>
          </p:grpSpPr>
          <p:grpSp>
            <p:nvGrpSpPr>
              <p:cNvPr id="179716" name="Group 251"/>
              <p:cNvGrpSpPr>
                <a:grpSpLocks/>
              </p:cNvGrpSpPr>
              <p:nvPr/>
            </p:nvGrpSpPr>
            <p:grpSpPr bwMode="auto">
              <a:xfrm>
                <a:off x="2512" y="300"/>
                <a:ext cx="840" cy="626"/>
                <a:chOff x="2512" y="300"/>
                <a:chExt cx="840" cy="626"/>
              </a:xfrm>
            </p:grpSpPr>
            <p:grpSp>
              <p:nvGrpSpPr>
                <p:cNvPr id="179718" name="Group 252"/>
                <p:cNvGrpSpPr>
                  <a:grpSpLocks/>
                </p:cNvGrpSpPr>
                <p:nvPr/>
              </p:nvGrpSpPr>
              <p:grpSpPr bwMode="auto">
                <a:xfrm>
                  <a:off x="2512" y="302"/>
                  <a:ext cx="383" cy="624"/>
                  <a:chOff x="2512" y="302"/>
                  <a:chExt cx="383" cy="624"/>
                </a:xfrm>
              </p:grpSpPr>
              <p:grpSp>
                <p:nvGrpSpPr>
                  <p:cNvPr id="179719" name="Group 253"/>
                  <p:cNvGrpSpPr>
                    <a:grpSpLocks/>
                  </p:cNvGrpSpPr>
                  <p:nvPr/>
                </p:nvGrpSpPr>
                <p:grpSpPr bwMode="auto">
                  <a:xfrm>
                    <a:off x="2512" y="302"/>
                    <a:ext cx="383" cy="624"/>
                    <a:chOff x="2512" y="302"/>
                    <a:chExt cx="383" cy="624"/>
                  </a:xfrm>
                </p:grpSpPr>
                <p:sp>
                  <p:nvSpPr>
                    <p:cNvPr id="61751" name="Freeform 254"/>
                    <p:cNvSpPr>
                      <a:spLocks/>
                    </p:cNvSpPr>
                    <p:nvPr/>
                  </p:nvSpPr>
                  <p:spPr bwMode="auto">
                    <a:xfrm>
                      <a:off x="2512" y="302"/>
                      <a:ext cx="383" cy="623"/>
                    </a:xfrm>
                    <a:custGeom>
                      <a:avLst/>
                      <a:gdLst>
                        <a:gd name="T0" fmla="*/ 78 w 1532"/>
                        <a:gd name="T1" fmla="*/ 5 h 2491"/>
                        <a:gd name="T2" fmla="*/ 72 w 1532"/>
                        <a:gd name="T3" fmla="*/ 2 h 2491"/>
                        <a:gd name="T4" fmla="*/ 63 w 1532"/>
                        <a:gd name="T5" fmla="*/ 0 h 2491"/>
                        <a:gd name="T6" fmla="*/ 56 w 1532"/>
                        <a:gd name="T7" fmla="*/ 1 h 2491"/>
                        <a:gd name="T8" fmla="*/ 49 w 1532"/>
                        <a:gd name="T9" fmla="*/ 5 h 2491"/>
                        <a:gd name="T10" fmla="*/ 40 w 1532"/>
                        <a:gd name="T11" fmla="*/ 14 h 2491"/>
                        <a:gd name="T12" fmla="*/ 30 w 1532"/>
                        <a:gd name="T13" fmla="*/ 26 h 2491"/>
                        <a:gd name="T14" fmla="*/ 22 w 1532"/>
                        <a:gd name="T15" fmla="*/ 41 h 2491"/>
                        <a:gd name="T16" fmla="*/ 17 w 1532"/>
                        <a:gd name="T17" fmla="*/ 53 h 2491"/>
                        <a:gd name="T18" fmla="*/ 13 w 1532"/>
                        <a:gd name="T19" fmla="*/ 65 h 2491"/>
                        <a:gd name="T20" fmla="*/ 8 w 1532"/>
                        <a:gd name="T21" fmla="*/ 81 h 2491"/>
                        <a:gd name="T22" fmla="*/ 3 w 1532"/>
                        <a:gd name="T23" fmla="*/ 93 h 2491"/>
                        <a:gd name="T24" fmla="*/ 1 w 1532"/>
                        <a:gd name="T25" fmla="*/ 105 h 2491"/>
                        <a:gd name="T26" fmla="*/ 0 w 1532"/>
                        <a:gd name="T27" fmla="*/ 119 h 2491"/>
                        <a:gd name="T28" fmla="*/ 3 w 1532"/>
                        <a:gd name="T29" fmla="*/ 145 h 2491"/>
                        <a:gd name="T30" fmla="*/ 5 w 1532"/>
                        <a:gd name="T31" fmla="*/ 150 h 2491"/>
                        <a:gd name="T32" fmla="*/ 7 w 1532"/>
                        <a:gd name="T33" fmla="*/ 153 h 2491"/>
                        <a:gd name="T34" fmla="*/ 12 w 1532"/>
                        <a:gd name="T35" fmla="*/ 155 h 2491"/>
                        <a:gd name="T36" fmla="*/ 17 w 1532"/>
                        <a:gd name="T37" fmla="*/ 156 h 2491"/>
                        <a:gd name="T38" fmla="*/ 24 w 1532"/>
                        <a:gd name="T39" fmla="*/ 154 h 2491"/>
                        <a:gd name="T40" fmla="*/ 42 w 1532"/>
                        <a:gd name="T41" fmla="*/ 149 h 2491"/>
                        <a:gd name="T42" fmla="*/ 49 w 1532"/>
                        <a:gd name="T43" fmla="*/ 150 h 2491"/>
                        <a:gd name="T44" fmla="*/ 59 w 1532"/>
                        <a:gd name="T45" fmla="*/ 148 h 2491"/>
                        <a:gd name="T46" fmla="*/ 75 w 1532"/>
                        <a:gd name="T47" fmla="*/ 144 h 2491"/>
                        <a:gd name="T48" fmla="*/ 83 w 1532"/>
                        <a:gd name="T49" fmla="*/ 141 h 2491"/>
                        <a:gd name="T50" fmla="*/ 88 w 1532"/>
                        <a:gd name="T51" fmla="*/ 137 h 2491"/>
                        <a:gd name="T52" fmla="*/ 91 w 1532"/>
                        <a:gd name="T53" fmla="*/ 130 h 2491"/>
                        <a:gd name="T54" fmla="*/ 93 w 1532"/>
                        <a:gd name="T55" fmla="*/ 121 h 2491"/>
                        <a:gd name="T56" fmla="*/ 95 w 1532"/>
                        <a:gd name="T57" fmla="*/ 112 h 2491"/>
                        <a:gd name="T58" fmla="*/ 96 w 1532"/>
                        <a:gd name="T59" fmla="*/ 100 h 2491"/>
                        <a:gd name="T60" fmla="*/ 93 w 1532"/>
                        <a:gd name="T61" fmla="*/ 84 h 2491"/>
                        <a:gd name="T62" fmla="*/ 90 w 1532"/>
                        <a:gd name="T63" fmla="*/ 63 h 2491"/>
                        <a:gd name="T64" fmla="*/ 87 w 1532"/>
                        <a:gd name="T65" fmla="*/ 56 h 2491"/>
                        <a:gd name="T66" fmla="*/ 84 w 1532"/>
                        <a:gd name="T67" fmla="*/ 50 h 2491"/>
                        <a:gd name="T68" fmla="*/ 85 w 1532"/>
                        <a:gd name="T69" fmla="*/ 38 h 2491"/>
                        <a:gd name="T70" fmla="*/ 85 w 1532"/>
                        <a:gd name="T71" fmla="*/ 30 h 2491"/>
                        <a:gd name="T72" fmla="*/ 83 w 1532"/>
                        <a:gd name="T73" fmla="*/ 17 h 2491"/>
                        <a:gd name="T74" fmla="*/ 80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1278" y="127"/>
                          </a:moveTo>
                          <a:lnTo>
                            <a:pt x="1247" y="85"/>
                          </a:lnTo>
                          <a:lnTo>
                            <a:pt x="1197" y="48"/>
                          </a:lnTo>
                          <a:lnTo>
                            <a:pt x="1143" y="25"/>
                          </a:lnTo>
                          <a:lnTo>
                            <a:pt x="1090" y="9"/>
                          </a:lnTo>
                          <a:lnTo>
                            <a:pt x="1017" y="0"/>
                          </a:lnTo>
                          <a:lnTo>
                            <a:pt x="960" y="7"/>
                          </a:lnTo>
                          <a:lnTo>
                            <a:pt x="897" y="21"/>
                          </a:lnTo>
                          <a:lnTo>
                            <a:pt x="833" y="45"/>
                          </a:lnTo>
                          <a:lnTo>
                            <a:pt x="785" y="75"/>
                          </a:lnTo>
                          <a:lnTo>
                            <a:pt x="733" y="121"/>
                          </a:lnTo>
                          <a:lnTo>
                            <a:pt x="641" y="220"/>
                          </a:lnTo>
                          <a:lnTo>
                            <a:pt x="563" y="312"/>
                          </a:lnTo>
                          <a:lnTo>
                            <a:pt x="487" y="419"/>
                          </a:lnTo>
                          <a:lnTo>
                            <a:pt x="413" y="540"/>
                          </a:lnTo>
                          <a:lnTo>
                            <a:pt x="356" y="652"/>
                          </a:lnTo>
                          <a:lnTo>
                            <a:pt x="308" y="758"/>
                          </a:lnTo>
                          <a:lnTo>
                            <a:pt x="273" y="852"/>
                          </a:lnTo>
                          <a:lnTo>
                            <a:pt x="247" y="946"/>
                          </a:lnTo>
                          <a:lnTo>
                            <a:pt x="216" y="1043"/>
                          </a:lnTo>
                          <a:lnTo>
                            <a:pt x="184" y="1132"/>
                          </a:lnTo>
                          <a:lnTo>
                            <a:pt x="131" y="1286"/>
                          </a:lnTo>
                          <a:lnTo>
                            <a:pt x="74" y="1414"/>
                          </a:lnTo>
                          <a:lnTo>
                            <a:pt x="45" y="1485"/>
                          </a:lnTo>
                          <a:lnTo>
                            <a:pt x="25" y="1572"/>
                          </a:lnTo>
                          <a:lnTo>
                            <a:pt x="10" y="1677"/>
                          </a:lnTo>
                          <a:lnTo>
                            <a:pt x="0" y="1792"/>
                          </a:lnTo>
                          <a:lnTo>
                            <a:pt x="2" y="1902"/>
                          </a:lnTo>
                          <a:lnTo>
                            <a:pt x="24" y="2166"/>
                          </a:lnTo>
                          <a:lnTo>
                            <a:pt x="45" y="2322"/>
                          </a:lnTo>
                          <a:lnTo>
                            <a:pt x="56" y="2363"/>
                          </a:lnTo>
                          <a:lnTo>
                            <a:pt x="74" y="2400"/>
                          </a:lnTo>
                          <a:lnTo>
                            <a:pt x="96" y="2430"/>
                          </a:lnTo>
                          <a:lnTo>
                            <a:pt x="120" y="2451"/>
                          </a:lnTo>
                          <a:lnTo>
                            <a:pt x="146" y="2469"/>
                          </a:lnTo>
                          <a:lnTo>
                            <a:pt x="184" y="2481"/>
                          </a:lnTo>
                          <a:lnTo>
                            <a:pt x="228" y="2488"/>
                          </a:lnTo>
                          <a:lnTo>
                            <a:pt x="274" y="2491"/>
                          </a:lnTo>
                          <a:lnTo>
                            <a:pt x="333" y="2484"/>
                          </a:lnTo>
                          <a:lnTo>
                            <a:pt x="393" y="2469"/>
                          </a:lnTo>
                          <a:lnTo>
                            <a:pt x="520" y="2429"/>
                          </a:lnTo>
                          <a:lnTo>
                            <a:pt x="670" y="2379"/>
                          </a:lnTo>
                          <a:lnTo>
                            <a:pt x="741" y="2393"/>
                          </a:lnTo>
                          <a:lnTo>
                            <a:pt x="786" y="2399"/>
                          </a:lnTo>
                          <a:lnTo>
                            <a:pt x="840" y="2393"/>
                          </a:lnTo>
                          <a:lnTo>
                            <a:pt x="947" y="2372"/>
                          </a:lnTo>
                          <a:lnTo>
                            <a:pt x="1081" y="2337"/>
                          </a:lnTo>
                          <a:lnTo>
                            <a:pt x="1202" y="2301"/>
                          </a:lnTo>
                          <a:lnTo>
                            <a:pt x="1281" y="2273"/>
                          </a:lnTo>
                          <a:lnTo>
                            <a:pt x="1326" y="2253"/>
                          </a:lnTo>
                          <a:lnTo>
                            <a:pt x="1368" y="2226"/>
                          </a:lnTo>
                          <a:lnTo>
                            <a:pt x="1403" y="2185"/>
                          </a:lnTo>
                          <a:lnTo>
                            <a:pt x="1429" y="2138"/>
                          </a:lnTo>
                          <a:lnTo>
                            <a:pt x="1452" y="2082"/>
                          </a:lnTo>
                          <a:lnTo>
                            <a:pt x="1472" y="2024"/>
                          </a:lnTo>
                          <a:lnTo>
                            <a:pt x="1493" y="1931"/>
                          </a:lnTo>
                          <a:lnTo>
                            <a:pt x="1505" y="1858"/>
                          </a:lnTo>
                          <a:lnTo>
                            <a:pt x="1515" y="1784"/>
                          </a:lnTo>
                          <a:lnTo>
                            <a:pt x="1529" y="1669"/>
                          </a:lnTo>
                          <a:lnTo>
                            <a:pt x="1532" y="1593"/>
                          </a:lnTo>
                          <a:lnTo>
                            <a:pt x="1522" y="1491"/>
                          </a:lnTo>
                          <a:lnTo>
                            <a:pt x="1493" y="1343"/>
                          </a:lnTo>
                          <a:lnTo>
                            <a:pt x="1465" y="1150"/>
                          </a:lnTo>
                          <a:lnTo>
                            <a:pt x="1434" y="1010"/>
                          </a:lnTo>
                          <a:lnTo>
                            <a:pt x="1411" y="952"/>
                          </a:lnTo>
                          <a:lnTo>
                            <a:pt x="1385" y="899"/>
                          </a:lnTo>
                          <a:lnTo>
                            <a:pt x="1364" y="845"/>
                          </a:lnTo>
                          <a:lnTo>
                            <a:pt x="1349" y="802"/>
                          </a:lnTo>
                          <a:lnTo>
                            <a:pt x="1338" y="723"/>
                          </a:lnTo>
                          <a:lnTo>
                            <a:pt x="1359" y="612"/>
                          </a:lnTo>
                          <a:lnTo>
                            <a:pt x="1363" y="543"/>
                          </a:lnTo>
                          <a:lnTo>
                            <a:pt x="1357" y="474"/>
                          </a:lnTo>
                          <a:lnTo>
                            <a:pt x="1346" y="386"/>
                          </a:lnTo>
                          <a:lnTo>
                            <a:pt x="1326" y="269"/>
                          </a:lnTo>
                          <a:lnTo>
                            <a:pt x="1304" y="185"/>
                          </a:lnTo>
                          <a:lnTo>
                            <a:pt x="1278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179720" name="Group 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2" y="612"/>
                      <a:ext cx="383" cy="314"/>
                      <a:chOff x="2512" y="612"/>
                      <a:chExt cx="383" cy="314"/>
                    </a:xfrm>
                  </p:grpSpPr>
                  <p:sp>
                    <p:nvSpPr>
                      <p:cNvPr id="61753" name="Freeform 2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383" cy="314"/>
                      </a:xfrm>
                      <a:custGeom>
                        <a:avLst/>
                        <a:gdLst>
                          <a:gd name="T0" fmla="*/ 9 w 1532"/>
                          <a:gd name="T1" fmla="*/ 0 h 1254"/>
                          <a:gd name="T2" fmla="*/ 8 w 1532"/>
                          <a:gd name="T3" fmla="*/ 3 h 1254"/>
                          <a:gd name="T4" fmla="*/ 5 w 1532"/>
                          <a:gd name="T5" fmla="*/ 11 h 1254"/>
                          <a:gd name="T6" fmla="*/ 3 w 1532"/>
                          <a:gd name="T7" fmla="*/ 16 h 1254"/>
                          <a:gd name="T8" fmla="*/ 1 w 1532"/>
                          <a:gd name="T9" fmla="*/ 21 h 1254"/>
                          <a:gd name="T10" fmla="*/ 1 w 1532"/>
                          <a:gd name="T11" fmla="*/ 28 h 1254"/>
                          <a:gd name="T12" fmla="*/ 0 w 1532"/>
                          <a:gd name="T13" fmla="*/ 35 h 1254"/>
                          <a:gd name="T14" fmla="*/ 0 w 1532"/>
                          <a:gd name="T15" fmla="*/ 42 h 1254"/>
                          <a:gd name="T16" fmla="*/ 1 w 1532"/>
                          <a:gd name="T17" fmla="*/ 58 h 1254"/>
                          <a:gd name="T18" fmla="*/ 3 w 1532"/>
                          <a:gd name="T19" fmla="*/ 68 h 1254"/>
                          <a:gd name="T20" fmla="*/ 3 w 1532"/>
                          <a:gd name="T21" fmla="*/ 71 h 1254"/>
                          <a:gd name="T22" fmla="*/ 5 w 1532"/>
                          <a:gd name="T23" fmla="*/ 73 h 1254"/>
                          <a:gd name="T24" fmla="*/ 6 w 1532"/>
                          <a:gd name="T25" fmla="*/ 75 h 1254"/>
                          <a:gd name="T26" fmla="*/ 7 w 1532"/>
                          <a:gd name="T27" fmla="*/ 76 h 1254"/>
                          <a:gd name="T28" fmla="*/ 9 w 1532"/>
                          <a:gd name="T29" fmla="*/ 77 h 1254"/>
                          <a:gd name="T30" fmla="*/ 12 w 1532"/>
                          <a:gd name="T31" fmla="*/ 78 h 1254"/>
                          <a:gd name="T32" fmla="*/ 14 w 1532"/>
                          <a:gd name="T33" fmla="*/ 78 h 1254"/>
                          <a:gd name="T34" fmla="*/ 17 w 1532"/>
                          <a:gd name="T35" fmla="*/ 79 h 1254"/>
                          <a:gd name="T36" fmla="*/ 21 w 1532"/>
                          <a:gd name="T37" fmla="*/ 78 h 1254"/>
                          <a:gd name="T38" fmla="*/ 24 w 1532"/>
                          <a:gd name="T39" fmla="*/ 77 h 1254"/>
                          <a:gd name="T40" fmla="*/ 33 w 1532"/>
                          <a:gd name="T41" fmla="*/ 75 h 1254"/>
                          <a:gd name="T42" fmla="*/ 42 w 1532"/>
                          <a:gd name="T43" fmla="*/ 72 h 1254"/>
                          <a:gd name="T44" fmla="*/ 46 w 1532"/>
                          <a:gd name="T45" fmla="*/ 73 h 1254"/>
                          <a:gd name="T46" fmla="*/ 49 w 1532"/>
                          <a:gd name="T47" fmla="*/ 73 h 1254"/>
                          <a:gd name="T48" fmla="*/ 52 w 1532"/>
                          <a:gd name="T49" fmla="*/ 73 h 1254"/>
                          <a:gd name="T50" fmla="*/ 59 w 1532"/>
                          <a:gd name="T51" fmla="*/ 71 h 1254"/>
                          <a:gd name="T52" fmla="*/ 68 w 1532"/>
                          <a:gd name="T53" fmla="*/ 69 h 1254"/>
                          <a:gd name="T54" fmla="*/ 75 w 1532"/>
                          <a:gd name="T55" fmla="*/ 67 h 1254"/>
                          <a:gd name="T56" fmla="*/ 80 w 1532"/>
                          <a:gd name="T57" fmla="*/ 65 h 1254"/>
                          <a:gd name="T58" fmla="*/ 83 w 1532"/>
                          <a:gd name="T59" fmla="*/ 64 h 1254"/>
                          <a:gd name="T60" fmla="*/ 86 w 1532"/>
                          <a:gd name="T61" fmla="*/ 62 h 1254"/>
                          <a:gd name="T62" fmla="*/ 88 w 1532"/>
                          <a:gd name="T63" fmla="*/ 60 h 1254"/>
                          <a:gd name="T64" fmla="*/ 89 w 1532"/>
                          <a:gd name="T65" fmla="*/ 57 h 1254"/>
                          <a:gd name="T66" fmla="*/ 91 w 1532"/>
                          <a:gd name="T67" fmla="*/ 53 h 1254"/>
                          <a:gd name="T68" fmla="*/ 92 w 1532"/>
                          <a:gd name="T69" fmla="*/ 49 h 1254"/>
                          <a:gd name="T70" fmla="*/ 93 w 1532"/>
                          <a:gd name="T71" fmla="*/ 44 h 1254"/>
                          <a:gd name="T72" fmla="*/ 94 w 1532"/>
                          <a:gd name="T73" fmla="*/ 39 h 1254"/>
                          <a:gd name="T74" fmla="*/ 95 w 1532"/>
                          <a:gd name="T75" fmla="*/ 34 h 1254"/>
                          <a:gd name="T76" fmla="*/ 96 w 1532"/>
                          <a:gd name="T77" fmla="*/ 27 h 1254"/>
                          <a:gd name="T78" fmla="*/ 96 w 1532"/>
                          <a:gd name="T79" fmla="*/ 22 h 1254"/>
                          <a:gd name="T80" fmla="*/ 95 w 1532"/>
                          <a:gd name="T81" fmla="*/ 16 h 1254"/>
                          <a:gd name="T82" fmla="*/ 95 w 1532"/>
                          <a:gd name="T83" fmla="*/ 12 h 1254"/>
                          <a:gd name="T84" fmla="*/ 93 w 1532"/>
                          <a:gd name="T85" fmla="*/ 12 h 1254"/>
                          <a:gd name="T86" fmla="*/ 90 w 1532"/>
                          <a:gd name="T87" fmla="*/ 13 h 1254"/>
                          <a:gd name="T88" fmla="*/ 87 w 1532"/>
                          <a:gd name="T89" fmla="*/ 13 h 1254"/>
                          <a:gd name="T90" fmla="*/ 81 w 1532"/>
                          <a:gd name="T91" fmla="*/ 13 h 1254"/>
                          <a:gd name="T92" fmla="*/ 76 w 1532"/>
                          <a:gd name="T93" fmla="*/ 13 h 1254"/>
                          <a:gd name="T94" fmla="*/ 69 w 1532"/>
                          <a:gd name="T95" fmla="*/ 13 h 1254"/>
                          <a:gd name="T96" fmla="*/ 63 w 1532"/>
                          <a:gd name="T97" fmla="*/ 14 h 1254"/>
                          <a:gd name="T98" fmla="*/ 57 w 1532"/>
                          <a:gd name="T99" fmla="*/ 13 h 1254"/>
                          <a:gd name="T100" fmla="*/ 52 w 1532"/>
                          <a:gd name="T101" fmla="*/ 13 h 1254"/>
                          <a:gd name="T102" fmla="*/ 48 w 1532"/>
                          <a:gd name="T103" fmla="*/ 13 h 1254"/>
                          <a:gd name="T104" fmla="*/ 44 w 1532"/>
                          <a:gd name="T105" fmla="*/ 12 h 1254"/>
                          <a:gd name="T106" fmla="*/ 40 w 1532"/>
                          <a:gd name="T107" fmla="*/ 12 h 1254"/>
                          <a:gd name="T108" fmla="*/ 36 w 1532"/>
                          <a:gd name="T109" fmla="*/ 10 h 1254"/>
                          <a:gd name="T110" fmla="*/ 31 w 1532"/>
                          <a:gd name="T111" fmla="*/ 9 h 1254"/>
                          <a:gd name="T112" fmla="*/ 26 w 1532"/>
                          <a:gd name="T113" fmla="*/ 7 h 1254"/>
                          <a:gd name="T114" fmla="*/ 22 w 1532"/>
                          <a:gd name="T115" fmla="*/ 5 h 1254"/>
                          <a:gd name="T116" fmla="*/ 17 w 1532"/>
                          <a:gd name="T117" fmla="*/ 3 h 1254"/>
                          <a:gd name="T118" fmla="*/ 13 w 1532"/>
                          <a:gd name="T119" fmla="*/ 1 h 1254"/>
                          <a:gd name="T120" fmla="*/ 11 w 1532"/>
                          <a:gd name="T121" fmla="*/ 0 h 1254"/>
                          <a:gd name="T122" fmla="*/ 9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4" y="1245"/>
                            </a:lnTo>
                            <a:lnTo>
                              <a:pt x="228" y="1252"/>
                            </a:lnTo>
                            <a:lnTo>
                              <a:pt x="274" y="1254"/>
                            </a:lnTo>
                            <a:lnTo>
                              <a:pt x="332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70" y="1143"/>
                            </a:lnTo>
                            <a:lnTo>
                              <a:pt x="741" y="1157"/>
                            </a:lnTo>
                            <a:lnTo>
                              <a:pt x="786" y="1163"/>
                            </a:lnTo>
                            <a:lnTo>
                              <a:pt x="840" y="1157"/>
                            </a:lnTo>
                            <a:lnTo>
                              <a:pt x="947" y="1135"/>
                            </a:lnTo>
                            <a:lnTo>
                              <a:pt x="1081" y="1101"/>
                            </a:lnTo>
                            <a:lnTo>
                              <a:pt x="1202" y="1064"/>
                            </a:lnTo>
                            <a:lnTo>
                              <a:pt x="1280" y="1037"/>
                            </a:lnTo>
                            <a:lnTo>
                              <a:pt x="1326" y="1017"/>
                            </a:lnTo>
                            <a:lnTo>
                              <a:pt x="1368" y="989"/>
                            </a:lnTo>
                            <a:lnTo>
                              <a:pt x="1403" y="949"/>
                            </a:lnTo>
                            <a:lnTo>
                              <a:pt x="1429" y="902"/>
                            </a:lnTo>
                            <a:lnTo>
                              <a:pt x="1451" y="847"/>
                            </a:lnTo>
                            <a:lnTo>
                              <a:pt x="1472" y="788"/>
                            </a:lnTo>
                            <a:lnTo>
                              <a:pt x="1493" y="696"/>
                            </a:lnTo>
                            <a:lnTo>
                              <a:pt x="1505" y="622"/>
                            </a:lnTo>
                            <a:lnTo>
                              <a:pt x="1514" y="547"/>
                            </a:lnTo>
                            <a:lnTo>
                              <a:pt x="1529" y="433"/>
                            </a:lnTo>
                            <a:lnTo>
                              <a:pt x="1532" y="357"/>
                            </a:lnTo>
                            <a:lnTo>
                              <a:pt x="1522" y="256"/>
                            </a:lnTo>
                            <a:lnTo>
                              <a:pt x="1512" y="189"/>
                            </a:lnTo>
                            <a:lnTo>
                              <a:pt x="1481" y="193"/>
                            </a:lnTo>
                            <a:lnTo>
                              <a:pt x="1434" y="207"/>
                            </a:lnTo>
                            <a:lnTo>
                              <a:pt x="1386" y="212"/>
                            </a:lnTo>
                            <a:lnTo>
                              <a:pt x="1293" y="211"/>
                            </a:lnTo>
                            <a:lnTo>
                              <a:pt x="1215" y="207"/>
                            </a:lnTo>
                            <a:lnTo>
                              <a:pt x="1106" y="212"/>
                            </a:lnTo>
                            <a:lnTo>
                              <a:pt x="1008" y="214"/>
                            </a:lnTo>
                            <a:lnTo>
                              <a:pt x="916" y="212"/>
                            </a:lnTo>
                            <a:lnTo>
                              <a:pt x="838" y="208"/>
                            </a:lnTo>
                            <a:lnTo>
                              <a:pt x="771" y="205"/>
                            </a:lnTo>
                            <a:lnTo>
                              <a:pt x="696" y="194"/>
                            </a:lnTo>
                            <a:lnTo>
                              <a:pt x="640" y="182"/>
                            </a:lnTo>
                            <a:lnTo>
                              <a:pt x="568" y="155"/>
                            </a:lnTo>
                            <a:lnTo>
                              <a:pt x="504" y="136"/>
                            </a:lnTo>
                            <a:lnTo>
                              <a:pt x="423" y="111"/>
                            </a:lnTo>
                            <a:lnTo>
                              <a:pt x="344" y="79"/>
                            </a:lnTo>
                            <a:lnTo>
                              <a:pt x="271" y="48"/>
                            </a:lnTo>
                            <a:lnTo>
                              <a:pt x="208" y="15"/>
                            </a:lnTo>
                            <a:lnTo>
                              <a:pt x="174" y="2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1754" name="Freeform 2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176" cy="314"/>
                      </a:xfrm>
                      <a:custGeom>
                        <a:avLst/>
                        <a:gdLst>
                          <a:gd name="T0" fmla="*/ 9 w 707"/>
                          <a:gd name="T1" fmla="*/ 0 h 1254"/>
                          <a:gd name="T2" fmla="*/ 8 w 707"/>
                          <a:gd name="T3" fmla="*/ 3 h 1254"/>
                          <a:gd name="T4" fmla="*/ 4 w 707"/>
                          <a:gd name="T5" fmla="*/ 11 h 1254"/>
                          <a:gd name="T6" fmla="*/ 3 w 707"/>
                          <a:gd name="T7" fmla="*/ 16 h 1254"/>
                          <a:gd name="T8" fmla="*/ 1 w 707"/>
                          <a:gd name="T9" fmla="*/ 21 h 1254"/>
                          <a:gd name="T10" fmla="*/ 0 w 707"/>
                          <a:gd name="T11" fmla="*/ 28 h 1254"/>
                          <a:gd name="T12" fmla="*/ 0 w 707"/>
                          <a:gd name="T13" fmla="*/ 35 h 1254"/>
                          <a:gd name="T14" fmla="*/ 0 w 707"/>
                          <a:gd name="T15" fmla="*/ 42 h 1254"/>
                          <a:gd name="T16" fmla="*/ 1 w 707"/>
                          <a:gd name="T17" fmla="*/ 58 h 1254"/>
                          <a:gd name="T18" fmla="*/ 3 w 707"/>
                          <a:gd name="T19" fmla="*/ 68 h 1254"/>
                          <a:gd name="T20" fmla="*/ 3 w 707"/>
                          <a:gd name="T21" fmla="*/ 71 h 1254"/>
                          <a:gd name="T22" fmla="*/ 4 w 707"/>
                          <a:gd name="T23" fmla="*/ 73 h 1254"/>
                          <a:gd name="T24" fmla="*/ 6 w 707"/>
                          <a:gd name="T25" fmla="*/ 75 h 1254"/>
                          <a:gd name="T26" fmla="*/ 7 w 707"/>
                          <a:gd name="T27" fmla="*/ 76 h 1254"/>
                          <a:gd name="T28" fmla="*/ 9 w 707"/>
                          <a:gd name="T29" fmla="*/ 77 h 1254"/>
                          <a:gd name="T30" fmla="*/ 11 w 707"/>
                          <a:gd name="T31" fmla="*/ 78 h 1254"/>
                          <a:gd name="T32" fmla="*/ 14 w 707"/>
                          <a:gd name="T33" fmla="*/ 78 h 1254"/>
                          <a:gd name="T34" fmla="*/ 17 w 707"/>
                          <a:gd name="T35" fmla="*/ 79 h 1254"/>
                          <a:gd name="T36" fmla="*/ 20 w 707"/>
                          <a:gd name="T37" fmla="*/ 78 h 1254"/>
                          <a:gd name="T38" fmla="*/ 24 w 707"/>
                          <a:gd name="T39" fmla="*/ 77 h 1254"/>
                          <a:gd name="T40" fmla="*/ 32 w 707"/>
                          <a:gd name="T41" fmla="*/ 75 h 1254"/>
                          <a:gd name="T42" fmla="*/ 42 w 707"/>
                          <a:gd name="T43" fmla="*/ 72 h 1254"/>
                          <a:gd name="T44" fmla="*/ 42 w 707"/>
                          <a:gd name="T45" fmla="*/ 71 h 1254"/>
                          <a:gd name="T46" fmla="*/ 43 w 707"/>
                          <a:gd name="T47" fmla="*/ 70 h 1254"/>
                          <a:gd name="T48" fmla="*/ 44 w 707"/>
                          <a:gd name="T49" fmla="*/ 68 h 1254"/>
                          <a:gd name="T50" fmla="*/ 44 w 707"/>
                          <a:gd name="T51" fmla="*/ 67 h 1254"/>
                          <a:gd name="T52" fmla="*/ 43 w 707"/>
                          <a:gd name="T53" fmla="*/ 64 h 1254"/>
                          <a:gd name="T54" fmla="*/ 40 w 707"/>
                          <a:gd name="T55" fmla="*/ 59 h 1254"/>
                          <a:gd name="T56" fmla="*/ 36 w 707"/>
                          <a:gd name="T57" fmla="*/ 51 h 1254"/>
                          <a:gd name="T58" fmla="*/ 34 w 707"/>
                          <a:gd name="T59" fmla="*/ 47 h 1254"/>
                          <a:gd name="T60" fmla="*/ 31 w 707"/>
                          <a:gd name="T61" fmla="*/ 42 h 1254"/>
                          <a:gd name="T62" fmla="*/ 29 w 707"/>
                          <a:gd name="T63" fmla="*/ 37 h 1254"/>
                          <a:gd name="T64" fmla="*/ 26 w 707"/>
                          <a:gd name="T65" fmla="*/ 32 h 1254"/>
                          <a:gd name="T66" fmla="*/ 23 w 707"/>
                          <a:gd name="T67" fmla="*/ 28 h 1254"/>
                          <a:gd name="T68" fmla="*/ 21 w 707"/>
                          <a:gd name="T69" fmla="*/ 23 h 1254"/>
                          <a:gd name="T70" fmla="*/ 18 w 707"/>
                          <a:gd name="T71" fmla="*/ 17 h 1254"/>
                          <a:gd name="T72" fmla="*/ 15 w 707"/>
                          <a:gd name="T73" fmla="*/ 12 h 1254"/>
                          <a:gd name="T74" fmla="*/ 12 w 707"/>
                          <a:gd name="T75" fmla="*/ 7 h 1254"/>
                          <a:gd name="T76" fmla="*/ 11 w 707"/>
                          <a:gd name="T77" fmla="*/ 3 h 1254"/>
                          <a:gd name="T78" fmla="*/ 10 w 707"/>
                          <a:gd name="T79" fmla="*/ 1 h 1254"/>
                          <a:gd name="T80" fmla="*/ 9 w 707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7"/>
                          <a:gd name="T124" fmla="*/ 0 h 1254"/>
                          <a:gd name="T125" fmla="*/ 707 w 707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7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3" y="1245"/>
                            </a:lnTo>
                            <a:lnTo>
                              <a:pt x="227" y="1252"/>
                            </a:lnTo>
                            <a:lnTo>
                              <a:pt x="273" y="1254"/>
                            </a:lnTo>
                            <a:lnTo>
                              <a:pt x="331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69" y="1143"/>
                            </a:lnTo>
                            <a:lnTo>
                              <a:pt x="683" y="1131"/>
                            </a:lnTo>
                            <a:lnTo>
                              <a:pt x="700" y="1109"/>
                            </a:lnTo>
                            <a:lnTo>
                              <a:pt x="704" y="1090"/>
                            </a:lnTo>
                            <a:lnTo>
                              <a:pt x="707" y="1062"/>
                            </a:lnTo>
                            <a:lnTo>
                              <a:pt x="694" y="1027"/>
                            </a:lnTo>
                            <a:lnTo>
                              <a:pt x="647" y="943"/>
                            </a:lnTo>
                            <a:lnTo>
                              <a:pt x="581" y="819"/>
                            </a:lnTo>
                            <a:lnTo>
                              <a:pt x="546" y="755"/>
                            </a:lnTo>
                            <a:lnTo>
                              <a:pt x="501" y="668"/>
                            </a:lnTo>
                            <a:lnTo>
                              <a:pt x="461" y="596"/>
                            </a:lnTo>
                            <a:lnTo>
                              <a:pt x="418" y="517"/>
                            </a:lnTo>
                            <a:lnTo>
                              <a:pt x="379" y="443"/>
                            </a:lnTo>
                            <a:lnTo>
                              <a:pt x="340" y="371"/>
                            </a:lnTo>
                            <a:lnTo>
                              <a:pt x="286" y="274"/>
                            </a:lnTo>
                            <a:lnTo>
                              <a:pt x="241" y="188"/>
                            </a:lnTo>
                            <a:lnTo>
                              <a:pt x="198" y="106"/>
                            </a:lnTo>
                            <a:lnTo>
                              <a:pt x="174" y="53"/>
                            </a:lnTo>
                            <a:lnTo>
                              <a:pt x="159" y="21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1750" name="Freeform 258"/>
                  <p:cNvSpPr>
                    <a:spLocks/>
                  </p:cNvSpPr>
                  <p:nvPr/>
                </p:nvSpPr>
                <p:spPr bwMode="auto">
                  <a:xfrm>
                    <a:off x="2777" y="444"/>
                    <a:ext cx="72" cy="61"/>
                  </a:xfrm>
                  <a:custGeom>
                    <a:avLst/>
                    <a:gdLst>
                      <a:gd name="T0" fmla="*/ 18 w 285"/>
                      <a:gd name="T1" fmla="*/ 15 h 244"/>
                      <a:gd name="T2" fmla="*/ 16 w 285"/>
                      <a:gd name="T3" fmla="*/ 15 h 244"/>
                      <a:gd name="T4" fmla="*/ 14 w 285"/>
                      <a:gd name="T5" fmla="*/ 13 h 244"/>
                      <a:gd name="T6" fmla="*/ 11 w 285"/>
                      <a:gd name="T7" fmla="*/ 11 h 244"/>
                      <a:gd name="T8" fmla="*/ 10 w 285"/>
                      <a:gd name="T9" fmla="*/ 10 h 244"/>
                      <a:gd name="T10" fmla="*/ 9 w 285"/>
                      <a:gd name="T11" fmla="*/ 8 h 244"/>
                      <a:gd name="T12" fmla="*/ 8 w 285"/>
                      <a:gd name="T13" fmla="*/ 6 h 244"/>
                      <a:gd name="T14" fmla="*/ 7 w 285"/>
                      <a:gd name="T15" fmla="*/ 5 h 244"/>
                      <a:gd name="T16" fmla="*/ 6 w 285"/>
                      <a:gd name="T17" fmla="*/ 3 h 244"/>
                      <a:gd name="T18" fmla="*/ 4 w 285"/>
                      <a:gd name="T19" fmla="*/ 2 h 244"/>
                      <a:gd name="T20" fmla="*/ 3 w 285"/>
                      <a:gd name="T21" fmla="*/ 1 h 244"/>
                      <a:gd name="T22" fmla="*/ 0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285" y="244"/>
                        </a:moveTo>
                        <a:lnTo>
                          <a:pt x="253" y="230"/>
                        </a:lnTo>
                        <a:lnTo>
                          <a:pt x="217" y="209"/>
                        </a:lnTo>
                        <a:lnTo>
                          <a:pt x="175" y="178"/>
                        </a:lnTo>
                        <a:lnTo>
                          <a:pt x="152" y="153"/>
                        </a:lnTo>
                        <a:lnTo>
                          <a:pt x="137" y="128"/>
                        </a:lnTo>
                        <a:lnTo>
                          <a:pt x="121" y="99"/>
                        </a:lnTo>
                        <a:lnTo>
                          <a:pt x="103" y="70"/>
                        </a:lnTo>
                        <a:lnTo>
                          <a:pt x="86" y="47"/>
                        </a:lnTo>
                        <a:lnTo>
                          <a:pt x="65" y="32"/>
                        </a:lnTo>
                        <a:lnTo>
                          <a:pt x="39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79722" name="Group 259"/>
                <p:cNvGrpSpPr>
                  <a:grpSpLocks/>
                </p:cNvGrpSpPr>
                <p:nvPr/>
              </p:nvGrpSpPr>
              <p:grpSpPr bwMode="auto">
                <a:xfrm>
                  <a:off x="2969" y="300"/>
                  <a:ext cx="383" cy="624"/>
                  <a:chOff x="2969" y="300"/>
                  <a:chExt cx="383" cy="624"/>
                </a:xfrm>
              </p:grpSpPr>
              <p:grpSp>
                <p:nvGrpSpPr>
                  <p:cNvPr id="179723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2969" y="300"/>
                    <a:ext cx="383" cy="624"/>
                    <a:chOff x="2969" y="300"/>
                    <a:chExt cx="383" cy="624"/>
                  </a:xfrm>
                </p:grpSpPr>
                <p:sp>
                  <p:nvSpPr>
                    <p:cNvPr id="61745" name="Freeform 261"/>
                    <p:cNvSpPr>
                      <a:spLocks/>
                    </p:cNvSpPr>
                    <p:nvPr/>
                  </p:nvSpPr>
                  <p:spPr bwMode="auto">
                    <a:xfrm>
                      <a:off x="2969" y="300"/>
                      <a:ext cx="383" cy="623"/>
                    </a:xfrm>
                    <a:custGeom>
                      <a:avLst/>
                      <a:gdLst>
                        <a:gd name="T0" fmla="*/ 18 w 1532"/>
                        <a:gd name="T1" fmla="*/ 5 h 2491"/>
                        <a:gd name="T2" fmla="*/ 24 w 1532"/>
                        <a:gd name="T3" fmla="*/ 2 h 2491"/>
                        <a:gd name="T4" fmla="*/ 32 w 1532"/>
                        <a:gd name="T5" fmla="*/ 0 h 2491"/>
                        <a:gd name="T6" fmla="*/ 40 w 1532"/>
                        <a:gd name="T7" fmla="*/ 1 h 2491"/>
                        <a:gd name="T8" fmla="*/ 47 w 1532"/>
                        <a:gd name="T9" fmla="*/ 5 h 2491"/>
                        <a:gd name="T10" fmla="*/ 56 w 1532"/>
                        <a:gd name="T11" fmla="*/ 14 h 2491"/>
                        <a:gd name="T12" fmla="*/ 65 w 1532"/>
                        <a:gd name="T13" fmla="*/ 26 h 2491"/>
                        <a:gd name="T14" fmla="*/ 74 w 1532"/>
                        <a:gd name="T15" fmla="*/ 41 h 2491"/>
                        <a:gd name="T16" fmla="*/ 79 w 1532"/>
                        <a:gd name="T17" fmla="*/ 53 h 2491"/>
                        <a:gd name="T18" fmla="*/ 82 w 1532"/>
                        <a:gd name="T19" fmla="*/ 65 h 2491"/>
                        <a:gd name="T20" fmla="*/ 88 w 1532"/>
                        <a:gd name="T21" fmla="*/ 80 h 2491"/>
                        <a:gd name="T22" fmla="*/ 93 w 1532"/>
                        <a:gd name="T23" fmla="*/ 93 h 2491"/>
                        <a:gd name="T24" fmla="*/ 95 w 1532"/>
                        <a:gd name="T25" fmla="*/ 105 h 2491"/>
                        <a:gd name="T26" fmla="*/ 96 w 1532"/>
                        <a:gd name="T27" fmla="*/ 119 h 2491"/>
                        <a:gd name="T28" fmla="*/ 93 w 1532"/>
                        <a:gd name="T29" fmla="*/ 145 h 2491"/>
                        <a:gd name="T30" fmla="*/ 91 w 1532"/>
                        <a:gd name="T31" fmla="*/ 150 h 2491"/>
                        <a:gd name="T32" fmla="*/ 88 w 1532"/>
                        <a:gd name="T33" fmla="*/ 153 h 2491"/>
                        <a:gd name="T34" fmla="*/ 84 w 1532"/>
                        <a:gd name="T35" fmla="*/ 155 h 2491"/>
                        <a:gd name="T36" fmla="*/ 79 w 1532"/>
                        <a:gd name="T37" fmla="*/ 156 h 2491"/>
                        <a:gd name="T38" fmla="*/ 71 w 1532"/>
                        <a:gd name="T39" fmla="*/ 154 h 2491"/>
                        <a:gd name="T40" fmla="*/ 54 w 1532"/>
                        <a:gd name="T41" fmla="*/ 149 h 2491"/>
                        <a:gd name="T42" fmla="*/ 47 w 1532"/>
                        <a:gd name="T43" fmla="*/ 150 h 2491"/>
                        <a:gd name="T44" fmla="*/ 37 w 1532"/>
                        <a:gd name="T45" fmla="*/ 148 h 2491"/>
                        <a:gd name="T46" fmla="*/ 21 w 1532"/>
                        <a:gd name="T47" fmla="*/ 144 h 2491"/>
                        <a:gd name="T48" fmla="*/ 13 w 1532"/>
                        <a:gd name="T49" fmla="*/ 141 h 2491"/>
                        <a:gd name="T50" fmla="*/ 8 w 1532"/>
                        <a:gd name="T51" fmla="*/ 137 h 2491"/>
                        <a:gd name="T52" fmla="*/ 5 w 1532"/>
                        <a:gd name="T53" fmla="*/ 130 h 2491"/>
                        <a:gd name="T54" fmla="*/ 3 w 1532"/>
                        <a:gd name="T55" fmla="*/ 121 h 2491"/>
                        <a:gd name="T56" fmla="*/ 1 w 1532"/>
                        <a:gd name="T57" fmla="*/ 112 h 2491"/>
                        <a:gd name="T58" fmla="*/ 0 w 1532"/>
                        <a:gd name="T59" fmla="*/ 100 h 2491"/>
                        <a:gd name="T60" fmla="*/ 3 w 1532"/>
                        <a:gd name="T61" fmla="*/ 84 h 2491"/>
                        <a:gd name="T62" fmla="*/ 6 w 1532"/>
                        <a:gd name="T63" fmla="*/ 63 h 2491"/>
                        <a:gd name="T64" fmla="*/ 9 w 1532"/>
                        <a:gd name="T65" fmla="*/ 56 h 2491"/>
                        <a:gd name="T66" fmla="*/ 12 w 1532"/>
                        <a:gd name="T67" fmla="*/ 50 h 2491"/>
                        <a:gd name="T68" fmla="*/ 11 w 1532"/>
                        <a:gd name="T69" fmla="*/ 38 h 2491"/>
                        <a:gd name="T70" fmla="*/ 11 w 1532"/>
                        <a:gd name="T71" fmla="*/ 30 h 2491"/>
                        <a:gd name="T72" fmla="*/ 13 w 1532"/>
                        <a:gd name="T73" fmla="*/ 17 h 2491"/>
                        <a:gd name="T74" fmla="*/ 16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254" y="127"/>
                          </a:moveTo>
                          <a:lnTo>
                            <a:pt x="285" y="85"/>
                          </a:lnTo>
                          <a:lnTo>
                            <a:pt x="335" y="48"/>
                          </a:lnTo>
                          <a:lnTo>
                            <a:pt x="390" y="25"/>
                          </a:lnTo>
                          <a:lnTo>
                            <a:pt x="442" y="9"/>
                          </a:lnTo>
                          <a:lnTo>
                            <a:pt x="515" y="0"/>
                          </a:lnTo>
                          <a:lnTo>
                            <a:pt x="573" y="7"/>
                          </a:lnTo>
                          <a:lnTo>
                            <a:pt x="635" y="21"/>
                          </a:lnTo>
                          <a:lnTo>
                            <a:pt x="700" y="45"/>
                          </a:lnTo>
                          <a:lnTo>
                            <a:pt x="747" y="74"/>
                          </a:lnTo>
                          <a:lnTo>
                            <a:pt x="799" y="121"/>
                          </a:lnTo>
                          <a:lnTo>
                            <a:pt x="891" y="219"/>
                          </a:lnTo>
                          <a:lnTo>
                            <a:pt x="969" y="312"/>
                          </a:lnTo>
                          <a:lnTo>
                            <a:pt x="1045" y="419"/>
                          </a:lnTo>
                          <a:lnTo>
                            <a:pt x="1119" y="540"/>
                          </a:lnTo>
                          <a:lnTo>
                            <a:pt x="1176" y="652"/>
                          </a:lnTo>
                          <a:lnTo>
                            <a:pt x="1225" y="758"/>
                          </a:lnTo>
                          <a:lnTo>
                            <a:pt x="1259" y="852"/>
                          </a:lnTo>
                          <a:lnTo>
                            <a:pt x="1285" y="946"/>
                          </a:lnTo>
                          <a:lnTo>
                            <a:pt x="1316" y="1043"/>
                          </a:lnTo>
                          <a:lnTo>
                            <a:pt x="1348" y="1132"/>
                          </a:lnTo>
                          <a:lnTo>
                            <a:pt x="1402" y="1285"/>
                          </a:lnTo>
                          <a:lnTo>
                            <a:pt x="1459" y="1414"/>
                          </a:lnTo>
                          <a:lnTo>
                            <a:pt x="1487" y="1485"/>
                          </a:lnTo>
                          <a:lnTo>
                            <a:pt x="1507" y="1572"/>
                          </a:lnTo>
                          <a:lnTo>
                            <a:pt x="1523" y="1676"/>
                          </a:lnTo>
                          <a:lnTo>
                            <a:pt x="1532" y="1792"/>
                          </a:lnTo>
                          <a:lnTo>
                            <a:pt x="1530" y="1902"/>
                          </a:lnTo>
                          <a:lnTo>
                            <a:pt x="1509" y="2166"/>
                          </a:lnTo>
                          <a:lnTo>
                            <a:pt x="1487" y="2322"/>
                          </a:lnTo>
                          <a:lnTo>
                            <a:pt x="1476" y="2363"/>
                          </a:lnTo>
                          <a:lnTo>
                            <a:pt x="1459" y="2400"/>
                          </a:lnTo>
                          <a:lnTo>
                            <a:pt x="1436" y="2430"/>
                          </a:lnTo>
                          <a:lnTo>
                            <a:pt x="1412" y="2451"/>
                          </a:lnTo>
                          <a:lnTo>
                            <a:pt x="1386" y="2469"/>
                          </a:lnTo>
                          <a:lnTo>
                            <a:pt x="1348" y="2481"/>
                          </a:lnTo>
                          <a:lnTo>
                            <a:pt x="1304" y="2488"/>
                          </a:lnTo>
                          <a:lnTo>
                            <a:pt x="1258" y="2491"/>
                          </a:lnTo>
                          <a:lnTo>
                            <a:pt x="1200" y="2483"/>
                          </a:lnTo>
                          <a:lnTo>
                            <a:pt x="1139" y="2469"/>
                          </a:lnTo>
                          <a:lnTo>
                            <a:pt x="1012" y="2429"/>
                          </a:lnTo>
                          <a:lnTo>
                            <a:pt x="862" y="2379"/>
                          </a:lnTo>
                          <a:lnTo>
                            <a:pt x="791" y="2393"/>
                          </a:lnTo>
                          <a:lnTo>
                            <a:pt x="746" y="2399"/>
                          </a:lnTo>
                          <a:lnTo>
                            <a:pt x="692" y="2393"/>
                          </a:lnTo>
                          <a:lnTo>
                            <a:pt x="586" y="2372"/>
                          </a:lnTo>
                          <a:lnTo>
                            <a:pt x="451" y="2337"/>
                          </a:lnTo>
                          <a:lnTo>
                            <a:pt x="330" y="2300"/>
                          </a:lnTo>
                          <a:lnTo>
                            <a:pt x="252" y="2273"/>
                          </a:lnTo>
                          <a:lnTo>
                            <a:pt x="207" y="2253"/>
                          </a:lnTo>
                          <a:lnTo>
                            <a:pt x="164" y="2226"/>
                          </a:lnTo>
                          <a:lnTo>
                            <a:pt x="129" y="2185"/>
                          </a:lnTo>
                          <a:lnTo>
                            <a:pt x="103" y="2138"/>
                          </a:lnTo>
                          <a:lnTo>
                            <a:pt x="81" y="2082"/>
                          </a:lnTo>
                          <a:lnTo>
                            <a:pt x="61" y="2023"/>
                          </a:lnTo>
                          <a:lnTo>
                            <a:pt x="39" y="1931"/>
                          </a:lnTo>
                          <a:lnTo>
                            <a:pt x="27" y="1858"/>
                          </a:lnTo>
                          <a:lnTo>
                            <a:pt x="18" y="1783"/>
                          </a:lnTo>
                          <a:lnTo>
                            <a:pt x="4" y="1669"/>
                          </a:lnTo>
                          <a:lnTo>
                            <a:pt x="0" y="1593"/>
                          </a:lnTo>
                          <a:lnTo>
                            <a:pt x="11" y="1491"/>
                          </a:lnTo>
                          <a:lnTo>
                            <a:pt x="39" y="1343"/>
                          </a:lnTo>
                          <a:lnTo>
                            <a:pt x="68" y="1150"/>
                          </a:lnTo>
                          <a:lnTo>
                            <a:pt x="99" y="1010"/>
                          </a:lnTo>
                          <a:lnTo>
                            <a:pt x="121" y="952"/>
                          </a:lnTo>
                          <a:lnTo>
                            <a:pt x="147" y="899"/>
                          </a:lnTo>
                          <a:lnTo>
                            <a:pt x="169" y="845"/>
                          </a:lnTo>
                          <a:lnTo>
                            <a:pt x="183" y="802"/>
                          </a:lnTo>
                          <a:lnTo>
                            <a:pt x="195" y="723"/>
                          </a:lnTo>
                          <a:lnTo>
                            <a:pt x="173" y="612"/>
                          </a:lnTo>
                          <a:lnTo>
                            <a:pt x="170" y="543"/>
                          </a:lnTo>
                          <a:lnTo>
                            <a:pt x="176" y="474"/>
                          </a:lnTo>
                          <a:lnTo>
                            <a:pt x="186" y="386"/>
                          </a:lnTo>
                          <a:lnTo>
                            <a:pt x="207" y="269"/>
                          </a:lnTo>
                          <a:lnTo>
                            <a:pt x="228" y="185"/>
                          </a:lnTo>
                          <a:lnTo>
                            <a:pt x="254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179724" name="Group 2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69" y="610"/>
                      <a:ext cx="383" cy="314"/>
                      <a:chOff x="2969" y="610"/>
                      <a:chExt cx="383" cy="314"/>
                    </a:xfrm>
                  </p:grpSpPr>
                  <p:sp>
                    <p:nvSpPr>
                      <p:cNvPr id="61747" name="Freeform 2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69" y="610"/>
                        <a:ext cx="383" cy="314"/>
                      </a:xfrm>
                      <a:custGeom>
                        <a:avLst/>
                        <a:gdLst>
                          <a:gd name="T0" fmla="*/ 87 w 1532"/>
                          <a:gd name="T1" fmla="*/ 0 h 1254"/>
                          <a:gd name="T2" fmla="*/ 88 w 1532"/>
                          <a:gd name="T3" fmla="*/ 3 h 1254"/>
                          <a:gd name="T4" fmla="*/ 91 w 1532"/>
                          <a:gd name="T5" fmla="*/ 11 h 1254"/>
                          <a:gd name="T6" fmla="*/ 93 w 1532"/>
                          <a:gd name="T7" fmla="*/ 16 h 1254"/>
                          <a:gd name="T8" fmla="*/ 94 w 1532"/>
                          <a:gd name="T9" fmla="*/ 21 h 1254"/>
                          <a:gd name="T10" fmla="*/ 95 w 1532"/>
                          <a:gd name="T11" fmla="*/ 28 h 1254"/>
                          <a:gd name="T12" fmla="*/ 96 w 1532"/>
                          <a:gd name="T13" fmla="*/ 35 h 1254"/>
                          <a:gd name="T14" fmla="*/ 96 w 1532"/>
                          <a:gd name="T15" fmla="*/ 42 h 1254"/>
                          <a:gd name="T16" fmla="*/ 94 w 1532"/>
                          <a:gd name="T17" fmla="*/ 58 h 1254"/>
                          <a:gd name="T18" fmla="*/ 93 w 1532"/>
                          <a:gd name="T19" fmla="*/ 68 h 1254"/>
                          <a:gd name="T20" fmla="*/ 92 w 1532"/>
                          <a:gd name="T21" fmla="*/ 71 h 1254"/>
                          <a:gd name="T22" fmla="*/ 91 w 1532"/>
                          <a:gd name="T23" fmla="*/ 73 h 1254"/>
                          <a:gd name="T24" fmla="*/ 90 w 1532"/>
                          <a:gd name="T25" fmla="*/ 75 h 1254"/>
                          <a:gd name="T26" fmla="*/ 88 w 1532"/>
                          <a:gd name="T27" fmla="*/ 76 h 1254"/>
                          <a:gd name="T28" fmla="*/ 87 w 1532"/>
                          <a:gd name="T29" fmla="*/ 77 h 1254"/>
                          <a:gd name="T30" fmla="*/ 84 w 1532"/>
                          <a:gd name="T31" fmla="*/ 78 h 1254"/>
                          <a:gd name="T32" fmla="*/ 82 w 1532"/>
                          <a:gd name="T33" fmla="*/ 78 h 1254"/>
                          <a:gd name="T34" fmla="*/ 79 w 1532"/>
                          <a:gd name="T35" fmla="*/ 79 h 1254"/>
                          <a:gd name="T36" fmla="*/ 75 w 1532"/>
                          <a:gd name="T37" fmla="*/ 78 h 1254"/>
                          <a:gd name="T38" fmla="*/ 71 w 1532"/>
                          <a:gd name="T39" fmla="*/ 77 h 1254"/>
                          <a:gd name="T40" fmla="*/ 63 w 1532"/>
                          <a:gd name="T41" fmla="*/ 75 h 1254"/>
                          <a:gd name="T42" fmla="*/ 54 w 1532"/>
                          <a:gd name="T43" fmla="*/ 72 h 1254"/>
                          <a:gd name="T44" fmla="*/ 49 w 1532"/>
                          <a:gd name="T45" fmla="*/ 73 h 1254"/>
                          <a:gd name="T46" fmla="*/ 47 w 1532"/>
                          <a:gd name="T47" fmla="*/ 73 h 1254"/>
                          <a:gd name="T48" fmla="*/ 43 w 1532"/>
                          <a:gd name="T49" fmla="*/ 73 h 1254"/>
                          <a:gd name="T50" fmla="*/ 37 w 1532"/>
                          <a:gd name="T51" fmla="*/ 71 h 1254"/>
                          <a:gd name="T52" fmla="*/ 28 w 1532"/>
                          <a:gd name="T53" fmla="*/ 69 h 1254"/>
                          <a:gd name="T54" fmla="*/ 21 w 1532"/>
                          <a:gd name="T55" fmla="*/ 67 h 1254"/>
                          <a:gd name="T56" fmla="*/ 16 w 1532"/>
                          <a:gd name="T57" fmla="*/ 65 h 1254"/>
                          <a:gd name="T58" fmla="*/ 13 w 1532"/>
                          <a:gd name="T59" fmla="*/ 64 h 1254"/>
                          <a:gd name="T60" fmla="*/ 10 w 1532"/>
                          <a:gd name="T61" fmla="*/ 62 h 1254"/>
                          <a:gd name="T62" fmla="*/ 8 w 1532"/>
                          <a:gd name="T63" fmla="*/ 60 h 1254"/>
                          <a:gd name="T64" fmla="*/ 6 w 1532"/>
                          <a:gd name="T65" fmla="*/ 57 h 1254"/>
                          <a:gd name="T66" fmla="*/ 5 w 1532"/>
                          <a:gd name="T67" fmla="*/ 53 h 1254"/>
                          <a:gd name="T68" fmla="*/ 4 w 1532"/>
                          <a:gd name="T69" fmla="*/ 49 h 1254"/>
                          <a:gd name="T70" fmla="*/ 3 w 1532"/>
                          <a:gd name="T71" fmla="*/ 44 h 1254"/>
                          <a:gd name="T72" fmla="*/ 2 w 1532"/>
                          <a:gd name="T73" fmla="*/ 39 h 1254"/>
                          <a:gd name="T74" fmla="*/ 1 w 1532"/>
                          <a:gd name="T75" fmla="*/ 34 h 1254"/>
                          <a:gd name="T76" fmla="*/ 0 w 1532"/>
                          <a:gd name="T77" fmla="*/ 27 h 1254"/>
                          <a:gd name="T78" fmla="*/ 0 w 1532"/>
                          <a:gd name="T79" fmla="*/ 22 h 1254"/>
                          <a:gd name="T80" fmla="*/ 1 w 1532"/>
                          <a:gd name="T81" fmla="*/ 16 h 1254"/>
                          <a:gd name="T82" fmla="*/ 1 w 1532"/>
                          <a:gd name="T83" fmla="*/ 12 h 1254"/>
                          <a:gd name="T84" fmla="*/ 3 w 1532"/>
                          <a:gd name="T85" fmla="*/ 12 h 1254"/>
                          <a:gd name="T86" fmla="*/ 6 w 1532"/>
                          <a:gd name="T87" fmla="*/ 13 h 1254"/>
                          <a:gd name="T88" fmla="*/ 9 w 1532"/>
                          <a:gd name="T89" fmla="*/ 13 h 1254"/>
                          <a:gd name="T90" fmla="*/ 15 w 1532"/>
                          <a:gd name="T91" fmla="*/ 13 h 1254"/>
                          <a:gd name="T92" fmla="*/ 20 w 1532"/>
                          <a:gd name="T93" fmla="*/ 13 h 1254"/>
                          <a:gd name="T94" fmla="*/ 27 w 1532"/>
                          <a:gd name="T95" fmla="*/ 13 h 1254"/>
                          <a:gd name="T96" fmla="*/ 33 w 1532"/>
                          <a:gd name="T97" fmla="*/ 14 h 1254"/>
                          <a:gd name="T98" fmla="*/ 39 w 1532"/>
                          <a:gd name="T99" fmla="*/ 13 h 1254"/>
                          <a:gd name="T100" fmla="*/ 44 w 1532"/>
                          <a:gd name="T101" fmla="*/ 13 h 1254"/>
                          <a:gd name="T102" fmla="*/ 48 w 1532"/>
                          <a:gd name="T103" fmla="*/ 13 h 1254"/>
                          <a:gd name="T104" fmla="*/ 52 w 1532"/>
                          <a:gd name="T105" fmla="*/ 12 h 1254"/>
                          <a:gd name="T106" fmla="*/ 56 w 1532"/>
                          <a:gd name="T107" fmla="*/ 12 h 1254"/>
                          <a:gd name="T108" fmla="*/ 60 w 1532"/>
                          <a:gd name="T109" fmla="*/ 10 h 1254"/>
                          <a:gd name="T110" fmla="*/ 64 w 1532"/>
                          <a:gd name="T111" fmla="*/ 9 h 1254"/>
                          <a:gd name="T112" fmla="*/ 70 w 1532"/>
                          <a:gd name="T113" fmla="*/ 7 h 1254"/>
                          <a:gd name="T114" fmla="*/ 74 w 1532"/>
                          <a:gd name="T115" fmla="*/ 5 h 1254"/>
                          <a:gd name="T116" fmla="*/ 79 w 1532"/>
                          <a:gd name="T117" fmla="*/ 3 h 1254"/>
                          <a:gd name="T118" fmla="*/ 83 w 1532"/>
                          <a:gd name="T119" fmla="*/ 1 h 1254"/>
                          <a:gd name="T120" fmla="*/ 85 w 1532"/>
                          <a:gd name="T121" fmla="*/ 0 h 1254"/>
                          <a:gd name="T122" fmla="*/ 87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385" y="0"/>
                            </a:moveTo>
                            <a:lnTo>
                              <a:pt x="1402" y="50"/>
                            </a:lnTo>
                            <a:lnTo>
                              <a:pt x="1459" y="179"/>
                            </a:lnTo>
                            <a:lnTo>
                              <a:pt x="1487" y="250"/>
                            </a:lnTo>
                            <a:lnTo>
                              <a:pt x="1508" y="335"/>
                            </a:lnTo>
                            <a:lnTo>
                              <a:pt x="1523" y="440"/>
                            </a:lnTo>
                            <a:lnTo>
                              <a:pt x="1532" y="555"/>
                            </a:lnTo>
                            <a:lnTo>
                              <a:pt x="1530" y="667"/>
                            </a:lnTo>
                            <a:lnTo>
                              <a:pt x="1509" y="931"/>
                            </a:lnTo>
                            <a:lnTo>
                              <a:pt x="1487" y="1085"/>
                            </a:lnTo>
                            <a:lnTo>
                              <a:pt x="1477" y="1127"/>
                            </a:lnTo>
                            <a:lnTo>
                              <a:pt x="1459" y="1164"/>
                            </a:lnTo>
                            <a:lnTo>
                              <a:pt x="1436" y="1193"/>
                            </a:lnTo>
                            <a:lnTo>
                              <a:pt x="1413" y="1215"/>
                            </a:lnTo>
                            <a:lnTo>
                              <a:pt x="1386" y="1233"/>
                            </a:lnTo>
                            <a:lnTo>
                              <a:pt x="1348" y="1245"/>
                            </a:lnTo>
                            <a:lnTo>
                              <a:pt x="1304" y="1252"/>
                            </a:lnTo>
                            <a:lnTo>
                              <a:pt x="1258" y="1254"/>
                            </a:lnTo>
                            <a:lnTo>
                              <a:pt x="1200" y="1247"/>
                            </a:lnTo>
                            <a:lnTo>
                              <a:pt x="1139" y="1233"/>
                            </a:lnTo>
                            <a:lnTo>
                              <a:pt x="1012" y="1192"/>
                            </a:lnTo>
                            <a:lnTo>
                              <a:pt x="863" y="1142"/>
                            </a:lnTo>
                            <a:lnTo>
                              <a:pt x="791" y="1157"/>
                            </a:lnTo>
                            <a:lnTo>
                              <a:pt x="746" y="1163"/>
                            </a:lnTo>
                            <a:lnTo>
                              <a:pt x="693" y="1157"/>
                            </a:lnTo>
                            <a:lnTo>
                              <a:pt x="586" y="1135"/>
                            </a:lnTo>
                            <a:lnTo>
                              <a:pt x="452" y="1101"/>
                            </a:lnTo>
                            <a:lnTo>
                              <a:pt x="330" y="1064"/>
                            </a:lnTo>
                            <a:lnTo>
                              <a:pt x="252" y="1037"/>
                            </a:lnTo>
                            <a:lnTo>
                              <a:pt x="207" y="1016"/>
                            </a:lnTo>
                            <a:lnTo>
                              <a:pt x="164" y="989"/>
                            </a:lnTo>
                            <a:lnTo>
                              <a:pt x="130" y="949"/>
                            </a:lnTo>
                            <a:lnTo>
                              <a:pt x="103" y="902"/>
                            </a:lnTo>
                            <a:lnTo>
                              <a:pt x="81" y="846"/>
                            </a:lnTo>
                            <a:lnTo>
                              <a:pt x="61" y="788"/>
                            </a:lnTo>
                            <a:lnTo>
                              <a:pt x="39" y="696"/>
                            </a:lnTo>
                            <a:lnTo>
                              <a:pt x="27" y="622"/>
                            </a:lnTo>
                            <a:lnTo>
                              <a:pt x="18" y="547"/>
                            </a:lnTo>
                            <a:lnTo>
                              <a:pt x="4" y="433"/>
                            </a:lnTo>
                            <a:lnTo>
                              <a:pt x="0" y="357"/>
                            </a:lnTo>
                            <a:lnTo>
                              <a:pt x="11" y="256"/>
                            </a:lnTo>
                            <a:lnTo>
                              <a:pt x="20" y="189"/>
                            </a:lnTo>
                            <a:lnTo>
                              <a:pt x="51" y="193"/>
                            </a:lnTo>
                            <a:lnTo>
                              <a:pt x="99" y="207"/>
                            </a:lnTo>
                            <a:lnTo>
                              <a:pt x="146" y="212"/>
                            </a:lnTo>
                            <a:lnTo>
                              <a:pt x="239" y="211"/>
                            </a:lnTo>
                            <a:lnTo>
                              <a:pt x="317" y="207"/>
                            </a:lnTo>
                            <a:lnTo>
                              <a:pt x="427" y="212"/>
                            </a:lnTo>
                            <a:lnTo>
                              <a:pt x="524" y="215"/>
                            </a:lnTo>
                            <a:lnTo>
                              <a:pt x="617" y="212"/>
                            </a:lnTo>
                            <a:lnTo>
                              <a:pt x="694" y="208"/>
                            </a:lnTo>
                            <a:lnTo>
                              <a:pt x="762" y="205"/>
                            </a:lnTo>
                            <a:lnTo>
                              <a:pt x="836" y="194"/>
                            </a:lnTo>
                            <a:lnTo>
                              <a:pt x="892" y="182"/>
                            </a:lnTo>
                            <a:lnTo>
                              <a:pt x="965" y="155"/>
                            </a:lnTo>
                            <a:lnTo>
                              <a:pt x="1029" y="136"/>
                            </a:lnTo>
                            <a:lnTo>
                              <a:pt x="1110" y="111"/>
                            </a:lnTo>
                            <a:lnTo>
                              <a:pt x="1188" y="79"/>
                            </a:lnTo>
                            <a:lnTo>
                              <a:pt x="1262" y="48"/>
                            </a:lnTo>
                            <a:lnTo>
                              <a:pt x="1325" y="15"/>
                            </a:lnTo>
                            <a:lnTo>
                              <a:pt x="1358" y="1"/>
                            </a:lnTo>
                            <a:lnTo>
                              <a:pt x="1385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1748" name="Freeform 2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5" y="610"/>
                        <a:ext cx="177" cy="314"/>
                      </a:xfrm>
                      <a:custGeom>
                        <a:avLst/>
                        <a:gdLst>
                          <a:gd name="T0" fmla="*/ 35 w 706"/>
                          <a:gd name="T1" fmla="*/ 0 h 1254"/>
                          <a:gd name="T2" fmla="*/ 36 w 706"/>
                          <a:gd name="T3" fmla="*/ 3 h 1254"/>
                          <a:gd name="T4" fmla="*/ 40 w 706"/>
                          <a:gd name="T5" fmla="*/ 11 h 1254"/>
                          <a:gd name="T6" fmla="*/ 42 w 706"/>
                          <a:gd name="T7" fmla="*/ 16 h 1254"/>
                          <a:gd name="T8" fmla="*/ 43 w 706"/>
                          <a:gd name="T9" fmla="*/ 21 h 1254"/>
                          <a:gd name="T10" fmla="*/ 44 w 706"/>
                          <a:gd name="T11" fmla="*/ 28 h 1254"/>
                          <a:gd name="T12" fmla="*/ 44 w 706"/>
                          <a:gd name="T13" fmla="*/ 35 h 1254"/>
                          <a:gd name="T14" fmla="*/ 44 w 706"/>
                          <a:gd name="T15" fmla="*/ 42 h 1254"/>
                          <a:gd name="T16" fmla="*/ 43 w 706"/>
                          <a:gd name="T17" fmla="*/ 58 h 1254"/>
                          <a:gd name="T18" fmla="*/ 42 w 706"/>
                          <a:gd name="T19" fmla="*/ 68 h 1254"/>
                          <a:gd name="T20" fmla="*/ 41 w 706"/>
                          <a:gd name="T21" fmla="*/ 71 h 1254"/>
                          <a:gd name="T22" fmla="*/ 40 w 706"/>
                          <a:gd name="T23" fmla="*/ 73 h 1254"/>
                          <a:gd name="T24" fmla="*/ 38 w 706"/>
                          <a:gd name="T25" fmla="*/ 75 h 1254"/>
                          <a:gd name="T26" fmla="*/ 37 w 706"/>
                          <a:gd name="T27" fmla="*/ 76 h 1254"/>
                          <a:gd name="T28" fmla="*/ 35 w 706"/>
                          <a:gd name="T29" fmla="*/ 77 h 1254"/>
                          <a:gd name="T30" fmla="*/ 33 w 706"/>
                          <a:gd name="T31" fmla="*/ 78 h 1254"/>
                          <a:gd name="T32" fmla="*/ 30 w 706"/>
                          <a:gd name="T33" fmla="*/ 78 h 1254"/>
                          <a:gd name="T34" fmla="*/ 27 w 706"/>
                          <a:gd name="T35" fmla="*/ 79 h 1254"/>
                          <a:gd name="T36" fmla="*/ 24 w 706"/>
                          <a:gd name="T37" fmla="*/ 78 h 1254"/>
                          <a:gd name="T38" fmla="*/ 20 w 706"/>
                          <a:gd name="T39" fmla="*/ 77 h 1254"/>
                          <a:gd name="T40" fmla="*/ 12 w 706"/>
                          <a:gd name="T41" fmla="*/ 75 h 1254"/>
                          <a:gd name="T42" fmla="*/ 3 w 706"/>
                          <a:gd name="T43" fmla="*/ 72 h 1254"/>
                          <a:gd name="T44" fmla="*/ 2 w 706"/>
                          <a:gd name="T45" fmla="*/ 71 h 1254"/>
                          <a:gd name="T46" fmla="*/ 1 w 706"/>
                          <a:gd name="T47" fmla="*/ 70 h 1254"/>
                          <a:gd name="T48" fmla="*/ 0 w 706"/>
                          <a:gd name="T49" fmla="*/ 68 h 1254"/>
                          <a:gd name="T50" fmla="*/ 0 w 706"/>
                          <a:gd name="T51" fmla="*/ 67 h 1254"/>
                          <a:gd name="T52" fmla="*/ 1 w 706"/>
                          <a:gd name="T53" fmla="*/ 64 h 1254"/>
                          <a:gd name="T54" fmla="*/ 4 w 706"/>
                          <a:gd name="T55" fmla="*/ 59 h 1254"/>
                          <a:gd name="T56" fmla="*/ 8 w 706"/>
                          <a:gd name="T57" fmla="*/ 51 h 1254"/>
                          <a:gd name="T58" fmla="*/ 10 w 706"/>
                          <a:gd name="T59" fmla="*/ 47 h 1254"/>
                          <a:gd name="T60" fmla="*/ 13 w 706"/>
                          <a:gd name="T61" fmla="*/ 42 h 1254"/>
                          <a:gd name="T62" fmla="*/ 16 w 706"/>
                          <a:gd name="T63" fmla="*/ 37 h 1254"/>
                          <a:gd name="T64" fmla="*/ 18 w 706"/>
                          <a:gd name="T65" fmla="*/ 32 h 1254"/>
                          <a:gd name="T66" fmla="*/ 21 w 706"/>
                          <a:gd name="T67" fmla="*/ 28 h 1254"/>
                          <a:gd name="T68" fmla="*/ 23 w 706"/>
                          <a:gd name="T69" fmla="*/ 23 h 1254"/>
                          <a:gd name="T70" fmla="*/ 26 w 706"/>
                          <a:gd name="T71" fmla="*/ 17 h 1254"/>
                          <a:gd name="T72" fmla="*/ 29 w 706"/>
                          <a:gd name="T73" fmla="*/ 12 h 1254"/>
                          <a:gd name="T74" fmla="*/ 32 w 706"/>
                          <a:gd name="T75" fmla="*/ 7 h 1254"/>
                          <a:gd name="T76" fmla="*/ 33 w 706"/>
                          <a:gd name="T77" fmla="*/ 3 h 1254"/>
                          <a:gd name="T78" fmla="*/ 34 w 706"/>
                          <a:gd name="T79" fmla="*/ 1 h 1254"/>
                          <a:gd name="T80" fmla="*/ 35 w 706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6"/>
                          <a:gd name="T124" fmla="*/ 0 h 1254"/>
                          <a:gd name="T125" fmla="*/ 706 w 706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6" h="1254">
                            <a:moveTo>
                              <a:pt x="559" y="0"/>
                            </a:moveTo>
                            <a:lnTo>
                              <a:pt x="576" y="50"/>
                            </a:lnTo>
                            <a:lnTo>
                              <a:pt x="633" y="179"/>
                            </a:lnTo>
                            <a:lnTo>
                              <a:pt x="661" y="250"/>
                            </a:lnTo>
                            <a:lnTo>
                              <a:pt x="682" y="335"/>
                            </a:lnTo>
                            <a:lnTo>
                              <a:pt x="697" y="440"/>
                            </a:lnTo>
                            <a:lnTo>
                              <a:pt x="706" y="555"/>
                            </a:lnTo>
                            <a:lnTo>
                              <a:pt x="704" y="667"/>
                            </a:lnTo>
                            <a:lnTo>
                              <a:pt x="683" y="931"/>
                            </a:lnTo>
                            <a:lnTo>
                              <a:pt x="661" y="1085"/>
                            </a:lnTo>
                            <a:lnTo>
                              <a:pt x="651" y="1127"/>
                            </a:lnTo>
                            <a:lnTo>
                              <a:pt x="633" y="1164"/>
                            </a:lnTo>
                            <a:lnTo>
                              <a:pt x="610" y="1193"/>
                            </a:lnTo>
                            <a:lnTo>
                              <a:pt x="587" y="1215"/>
                            </a:lnTo>
                            <a:lnTo>
                              <a:pt x="560" y="1233"/>
                            </a:lnTo>
                            <a:lnTo>
                              <a:pt x="524" y="1245"/>
                            </a:lnTo>
                            <a:lnTo>
                              <a:pt x="480" y="1252"/>
                            </a:lnTo>
                            <a:lnTo>
                              <a:pt x="433" y="1254"/>
                            </a:lnTo>
                            <a:lnTo>
                              <a:pt x="375" y="1247"/>
                            </a:lnTo>
                            <a:lnTo>
                              <a:pt x="313" y="1233"/>
                            </a:lnTo>
                            <a:lnTo>
                              <a:pt x="186" y="1192"/>
                            </a:lnTo>
                            <a:lnTo>
                              <a:pt x="38" y="1142"/>
                            </a:lnTo>
                            <a:lnTo>
                              <a:pt x="23" y="1130"/>
                            </a:lnTo>
                            <a:lnTo>
                              <a:pt x="7" y="1109"/>
                            </a:lnTo>
                            <a:lnTo>
                              <a:pt x="2" y="1090"/>
                            </a:lnTo>
                            <a:lnTo>
                              <a:pt x="0" y="1062"/>
                            </a:lnTo>
                            <a:lnTo>
                              <a:pt x="13" y="1027"/>
                            </a:lnTo>
                            <a:lnTo>
                              <a:pt x="59" y="943"/>
                            </a:lnTo>
                            <a:lnTo>
                              <a:pt x="126" y="819"/>
                            </a:lnTo>
                            <a:lnTo>
                              <a:pt x="160" y="755"/>
                            </a:lnTo>
                            <a:lnTo>
                              <a:pt x="205" y="668"/>
                            </a:lnTo>
                            <a:lnTo>
                              <a:pt x="246" y="596"/>
                            </a:lnTo>
                            <a:lnTo>
                              <a:pt x="288" y="517"/>
                            </a:lnTo>
                            <a:lnTo>
                              <a:pt x="328" y="442"/>
                            </a:lnTo>
                            <a:lnTo>
                              <a:pt x="367" y="371"/>
                            </a:lnTo>
                            <a:lnTo>
                              <a:pt x="420" y="274"/>
                            </a:lnTo>
                            <a:lnTo>
                              <a:pt x="465" y="188"/>
                            </a:lnTo>
                            <a:lnTo>
                              <a:pt x="508" y="106"/>
                            </a:lnTo>
                            <a:lnTo>
                              <a:pt x="532" y="53"/>
                            </a:lnTo>
                            <a:lnTo>
                              <a:pt x="547" y="21"/>
                            </a:lnTo>
                            <a:lnTo>
                              <a:pt x="559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1744" name="Freeform 265"/>
                  <p:cNvSpPr>
                    <a:spLocks/>
                  </p:cNvSpPr>
                  <p:nvPr/>
                </p:nvSpPr>
                <p:spPr bwMode="auto">
                  <a:xfrm>
                    <a:off x="3016" y="444"/>
                    <a:ext cx="71" cy="61"/>
                  </a:xfrm>
                  <a:custGeom>
                    <a:avLst/>
                    <a:gdLst>
                      <a:gd name="T0" fmla="*/ 0 w 285"/>
                      <a:gd name="T1" fmla="*/ 15 h 244"/>
                      <a:gd name="T2" fmla="*/ 2 w 285"/>
                      <a:gd name="T3" fmla="*/ 15 h 244"/>
                      <a:gd name="T4" fmla="*/ 4 w 285"/>
                      <a:gd name="T5" fmla="*/ 13 h 244"/>
                      <a:gd name="T6" fmla="*/ 7 w 285"/>
                      <a:gd name="T7" fmla="*/ 11 h 244"/>
                      <a:gd name="T8" fmla="*/ 8 w 285"/>
                      <a:gd name="T9" fmla="*/ 10 h 244"/>
                      <a:gd name="T10" fmla="*/ 9 w 285"/>
                      <a:gd name="T11" fmla="*/ 8 h 244"/>
                      <a:gd name="T12" fmla="*/ 10 w 285"/>
                      <a:gd name="T13" fmla="*/ 6 h 244"/>
                      <a:gd name="T14" fmla="*/ 11 w 285"/>
                      <a:gd name="T15" fmla="*/ 5 h 244"/>
                      <a:gd name="T16" fmla="*/ 12 w 285"/>
                      <a:gd name="T17" fmla="*/ 3 h 244"/>
                      <a:gd name="T18" fmla="*/ 14 w 285"/>
                      <a:gd name="T19" fmla="*/ 2 h 244"/>
                      <a:gd name="T20" fmla="*/ 15 w 285"/>
                      <a:gd name="T21" fmla="*/ 1 h 244"/>
                      <a:gd name="T22" fmla="*/ 18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0" y="244"/>
                        </a:moveTo>
                        <a:lnTo>
                          <a:pt x="32" y="230"/>
                        </a:lnTo>
                        <a:lnTo>
                          <a:pt x="67" y="209"/>
                        </a:lnTo>
                        <a:lnTo>
                          <a:pt x="110" y="178"/>
                        </a:lnTo>
                        <a:lnTo>
                          <a:pt x="133" y="153"/>
                        </a:lnTo>
                        <a:lnTo>
                          <a:pt x="148" y="128"/>
                        </a:lnTo>
                        <a:lnTo>
                          <a:pt x="164" y="99"/>
                        </a:lnTo>
                        <a:lnTo>
                          <a:pt x="181" y="70"/>
                        </a:lnTo>
                        <a:lnTo>
                          <a:pt x="199" y="47"/>
                        </a:lnTo>
                        <a:lnTo>
                          <a:pt x="219" y="32"/>
                        </a:lnTo>
                        <a:lnTo>
                          <a:pt x="246" y="15"/>
                        </a:lnTo>
                        <a:lnTo>
                          <a:pt x="285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179725" name="Group 266"/>
              <p:cNvGrpSpPr>
                <a:grpSpLocks/>
              </p:cNvGrpSpPr>
              <p:nvPr/>
            </p:nvGrpSpPr>
            <p:grpSpPr bwMode="auto">
              <a:xfrm>
                <a:off x="2544" y="414"/>
                <a:ext cx="579" cy="456"/>
                <a:chOff x="2544" y="414"/>
                <a:chExt cx="579" cy="456"/>
              </a:xfrm>
            </p:grpSpPr>
            <p:grpSp>
              <p:nvGrpSpPr>
                <p:cNvPr id="179726" name="Group 267"/>
                <p:cNvGrpSpPr>
                  <a:grpSpLocks/>
                </p:cNvGrpSpPr>
                <p:nvPr/>
              </p:nvGrpSpPr>
              <p:grpSpPr bwMode="auto">
                <a:xfrm>
                  <a:off x="2544" y="414"/>
                  <a:ext cx="579" cy="456"/>
                  <a:chOff x="2544" y="414"/>
                  <a:chExt cx="579" cy="456"/>
                </a:xfrm>
              </p:grpSpPr>
              <p:grpSp>
                <p:nvGrpSpPr>
                  <p:cNvPr id="179727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2627" y="414"/>
                    <a:ext cx="474" cy="417"/>
                    <a:chOff x="2627" y="414"/>
                    <a:chExt cx="474" cy="417"/>
                  </a:xfrm>
                </p:grpSpPr>
                <p:sp>
                  <p:nvSpPr>
                    <p:cNvPr id="61739" name="Freeform 269"/>
                    <p:cNvSpPr>
                      <a:spLocks/>
                    </p:cNvSpPr>
                    <p:nvPr/>
                  </p:nvSpPr>
                  <p:spPr bwMode="auto">
                    <a:xfrm>
                      <a:off x="2627" y="414"/>
                      <a:ext cx="287" cy="417"/>
                    </a:xfrm>
                    <a:custGeom>
                      <a:avLst/>
                      <a:gdLst>
                        <a:gd name="T0" fmla="*/ 72 w 1149"/>
                        <a:gd name="T1" fmla="*/ 0 h 1668"/>
                        <a:gd name="T2" fmla="*/ 72 w 1149"/>
                        <a:gd name="T3" fmla="*/ 21 h 1668"/>
                        <a:gd name="T4" fmla="*/ 71 w 1149"/>
                        <a:gd name="T5" fmla="*/ 23 h 1668"/>
                        <a:gd name="T6" fmla="*/ 70 w 1149"/>
                        <a:gd name="T7" fmla="*/ 25 h 1668"/>
                        <a:gd name="T8" fmla="*/ 69 w 1149"/>
                        <a:gd name="T9" fmla="*/ 26 h 1668"/>
                        <a:gd name="T10" fmla="*/ 68 w 1149"/>
                        <a:gd name="T11" fmla="*/ 28 h 1668"/>
                        <a:gd name="T12" fmla="*/ 66 w 1149"/>
                        <a:gd name="T13" fmla="*/ 29 h 1668"/>
                        <a:gd name="T14" fmla="*/ 64 w 1149"/>
                        <a:gd name="T15" fmla="*/ 30 h 1668"/>
                        <a:gd name="T16" fmla="*/ 62 w 1149"/>
                        <a:gd name="T17" fmla="*/ 30 h 1668"/>
                        <a:gd name="T18" fmla="*/ 60 w 1149"/>
                        <a:gd name="T19" fmla="*/ 31 h 1668"/>
                        <a:gd name="T20" fmla="*/ 58 w 1149"/>
                        <a:gd name="T21" fmla="*/ 33 h 1668"/>
                        <a:gd name="T22" fmla="*/ 56 w 1149"/>
                        <a:gd name="T23" fmla="*/ 34 h 1668"/>
                        <a:gd name="T24" fmla="*/ 55 w 1149"/>
                        <a:gd name="T25" fmla="*/ 35 h 1668"/>
                        <a:gd name="T26" fmla="*/ 54 w 1149"/>
                        <a:gd name="T27" fmla="*/ 37 h 1668"/>
                        <a:gd name="T28" fmla="*/ 53 w 1149"/>
                        <a:gd name="T29" fmla="*/ 38 h 1668"/>
                        <a:gd name="T30" fmla="*/ 52 w 1149"/>
                        <a:gd name="T31" fmla="*/ 41 h 1668"/>
                        <a:gd name="T32" fmla="*/ 50 w 1149"/>
                        <a:gd name="T33" fmla="*/ 44 h 1668"/>
                        <a:gd name="T34" fmla="*/ 48 w 1149"/>
                        <a:gd name="T35" fmla="*/ 48 h 1668"/>
                        <a:gd name="T36" fmla="*/ 47 w 1149"/>
                        <a:gd name="T37" fmla="*/ 51 h 1668"/>
                        <a:gd name="T38" fmla="*/ 46 w 1149"/>
                        <a:gd name="T39" fmla="*/ 53 h 1668"/>
                        <a:gd name="T40" fmla="*/ 46 w 1149"/>
                        <a:gd name="T41" fmla="*/ 55 h 1668"/>
                        <a:gd name="T42" fmla="*/ 46 w 1149"/>
                        <a:gd name="T43" fmla="*/ 57 h 1668"/>
                        <a:gd name="T44" fmla="*/ 46 w 1149"/>
                        <a:gd name="T45" fmla="*/ 59 h 1668"/>
                        <a:gd name="T46" fmla="*/ 46 w 1149"/>
                        <a:gd name="T47" fmla="*/ 61 h 1668"/>
                        <a:gd name="T48" fmla="*/ 47 w 1149"/>
                        <a:gd name="T49" fmla="*/ 64 h 1668"/>
                        <a:gd name="T50" fmla="*/ 47 w 1149"/>
                        <a:gd name="T51" fmla="*/ 66 h 1668"/>
                        <a:gd name="T52" fmla="*/ 47 w 1149"/>
                        <a:gd name="T53" fmla="*/ 68 h 1668"/>
                        <a:gd name="T54" fmla="*/ 47 w 1149"/>
                        <a:gd name="T55" fmla="*/ 70 h 1668"/>
                        <a:gd name="T56" fmla="*/ 46 w 1149"/>
                        <a:gd name="T57" fmla="*/ 72 h 1668"/>
                        <a:gd name="T58" fmla="*/ 46 w 1149"/>
                        <a:gd name="T59" fmla="*/ 76 h 1668"/>
                        <a:gd name="T60" fmla="*/ 45 w 1149"/>
                        <a:gd name="T61" fmla="*/ 78 h 1668"/>
                        <a:gd name="T62" fmla="*/ 44 w 1149"/>
                        <a:gd name="T63" fmla="*/ 80 h 1668"/>
                        <a:gd name="T64" fmla="*/ 43 w 1149"/>
                        <a:gd name="T65" fmla="*/ 83 h 1668"/>
                        <a:gd name="T66" fmla="*/ 42 w 1149"/>
                        <a:gd name="T67" fmla="*/ 84 h 1668"/>
                        <a:gd name="T68" fmla="*/ 41 w 1149"/>
                        <a:gd name="T69" fmla="*/ 85 h 1668"/>
                        <a:gd name="T70" fmla="*/ 40 w 1149"/>
                        <a:gd name="T71" fmla="*/ 86 h 1668"/>
                        <a:gd name="T72" fmla="*/ 38 w 1149"/>
                        <a:gd name="T73" fmla="*/ 87 h 1668"/>
                        <a:gd name="T74" fmla="*/ 35 w 1149"/>
                        <a:gd name="T75" fmla="*/ 88 h 1668"/>
                        <a:gd name="T76" fmla="*/ 33 w 1149"/>
                        <a:gd name="T77" fmla="*/ 90 h 1668"/>
                        <a:gd name="T78" fmla="*/ 29 w 1149"/>
                        <a:gd name="T79" fmla="*/ 91 h 1668"/>
                        <a:gd name="T80" fmla="*/ 26 w 1149"/>
                        <a:gd name="T81" fmla="*/ 93 h 1668"/>
                        <a:gd name="T82" fmla="*/ 21 w 1149"/>
                        <a:gd name="T83" fmla="*/ 95 h 1668"/>
                        <a:gd name="T84" fmla="*/ 17 w 1149"/>
                        <a:gd name="T85" fmla="*/ 97 h 1668"/>
                        <a:gd name="T86" fmla="*/ 11 w 1149"/>
                        <a:gd name="T87" fmla="*/ 99 h 1668"/>
                        <a:gd name="T88" fmla="*/ 5 w 1149"/>
                        <a:gd name="T89" fmla="*/ 102 h 1668"/>
                        <a:gd name="T90" fmla="*/ 0 w 1149"/>
                        <a:gd name="T91" fmla="*/ 104 h 1668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w 1149"/>
                        <a:gd name="T139" fmla="*/ 0 h 1668"/>
                        <a:gd name="T140" fmla="*/ 1149 w 1149"/>
                        <a:gd name="T141" fmla="*/ 1668 h 1668"/>
                      </a:gdLst>
                      <a:ahLst/>
                      <a:cxnLst>
                        <a:cxn ang="T92">
                          <a:pos x="T0" y="T1"/>
                        </a:cxn>
                        <a:cxn ang="T93">
                          <a:pos x="T2" y="T3"/>
                        </a:cxn>
                        <a:cxn ang="T94">
                          <a:pos x="T4" y="T5"/>
                        </a:cxn>
                        <a:cxn ang="T95">
                          <a:pos x="T6" y="T7"/>
                        </a:cxn>
                        <a:cxn ang="T96">
                          <a:pos x="T8" y="T9"/>
                        </a:cxn>
                        <a:cxn ang="T97">
                          <a:pos x="T10" y="T11"/>
                        </a:cxn>
                        <a:cxn ang="T98">
                          <a:pos x="T12" y="T13"/>
                        </a:cxn>
                        <a:cxn ang="T99">
                          <a:pos x="T14" y="T15"/>
                        </a:cxn>
                        <a:cxn ang="T100">
                          <a:pos x="T16" y="T17"/>
                        </a:cxn>
                        <a:cxn ang="T101">
                          <a:pos x="T18" y="T19"/>
                        </a:cxn>
                        <a:cxn ang="T102">
                          <a:pos x="T20" y="T21"/>
                        </a:cxn>
                        <a:cxn ang="T103">
                          <a:pos x="T22" y="T23"/>
                        </a:cxn>
                        <a:cxn ang="T104">
                          <a:pos x="T24" y="T25"/>
                        </a:cxn>
                        <a:cxn ang="T105">
                          <a:pos x="T26" y="T27"/>
                        </a:cxn>
                        <a:cxn ang="T106">
                          <a:pos x="T28" y="T29"/>
                        </a:cxn>
                        <a:cxn ang="T107">
                          <a:pos x="T30" y="T31"/>
                        </a:cxn>
                        <a:cxn ang="T108">
                          <a:pos x="T32" y="T33"/>
                        </a:cxn>
                        <a:cxn ang="T109">
                          <a:pos x="T34" y="T35"/>
                        </a:cxn>
                        <a:cxn ang="T110">
                          <a:pos x="T36" y="T37"/>
                        </a:cxn>
                        <a:cxn ang="T111">
                          <a:pos x="T38" y="T39"/>
                        </a:cxn>
                        <a:cxn ang="T112">
                          <a:pos x="T40" y="T41"/>
                        </a:cxn>
                        <a:cxn ang="T113">
                          <a:pos x="T42" y="T43"/>
                        </a:cxn>
                        <a:cxn ang="T114">
                          <a:pos x="T44" y="T45"/>
                        </a:cxn>
                        <a:cxn ang="T115">
                          <a:pos x="T46" y="T47"/>
                        </a:cxn>
                        <a:cxn ang="T116">
                          <a:pos x="T48" y="T49"/>
                        </a:cxn>
                        <a:cxn ang="T117">
                          <a:pos x="T50" y="T51"/>
                        </a:cxn>
                        <a:cxn ang="T118">
                          <a:pos x="T52" y="T53"/>
                        </a:cxn>
                        <a:cxn ang="T119">
                          <a:pos x="T54" y="T55"/>
                        </a:cxn>
                        <a:cxn ang="T120">
                          <a:pos x="T56" y="T57"/>
                        </a:cxn>
                        <a:cxn ang="T121">
                          <a:pos x="T58" y="T59"/>
                        </a:cxn>
                        <a:cxn ang="T122">
                          <a:pos x="T60" y="T61"/>
                        </a:cxn>
                        <a:cxn ang="T123">
                          <a:pos x="T62" y="T63"/>
                        </a:cxn>
                        <a:cxn ang="T124">
                          <a:pos x="T64" y="T65"/>
                        </a:cxn>
                        <a:cxn ang="T125">
                          <a:pos x="T66" y="T67"/>
                        </a:cxn>
                        <a:cxn ang="T126">
                          <a:pos x="T68" y="T69"/>
                        </a:cxn>
                        <a:cxn ang="T127">
                          <a:pos x="T70" y="T71"/>
                        </a:cxn>
                        <a:cxn ang="T128">
                          <a:pos x="T72" y="T73"/>
                        </a:cxn>
                        <a:cxn ang="T129">
                          <a:pos x="T74" y="T75"/>
                        </a:cxn>
                        <a:cxn ang="T130">
                          <a:pos x="T76" y="T77"/>
                        </a:cxn>
                        <a:cxn ang="T131">
                          <a:pos x="T78" y="T79"/>
                        </a:cxn>
                        <a:cxn ang="T132">
                          <a:pos x="T80" y="T81"/>
                        </a:cxn>
                        <a:cxn ang="T133">
                          <a:pos x="T82" y="T83"/>
                        </a:cxn>
                        <a:cxn ang="T134">
                          <a:pos x="T84" y="T85"/>
                        </a:cxn>
                        <a:cxn ang="T135">
                          <a:pos x="T86" y="T87"/>
                        </a:cxn>
                        <a:cxn ang="T136">
                          <a:pos x="T88" y="T89"/>
                        </a:cxn>
                        <a:cxn ang="T137">
                          <a:pos x="T90" y="T91"/>
                        </a:cxn>
                      </a:cxnLst>
                      <a:rect l="T138" t="T139" r="T140" b="T141"/>
                      <a:pathLst>
                        <a:path w="1149" h="1668">
                          <a:moveTo>
                            <a:pt x="1149" y="0"/>
                          </a:moveTo>
                          <a:lnTo>
                            <a:pt x="1149" y="327"/>
                          </a:lnTo>
                          <a:lnTo>
                            <a:pt x="1139" y="361"/>
                          </a:lnTo>
                          <a:lnTo>
                            <a:pt x="1127" y="391"/>
                          </a:lnTo>
                          <a:lnTo>
                            <a:pt x="1112" y="420"/>
                          </a:lnTo>
                          <a:lnTo>
                            <a:pt x="1092" y="448"/>
                          </a:lnTo>
                          <a:lnTo>
                            <a:pt x="1064" y="464"/>
                          </a:lnTo>
                          <a:lnTo>
                            <a:pt x="1030" y="478"/>
                          </a:lnTo>
                          <a:lnTo>
                            <a:pt x="995" y="489"/>
                          </a:lnTo>
                          <a:lnTo>
                            <a:pt x="956" y="505"/>
                          </a:lnTo>
                          <a:lnTo>
                            <a:pt x="929" y="519"/>
                          </a:lnTo>
                          <a:lnTo>
                            <a:pt x="903" y="538"/>
                          </a:lnTo>
                          <a:lnTo>
                            <a:pt x="884" y="558"/>
                          </a:lnTo>
                          <a:lnTo>
                            <a:pt x="865" y="583"/>
                          </a:lnTo>
                          <a:lnTo>
                            <a:pt x="848" y="612"/>
                          </a:lnTo>
                          <a:lnTo>
                            <a:pt x="827" y="650"/>
                          </a:lnTo>
                          <a:lnTo>
                            <a:pt x="799" y="709"/>
                          </a:lnTo>
                          <a:lnTo>
                            <a:pt x="776" y="765"/>
                          </a:lnTo>
                          <a:lnTo>
                            <a:pt x="758" y="810"/>
                          </a:lnTo>
                          <a:lnTo>
                            <a:pt x="745" y="849"/>
                          </a:lnTo>
                          <a:lnTo>
                            <a:pt x="736" y="884"/>
                          </a:lnTo>
                          <a:lnTo>
                            <a:pt x="734" y="912"/>
                          </a:lnTo>
                          <a:lnTo>
                            <a:pt x="736" y="945"/>
                          </a:lnTo>
                          <a:lnTo>
                            <a:pt x="744" y="979"/>
                          </a:lnTo>
                          <a:lnTo>
                            <a:pt x="755" y="1022"/>
                          </a:lnTo>
                          <a:lnTo>
                            <a:pt x="758" y="1048"/>
                          </a:lnTo>
                          <a:lnTo>
                            <a:pt x="755" y="1084"/>
                          </a:lnTo>
                          <a:lnTo>
                            <a:pt x="752" y="1120"/>
                          </a:lnTo>
                          <a:lnTo>
                            <a:pt x="744" y="1157"/>
                          </a:lnTo>
                          <a:lnTo>
                            <a:pt x="733" y="1207"/>
                          </a:lnTo>
                          <a:lnTo>
                            <a:pt x="721" y="1249"/>
                          </a:lnTo>
                          <a:lnTo>
                            <a:pt x="707" y="1283"/>
                          </a:lnTo>
                          <a:lnTo>
                            <a:pt x="687" y="1321"/>
                          </a:lnTo>
                          <a:lnTo>
                            <a:pt x="675" y="1340"/>
                          </a:lnTo>
                          <a:lnTo>
                            <a:pt x="660" y="1358"/>
                          </a:lnTo>
                          <a:lnTo>
                            <a:pt x="640" y="1374"/>
                          </a:lnTo>
                          <a:lnTo>
                            <a:pt x="607" y="1394"/>
                          </a:lnTo>
                          <a:lnTo>
                            <a:pt x="570" y="1412"/>
                          </a:lnTo>
                          <a:lnTo>
                            <a:pt x="523" y="1431"/>
                          </a:lnTo>
                          <a:lnTo>
                            <a:pt x="467" y="1454"/>
                          </a:lnTo>
                          <a:lnTo>
                            <a:pt x="414" y="1478"/>
                          </a:lnTo>
                          <a:lnTo>
                            <a:pt x="343" y="1510"/>
                          </a:lnTo>
                          <a:lnTo>
                            <a:pt x="270" y="1545"/>
                          </a:lnTo>
                          <a:lnTo>
                            <a:pt x="183" y="1584"/>
                          </a:lnTo>
                          <a:lnTo>
                            <a:pt x="88" y="1628"/>
                          </a:lnTo>
                          <a:lnTo>
                            <a:pt x="0" y="1668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40" name="Freeform 270"/>
                    <p:cNvSpPr>
                      <a:spLocks/>
                    </p:cNvSpPr>
                    <p:nvPr/>
                  </p:nvSpPr>
                  <p:spPr bwMode="auto">
                    <a:xfrm>
                      <a:off x="2916" y="488"/>
                      <a:ext cx="185" cy="170"/>
                    </a:xfrm>
                    <a:custGeom>
                      <a:avLst/>
                      <a:gdLst>
                        <a:gd name="T0" fmla="*/ 0 w 740"/>
                        <a:gd name="T1" fmla="*/ 0 h 681"/>
                        <a:gd name="T2" fmla="*/ 1 w 740"/>
                        <a:gd name="T3" fmla="*/ 3 h 681"/>
                        <a:gd name="T4" fmla="*/ 3 w 740"/>
                        <a:gd name="T5" fmla="*/ 6 h 681"/>
                        <a:gd name="T6" fmla="*/ 4 w 740"/>
                        <a:gd name="T7" fmla="*/ 7 h 681"/>
                        <a:gd name="T8" fmla="*/ 6 w 740"/>
                        <a:gd name="T9" fmla="*/ 9 h 681"/>
                        <a:gd name="T10" fmla="*/ 7 w 740"/>
                        <a:gd name="T11" fmla="*/ 10 h 681"/>
                        <a:gd name="T12" fmla="*/ 9 w 740"/>
                        <a:gd name="T13" fmla="*/ 12 h 681"/>
                        <a:gd name="T14" fmla="*/ 12 w 740"/>
                        <a:gd name="T15" fmla="*/ 13 h 681"/>
                        <a:gd name="T16" fmla="*/ 13 w 740"/>
                        <a:gd name="T17" fmla="*/ 14 h 681"/>
                        <a:gd name="T18" fmla="*/ 15 w 740"/>
                        <a:gd name="T19" fmla="*/ 14 h 681"/>
                        <a:gd name="T20" fmla="*/ 17 w 740"/>
                        <a:gd name="T21" fmla="*/ 14 h 681"/>
                        <a:gd name="T22" fmla="*/ 20 w 740"/>
                        <a:gd name="T23" fmla="*/ 15 h 681"/>
                        <a:gd name="T24" fmla="*/ 22 w 740"/>
                        <a:gd name="T25" fmla="*/ 15 h 681"/>
                        <a:gd name="T26" fmla="*/ 23 w 740"/>
                        <a:gd name="T27" fmla="*/ 15 h 681"/>
                        <a:gd name="T28" fmla="*/ 25 w 740"/>
                        <a:gd name="T29" fmla="*/ 15 h 681"/>
                        <a:gd name="T30" fmla="*/ 26 w 740"/>
                        <a:gd name="T31" fmla="*/ 16 h 681"/>
                        <a:gd name="T32" fmla="*/ 28 w 740"/>
                        <a:gd name="T33" fmla="*/ 17 h 681"/>
                        <a:gd name="T34" fmla="*/ 29 w 740"/>
                        <a:gd name="T35" fmla="*/ 18 h 681"/>
                        <a:gd name="T36" fmla="*/ 30 w 740"/>
                        <a:gd name="T37" fmla="*/ 19 h 681"/>
                        <a:gd name="T38" fmla="*/ 31 w 740"/>
                        <a:gd name="T39" fmla="*/ 20 h 681"/>
                        <a:gd name="T40" fmla="*/ 33 w 740"/>
                        <a:gd name="T41" fmla="*/ 22 h 681"/>
                        <a:gd name="T42" fmla="*/ 33 w 740"/>
                        <a:gd name="T43" fmla="*/ 24 h 681"/>
                        <a:gd name="T44" fmla="*/ 34 w 740"/>
                        <a:gd name="T45" fmla="*/ 26 h 681"/>
                        <a:gd name="T46" fmla="*/ 36 w 740"/>
                        <a:gd name="T47" fmla="*/ 30 h 681"/>
                        <a:gd name="T48" fmla="*/ 37 w 740"/>
                        <a:gd name="T49" fmla="*/ 33 h 681"/>
                        <a:gd name="T50" fmla="*/ 39 w 740"/>
                        <a:gd name="T51" fmla="*/ 36 h 681"/>
                        <a:gd name="T52" fmla="*/ 40 w 740"/>
                        <a:gd name="T53" fmla="*/ 38 h 681"/>
                        <a:gd name="T54" fmla="*/ 41 w 740"/>
                        <a:gd name="T55" fmla="*/ 39 h 681"/>
                        <a:gd name="T56" fmla="*/ 42 w 740"/>
                        <a:gd name="T57" fmla="*/ 41 h 681"/>
                        <a:gd name="T58" fmla="*/ 43 w 740"/>
                        <a:gd name="T59" fmla="*/ 42 h 681"/>
                        <a:gd name="T60" fmla="*/ 44 w 740"/>
                        <a:gd name="T61" fmla="*/ 42 h 681"/>
                        <a:gd name="T62" fmla="*/ 45 w 740"/>
                        <a:gd name="T63" fmla="*/ 42 h 681"/>
                        <a:gd name="T64" fmla="*/ 46 w 740"/>
                        <a:gd name="T65" fmla="*/ 42 h 68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40"/>
                        <a:gd name="T100" fmla="*/ 0 h 681"/>
                        <a:gd name="T101" fmla="*/ 740 w 740"/>
                        <a:gd name="T102" fmla="*/ 681 h 68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40" h="681">
                          <a:moveTo>
                            <a:pt x="0" y="0"/>
                          </a:moveTo>
                          <a:lnTo>
                            <a:pt x="21" y="46"/>
                          </a:lnTo>
                          <a:lnTo>
                            <a:pt x="50" y="93"/>
                          </a:lnTo>
                          <a:lnTo>
                            <a:pt x="66" y="118"/>
                          </a:lnTo>
                          <a:lnTo>
                            <a:pt x="88" y="144"/>
                          </a:lnTo>
                          <a:lnTo>
                            <a:pt x="114" y="167"/>
                          </a:lnTo>
                          <a:lnTo>
                            <a:pt x="148" y="189"/>
                          </a:lnTo>
                          <a:lnTo>
                            <a:pt x="185" y="207"/>
                          </a:lnTo>
                          <a:lnTo>
                            <a:pt x="216" y="219"/>
                          </a:lnTo>
                          <a:lnTo>
                            <a:pt x="243" y="226"/>
                          </a:lnTo>
                          <a:lnTo>
                            <a:pt x="274" y="232"/>
                          </a:lnTo>
                          <a:lnTo>
                            <a:pt x="313" y="236"/>
                          </a:lnTo>
                          <a:lnTo>
                            <a:pt x="345" y="239"/>
                          </a:lnTo>
                          <a:lnTo>
                            <a:pt x="374" y="242"/>
                          </a:lnTo>
                          <a:lnTo>
                            <a:pt x="405" y="249"/>
                          </a:lnTo>
                          <a:lnTo>
                            <a:pt x="425" y="257"/>
                          </a:lnTo>
                          <a:lnTo>
                            <a:pt x="448" y="270"/>
                          </a:lnTo>
                          <a:lnTo>
                            <a:pt x="469" y="285"/>
                          </a:lnTo>
                          <a:lnTo>
                            <a:pt x="490" y="306"/>
                          </a:lnTo>
                          <a:lnTo>
                            <a:pt x="505" y="329"/>
                          </a:lnTo>
                          <a:lnTo>
                            <a:pt x="519" y="356"/>
                          </a:lnTo>
                          <a:lnTo>
                            <a:pt x="532" y="384"/>
                          </a:lnTo>
                          <a:lnTo>
                            <a:pt x="547" y="419"/>
                          </a:lnTo>
                          <a:lnTo>
                            <a:pt x="571" y="476"/>
                          </a:lnTo>
                          <a:lnTo>
                            <a:pt x="595" y="526"/>
                          </a:lnTo>
                          <a:lnTo>
                            <a:pt x="622" y="582"/>
                          </a:lnTo>
                          <a:lnTo>
                            <a:pt x="635" y="607"/>
                          </a:lnTo>
                          <a:lnTo>
                            <a:pt x="653" y="634"/>
                          </a:lnTo>
                          <a:lnTo>
                            <a:pt x="670" y="656"/>
                          </a:lnTo>
                          <a:lnTo>
                            <a:pt x="684" y="669"/>
                          </a:lnTo>
                          <a:lnTo>
                            <a:pt x="699" y="677"/>
                          </a:lnTo>
                          <a:lnTo>
                            <a:pt x="717" y="681"/>
                          </a:lnTo>
                          <a:lnTo>
                            <a:pt x="740" y="68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9728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2544" y="445"/>
                    <a:ext cx="579" cy="425"/>
                    <a:chOff x="2544" y="445"/>
                    <a:chExt cx="579" cy="425"/>
                  </a:xfrm>
                </p:grpSpPr>
                <p:grpSp>
                  <p:nvGrpSpPr>
                    <p:cNvPr id="179729" name="Group 2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45" y="514"/>
                      <a:ext cx="78" cy="84"/>
                      <a:chOff x="3045" y="514"/>
                      <a:chExt cx="78" cy="84"/>
                    </a:xfrm>
                  </p:grpSpPr>
                  <p:sp>
                    <p:nvSpPr>
                      <p:cNvPr id="61737" name="Freeform 2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5" y="514"/>
                        <a:ext cx="68" cy="57"/>
                      </a:xfrm>
                      <a:custGeom>
                        <a:avLst/>
                        <a:gdLst>
                          <a:gd name="T0" fmla="*/ 0 w 274"/>
                          <a:gd name="T1" fmla="*/ 14 h 226"/>
                          <a:gd name="T2" fmla="*/ 2 w 274"/>
                          <a:gd name="T3" fmla="*/ 13 h 226"/>
                          <a:gd name="T4" fmla="*/ 5 w 274"/>
                          <a:gd name="T5" fmla="*/ 12 h 226"/>
                          <a:gd name="T6" fmla="*/ 8 w 274"/>
                          <a:gd name="T7" fmla="*/ 11 h 226"/>
                          <a:gd name="T8" fmla="*/ 10 w 274"/>
                          <a:gd name="T9" fmla="*/ 9 h 226"/>
                          <a:gd name="T10" fmla="*/ 11 w 274"/>
                          <a:gd name="T11" fmla="*/ 7 h 226"/>
                          <a:gd name="T12" fmla="*/ 13 w 274"/>
                          <a:gd name="T13" fmla="*/ 5 h 226"/>
                          <a:gd name="T14" fmla="*/ 15 w 274"/>
                          <a:gd name="T15" fmla="*/ 2 h 226"/>
                          <a:gd name="T16" fmla="*/ 17 w 274"/>
                          <a:gd name="T17" fmla="*/ 0 h 2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74"/>
                          <a:gd name="T28" fmla="*/ 0 h 226"/>
                          <a:gd name="T29" fmla="*/ 274 w 274"/>
                          <a:gd name="T30" fmla="*/ 226 h 2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74" h="226">
                            <a:moveTo>
                              <a:pt x="0" y="226"/>
                            </a:moveTo>
                            <a:lnTo>
                              <a:pt x="39" y="212"/>
                            </a:lnTo>
                            <a:lnTo>
                              <a:pt x="75" y="195"/>
                            </a:lnTo>
                            <a:lnTo>
                              <a:pt x="124" y="168"/>
                            </a:lnTo>
                            <a:lnTo>
                              <a:pt x="157" y="143"/>
                            </a:lnTo>
                            <a:lnTo>
                              <a:pt x="185" y="115"/>
                            </a:lnTo>
                            <a:lnTo>
                              <a:pt x="217" y="75"/>
                            </a:lnTo>
                            <a:lnTo>
                              <a:pt x="248" y="36"/>
                            </a:lnTo>
                            <a:lnTo>
                              <a:pt x="274" y="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1738" name="Freeform 2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58" y="573"/>
                        <a:ext cx="65" cy="25"/>
                      </a:xfrm>
                      <a:custGeom>
                        <a:avLst/>
                        <a:gdLst>
                          <a:gd name="T0" fmla="*/ 0 w 258"/>
                          <a:gd name="T1" fmla="*/ 6 h 98"/>
                          <a:gd name="T2" fmla="*/ 1 w 258"/>
                          <a:gd name="T3" fmla="*/ 6 h 98"/>
                          <a:gd name="T4" fmla="*/ 2 w 258"/>
                          <a:gd name="T5" fmla="*/ 5 h 98"/>
                          <a:gd name="T6" fmla="*/ 3 w 258"/>
                          <a:gd name="T7" fmla="*/ 4 h 98"/>
                          <a:gd name="T8" fmla="*/ 5 w 258"/>
                          <a:gd name="T9" fmla="*/ 4 h 98"/>
                          <a:gd name="T10" fmla="*/ 7 w 258"/>
                          <a:gd name="T11" fmla="*/ 4 h 98"/>
                          <a:gd name="T12" fmla="*/ 9 w 258"/>
                          <a:gd name="T13" fmla="*/ 3 h 98"/>
                          <a:gd name="T14" fmla="*/ 11 w 258"/>
                          <a:gd name="T15" fmla="*/ 3 h 98"/>
                          <a:gd name="T16" fmla="*/ 13 w 258"/>
                          <a:gd name="T17" fmla="*/ 3 h 98"/>
                          <a:gd name="T18" fmla="*/ 14 w 258"/>
                          <a:gd name="T19" fmla="*/ 2 h 98"/>
                          <a:gd name="T20" fmla="*/ 15 w 258"/>
                          <a:gd name="T21" fmla="*/ 1 h 98"/>
                          <a:gd name="T22" fmla="*/ 16 w 258"/>
                          <a:gd name="T23" fmla="*/ 0 h 9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58"/>
                          <a:gd name="T37" fmla="*/ 0 h 98"/>
                          <a:gd name="T38" fmla="*/ 258 w 258"/>
                          <a:gd name="T39" fmla="*/ 98 h 9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58" h="98">
                            <a:moveTo>
                              <a:pt x="0" y="98"/>
                            </a:moveTo>
                            <a:lnTo>
                              <a:pt x="16" y="85"/>
                            </a:lnTo>
                            <a:lnTo>
                              <a:pt x="34" y="73"/>
                            </a:lnTo>
                            <a:lnTo>
                              <a:pt x="53" y="64"/>
                            </a:lnTo>
                            <a:lnTo>
                              <a:pt x="80" y="59"/>
                            </a:lnTo>
                            <a:lnTo>
                              <a:pt x="105" y="55"/>
                            </a:lnTo>
                            <a:lnTo>
                              <a:pt x="135" y="52"/>
                            </a:lnTo>
                            <a:lnTo>
                              <a:pt x="169" y="45"/>
                            </a:lnTo>
                            <a:lnTo>
                              <a:pt x="198" y="38"/>
                            </a:lnTo>
                            <a:lnTo>
                              <a:pt x="223" y="28"/>
                            </a:lnTo>
                            <a:lnTo>
                              <a:pt x="242" y="16"/>
                            </a:lnTo>
                            <a:lnTo>
                              <a:pt x="258" y="0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79730" name="Group 2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4" y="445"/>
                      <a:ext cx="284" cy="425"/>
                      <a:chOff x="2544" y="445"/>
                      <a:chExt cx="284" cy="425"/>
                    </a:xfrm>
                  </p:grpSpPr>
                  <p:grpSp>
                    <p:nvGrpSpPr>
                      <p:cNvPr id="179731" name="Group 2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00" y="445"/>
                        <a:ext cx="128" cy="131"/>
                        <a:chOff x="2700" y="445"/>
                        <a:chExt cx="128" cy="131"/>
                      </a:xfrm>
                    </p:grpSpPr>
                    <p:sp>
                      <p:nvSpPr>
                        <p:cNvPr id="61735" name="Freeform 2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58" y="445"/>
                          <a:ext cx="70" cy="131"/>
                        </a:xfrm>
                        <a:custGeom>
                          <a:avLst/>
                          <a:gdLst>
                            <a:gd name="T0" fmla="*/ 1 w 282"/>
                            <a:gd name="T1" fmla="*/ 0 h 527"/>
                            <a:gd name="T2" fmla="*/ 1 w 282"/>
                            <a:gd name="T3" fmla="*/ 1 h 527"/>
                            <a:gd name="T4" fmla="*/ 0 w 282"/>
                            <a:gd name="T5" fmla="*/ 2 h 527"/>
                            <a:gd name="T6" fmla="*/ 0 w 282"/>
                            <a:gd name="T7" fmla="*/ 4 h 527"/>
                            <a:gd name="T8" fmla="*/ 0 w 282"/>
                            <a:gd name="T9" fmla="*/ 5 h 527"/>
                            <a:gd name="T10" fmla="*/ 0 w 282"/>
                            <a:gd name="T11" fmla="*/ 7 h 527"/>
                            <a:gd name="T12" fmla="*/ 0 w 282"/>
                            <a:gd name="T13" fmla="*/ 9 h 527"/>
                            <a:gd name="T14" fmla="*/ 1 w 282"/>
                            <a:gd name="T15" fmla="*/ 12 h 527"/>
                            <a:gd name="T16" fmla="*/ 1 w 282"/>
                            <a:gd name="T17" fmla="*/ 14 h 527"/>
                            <a:gd name="T18" fmla="*/ 2 w 282"/>
                            <a:gd name="T19" fmla="*/ 17 h 527"/>
                            <a:gd name="T20" fmla="*/ 3 w 282"/>
                            <a:gd name="T21" fmla="*/ 20 h 527"/>
                            <a:gd name="T22" fmla="*/ 4 w 282"/>
                            <a:gd name="T23" fmla="*/ 22 h 527"/>
                            <a:gd name="T24" fmla="*/ 6 w 282"/>
                            <a:gd name="T25" fmla="*/ 24 h 527"/>
                            <a:gd name="T26" fmla="*/ 7 w 282"/>
                            <a:gd name="T27" fmla="*/ 26 h 527"/>
                            <a:gd name="T28" fmla="*/ 10 w 282"/>
                            <a:gd name="T29" fmla="*/ 28 h 527"/>
                            <a:gd name="T30" fmla="*/ 12 w 282"/>
                            <a:gd name="T31" fmla="*/ 30 h 527"/>
                            <a:gd name="T32" fmla="*/ 15 w 282"/>
                            <a:gd name="T33" fmla="*/ 31 h 527"/>
                            <a:gd name="T34" fmla="*/ 17 w 282"/>
                            <a:gd name="T35" fmla="*/ 33 h 527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282"/>
                            <a:gd name="T55" fmla="*/ 0 h 527"/>
                            <a:gd name="T56" fmla="*/ 282 w 282"/>
                            <a:gd name="T57" fmla="*/ 527 h 527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282" h="527">
                              <a:moveTo>
                                <a:pt x="24" y="0"/>
                              </a:moveTo>
                              <a:lnTo>
                                <a:pt x="15" y="18"/>
                              </a:lnTo>
                              <a:lnTo>
                                <a:pt x="8" y="40"/>
                              </a:lnTo>
                              <a:lnTo>
                                <a:pt x="3" y="61"/>
                              </a:lnTo>
                              <a:lnTo>
                                <a:pt x="0" y="85"/>
                              </a:lnTo>
                              <a:lnTo>
                                <a:pt x="4" y="118"/>
                              </a:lnTo>
                              <a:lnTo>
                                <a:pt x="8" y="152"/>
                              </a:lnTo>
                              <a:lnTo>
                                <a:pt x="15" y="199"/>
                              </a:lnTo>
                              <a:lnTo>
                                <a:pt x="22" y="234"/>
                              </a:lnTo>
                              <a:lnTo>
                                <a:pt x="35" y="275"/>
                              </a:lnTo>
                              <a:lnTo>
                                <a:pt x="49" y="316"/>
                              </a:lnTo>
                              <a:lnTo>
                                <a:pt x="67" y="352"/>
                              </a:lnTo>
                              <a:lnTo>
                                <a:pt x="93" y="391"/>
                              </a:lnTo>
                              <a:lnTo>
                                <a:pt x="120" y="420"/>
                              </a:lnTo>
                              <a:lnTo>
                                <a:pt x="161" y="453"/>
                              </a:lnTo>
                              <a:lnTo>
                                <a:pt x="202" y="480"/>
                              </a:lnTo>
                              <a:lnTo>
                                <a:pt x="243" y="505"/>
                              </a:lnTo>
                              <a:lnTo>
                                <a:pt x="282" y="52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736" name="Freeform 2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0" y="486"/>
                          <a:ext cx="71" cy="56"/>
                        </a:xfrm>
                        <a:custGeom>
                          <a:avLst/>
                          <a:gdLst>
                            <a:gd name="T0" fmla="*/ 0 w 284"/>
                            <a:gd name="T1" fmla="*/ 0 h 224"/>
                            <a:gd name="T2" fmla="*/ 2 w 284"/>
                            <a:gd name="T3" fmla="*/ 1 h 224"/>
                            <a:gd name="T4" fmla="*/ 4 w 284"/>
                            <a:gd name="T5" fmla="*/ 1 h 224"/>
                            <a:gd name="T6" fmla="*/ 6 w 284"/>
                            <a:gd name="T7" fmla="*/ 2 h 224"/>
                            <a:gd name="T8" fmla="*/ 8 w 284"/>
                            <a:gd name="T9" fmla="*/ 3 h 224"/>
                            <a:gd name="T10" fmla="*/ 10 w 284"/>
                            <a:gd name="T11" fmla="*/ 5 h 224"/>
                            <a:gd name="T12" fmla="*/ 12 w 284"/>
                            <a:gd name="T13" fmla="*/ 6 h 224"/>
                            <a:gd name="T14" fmla="*/ 14 w 284"/>
                            <a:gd name="T15" fmla="*/ 9 h 224"/>
                            <a:gd name="T16" fmla="*/ 18 w 284"/>
                            <a:gd name="T17" fmla="*/ 13 h 224"/>
                            <a:gd name="T18" fmla="*/ 16 w 284"/>
                            <a:gd name="T19" fmla="*/ 14 h 224"/>
                            <a:gd name="T20" fmla="*/ 14 w 284"/>
                            <a:gd name="T21" fmla="*/ 14 h 224"/>
                            <a:gd name="T22" fmla="*/ 11 w 284"/>
                            <a:gd name="T23" fmla="*/ 14 h 224"/>
                            <a:gd name="T24" fmla="*/ 9 w 284"/>
                            <a:gd name="T25" fmla="*/ 14 h 224"/>
                            <a:gd name="T26" fmla="*/ 6 w 284"/>
                            <a:gd name="T27" fmla="*/ 13 h 224"/>
                            <a:gd name="T28" fmla="*/ 4 w 284"/>
                            <a:gd name="T29" fmla="*/ 13 h 224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284"/>
                            <a:gd name="T46" fmla="*/ 0 h 224"/>
                            <a:gd name="T47" fmla="*/ 284 w 284"/>
                            <a:gd name="T48" fmla="*/ 224 h 224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284" h="224">
                              <a:moveTo>
                                <a:pt x="0" y="0"/>
                              </a:moveTo>
                              <a:lnTo>
                                <a:pt x="39" y="6"/>
                              </a:lnTo>
                              <a:lnTo>
                                <a:pt x="69" y="15"/>
                              </a:lnTo>
                              <a:lnTo>
                                <a:pt x="95" y="28"/>
                              </a:lnTo>
                              <a:lnTo>
                                <a:pt x="123" y="47"/>
                              </a:lnTo>
                              <a:lnTo>
                                <a:pt x="157" y="70"/>
                              </a:lnTo>
                              <a:lnTo>
                                <a:pt x="187" y="95"/>
                              </a:lnTo>
                              <a:lnTo>
                                <a:pt x="224" y="138"/>
                              </a:lnTo>
                              <a:lnTo>
                                <a:pt x="284" y="211"/>
                              </a:lnTo>
                              <a:lnTo>
                                <a:pt x="260" y="218"/>
                              </a:lnTo>
                              <a:lnTo>
                                <a:pt x="221" y="221"/>
                              </a:lnTo>
                              <a:lnTo>
                                <a:pt x="184" y="224"/>
                              </a:lnTo>
                              <a:lnTo>
                                <a:pt x="145" y="218"/>
                              </a:lnTo>
                              <a:lnTo>
                                <a:pt x="103" y="211"/>
                              </a:lnTo>
                              <a:lnTo>
                                <a:pt x="71" y="204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179732" name="Group 2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4" y="771"/>
                        <a:ext cx="176" cy="99"/>
                        <a:chOff x="2544" y="771"/>
                        <a:chExt cx="176" cy="99"/>
                      </a:xfrm>
                    </p:grpSpPr>
                    <p:sp>
                      <p:nvSpPr>
                        <p:cNvPr id="61729" name="Freeform 2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18" y="777"/>
                          <a:ext cx="50" cy="27"/>
                        </a:xfrm>
                        <a:custGeom>
                          <a:avLst/>
                          <a:gdLst>
                            <a:gd name="T0" fmla="*/ 0 w 200"/>
                            <a:gd name="T1" fmla="*/ 0 h 107"/>
                            <a:gd name="T2" fmla="*/ 3 w 200"/>
                            <a:gd name="T3" fmla="*/ 1 h 107"/>
                            <a:gd name="T4" fmla="*/ 6 w 200"/>
                            <a:gd name="T5" fmla="*/ 2 h 107"/>
                            <a:gd name="T6" fmla="*/ 7 w 200"/>
                            <a:gd name="T7" fmla="*/ 3 h 107"/>
                            <a:gd name="T8" fmla="*/ 10 w 200"/>
                            <a:gd name="T9" fmla="*/ 5 h 107"/>
                            <a:gd name="T10" fmla="*/ 13 w 200"/>
                            <a:gd name="T11" fmla="*/ 7 h 107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200"/>
                            <a:gd name="T19" fmla="*/ 0 h 107"/>
                            <a:gd name="T20" fmla="*/ 200 w 200"/>
                            <a:gd name="T21" fmla="*/ 107 h 107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200" h="107">
                              <a:moveTo>
                                <a:pt x="0" y="0"/>
                              </a:moveTo>
                              <a:lnTo>
                                <a:pt x="46" y="13"/>
                              </a:lnTo>
                              <a:lnTo>
                                <a:pt x="86" y="28"/>
                              </a:lnTo>
                              <a:lnTo>
                                <a:pt x="121" y="45"/>
                              </a:lnTo>
                              <a:lnTo>
                                <a:pt x="160" y="71"/>
                              </a:lnTo>
                              <a:lnTo>
                                <a:pt x="200" y="10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179733" name="Group 2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44" y="771"/>
                          <a:ext cx="176" cy="99"/>
                          <a:chOff x="2544" y="771"/>
                          <a:chExt cx="176" cy="99"/>
                        </a:xfrm>
                      </p:grpSpPr>
                      <p:sp>
                        <p:nvSpPr>
                          <p:cNvPr id="61731" name="Freeform 28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4" y="771"/>
                            <a:ext cx="56" cy="13"/>
                          </a:xfrm>
                          <a:custGeom>
                            <a:avLst/>
                            <a:gdLst>
                              <a:gd name="T0" fmla="*/ 0 w 225"/>
                              <a:gd name="T1" fmla="*/ 0 h 55"/>
                              <a:gd name="T2" fmla="*/ 2 w 225"/>
                              <a:gd name="T3" fmla="*/ 1 h 55"/>
                              <a:gd name="T4" fmla="*/ 4 w 225"/>
                              <a:gd name="T5" fmla="*/ 2 h 55"/>
                              <a:gd name="T6" fmla="*/ 6 w 225"/>
                              <a:gd name="T7" fmla="*/ 3 h 55"/>
                              <a:gd name="T8" fmla="*/ 9 w 225"/>
                              <a:gd name="T9" fmla="*/ 3 h 55"/>
                              <a:gd name="T10" fmla="*/ 11 w 225"/>
                              <a:gd name="T11" fmla="*/ 3 h 55"/>
                              <a:gd name="T12" fmla="*/ 14 w 225"/>
                              <a:gd name="T13" fmla="*/ 3 h 55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w 225"/>
                              <a:gd name="T22" fmla="*/ 0 h 55"/>
                              <a:gd name="T23" fmla="*/ 225 w 225"/>
                              <a:gd name="T24" fmla="*/ 55 h 55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T21" t="T22" r="T23" b="T24"/>
                            <a:pathLst>
                              <a:path w="225" h="55">
                                <a:moveTo>
                                  <a:pt x="0" y="0"/>
                                </a:moveTo>
                                <a:lnTo>
                                  <a:pt x="36" y="21"/>
                                </a:lnTo>
                                <a:lnTo>
                                  <a:pt x="71" y="36"/>
                                </a:lnTo>
                                <a:lnTo>
                                  <a:pt x="104" y="46"/>
                                </a:lnTo>
                                <a:lnTo>
                                  <a:pt x="145" y="54"/>
                                </a:lnTo>
                                <a:lnTo>
                                  <a:pt x="185" y="55"/>
                                </a:lnTo>
                                <a:lnTo>
                                  <a:pt x="225" y="51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732" name="Freeform 28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9" y="809"/>
                            <a:ext cx="19" cy="36"/>
                          </a:xfrm>
                          <a:custGeom>
                            <a:avLst/>
                            <a:gdLst>
                              <a:gd name="T0" fmla="*/ 5 w 79"/>
                              <a:gd name="T1" fmla="*/ 0 h 144"/>
                              <a:gd name="T2" fmla="*/ 4 w 79"/>
                              <a:gd name="T3" fmla="*/ 2 h 144"/>
                              <a:gd name="T4" fmla="*/ 4 w 79"/>
                              <a:gd name="T5" fmla="*/ 4 h 144"/>
                              <a:gd name="T6" fmla="*/ 2 w 79"/>
                              <a:gd name="T7" fmla="*/ 6 h 144"/>
                              <a:gd name="T8" fmla="*/ 1 w 79"/>
                              <a:gd name="T9" fmla="*/ 8 h 144"/>
                              <a:gd name="T10" fmla="*/ 0 w 79"/>
                              <a:gd name="T11" fmla="*/ 9 h 144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79"/>
                              <a:gd name="T19" fmla="*/ 0 h 144"/>
                              <a:gd name="T20" fmla="*/ 79 w 79"/>
                              <a:gd name="T21" fmla="*/ 144 h 144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79" h="144">
                                <a:moveTo>
                                  <a:pt x="79" y="0"/>
                                </a:moveTo>
                                <a:lnTo>
                                  <a:pt x="75" y="36"/>
                                </a:lnTo>
                                <a:lnTo>
                                  <a:pt x="63" y="69"/>
                                </a:lnTo>
                                <a:lnTo>
                                  <a:pt x="43" y="100"/>
                                </a:lnTo>
                                <a:lnTo>
                                  <a:pt x="20" y="129"/>
                                </a:lnTo>
                                <a:lnTo>
                                  <a:pt x="0" y="144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733" name="Freeform 28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44" y="828"/>
                            <a:ext cx="78" cy="8"/>
                          </a:xfrm>
                          <a:custGeom>
                            <a:avLst/>
                            <a:gdLst>
                              <a:gd name="T0" fmla="*/ 19 w 314"/>
                              <a:gd name="T1" fmla="*/ 0 h 31"/>
                              <a:gd name="T2" fmla="*/ 17 w 314"/>
                              <a:gd name="T3" fmla="*/ 1 h 31"/>
                              <a:gd name="T4" fmla="*/ 14 w 314"/>
                              <a:gd name="T5" fmla="*/ 2 h 31"/>
                              <a:gd name="T6" fmla="*/ 10 w 314"/>
                              <a:gd name="T7" fmla="*/ 2 h 31"/>
                              <a:gd name="T8" fmla="*/ 8 w 314"/>
                              <a:gd name="T9" fmla="*/ 2 h 31"/>
                              <a:gd name="T10" fmla="*/ 5 w 314"/>
                              <a:gd name="T11" fmla="*/ 2 h 31"/>
                              <a:gd name="T12" fmla="*/ 2 w 314"/>
                              <a:gd name="T13" fmla="*/ 1 h 31"/>
                              <a:gd name="T14" fmla="*/ 0 w 314"/>
                              <a:gd name="T15" fmla="*/ 0 h 31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w 314"/>
                              <a:gd name="T25" fmla="*/ 0 h 31"/>
                              <a:gd name="T26" fmla="*/ 314 w 314"/>
                              <a:gd name="T27" fmla="*/ 31 h 31"/>
                            </a:gdLst>
                            <a:ahLst/>
                            <a:cxnLst>
                              <a:cxn ang="T16">
                                <a:pos x="T0" y="T1"/>
                              </a:cxn>
                              <a:cxn ang="T17">
                                <a:pos x="T2" y="T3"/>
                              </a:cxn>
                              <a:cxn ang="T18">
                                <a:pos x="T4" y="T5"/>
                              </a:cxn>
                              <a:cxn ang="T19">
                                <a:pos x="T6" y="T7"/>
                              </a:cxn>
                              <a:cxn ang="T20">
                                <a:pos x="T8" y="T9"/>
                              </a:cxn>
                              <a:cxn ang="T21">
                                <a:pos x="T10" y="T11"/>
                              </a:cxn>
                              <a:cxn ang="T22">
                                <a:pos x="T12" y="T13"/>
                              </a:cxn>
                              <a:cxn ang="T23">
                                <a:pos x="T14" y="T15"/>
                              </a:cxn>
                            </a:cxnLst>
                            <a:rect l="T24" t="T25" r="T26" b="T27"/>
                            <a:pathLst>
                              <a:path w="314" h="31">
                                <a:moveTo>
                                  <a:pt x="314" y="4"/>
                                </a:moveTo>
                                <a:lnTo>
                                  <a:pt x="271" y="15"/>
                                </a:lnTo>
                                <a:lnTo>
                                  <a:pt x="221" y="25"/>
                                </a:lnTo>
                                <a:lnTo>
                                  <a:pt x="170" y="31"/>
                                </a:lnTo>
                                <a:lnTo>
                                  <a:pt x="126" y="29"/>
                                </a:lnTo>
                                <a:lnTo>
                                  <a:pt x="75" y="22"/>
                                </a:lnTo>
                                <a:lnTo>
                                  <a:pt x="40" y="13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1734" name="Freeform 28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63" y="835"/>
                            <a:ext cx="66" cy="35"/>
                          </a:xfrm>
                          <a:custGeom>
                            <a:avLst/>
                            <a:gdLst>
                              <a:gd name="T0" fmla="*/ 16 w 266"/>
                              <a:gd name="T1" fmla="*/ 0 h 139"/>
                              <a:gd name="T2" fmla="*/ 15 w 266"/>
                              <a:gd name="T3" fmla="*/ 1 h 139"/>
                              <a:gd name="T4" fmla="*/ 13 w 266"/>
                              <a:gd name="T5" fmla="*/ 3 h 139"/>
                              <a:gd name="T6" fmla="*/ 10 w 266"/>
                              <a:gd name="T7" fmla="*/ 5 h 139"/>
                              <a:gd name="T8" fmla="*/ 8 w 266"/>
                              <a:gd name="T9" fmla="*/ 6 h 139"/>
                              <a:gd name="T10" fmla="*/ 6 w 266"/>
                              <a:gd name="T11" fmla="*/ 7 h 139"/>
                              <a:gd name="T12" fmla="*/ 4 w 266"/>
                              <a:gd name="T13" fmla="*/ 8 h 139"/>
                              <a:gd name="T14" fmla="*/ 2 w 266"/>
                              <a:gd name="T15" fmla="*/ 8 h 139"/>
                              <a:gd name="T16" fmla="*/ 0 w 266"/>
                              <a:gd name="T17" fmla="*/ 9 h 139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266"/>
                              <a:gd name="T28" fmla="*/ 0 h 139"/>
                              <a:gd name="T29" fmla="*/ 266 w 266"/>
                              <a:gd name="T30" fmla="*/ 139 h 139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266" h="139">
                                <a:moveTo>
                                  <a:pt x="266" y="0"/>
                                </a:moveTo>
                                <a:lnTo>
                                  <a:pt x="239" y="21"/>
                                </a:lnTo>
                                <a:lnTo>
                                  <a:pt x="206" y="46"/>
                                </a:lnTo>
                                <a:lnTo>
                                  <a:pt x="166" y="72"/>
                                </a:lnTo>
                                <a:lnTo>
                                  <a:pt x="131" y="96"/>
                                </a:lnTo>
                                <a:lnTo>
                                  <a:pt x="96" y="114"/>
                                </a:lnTo>
                                <a:lnTo>
                                  <a:pt x="62" y="126"/>
                                </a:lnTo>
                                <a:lnTo>
                                  <a:pt x="36" y="133"/>
                                </a:lnTo>
                                <a:lnTo>
                                  <a:pt x="0" y="139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179734" name="Group 286"/>
                <p:cNvGrpSpPr>
                  <a:grpSpLocks/>
                </p:cNvGrpSpPr>
                <p:nvPr/>
              </p:nvGrpSpPr>
              <p:grpSpPr bwMode="auto">
                <a:xfrm>
                  <a:off x="2866" y="422"/>
                  <a:ext cx="132" cy="133"/>
                  <a:chOff x="2866" y="422"/>
                  <a:chExt cx="132" cy="133"/>
                </a:xfrm>
              </p:grpSpPr>
              <p:grpSp>
                <p:nvGrpSpPr>
                  <p:cNvPr id="179735" name="Group 287"/>
                  <p:cNvGrpSpPr>
                    <a:grpSpLocks/>
                  </p:cNvGrpSpPr>
                  <p:nvPr/>
                </p:nvGrpSpPr>
                <p:grpSpPr bwMode="auto">
                  <a:xfrm>
                    <a:off x="2900" y="422"/>
                    <a:ext cx="35" cy="85"/>
                    <a:chOff x="2900" y="422"/>
                    <a:chExt cx="35" cy="85"/>
                  </a:xfrm>
                </p:grpSpPr>
                <p:sp>
                  <p:nvSpPr>
                    <p:cNvPr id="61718" name="Arc 288"/>
                    <p:cNvSpPr>
                      <a:spLocks/>
                    </p:cNvSpPr>
                    <p:nvPr/>
                  </p:nvSpPr>
                  <p:spPr bwMode="auto">
                    <a:xfrm>
                      <a:off x="2902" y="422"/>
                      <a:ext cx="24" cy="8"/>
                    </a:xfrm>
                    <a:custGeom>
                      <a:avLst/>
                      <a:gdLst>
                        <a:gd name="T0" fmla="*/ 0 w 43058"/>
                        <a:gd name="T1" fmla="*/ 0 h 21600"/>
                        <a:gd name="T2" fmla="*/ 0 w 43058"/>
                        <a:gd name="T3" fmla="*/ 0 h 21600"/>
                        <a:gd name="T4" fmla="*/ 0 w 4305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058"/>
                        <a:gd name="T10" fmla="*/ 0 h 21600"/>
                        <a:gd name="T11" fmla="*/ 43058 w 4305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058" h="21600" fill="none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</a:path>
                        <a:path w="43058" h="21600" stroke="0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  <a:lnTo>
                            <a:pt x="21458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9" name="Arc 289"/>
                    <p:cNvSpPr>
                      <a:spLocks/>
                    </p:cNvSpPr>
                    <p:nvPr/>
                  </p:nvSpPr>
                  <p:spPr bwMode="auto">
                    <a:xfrm>
                      <a:off x="2902" y="440"/>
                      <a:ext cx="25" cy="9"/>
                    </a:xfrm>
                    <a:custGeom>
                      <a:avLst/>
                      <a:gdLst>
                        <a:gd name="T0" fmla="*/ 0 w 43200"/>
                        <a:gd name="T1" fmla="*/ 0 h 24571"/>
                        <a:gd name="T2" fmla="*/ 0 w 43200"/>
                        <a:gd name="T3" fmla="*/ 0 h 24571"/>
                        <a:gd name="T4" fmla="*/ 0 w 43200"/>
                        <a:gd name="T5" fmla="*/ 0 h 24571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571"/>
                        <a:gd name="T11" fmla="*/ 43200 w 43200"/>
                        <a:gd name="T12" fmla="*/ 24571 h 245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571" fill="none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</a:path>
                        <a:path w="43200" h="24571" stroke="0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  <a:lnTo>
                            <a:pt x="21600" y="297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20" name="Arc 290"/>
                    <p:cNvSpPr>
                      <a:spLocks/>
                    </p:cNvSpPr>
                    <p:nvPr/>
                  </p:nvSpPr>
                  <p:spPr bwMode="auto">
                    <a:xfrm>
                      <a:off x="2902" y="46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21" name="Arc 291"/>
                    <p:cNvSpPr>
                      <a:spLocks/>
                    </p:cNvSpPr>
                    <p:nvPr/>
                  </p:nvSpPr>
                  <p:spPr bwMode="auto">
                    <a:xfrm>
                      <a:off x="2902" y="48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4239"/>
                        <a:gd name="T2" fmla="*/ 0 w 43200"/>
                        <a:gd name="T3" fmla="*/ 0 h 24239"/>
                        <a:gd name="T4" fmla="*/ 0 w 43200"/>
                        <a:gd name="T5" fmla="*/ 0 h 24239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239"/>
                        <a:gd name="T11" fmla="*/ 43200 w 43200"/>
                        <a:gd name="T12" fmla="*/ 24239 h 242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239" fill="none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</a:path>
                        <a:path w="43200" h="24239" stroke="0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  <a:lnTo>
                            <a:pt x="21600" y="263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22" name="Arc 292"/>
                    <p:cNvSpPr>
                      <a:spLocks/>
                    </p:cNvSpPr>
                    <p:nvPr/>
                  </p:nvSpPr>
                  <p:spPr bwMode="auto">
                    <a:xfrm>
                      <a:off x="2900" y="499"/>
                      <a:ext cx="35" cy="8"/>
                    </a:xfrm>
                    <a:custGeom>
                      <a:avLst/>
                      <a:gdLst>
                        <a:gd name="T0" fmla="*/ 0 w 43200"/>
                        <a:gd name="T1" fmla="*/ 0 h 24377"/>
                        <a:gd name="T2" fmla="*/ 0 w 43200"/>
                        <a:gd name="T3" fmla="*/ 0 h 24377"/>
                        <a:gd name="T4" fmla="*/ 0 w 43200"/>
                        <a:gd name="T5" fmla="*/ 0 h 2437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377"/>
                        <a:gd name="T11" fmla="*/ 43200 w 43200"/>
                        <a:gd name="T12" fmla="*/ 24377 h 2437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377" fill="none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</a:path>
                        <a:path w="43200" h="24377" stroke="0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  <a:lnTo>
                            <a:pt x="21600" y="2777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9736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2866" y="515"/>
                    <a:ext cx="41" cy="32"/>
                    <a:chOff x="2866" y="515"/>
                    <a:chExt cx="41" cy="32"/>
                  </a:xfrm>
                </p:grpSpPr>
                <p:sp>
                  <p:nvSpPr>
                    <p:cNvPr id="61714" name="Arc 294"/>
                    <p:cNvSpPr>
                      <a:spLocks/>
                    </p:cNvSpPr>
                    <p:nvPr/>
                  </p:nvSpPr>
                  <p:spPr bwMode="auto">
                    <a:xfrm>
                      <a:off x="2893" y="515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5" name="Arc 295"/>
                    <p:cNvSpPr>
                      <a:spLocks/>
                    </p:cNvSpPr>
                    <p:nvPr/>
                  </p:nvSpPr>
                  <p:spPr bwMode="auto">
                    <a:xfrm>
                      <a:off x="2885" y="520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6" name="Arc 296"/>
                    <p:cNvSpPr>
                      <a:spLocks/>
                    </p:cNvSpPr>
                    <p:nvPr/>
                  </p:nvSpPr>
                  <p:spPr bwMode="auto">
                    <a:xfrm>
                      <a:off x="2875" y="523"/>
                      <a:ext cx="15" cy="19"/>
                    </a:xfrm>
                    <a:custGeom>
                      <a:avLst/>
                      <a:gdLst>
                        <a:gd name="T0" fmla="*/ 0 w 23018"/>
                        <a:gd name="T1" fmla="*/ 0 h 24053"/>
                        <a:gd name="T2" fmla="*/ 0 w 23018"/>
                        <a:gd name="T3" fmla="*/ 0 h 24053"/>
                        <a:gd name="T4" fmla="*/ 0 w 23018"/>
                        <a:gd name="T5" fmla="*/ 0 h 24053"/>
                        <a:gd name="T6" fmla="*/ 0 60000 65536"/>
                        <a:gd name="T7" fmla="*/ 0 60000 65536"/>
                        <a:gd name="T8" fmla="*/ 0 60000 65536"/>
                        <a:gd name="T9" fmla="*/ 0 w 23018"/>
                        <a:gd name="T10" fmla="*/ 0 h 24053"/>
                        <a:gd name="T11" fmla="*/ 23018 w 23018"/>
                        <a:gd name="T12" fmla="*/ 24053 h 2405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3018" h="24053" fill="none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</a:path>
                        <a:path w="23018" h="24053" stroke="0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  <a:lnTo>
                            <a:pt x="141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7" name="Arc 297"/>
                    <p:cNvSpPr>
                      <a:spLocks/>
                    </p:cNvSpPr>
                    <p:nvPr/>
                  </p:nvSpPr>
                  <p:spPr bwMode="auto">
                    <a:xfrm>
                      <a:off x="2866" y="528"/>
                      <a:ext cx="14" cy="19"/>
                    </a:xfrm>
                    <a:custGeom>
                      <a:avLst/>
                      <a:gdLst>
                        <a:gd name="T0" fmla="*/ 0 w 21600"/>
                        <a:gd name="T1" fmla="*/ 0 h 25464"/>
                        <a:gd name="T2" fmla="*/ 0 w 21600"/>
                        <a:gd name="T3" fmla="*/ 0 h 25464"/>
                        <a:gd name="T4" fmla="*/ 0 w 21600"/>
                        <a:gd name="T5" fmla="*/ 0 h 2546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464"/>
                        <a:gd name="T11" fmla="*/ 21600 w 21600"/>
                        <a:gd name="T12" fmla="*/ 25464 h 2546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464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</a:path>
                        <a:path w="21600" h="25464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79737" name="Group 298"/>
                  <p:cNvGrpSpPr>
                    <a:grpSpLocks/>
                  </p:cNvGrpSpPr>
                  <p:nvPr/>
                </p:nvGrpSpPr>
                <p:grpSpPr bwMode="auto">
                  <a:xfrm>
                    <a:off x="2926" y="516"/>
                    <a:ext cx="72" cy="39"/>
                    <a:chOff x="2926" y="516"/>
                    <a:chExt cx="72" cy="39"/>
                  </a:xfrm>
                </p:grpSpPr>
                <p:sp>
                  <p:nvSpPr>
                    <p:cNvPr id="61710" name="Arc 299"/>
                    <p:cNvSpPr>
                      <a:spLocks/>
                    </p:cNvSpPr>
                    <p:nvPr/>
                  </p:nvSpPr>
                  <p:spPr bwMode="auto">
                    <a:xfrm>
                      <a:off x="2926" y="516"/>
                      <a:ext cx="25" cy="12"/>
                    </a:xfrm>
                    <a:custGeom>
                      <a:avLst/>
                      <a:gdLst>
                        <a:gd name="T0" fmla="*/ 0 w 36567"/>
                        <a:gd name="T1" fmla="*/ 0 h 21600"/>
                        <a:gd name="T2" fmla="*/ 0 w 36567"/>
                        <a:gd name="T3" fmla="*/ 0 h 21600"/>
                        <a:gd name="T4" fmla="*/ 0 w 3656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6567"/>
                        <a:gd name="T10" fmla="*/ 0 h 21600"/>
                        <a:gd name="T11" fmla="*/ 36567 w 3656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6567" h="21600" fill="none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</a:path>
                        <a:path w="36567" h="21600" stroke="0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  <a:lnTo>
                            <a:pt x="21533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1" name="Arc 300"/>
                    <p:cNvSpPr>
                      <a:spLocks/>
                    </p:cNvSpPr>
                    <p:nvPr/>
                  </p:nvSpPr>
                  <p:spPr bwMode="auto">
                    <a:xfrm>
                      <a:off x="2934" y="524"/>
                      <a:ext cx="26" cy="12"/>
                    </a:xfrm>
                    <a:custGeom>
                      <a:avLst/>
                      <a:gdLst>
                        <a:gd name="T0" fmla="*/ 0 w 33951"/>
                        <a:gd name="T1" fmla="*/ 0 h 21600"/>
                        <a:gd name="T2" fmla="*/ 0 w 33951"/>
                        <a:gd name="T3" fmla="*/ 0 h 21600"/>
                        <a:gd name="T4" fmla="*/ 0 w 3395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3951"/>
                        <a:gd name="T10" fmla="*/ 0 h 21600"/>
                        <a:gd name="T11" fmla="*/ 33951 w 3395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3951" h="21600" fill="none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</a:path>
                        <a:path w="33951" h="21600" stroke="0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2" name="Arc 301"/>
                    <p:cNvSpPr>
                      <a:spLocks/>
                    </p:cNvSpPr>
                    <p:nvPr/>
                  </p:nvSpPr>
                  <p:spPr bwMode="auto">
                    <a:xfrm>
                      <a:off x="2946" y="531"/>
                      <a:ext cx="30" cy="16"/>
                    </a:xfrm>
                    <a:custGeom>
                      <a:avLst/>
                      <a:gdLst>
                        <a:gd name="T0" fmla="*/ 0 w 30428"/>
                        <a:gd name="T1" fmla="*/ 0 h 21600"/>
                        <a:gd name="T2" fmla="*/ 0 w 30428"/>
                        <a:gd name="T3" fmla="*/ 0 h 21600"/>
                        <a:gd name="T4" fmla="*/ 0 w 3042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0428"/>
                        <a:gd name="T10" fmla="*/ 0 h 21600"/>
                        <a:gd name="T11" fmla="*/ 30428 w 3042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0428" h="21600" fill="none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</a:path>
                        <a:path w="30428" h="21600" stroke="0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  <a:lnTo>
                            <a:pt x="2144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1713" name="Arc 302"/>
                    <p:cNvSpPr>
                      <a:spLocks/>
                    </p:cNvSpPr>
                    <p:nvPr/>
                  </p:nvSpPr>
                  <p:spPr bwMode="auto">
                    <a:xfrm>
                      <a:off x="2964" y="535"/>
                      <a:ext cx="34" cy="20"/>
                    </a:xfrm>
                    <a:custGeom>
                      <a:avLst/>
                      <a:gdLst>
                        <a:gd name="T0" fmla="*/ 0 w 29723"/>
                        <a:gd name="T1" fmla="*/ 0 h 21600"/>
                        <a:gd name="T2" fmla="*/ 0 w 29723"/>
                        <a:gd name="T3" fmla="*/ 0 h 21600"/>
                        <a:gd name="T4" fmla="*/ 0 w 2972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9723"/>
                        <a:gd name="T10" fmla="*/ 0 h 21600"/>
                        <a:gd name="T11" fmla="*/ 29723 w 297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9723" h="21600" fill="none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</a:path>
                        <a:path w="29723" h="21600" stroke="0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  <a:lnTo>
                            <a:pt x="21377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  <p:grpSp>
          <p:nvGrpSpPr>
            <p:cNvPr id="179738" name="Group 303"/>
            <p:cNvGrpSpPr>
              <a:grpSpLocks/>
            </p:cNvGrpSpPr>
            <p:nvPr/>
          </p:nvGrpSpPr>
          <p:grpSpPr bwMode="auto">
            <a:xfrm>
              <a:off x="2520" y="387"/>
              <a:ext cx="745" cy="521"/>
              <a:chOff x="2520" y="387"/>
              <a:chExt cx="745" cy="521"/>
            </a:xfrm>
          </p:grpSpPr>
          <p:grpSp>
            <p:nvGrpSpPr>
              <p:cNvPr id="179739" name="Group 304"/>
              <p:cNvGrpSpPr>
                <a:grpSpLocks/>
              </p:cNvGrpSpPr>
              <p:nvPr/>
            </p:nvGrpSpPr>
            <p:grpSpPr bwMode="auto">
              <a:xfrm>
                <a:off x="2981" y="387"/>
                <a:ext cx="284" cy="362"/>
                <a:chOff x="2981" y="387"/>
                <a:chExt cx="284" cy="362"/>
              </a:xfrm>
            </p:grpSpPr>
            <p:grpSp>
              <p:nvGrpSpPr>
                <p:cNvPr id="179740" name="Group 305"/>
                <p:cNvGrpSpPr>
                  <a:grpSpLocks/>
                </p:cNvGrpSpPr>
                <p:nvPr/>
              </p:nvGrpSpPr>
              <p:grpSpPr bwMode="auto">
                <a:xfrm>
                  <a:off x="3172" y="387"/>
                  <a:ext cx="93" cy="116"/>
                  <a:chOff x="3172" y="387"/>
                  <a:chExt cx="93" cy="116"/>
                </a:xfrm>
              </p:grpSpPr>
              <p:sp>
                <p:nvSpPr>
                  <p:cNvPr id="61689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38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0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40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1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39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2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42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3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4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5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185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6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44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7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4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8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46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99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700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47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701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4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702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209" y="49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9741" name="Group 320"/>
                <p:cNvGrpSpPr>
                  <a:grpSpLocks/>
                </p:cNvGrpSpPr>
                <p:nvPr/>
              </p:nvGrpSpPr>
              <p:grpSpPr bwMode="auto">
                <a:xfrm>
                  <a:off x="3001" y="482"/>
                  <a:ext cx="186" cy="145"/>
                  <a:chOff x="3001" y="482"/>
                  <a:chExt cx="186" cy="145"/>
                </a:xfrm>
              </p:grpSpPr>
              <p:sp>
                <p:nvSpPr>
                  <p:cNvPr id="61648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5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179742" name="Group 322"/>
                  <p:cNvGrpSpPr>
                    <a:grpSpLocks/>
                  </p:cNvGrpSpPr>
                  <p:nvPr/>
                </p:nvGrpSpPr>
                <p:grpSpPr bwMode="auto">
                  <a:xfrm>
                    <a:off x="3001" y="482"/>
                    <a:ext cx="186" cy="145"/>
                    <a:chOff x="3001" y="482"/>
                    <a:chExt cx="186" cy="145"/>
                  </a:xfrm>
                </p:grpSpPr>
                <p:sp>
                  <p:nvSpPr>
                    <p:cNvPr id="61650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6" y="48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1" name="Oval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3" y="49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2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5" y="48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3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4" y="519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4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5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5" name="Oval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0" y="51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6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9" y="49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7" name="Oval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" y="49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8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1" y="50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59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0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1" y="50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1" name="Oval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2" name="Oval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50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3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4" y="530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4" name="Oval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5" name="Oval 3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55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6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55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7" name="Oval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56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8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" y="58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69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3" y="603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0" name="Oval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8" y="590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1" name="Oval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576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2" name="Oval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6" y="60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3" name="Oval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58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4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1" y="59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5" name="Oval 3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2" y="571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6" name="Oval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5" y="58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7" name="Oval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8" name="Oval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2" y="572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79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99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0" name="Oval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1" name="Oval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7" y="54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2" name="Oval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54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3" name="Oval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551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4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6" y="56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5" name="Oval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9" y="56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6" name="Oval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0" y="577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7" name="Oval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5" y="58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88" name="Oval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2" y="61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79743" name="Group 362"/>
                <p:cNvGrpSpPr>
                  <a:grpSpLocks/>
                </p:cNvGrpSpPr>
                <p:nvPr/>
              </p:nvGrpSpPr>
              <p:grpSpPr bwMode="auto">
                <a:xfrm>
                  <a:off x="2981" y="633"/>
                  <a:ext cx="168" cy="116"/>
                  <a:chOff x="2981" y="633"/>
                  <a:chExt cx="168" cy="116"/>
                </a:xfrm>
              </p:grpSpPr>
              <p:sp>
                <p:nvSpPr>
                  <p:cNvPr id="61624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5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3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6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66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7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8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3137" y="68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9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67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0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082" y="6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1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129" y="69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2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683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3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87"/>
                    <a:ext cx="11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4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2994" y="6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5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703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6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105" y="710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7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3066" y="70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8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7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39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708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0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70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1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3055" y="73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2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035" y="73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3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010" y="73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4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2982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5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6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6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2983" y="7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47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2992" y="7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61961" name="Group 387"/>
              <p:cNvGrpSpPr>
                <a:grpSpLocks/>
              </p:cNvGrpSpPr>
              <p:nvPr/>
            </p:nvGrpSpPr>
            <p:grpSpPr bwMode="auto">
              <a:xfrm>
                <a:off x="2520" y="407"/>
                <a:ext cx="320" cy="501"/>
                <a:chOff x="2520" y="407"/>
                <a:chExt cx="320" cy="501"/>
              </a:xfrm>
            </p:grpSpPr>
            <p:grpSp>
              <p:nvGrpSpPr>
                <p:cNvPr id="61962" name="Group 388"/>
                <p:cNvGrpSpPr>
                  <a:grpSpLocks/>
                </p:cNvGrpSpPr>
                <p:nvPr/>
              </p:nvGrpSpPr>
              <p:grpSpPr bwMode="auto">
                <a:xfrm>
                  <a:off x="2756" y="520"/>
                  <a:ext cx="84" cy="126"/>
                  <a:chOff x="2756" y="520"/>
                  <a:chExt cx="84" cy="126"/>
                </a:xfrm>
              </p:grpSpPr>
              <p:sp>
                <p:nvSpPr>
                  <p:cNvPr id="61608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2828" y="5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9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5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0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1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3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2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5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3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2807" y="57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4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5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2785" y="58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6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8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7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2792" y="6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8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9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19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6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20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63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1963" name="Group 402"/>
                <p:cNvGrpSpPr>
                  <a:grpSpLocks/>
                </p:cNvGrpSpPr>
                <p:nvPr/>
              </p:nvGrpSpPr>
              <p:grpSpPr bwMode="auto">
                <a:xfrm>
                  <a:off x="2628" y="407"/>
                  <a:ext cx="62" cy="60"/>
                  <a:chOff x="2628" y="407"/>
                  <a:chExt cx="62" cy="60"/>
                </a:xfrm>
              </p:grpSpPr>
              <p:sp>
                <p:nvSpPr>
                  <p:cNvPr id="61599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2677" y="44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0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2674" y="42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1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40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2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4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3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42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4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2652" y="442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5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45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6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45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07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2628" y="4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1964" name="Group 412"/>
                <p:cNvGrpSpPr>
                  <a:grpSpLocks/>
                </p:cNvGrpSpPr>
                <p:nvPr/>
              </p:nvGrpSpPr>
              <p:grpSpPr bwMode="auto">
                <a:xfrm>
                  <a:off x="2520" y="758"/>
                  <a:ext cx="168" cy="150"/>
                  <a:chOff x="2520" y="758"/>
                  <a:chExt cx="168" cy="150"/>
                </a:xfrm>
              </p:grpSpPr>
              <p:sp>
                <p:nvSpPr>
                  <p:cNvPr id="61569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7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0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2670" y="7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1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2626" y="78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2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12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3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8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4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2637" y="820"/>
                    <a:ext cx="13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5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2655" y="83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6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2676" y="8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7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8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78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79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2582" y="8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0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80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1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79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2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1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3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4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2561" y="8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5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6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84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7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2521" y="860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8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8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89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2620" y="84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0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85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1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86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2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86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3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2633" y="87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4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8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5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2605" y="8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6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2565" y="88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7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89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98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2549" y="89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pic>
        <p:nvPicPr>
          <p:cNvPr id="61478" name="Picture 4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850" y="376238"/>
            <a:ext cx="1222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965" name="Group 444"/>
          <p:cNvGrpSpPr>
            <a:grpSpLocks/>
          </p:cNvGrpSpPr>
          <p:nvPr/>
        </p:nvGrpSpPr>
        <p:grpSpPr bwMode="auto">
          <a:xfrm>
            <a:off x="1101725" y="1533525"/>
            <a:ext cx="1173163" cy="642938"/>
            <a:chOff x="716" y="965"/>
            <a:chExt cx="739" cy="405"/>
          </a:xfrm>
        </p:grpSpPr>
        <p:grpSp>
          <p:nvGrpSpPr>
            <p:cNvPr id="61966" name="Group 445"/>
            <p:cNvGrpSpPr>
              <a:grpSpLocks/>
            </p:cNvGrpSpPr>
            <p:nvPr/>
          </p:nvGrpSpPr>
          <p:grpSpPr bwMode="auto">
            <a:xfrm>
              <a:off x="716" y="965"/>
              <a:ext cx="739" cy="405"/>
              <a:chOff x="716" y="965"/>
              <a:chExt cx="739" cy="405"/>
            </a:xfrm>
          </p:grpSpPr>
          <p:sp>
            <p:nvSpPr>
              <p:cNvPr id="61560" name="Freeform 446"/>
              <p:cNvSpPr>
                <a:spLocks/>
              </p:cNvSpPr>
              <p:nvPr/>
            </p:nvSpPr>
            <p:spPr bwMode="auto">
              <a:xfrm>
                <a:off x="716" y="965"/>
                <a:ext cx="739" cy="404"/>
              </a:xfrm>
              <a:custGeom>
                <a:avLst/>
                <a:gdLst>
                  <a:gd name="T0" fmla="*/ 54 w 2956"/>
                  <a:gd name="T1" fmla="*/ 5 h 1617"/>
                  <a:gd name="T2" fmla="*/ 57 w 2956"/>
                  <a:gd name="T3" fmla="*/ 15 h 1617"/>
                  <a:gd name="T4" fmla="*/ 61 w 2956"/>
                  <a:gd name="T5" fmla="*/ 23 h 1617"/>
                  <a:gd name="T6" fmla="*/ 68 w 2956"/>
                  <a:gd name="T7" fmla="*/ 31 h 1617"/>
                  <a:gd name="T8" fmla="*/ 77 w 2956"/>
                  <a:gd name="T9" fmla="*/ 37 h 1617"/>
                  <a:gd name="T10" fmla="*/ 89 w 2956"/>
                  <a:gd name="T11" fmla="*/ 42 h 1617"/>
                  <a:gd name="T12" fmla="*/ 101 w 2956"/>
                  <a:gd name="T13" fmla="*/ 47 h 1617"/>
                  <a:gd name="T14" fmla="*/ 111 w 2956"/>
                  <a:gd name="T15" fmla="*/ 52 h 1617"/>
                  <a:gd name="T16" fmla="*/ 118 w 2956"/>
                  <a:gd name="T17" fmla="*/ 56 h 1617"/>
                  <a:gd name="T18" fmla="*/ 129 w 2956"/>
                  <a:gd name="T19" fmla="*/ 55 h 1617"/>
                  <a:gd name="T20" fmla="*/ 138 w 2956"/>
                  <a:gd name="T21" fmla="*/ 56 h 1617"/>
                  <a:gd name="T22" fmla="*/ 145 w 2956"/>
                  <a:gd name="T23" fmla="*/ 59 h 1617"/>
                  <a:gd name="T24" fmla="*/ 154 w 2956"/>
                  <a:gd name="T25" fmla="*/ 62 h 1617"/>
                  <a:gd name="T26" fmla="*/ 166 w 2956"/>
                  <a:gd name="T27" fmla="*/ 62 h 1617"/>
                  <a:gd name="T28" fmla="*/ 179 w 2956"/>
                  <a:gd name="T29" fmla="*/ 60 h 1617"/>
                  <a:gd name="T30" fmla="*/ 183 w 2956"/>
                  <a:gd name="T31" fmla="*/ 60 h 1617"/>
                  <a:gd name="T32" fmla="*/ 184 w 2956"/>
                  <a:gd name="T33" fmla="*/ 61 h 1617"/>
                  <a:gd name="T34" fmla="*/ 185 w 2956"/>
                  <a:gd name="T35" fmla="*/ 67 h 1617"/>
                  <a:gd name="T36" fmla="*/ 184 w 2956"/>
                  <a:gd name="T37" fmla="*/ 73 h 1617"/>
                  <a:gd name="T38" fmla="*/ 183 w 2956"/>
                  <a:gd name="T39" fmla="*/ 76 h 1617"/>
                  <a:gd name="T40" fmla="*/ 183 w 2956"/>
                  <a:gd name="T41" fmla="*/ 80 h 1617"/>
                  <a:gd name="T42" fmla="*/ 180 w 2956"/>
                  <a:gd name="T43" fmla="*/ 83 h 1617"/>
                  <a:gd name="T44" fmla="*/ 176 w 2956"/>
                  <a:gd name="T45" fmla="*/ 84 h 1617"/>
                  <a:gd name="T46" fmla="*/ 173 w 2956"/>
                  <a:gd name="T47" fmla="*/ 87 h 1617"/>
                  <a:gd name="T48" fmla="*/ 169 w 2956"/>
                  <a:gd name="T49" fmla="*/ 88 h 1617"/>
                  <a:gd name="T50" fmla="*/ 162 w 2956"/>
                  <a:gd name="T51" fmla="*/ 87 h 1617"/>
                  <a:gd name="T52" fmla="*/ 162 w 2956"/>
                  <a:gd name="T53" fmla="*/ 91 h 1617"/>
                  <a:gd name="T54" fmla="*/ 161 w 2956"/>
                  <a:gd name="T55" fmla="*/ 93 h 1617"/>
                  <a:gd name="T56" fmla="*/ 157 w 2956"/>
                  <a:gd name="T57" fmla="*/ 93 h 1617"/>
                  <a:gd name="T58" fmla="*/ 151 w 2956"/>
                  <a:gd name="T59" fmla="*/ 93 h 1617"/>
                  <a:gd name="T60" fmla="*/ 145 w 2956"/>
                  <a:gd name="T61" fmla="*/ 91 h 1617"/>
                  <a:gd name="T62" fmla="*/ 144 w 2956"/>
                  <a:gd name="T63" fmla="*/ 94 h 1617"/>
                  <a:gd name="T64" fmla="*/ 141 w 2956"/>
                  <a:gd name="T65" fmla="*/ 95 h 1617"/>
                  <a:gd name="T66" fmla="*/ 136 w 2956"/>
                  <a:gd name="T67" fmla="*/ 95 h 1617"/>
                  <a:gd name="T68" fmla="*/ 132 w 2956"/>
                  <a:gd name="T69" fmla="*/ 94 h 1617"/>
                  <a:gd name="T70" fmla="*/ 127 w 2956"/>
                  <a:gd name="T71" fmla="*/ 96 h 1617"/>
                  <a:gd name="T72" fmla="*/ 122 w 2956"/>
                  <a:gd name="T73" fmla="*/ 96 h 1617"/>
                  <a:gd name="T74" fmla="*/ 112 w 2956"/>
                  <a:gd name="T75" fmla="*/ 98 h 1617"/>
                  <a:gd name="T76" fmla="*/ 104 w 2956"/>
                  <a:gd name="T77" fmla="*/ 99 h 1617"/>
                  <a:gd name="T78" fmla="*/ 94 w 2956"/>
                  <a:gd name="T79" fmla="*/ 96 h 1617"/>
                  <a:gd name="T80" fmla="*/ 84 w 2956"/>
                  <a:gd name="T81" fmla="*/ 94 h 1617"/>
                  <a:gd name="T82" fmla="*/ 76 w 2956"/>
                  <a:gd name="T83" fmla="*/ 95 h 1617"/>
                  <a:gd name="T84" fmla="*/ 67 w 2956"/>
                  <a:gd name="T85" fmla="*/ 97 h 1617"/>
                  <a:gd name="T86" fmla="*/ 58 w 2956"/>
                  <a:gd name="T87" fmla="*/ 98 h 1617"/>
                  <a:gd name="T88" fmla="*/ 46 w 2956"/>
                  <a:gd name="T89" fmla="*/ 98 h 1617"/>
                  <a:gd name="T90" fmla="*/ 33 w 2956"/>
                  <a:gd name="T91" fmla="*/ 100 h 1617"/>
                  <a:gd name="T92" fmla="*/ 23 w 2956"/>
                  <a:gd name="T93" fmla="*/ 101 h 1617"/>
                  <a:gd name="T94" fmla="*/ 15 w 2956"/>
                  <a:gd name="T95" fmla="*/ 100 h 1617"/>
                  <a:gd name="T96" fmla="*/ 9 w 2956"/>
                  <a:gd name="T97" fmla="*/ 97 h 1617"/>
                  <a:gd name="T98" fmla="*/ 4 w 2956"/>
                  <a:gd name="T99" fmla="*/ 93 h 1617"/>
                  <a:gd name="T100" fmla="*/ 1 w 2956"/>
                  <a:gd name="T101" fmla="*/ 87 h 1617"/>
                  <a:gd name="T102" fmla="*/ 1 w 2956"/>
                  <a:gd name="T103" fmla="*/ 80 h 1617"/>
                  <a:gd name="T104" fmla="*/ 3 w 2956"/>
                  <a:gd name="T105" fmla="*/ 71 h 1617"/>
                  <a:gd name="T106" fmla="*/ 8 w 2956"/>
                  <a:gd name="T107" fmla="*/ 59 h 1617"/>
                  <a:gd name="T108" fmla="*/ 10 w 2956"/>
                  <a:gd name="T109" fmla="*/ 48 h 1617"/>
                  <a:gd name="T110" fmla="*/ 9 w 2956"/>
                  <a:gd name="T111" fmla="*/ 39 h 1617"/>
                  <a:gd name="T112" fmla="*/ 7 w 2956"/>
                  <a:gd name="T113" fmla="*/ 31 h 1617"/>
                  <a:gd name="T114" fmla="*/ 3 w 2956"/>
                  <a:gd name="T115" fmla="*/ 21 h 1617"/>
                  <a:gd name="T116" fmla="*/ 53 w 2956"/>
                  <a:gd name="T117" fmla="*/ 0 h 16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56"/>
                  <a:gd name="T178" fmla="*/ 0 h 1617"/>
                  <a:gd name="T179" fmla="*/ 2956 w 2956"/>
                  <a:gd name="T180" fmla="*/ 1617 h 16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56" h="1617">
                    <a:moveTo>
                      <a:pt x="852" y="0"/>
                    </a:moveTo>
                    <a:lnTo>
                      <a:pt x="871" y="81"/>
                    </a:lnTo>
                    <a:lnTo>
                      <a:pt x="891" y="158"/>
                    </a:lnTo>
                    <a:lnTo>
                      <a:pt x="916" y="236"/>
                    </a:lnTo>
                    <a:lnTo>
                      <a:pt x="947" y="309"/>
                    </a:lnTo>
                    <a:lnTo>
                      <a:pt x="984" y="373"/>
                    </a:lnTo>
                    <a:lnTo>
                      <a:pt x="1033" y="437"/>
                    </a:lnTo>
                    <a:lnTo>
                      <a:pt x="1086" y="493"/>
                    </a:lnTo>
                    <a:lnTo>
                      <a:pt x="1150" y="549"/>
                    </a:lnTo>
                    <a:lnTo>
                      <a:pt x="1225" y="600"/>
                    </a:lnTo>
                    <a:lnTo>
                      <a:pt x="1310" y="641"/>
                    </a:lnTo>
                    <a:lnTo>
                      <a:pt x="1419" y="678"/>
                    </a:lnTo>
                    <a:lnTo>
                      <a:pt x="1534" y="715"/>
                    </a:lnTo>
                    <a:lnTo>
                      <a:pt x="1620" y="752"/>
                    </a:lnTo>
                    <a:lnTo>
                      <a:pt x="1704" y="791"/>
                    </a:lnTo>
                    <a:lnTo>
                      <a:pt x="1781" y="832"/>
                    </a:lnTo>
                    <a:lnTo>
                      <a:pt x="1836" y="867"/>
                    </a:lnTo>
                    <a:lnTo>
                      <a:pt x="1886" y="906"/>
                    </a:lnTo>
                    <a:lnTo>
                      <a:pt x="1967" y="894"/>
                    </a:lnTo>
                    <a:lnTo>
                      <a:pt x="2060" y="881"/>
                    </a:lnTo>
                    <a:lnTo>
                      <a:pt x="2130" y="885"/>
                    </a:lnTo>
                    <a:lnTo>
                      <a:pt x="2199" y="903"/>
                    </a:lnTo>
                    <a:lnTo>
                      <a:pt x="2256" y="928"/>
                    </a:lnTo>
                    <a:lnTo>
                      <a:pt x="2311" y="952"/>
                    </a:lnTo>
                    <a:lnTo>
                      <a:pt x="2382" y="974"/>
                    </a:lnTo>
                    <a:lnTo>
                      <a:pt x="2456" y="987"/>
                    </a:lnTo>
                    <a:lnTo>
                      <a:pt x="2535" y="993"/>
                    </a:lnTo>
                    <a:lnTo>
                      <a:pt x="2647" y="987"/>
                    </a:lnTo>
                    <a:lnTo>
                      <a:pt x="2763" y="968"/>
                    </a:lnTo>
                    <a:lnTo>
                      <a:pt x="2856" y="956"/>
                    </a:lnTo>
                    <a:lnTo>
                      <a:pt x="2906" y="950"/>
                    </a:lnTo>
                    <a:lnTo>
                      <a:pt x="2922" y="956"/>
                    </a:lnTo>
                    <a:lnTo>
                      <a:pt x="2930" y="967"/>
                    </a:lnTo>
                    <a:lnTo>
                      <a:pt x="2939" y="983"/>
                    </a:lnTo>
                    <a:lnTo>
                      <a:pt x="2948" y="1020"/>
                    </a:lnTo>
                    <a:lnTo>
                      <a:pt x="2956" y="1070"/>
                    </a:lnTo>
                    <a:lnTo>
                      <a:pt x="2955" y="1124"/>
                    </a:lnTo>
                    <a:lnTo>
                      <a:pt x="2943" y="1166"/>
                    </a:lnTo>
                    <a:lnTo>
                      <a:pt x="2931" y="1194"/>
                    </a:lnTo>
                    <a:lnTo>
                      <a:pt x="2918" y="1214"/>
                    </a:lnTo>
                    <a:lnTo>
                      <a:pt x="2925" y="1251"/>
                    </a:lnTo>
                    <a:lnTo>
                      <a:pt x="2918" y="1288"/>
                    </a:lnTo>
                    <a:lnTo>
                      <a:pt x="2900" y="1312"/>
                    </a:lnTo>
                    <a:lnTo>
                      <a:pt x="2878" y="1330"/>
                    </a:lnTo>
                    <a:lnTo>
                      <a:pt x="2852" y="1337"/>
                    </a:lnTo>
                    <a:lnTo>
                      <a:pt x="2813" y="1343"/>
                    </a:lnTo>
                    <a:lnTo>
                      <a:pt x="2800" y="1365"/>
                    </a:lnTo>
                    <a:lnTo>
                      <a:pt x="2773" y="1390"/>
                    </a:lnTo>
                    <a:lnTo>
                      <a:pt x="2741" y="1404"/>
                    </a:lnTo>
                    <a:lnTo>
                      <a:pt x="2706" y="1411"/>
                    </a:lnTo>
                    <a:lnTo>
                      <a:pt x="2671" y="1408"/>
                    </a:lnTo>
                    <a:lnTo>
                      <a:pt x="2597" y="1393"/>
                    </a:lnTo>
                    <a:lnTo>
                      <a:pt x="2603" y="1430"/>
                    </a:lnTo>
                    <a:lnTo>
                      <a:pt x="2597" y="1455"/>
                    </a:lnTo>
                    <a:lnTo>
                      <a:pt x="2585" y="1471"/>
                    </a:lnTo>
                    <a:lnTo>
                      <a:pt x="2566" y="1483"/>
                    </a:lnTo>
                    <a:lnTo>
                      <a:pt x="2538" y="1490"/>
                    </a:lnTo>
                    <a:lnTo>
                      <a:pt x="2504" y="1493"/>
                    </a:lnTo>
                    <a:lnTo>
                      <a:pt x="2467" y="1492"/>
                    </a:lnTo>
                    <a:lnTo>
                      <a:pt x="2414" y="1484"/>
                    </a:lnTo>
                    <a:lnTo>
                      <a:pt x="2368" y="1473"/>
                    </a:lnTo>
                    <a:lnTo>
                      <a:pt x="2318" y="1455"/>
                    </a:lnTo>
                    <a:lnTo>
                      <a:pt x="2315" y="1480"/>
                    </a:lnTo>
                    <a:lnTo>
                      <a:pt x="2302" y="1499"/>
                    </a:lnTo>
                    <a:lnTo>
                      <a:pt x="2282" y="1513"/>
                    </a:lnTo>
                    <a:lnTo>
                      <a:pt x="2254" y="1520"/>
                    </a:lnTo>
                    <a:lnTo>
                      <a:pt x="2220" y="1523"/>
                    </a:lnTo>
                    <a:lnTo>
                      <a:pt x="2171" y="1516"/>
                    </a:lnTo>
                    <a:lnTo>
                      <a:pt x="2128" y="1498"/>
                    </a:lnTo>
                    <a:lnTo>
                      <a:pt x="2104" y="1513"/>
                    </a:lnTo>
                    <a:lnTo>
                      <a:pt x="2075" y="1525"/>
                    </a:lnTo>
                    <a:lnTo>
                      <a:pt x="2038" y="1532"/>
                    </a:lnTo>
                    <a:lnTo>
                      <a:pt x="1998" y="1539"/>
                    </a:lnTo>
                    <a:lnTo>
                      <a:pt x="1948" y="1545"/>
                    </a:lnTo>
                    <a:lnTo>
                      <a:pt x="1874" y="1559"/>
                    </a:lnTo>
                    <a:lnTo>
                      <a:pt x="1793" y="1578"/>
                    </a:lnTo>
                    <a:lnTo>
                      <a:pt x="1729" y="1584"/>
                    </a:lnTo>
                    <a:lnTo>
                      <a:pt x="1670" y="1580"/>
                    </a:lnTo>
                    <a:lnTo>
                      <a:pt x="1582" y="1564"/>
                    </a:lnTo>
                    <a:lnTo>
                      <a:pt x="1502" y="1544"/>
                    </a:lnTo>
                    <a:lnTo>
                      <a:pt x="1412" y="1525"/>
                    </a:lnTo>
                    <a:lnTo>
                      <a:pt x="1335" y="1513"/>
                    </a:lnTo>
                    <a:lnTo>
                      <a:pt x="1272" y="1508"/>
                    </a:lnTo>
                    <a:lnTo>
                      <a:pt x="1217" y="1515"/>
                    </a:lnTo>
                    <a:lnTo>
                      <a:pt x="1156" y="1528"/>
                    </a:lnTo>
                    <a:lnTo>
                      <a:pt x="1076" y="1547"/>
                    </a:lnTo>
                    <a:lnTo>
                      <a:pt x="989" y="1564"/>
                    </a:lnTo>
                    <a:lnTo>
                      <a:pt x="924" y="1569"/>
                    </a:lnTo>
                    <a:lnTo>
                      <a:pt x="859" y="1565"/>
                    </a:lnTo>
                    <a:lnTo>
                      <a:pt x="736" y="1578"/>
                    </a:lnTo>
                    <a:lnTo>
                      <a:pt x="638" y="1590"/>
                    </a:lnTo>
                    <a:lnTo>
                      <a:pt x="526" y="1609"/>
                    </a:lnTo>
                    <a:lnTo>
                      <a:pt x="450" y="1617"/>
                    </a:lnTo>
                    <a:lnTo>
                      <a:pt x="370" y="1612"/>
                    </a:lnTo>
                    <a:lnTo>
                      <a:pt x="302" y="1606"/>
                    </a:lnTo>
                    <a:lnTo>
                      <a:pt x="241" y="1596"/>
                    </a:lnTo>
                    <a:lnTo>
                      <a:pt x="188" y="1583"/>
                    </a:lnTo>
                    <a:lnTo>
                      <a:pt x="137" y="1561"/>
                    </a:lnTo>
                    <a:lnTo>
                      <a:pt x="97" y="1531"/>
                    </a:lnTo>
                    <a:lnTo>
                      <a:pt x="64" y="1494"/>
                    </a:lnTo>
                    <a:lnTo>
                      <a:pt x="42" y="1451"/>
                    </a:lnTo>
                    <a:lnTo>
                      <a:pt x="26" y="1401"/>
                    </a:lnTo>
                    <a:lnTo>
                      <a:pt x="12" y="1343"/>
                    </a:lnTo>
                    <a:lnTo>
                      <a:pt x="8" y="1283"/>
                    </a:lnTo>
                    <a:lnTo>
                      <a:pt x="17" y="1221"/>
                    </a:lnTo>
                    <a:lnTo>
                      <a:pt x="42" y="1140"/>
                    </a:lnTo>
                    <a:lnTo>
                      <a:pt x="85" y="1043"/>
                    </a:lnTo>
                    <a:lnTo>
                      <a:pt x="125" y="950"/>
                    </a:lnTo>
                    <a:lnTo>
                      <a:pt x="153" y="854"/>
                    </a:lnTo>
                    <a:lnTo>
                      <a:pt x="163" y="777"/>
                    </a:lnTo>
                    <a:lnTo>
                      <a:pt x="159" y="700"/>
                    </a:lnTo>
                    <a:lnTo>
                      <a:pt x="148" y="628"/>
                    </a:lnTo>
                    <a:lnTo>
                      <a:pt x="131" y="558"/>
                    </a:lnTo>
                    <a:lnTo>
                      <a:pt x="112" y="496"/>
                    </a:lnTo>
                    <a:lnTo>
                      <a:pt x="87" y="425"/>
                    </a:lnTo>
                    <a:lnTo>
                      <a:pt x="54" y="340"/>
                    </a:lnTo>
                    <a:lnTo>
                      <a:pt x="0" y="2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C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561" name="Freeform 447"/>
              <p:cNvSpPr>
                <a:spLocks/>
              </p:cNvSpPr>
              <p:nvPr/>
            </p:nvSpPr>
            <p:spPr bwMode="auto">
              <a:xfrm>
                <a:off x="716" y="965"/>
                <a:ext cx="739" cy="405"/>
              </a:xfrm>
              <a:custGeom>
                <a:avLst/>
                <a:gdLst>
                  <a:gd name="T0" fmla="*/ 54 w 2958"/>
                  <a:gd name="T1" fmla="*/ 5 h 1619"/>
                  <a:gd name="T2" fmla="*/ 57 w 2958"/>
                  <a:gd name="T3" fmla="*/ 15 h 1619"/>
                  <a:gd name="T4" fmla="*/ 61 w 2958"/>
                  <a:gd name="T5" fmla="*/ 23 h 1619"/>
                  <a:gd name="T6" fmla="*/ 68 w 2958"/>
                  <a:gd name="T7" fmla="*/ 31 h 1619"/>
                  <a:gd name="T8" fmla="*/ 76 w 2958"/>
                  <a:gd name="T9" fmla="*/ 38 h 1619"/>
                  <a:gd name="T10" fmla="*/ 89 w 2958"/>
                  <a:gd name="T11" fmla="*/ 43 h 1619"/>
                  <a:gd name="T12" fmla="*/ 101 w 2958"/>
                  <a:gd name="T13" fmla="*/ 47 h 1619"/>
                  <a:gd name="T14" fmla="*/ 111 w 2958"/>
                  <a:gd name="T15" fmla="*/ 52 h 1619"/>
                  <a:gd name="T16" fmla="*/ 118 w 2958"/>
                  <a:gd name="T17" fmla="*/ 57 h 1619"/>
                  <a:gd name="T18" fmla="*/ 129 w 2958"/>
                  <a:gd name="T19" fmla="*/ 55 h 1619"/>
                  <a:gd name="T20" fmla="*/ 137 w 2958"/>
                  <a:gd name="T21" fmla="*/ 57 h 1619"/>
                  <a:gd name="T22" fmla="*/ 144 w 2958"/>
                  <a:gd name="T23" fmla="*/ 60 h 1619"/>
                  <a:gd name="T24" fmla="*/ 153 w 2958"/>
                  <a:gd name="T25" fmla="*/ 62 h 1619"/>
                  <a:gd name="T26" fmla="*/ 165 w 2958"/>
                  <a:gd name="T27" fmla="*/ 62 h 1619"/>
                  <a:gd name="T28" fmla="*/ 178 w 2958"/>
                  <a:gd name="T29" fmla="*/ 60 h 1619"/>
                  <a:gd name="T30" fmla="*/ 183 w 2958"/>
                  <a:gd name="T31" fmla="*/ 60 h 1619"/>
                  <a:gd name="T32" fmla="*/ 184 w 2958"/>
                  <a:gd name="T33" fmla="*/ 62 h 1619"/>
                  <a:gd name="T34" fmla="*/ 185 w 2958"/>
                  <a:gd name="T35" fmla="*/ 67 h 1619"/>
                  <a:gd name="T36" fmla="*/ 184 w 2958"/>
                  <a:gd name="T37" fmla="*/ 73 h 1619"/>
                  <a:gd name="T38" fmla="*/ 182 w 2958"/>
                  <a:gd name="T39" fmla="*/ 76 h 1619"/>
                  <a:gd name="T40" fmla="*/ 182 w 2958"/>
                  <a:gd name="T41" fmla="*/ 81 h 1619"/>
                  <a:gd name="T42" fmla="*/ 180 w 2958"/>
                  <a:gd name="T43" fmla="*/ 83 h 1619"/>
                  <a:gd name="T44" fmla="*/ 176 w 2958"/>
                  <a:gd name="T45" fmla="*/ 84 h 1619"/>
                  <a:gd name="T46" fmla="*/ 173 w 2958"/>
                  <a:gd name="T47" fmla="*/ 87 h 1619"/>
                  <a:gd name="T48" fmla="*/ 169 w 2958"/>
                  <a:gd name="T49" fmla="*/ 89 h 1619"/>
                  <a:gd name="T50" fmla="*/ 162 w 2958"/>
                  <a:gd name="T51" fmla="*/ 87 h 1619"/>
                  <a:gd name="T52" fmla="*/ 162 w 2958"/>
                  <a:gd name="T53" fmla="*/ 91 h 1619"/>
                  <a:gd name="T54" fmla="*/ 160 w 2958"/>
                  <a:gd name="T55" fmla="*/ 93 h 1619"/>
                  <a:gd name="T56" fmla="*/ 156 w 2958"/>
                  <a:gd name="T57" fmla="*/ 94 h 1619"/>
                  <a:gd name="T58" fmla="*/ 151 w 2958"/>
                  <a:gd name="T59" fmla="*/ 93 h 1619"/>
                  <a:gd name="T60" fmla="*/ 145 w 2958"/>
                  <a:gd name="T61" fmla="*/ 91 h 1619"/>
                  <a:gd name="T62" fmla="*/ 144 w 2958"/>
                  <a:gd name="T63" fmla="*/ 94 h 1619"/>
                  <a:gd name="T64" fmla="*/ 141 w 2958"/>
                  <a:gd name="T65" fmla="*/ 95 h 1619"/>
                  <a:gd name="T66" fmla="*/ 136 w 2958"/>
                  <a:gd name="T67" fmla="*/ 95 h 1619"/>
                  <a:gd name="T68" fmla="*/ 131 w 2958"/>
                  <a:gd name="T69" fmla="*/ 95 h 1619"/>
                  <a:gd name="T70" fmla="*/ 127 w 2958"/>
                  <a:gd name="T71" fmla="*/ 96 h 1619"/>
                  <a:gd name="T72" fmla="*/ 122 w 2958"/>
                  <a:gd name="T73" fmla="*/ 97 h 1619"/>
                  <a:gd name="T74" fmla="*/ 112 w 2958"/>
                  <a:gd name="T75" fmla="*/ 99 h 1619"/>
                  <a:gd name="T76" fmla="*/ 104 w 2958"/>
                  <a:gd name="T77" fmla="*/ 99 h 1619"/>
                  <a:gd name="T78" fmla="*/ 94 w 2958"/>
                  <a:gd name="T79" fmla="*/ 97 h 1619"/>
                  <a:gd name="T80" fmla="*/ 83 w 2958"/>
                  <a:gd name="T81" fmla="*/ 95 h 1619"/>
                  <a:gd name="T82" fmla="*/ 76 w 2958"/>
                  <a:gd name="T83" fmla="*/ 95 h 1619"/>
                  <a:gd name="T84" fmla="*/ 67 w 2958"/>
                  <a:gd name="T85" fmla="*/ 97 h 1619"/>
                  <a:gd name="T86" fmla="*/ 58 w 2958"/>
                  <a:gd name="T87" fmla="*/ 98 h 1619"/>
                  <a:gd name="T88" fmla="*/ 46 w 2958"/>
                  <a:gd name="T89" fmla="*/ 99 h 1619"/>
                  <a:gd name="T90" fmla="*/ 33 w 2958"/>
                  <a:gd name="T91" fmla="*/ 101 h 1619"/>
                  <a:gd name="T92" fmla="*/ 23 w 2958"/>
                  <a:gd name="T93" fmla="*/ 101 h 1619"/>
                  <a:gd name="T94" fmla="*/ 15 w 2958"/>
                  <a:gd name="T95" fmla="*/ 100 h 1619"/>
                  <a:gd name="T96" fmla="*/ 8 w 2958"/>
                  <a:gd name="T97" fmla="*/ 98 h 1619"/>
                  <a:gd name="T98" fmla="*/ 4 w 2958"/>
                  <a:gd name="T99" fmla="*/ 94 h 1619"/>
                  <a:gd name="T100" fmla="*/ 1 w 2958"/>
                  <a:gd name="T101" fmla="*/ 88 h 1619"/>
                  <a:gd name="T102" fmla="*/ 0 w 2958"/>
                  <a:gd name="T103" fmla="*/ 80 h 1619"/>
                  <a:gd name="T104" fmla="*/ 2 w 2958"/>
                  <a:gd name="T105" fmla="*/ 71 h 1619"/>
                  <a:gd name="T106" fmla="*/ 8 w 2958"/>
                  <a:gd name="T107" fmla="*/ 60 h 1619"/>
                  <a:gd name="T108" fmla="*/ 10 w 2958"/>
                  <a:gd name="T109" fmla="*/ 49 h 1619"/>
                  <a:gd name="T110" fmla="*/ 9 w 2958"/>
                  <a:gd name="T111" fmla="*/ 39 h 1619"/>
                  <a:gd name="T112" fmla="*/ 7 w 2958"/>
                  <a:gd name="T113" fmla="*/ 31 h 1619"/>
                  <a:gd name="T114" fmla="*/ 3 w 2958"/>
                  <a:gd name="T115" fmla="*/ 21 h 16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8"/>
                  <a:gd name="T175" fmla="*/ 0 h 1619"/>
                  <a:gd name="T176" fmla="*/ 2958 w 2958"/>
                  <a:gd name="T177" fmla="*/ 1619 h 161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8" h="1619">
                    <a:moveTo>
                      <a:pt x="854" y="0"/>
                    </a:moveTo>
                    <a:lnTo>
                      <a:pt x="872" y="81"/>
                    </a:lnTo>
                    <a:lnTo>
                      <a:pt x="892" y="158"/>
                    </a:lnTo>
                    <a:lnTo>
                      <a:pt x="917" y="236"/>
                    </a:lnTo>
                    <a:lnTo>
                      <a:pt x="948" y="309"/>
                    </a:lnTo>
                    <a:lnTo>
                      <a:pt x="985" y="373"/>
                    </a:lnTo>
                    <a:lnTo>
                      <a:pt x="1034" y="438"/>
                    </a:lnTo>
                    <a:lnTo>
                      <a:pt x="1087" y="494"/>
                    </a:lnTo>
                    <a:lnTo>
                      <a:pt x="1151" y="550"/>
                    </a:lnTo>
                    <a:lnTo>
                      <a:pt x="1226" y="602"/>
                    </a:lnTo>
                    <a:lnTo>
                      <a:pt x="1311" y="642"/>
                    </a:lnTo>
                    <a:lnTo>
                      <a:pt x="1420" y="679"/>
                    </a:lnTo>
                    <a:lnTo>
                      <a:pt x="1535" y="716"/>
                    </a:lnTo>
                    <a:lnTo>
                      <a:pt x="1621" y="753"/>
                    </a:lnTo>
                    <a:lnTo>
                      <a:pt x="1705" y="792"/>
                    </a:lnTo>
                    <a:lnTo>
                      <a:pt x="1782" y="833"/>
                    </a:lnTo>
                    <a:lnTo>
                      <a:pt x="1837" y="868"/>
                    </a:lnTo>
                    <a:lnTo>
                      <a:pt x="1887" y="907"/>
                    </a:lnTo>
                    <a:lnTo>
                      <a:pt x="1968" y="895"/>
                    </a:lnTo>
                    <a:lnTo>
                      <a:pt x="2061" y="883"/>
                    </a:lnTo>
                    <a:lnTo>
                      <a:pt x="2131" y="886"/>
                    </a:lnTo>
                    <a:lnTo>
                      <a:pt x="2200" y="904"/>
                    </a:lnTo>
                    <a:lnTo>
                      <a:pt x="2258" y="929"/>
                    </a:lnTo>
                    <a:lnTo>
                      <a:pt x="2313" y="953"/>
                    </a:lnTo>
                    <a:lnTo>
                      <a:pt x="2384" y="976"/>
                    </a:lnTo>
                    <a:lnTo>
                      <a:pt x="2459" y="988"/>
                    </a:lnTo>
                    <a:lnTo>
                      <a:pt x="2537" y="994"/>
                    </a:lnTo>
                    <a:lnTo>
                      <a:pt x="2649" y="988"/>
                    </a:lnTo>
                    <a:lnTo>
                      <a:pt x="2766" y="969"/>
                    </a:lnTo>
                    <a:lnTo>
                      <a:pt x="2859" y="957"/>
                    </a:lnTo>
                    <a:lnTo>
                      <a:pt x="2908" y="951"/>
                    </a:lnTo>
                    <a:lnTo>
                      <a:pt x="2924" y="957"/>
                    </a:lnTo>
                    <a:lnTo>
                      <a:pt x="2932" y="968"/>
                    </a:lnTo>
                    <a:lnTo>
                      <a:pt x="2941" y="984"/>
                    </a:lnTo>
                    <a:lnTo>
                      <a:pt x="2951" y="1021"/>
                    </a:lnTo>
                    <a:lnTo>
                      <a:pt x="2958" y="1071"/>
                    </a:lnTo>
                    <a:lnTo>
                      <a:pt x="2957" y="1125"/>
                    </a:lnTo>
                    <a:lnTo>
                      <a:pt x="2945" y="1167"/>
                    </a:lnTo>
                    <a:lnTo>
                      <a:pt x="2933" y="1195"/>
                    </a:lnTo>
                    <a:lnTo>
                      <a:pt x="2921" y="1216"/>
                    </a:lnTo>
                    <a:lnTo>
                      <a:pt x="2927" y="1253"/>
                    </a:lnTo>
                    <a:lnTo>
                      <a:pt x="2921" y="1290"/>
                    </a:lnTo>
                    <a:lnTo>
                      <a:pt x="2902" y="1314"/>
                    </a:lnTo>
                    <a:lnTo>
                      <a:pt x="2880" y="1332"/>
                    </a:lnTo>
                    <a:lnTo>
                      <a:pt x="2854" y="1339"/>
                    </a:lnTo>
                    <a:lnTo>
                      <a:pt x="2815" y="1345"/>
                    </a:lnTo>
                    <a:lnTo>
                      <a:pt x="2802" y="1367"/>
                    </a:lnTo>
                    <a:lnTo>
                      <a:pt x="2775" y="1392"/>
                    </a:lnTo>
                    <a:lnTo>
                      <a:pt x="2743" y="1406"/>
                    </a:lnTo>
                    <a:lnTo>
                      <a:pt x="2708" y="1414"/>
                    </a:lnTo>
                    <a:lnTo>
                      <a:pt x="2674" y="1410"/>
                    </a:lnTo>
                    <a:lnTo>
                      <a:pt x="2599" y="1395"/>
                    </a:lnTo>
                    <a:lnTo>
                      <a:pt x="2605" y="1432"/>
                    </a:lnTo>
                    <a:lnTo>
                      <a:pt x="2599" y="1457"/>
                    </a:lnTo>
                    <a:lnTo>
                      <a:pt x="2587" y="1473"/>
                    </a:lnTo>
                    <a:lnTo>
                      <a:pt x="2568" y="1485"/>
                    </a:lnTo>
                    <a:lnTo>
                      <a:pt x="2540" y="1492"/>
                    </a:lnTo>
                    <a:lnTo>
                      <a:pt x="2506" y="1495"/>
                    </a:lnTo>
                    <a:lnTo>
                      <a:pt x="2469" y="1494"/>
                    </a:lnTo>
                    <a:lnTo>
                      <a:pt x="2416" y="1486"/>
                    </a:lnTo>
                    <a:lnTo>
                      <a:pt x="2370" y="1476"/>
                    </a:lnTo>
                    <a:lnTo>
                      <a:pt x="2320" y="1457"/>
                    </a:lnTo>
                    <a:lnTo>
                      <a:pt x="2317" y="1482"/>
                    </a:lnTo>
                    <a:lnTo>
                      <a:pt x="2305" y="1501"/>
                    </a:lnTo>
                    <a:lnTo>
                      <a:pt x="2284" y="1515"/>
                    </a:lnTo>
                    <a:lnTo>
                      <a:pt x="2256" y="1522"/>
                    </a:lnTo>
                    <a:lnTo>
                      <a:pt x="2222" y="1525"/>
                    </a:lnTo>
                    <a:lnTo>
                      <a:pt x="2172" y="1518"/>
                    </a:lnTo>
                    <a:lnTo>
                      <a:pt x="2129" y="1500"/>
                    </a:lnTo>
                    <a:lnTo>
                      <a:pt x="2105" y="1515"/>
                    </a:lnTo>
                    <a:lnTo>
                      <a:pt x="2076" y="1527"/>
                    </a:lnTo>
                    <a:lnTo>
                      <a:pt x="2039" y="1534"/>
                    </a:lnTo>
                    <a:lnTo>
                      <a:pt x="1999" y="1541"/>
                    </a:lnTo>
                    <a:lnTo>
                      <a:pt x="1949" y="1547"/>
                    </a:lnTo>
                    <a:lnTo>
                      <a:pt x="1875" y="1561"/>
                    </a:lnTo>
                    <a:lnTo>
                      <a:pt x="1794" y="1580"/>
                    </a:lnTo>
                    <a:lnTo>
                      <a:pt x="1730" y="1586"/>
                    </a:lnTo>
                    <a:lnTo>
                      <a:pt x="1671" y="1582"/>
                    </a:lnTo>
                    <a:lnTo>
                      <a:pt x="1583" y="1566"/>
                    </a:lnTo>
                    <a:lnTo>
                      <a:pt x="1503" y="1546"/>
                    </a:lnTo>
                    <a:lnTo>
                      <a:pt x="1413" y="1527"/>
                    </a:lnTo>
                    <a:lnTo>
                      <a:pt x="1336" y="1515"/>
                    </a:lnTo>
                    <a:lnTo>
                      <a:pt x="1273" y="1510"/>
                    </a:lnTo>
                    <a:lnTo>
                      <a:pt x="1218" y="1517"/>
                    </a:lnTo>
                    <a:lnTo>
                      <a:pt x="1157" y="1530"/>
                    </a:lnTo>
                    <a:lnTo>
                      <a:pt x="1077" y="1549"/>
                    </a:lnTo>
                    <a:lnTo>
                      <a:pt x="990" y="1566"/>
                    </a:lnTo>
                    <a:lnTo>
                      <a:pt x="925" y="1571"/>
                    </a:lnTo>
                    <a:lnTo>
                      <a:pt x="860" y="1568"/>
                    </a:lnTo>
                    <a:lnTo>
                      <a:pt x="736" y="1580"/>
                    </a:lnTo>
                    <a:lnTo>
                      <a:pt x="638" y="1592"/>
                    </a:lnTo>
                    <a:lnTo>
                      <a:pt x="526" y="1611"/>
                    </a:lnTo>
                    <a:lnTo>
                      <a:pt x="450" y="1619"/>
                    </a:lnTo>
                    <a:lnTo>
                      <a:pt x="370" y="1614"/>
                    </a:lnTo>
                    <a:lnTo>
                      <a:pt x="302" y="1608"/>
                    </a:lnTo>
                    <a:lnTo>
                      <a:pt x="241" y="1598"/>
                    </a:lnTo>
                    <a:lnTo>
                      <a:pt x="188" y="1585"/>
                    </a:lnTo>
                    <a:lnTo>
                      <a:pt x="137" y="1563"/>
                    </a:lnTo>
                    <a:lnTo>
                      <a:pt x="97" y="1533"/>
                    </a:lnTo>
                    <a:lnTo>
                      <a:pt x="64" y="1496"/>
                    </a:lnTo>
                    <a:lnTo>
                      <a:pt x="42" y="1453"/>
                    </a:lnTo>
                    <a:lnTo>
                      <a:pt x="26" y="1403"/>
                    </a:lnTo>
                    <a:lnTo>
                      <a:pt x="12" y="1345"/>
                    </a:lnTo>
                    <a:lnTo>
                      <a:pt x="8" y="1285"/>
                    </a:lnTo>
                    <a:lnTo>
                      <a:pt x="17" y="1223"/>
                    </a:lnTo>
                    <a:lnTo>
                      <a:pt x="42" y="1141"/>
                    </a:lnTo>
                    <a:lnTo>
                      <a:pt x="85" y="1044"/>
                    </a:lnTo>
                    <a:lnTo>
                      <a:pt x="125" y="951"/>
                    </a:lnTo>
                    <a:lnTo>
                      <a:pt x="153" y="855"/>
                    </a:lnTo>
                    <a:lnTo>
                      <a:pt x="163" y="778"/>
                    </a:lnTo>
                    <a:lnTo>
                      <a:pt x="159" y="701"/>
                    </a:lnTo>
                    <a:lnTo>
                      <a:pt x="148" y="629"/>
                    </a:lnTo>
                    <a:lnTo>
                      <a:pt x="131" y="559"/>
                    </a:lnTo>
                    <a:lnTo>
                      <a:pt x="112" y="497"/>
                    </a:lnTo>
                    <a:lnTo>
                      <a:pt x="87" y="426"/>
                    </a:lnTo>
                    <a:lnTo>
                      <a:pt x="54" y="340"/>
                    </a:lnTo>
                    <a:lnTo>
                      <a:pt x="0" y="22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1967" name="Group 448"/>
            <p:cNvGrpSpPr>
              <a:grpSpLocks/>
            </p:cNvGrpSpPr>
            <p:nvPr/>
          </p:nvGrpSpPr>
          <p:grpSpPr bwMode="auto">
            <a:xfrm>
              <a:off x="826" y="1020"/>
              <a:ext cx="620" cy="330"/>
              <a:chOff x="826" y="1020"/>
              <a:chExt cx="620" cy="330"/>
            </a:xfrm>
          </p:grpSpPr>
          <p:grpSp>
            <p:nvGrpSpPr>
              <p:cNvPr id="61968" name="Group 449"/>
              <p:cNvGrpSpPr>
                <a:grpSpLocks/>
              </p:cNvGrpSpPr>
              <p:nvPr/>
            </p:nvGrpSpPr>
            <p:grpSpPr bwMode="auto">
              <a:xfrm>
                <a:off x="826" y="1020"/>
                <a:ext cx="425" cy="274"/>
                <a:chOff x="826" y="1020"/>
                <a:chExt cx="425" cy="274"/>
              </a:xfrm>
            </p:grpSpPr>
            <p:grpSp>
              <p:nvGrpSpPr>
                <p:cNvPr id="61969" name="Group 450"/>
                <p:cNvGrpSpPr>
                  <a:grpSpLocks/>
                </p:cNvGrpSpPr>
                <p:nvPr/>
              </p:nvGrpSpPr>
              <p:grpSpPr bwMode="auto">
                <a:xfrm>
                  <a:off x="1155" y="1210"/>
                  <a:ext cx="96" cy="59"/>
                  <a:chOff x="1155" y="1210"/>
                  <a:chExt cx="96" cy="59"/>
                </a:xfrm>
              </p:grpSpPr>
              <p:sp>
                <p:nvSpPr>
                  <p:cNvPr id="61557" name="Freeform 451"/>
                  <p:cNvSpPr>
                    <a:spLocks/>
                  </p:cNvSpPr>
                  <p:nvPr/>
                </p:nvSpPr>
                <p:spPr bwMode="auto">
                  <a:xfrm>
                    <a:off x="1155" y="1238"/>
                    <a:ext cx="47" cy="31"/>
                  </a:xfrm>
                  <a:custGeom>
                    <a:avLst/>
                    <a:gdLst>
                      <a:gd name="T0" fmla="*/ 0 w 189"/>
                      <a:gd name="T1" fmla="*/ 0 h 125"/>
                      <a:gd name="T2" fmla="*/ 2 w 189"/>
                      <a:gd name="T3" fmla="*/ 1 h 125"/>
                      <a:gd name="T4" fmla="*/ 5 w 189"/>
                      <a:gd name="T5" fmla="*/ 2 h 125"/>
                      <a:gd name="T6" fmla="*/ 7 w 189"/>
                      <a:gd name="T7" fmla="*/ 3 h 125"/>
                      <a:gd name="T8" fmla="*/ 10 w 189"/>
                      <a:gd name="T9" fmla="*/ 5 h 125"/>
                      <a:gd name="T10" fmla="*/ 12 w 189"/>
                      <a:gd name="T11" fmla="*/ 8 h 1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9"/>
                      <a:gd name="T19" fmla="*/ 0 h 125"/>
                      <a:gd name="T20" fmla="*/ 189 w 189"/>
                      <a:gd name="T21" fmla="*/ 125 h 1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9" h="125">
                        <a:moveTo>
                          <a:pt x="0" y="0"/>
                        </a:moveTo>
                        <a:lnTo>
                          <a:pt x="41" y="11"/>
                        </a:lnTo>
                        <a:lnTo>
                          <a:pt x="81" y="28"/>
                        </a:lnTo>
                        <a:lnTo>
                          <a:pt x="121" y="53"/>
                        </a:lnTo>
                        <a:lnTo>
                          <a:pt x="155" y="84"/>
                        </a:lnTo>
                        <a:lnTo>
                          <a:pt x="189" y="12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8" name="Freeform 452"/>
                  <p:cNvSpPr>
                    <a:spLocks/>
                  </p:cNvSpPr>
                  <p:nvPr/>
                </p:nvSpPr>
                <p:spPr bwMode="auto">
                  <a:xfrm>
                    <a:off x="1185" y="1230"/>
                    <a:ext cx="40" cy="17"/>
                  </a:xfrm>
                  <a:custGeom>
                    <a:avLst/>
                    <a:gdLst>
                      <a:gd name="T0" fmla="*/ 0 w 161"/>
                      <a:gd name="T1" fmla="*/ 0 h 68"/>
                      <a:gd name="T2" fmla="*/ 3 w 161"/>
                      <a:gd name="T3" fmla="*/ 1 h 68"/>
                      <a:gd name="T4" fmla="*/ 5 w 161"/>
                      <a:gd name="T5" fmla="*/ 1 h 68"/>
                      <a:gd name="T6" fmla="*/ 7 w 161"/>
                      <a:gd name="T7" fmla="*/ 2 h 68"/>
                      <a:gd name="T8" fmla="*/ 10 w 161"/>
                      <a:gd name="T9" fmla="*/ 4 h 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68"/>
                      <a:gd name="T17" fmla="*/ 161 w 161"/>
                      <a:gd name="T18" fmla="*/ 68 h 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68">
                        <a:moveTo>
                          <a:pt x="0" y="0"/>
                        </a:moveTo>
                        <a:lnTo>
                          <a:pt x="44" y="10"/>
                        </a:lnTo>
                        <a:lnTo>
                          <a:pt x="86" y="25"/>
                        </a:lnTo>
                        <a:lnTo>
                          <a:pt x="122" y="42"/>
                        </a:lnTo>
                        <a:lnTo>
                          <a:pt x="161" y="6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9" name="Freeform 453"/>
                  <p:cNvSpPr>
                    <a:spLocks/>
                  </p:cNvSpPr>
                  <p:nvPr/>
                </p:nvSpPr>
                <p:spPr bwMode="auto">
                  <a:xfrm>
                    <a:off x="1188" y="1210"/>
                    <a:ext cx="63" cy="22"/>
                  </a:xfrm>
                  <a:custGeom>
                    <a:avLst/>
                    <a:gdLst>
                      <a:gd name="T0" fmla="*/ 0 w 254"/>
                      <a:gd name="T1" fmla="*/ 0 h 84"/>
                      <a:gd name="T2" fmla="*/ 2 w 254"/>
                      <a:gd name="T3" fmla="*/ 0 h 84"/>
                      <a:gd name="T4" fmla="*/ 5 w 254"/>
                      <a:gd name="T5" fmla="*/ 0 h 84"/>
                      <a:gd name="T6" fmla="*/ 7 w 254"/>
                      <a:gd name="T7" fmla="*/ 1 h 84"/>
                      <a:gd name="T8" fmla="*/ 10 w 254"/>
                      <a:gd name="T9" fmla="*/ 2 h 84"/>
                      <a:gd name="T10" fmla="*/ 13 w 254"/>
                      <a:gd name="T11" fmla="*/ 3 h 84"/>
                      <a:gd name="T12" fmla="*/ 16 w 254"/>
                      <a:gd name="T13" fmla="*/ 6 h 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4"/>
                      <a:gd name="T22" fmla="*/ 0 h 84"/>
                      <a:gd name="T23" fmla="*/ 254 w 254"/>
                      <a:gd name="T24" fmla="*/ 84 h 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4" h="84">
                        <a:moveTo>
                          <a:pt x="0" y="5"/>
                        </a:moveTo>
                        <a:lnTo>
                          <a:pt x="37" y="0"/>
                        </a:lnTo>
                        <a:lnTo>
                          <a:pt x="81" y="2"/>
                        </a:lnTo>
                        <a:lnTo>
                          <a:pt x="118" y="8"/>
                        </a:lnTo>
                        <a:lnTo>
                          <a:pt x="161" y="24"/>
                        </a:lnTo>
                        <a:lnTo>
                          <a:pt x="205" y="48"/>
                        </a:lnTo>
                        <a:lnTo>
                          <a:pt x="254" y="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1970" name="Group 454"/>
                <p:cNvGrpSpPr>
                  <a:grpSpLocks/>
                </p:cNvGrpSpPr>
                <p:nvPr/>
              </p:nvGrpSpPr>
              <p:grpSpPr bwMode="auto">
                <a:xfrm>
                  <a:off x="826" y="1020"/>
                  <a:ext cx="137" cy="274"/>
                  <a:chOff x="826" y="1020"/>
                  <a:chExt cx="137" cy="274"/>
                </a:xfrm>
              </p:grpSpPr>
              <p:sp>
                <p:nvSpPr>
                  <p:cNvPr id="61554" name="Freeform 455"/>
                  <p:cNvSpPr>
                    <a:spLocks/>
                  </p:cNvSpPr>
                  <p:nvPr/>
                </p:nvSpPr>
                <p:spPr bwMode="auto">
                  <a:xfrm>
                    <a:off x="909" y="1020"/>
                    <a:ext cx="46" cy="68"/>
                  </a:xfrm>
                  <a:custGeom>
                    <a:avLst/>
                    <a:gdLst>
                      <a:gd name="T0" fmla="*/ 0 w 182"/>
                      <a:gd name="T1" fmla="*/ 0 h 272"/>
                      <a:gd name="T2" fmla="*/ 2 w 182"/>
                      <a:gd name="T3" fmla="*/ 3 h 272"/>
                      <a:gd name="T4" fmla="*/ 3 w 182"/>
                      <a:gd name="T5" fmla="*/ 6 h 272"/>
                      <a:gd name="T6" fmla="*/ 5 w 182"/>
                      <a:gd name="T7" fmla="*/ 10 h 272"/>
                      <a:gd name="T8" fmla="*/ 8 w 182"/>
                      <a:gd name="T9" fmla="*/ 14 h 272"/>
                      <a:gd name="T10" fmla="*/ 12 w 182"/>
                      <a:gd name="T11" fmla="*/ 17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2"/>
                      <a:gd name="T19" fmla="*/ 0 h 272"/>
                      <a:gd name="T20" fmla="*/ 182 w 182"/>
                      <a:gd name="T21" fmla="*/ 272 h 27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2" h="272">
                        <a:moveTo>
                          <a:pt x="0" y="0"/>
                        </a:moveTo>
                        <a:lnTo>
                          <a:pt x="24" y="53"/>
                        </a:lnTo>
                        <a:lnTo>
                          <a:pt x="51" y="106"/>
                        </a:lnTo>
                        <a:lnTo>
                          <a:pt x="85" y="160"/>
                        </a:lnTo>
                        <a:lnTo>
                          <a:pt x="130" y="222"/>
                        </a:lnTo>
                        <a:lnTo>
                          <a:pt x="182" y="27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5" name="Freeform 456"/>
                  <p:cNvSpPr>
                    <a:spLocks/>
                  </p:cNvSpPr>
                  <p:nvPr/>
                </p:nvSpPr>
                <p:spPr bwMode="auto">
                  <a:xfrm>
                    <a:off x="826" y="1128"/>
                    <a:ext cx="32" cy="98"/>
                  </a:xfrm>
                  <a:custGeom>
                    <a:avLst/>
                    <a:gdLst>
                      <a:gd name="T0" fmla="*/ 0 w 130"/>
                      <a:gd name="T1" fmla="*/ 0 h 390"/>
                      <a:gd name="T2" fmla="*/ 1 w 130"/>
                      <a:gd name="T3" fmla="*/ 2 h 390"/>
                      <a:gd name="T4" fmla="*/ 1 w 130"/>
                      <a:gd name="T5" fmla="*/ 5 h 390"/>
                      <a:gd name="T6" fmla="*/ 1 w 130"/>
                      <a:gd name="T7" fmla="*/ 7 h 390"/>
                      <a:gd name="T8" fmla="*/ 1 w 130"/>
                      <a:gd name="T9" fmla="*/ 9 h 390"/>
                      <a:gd name="T10" fmla="*/ 0 w 130"/>
                      <a:gd name="T11" fmla="*/ 11 h 390"/>
                      <a:gd name="T12" fmla="*/ 0 w 130"/>
                      <a:gd name="T13" fmla="*/ 14 h 390"/>
                      <a:gd name="T14" fmla="*/ 0 w 130"/>
                      <a:gd name="T15" fmla="*/ 16 h 390"/>
                      <a:gd name="T16" fmla="*/ 1 w 130"/>
                      <a:gd name="T17" fmla="*/ 17 h 390"/>
                      <a:gd name="T18" fmla="*/ 2 w 130"/>
                      <a:gd name="T19" fmla="*/ 19 h 390"/>
                      <a:gd name="T20" fmla="*/ 4 w 130"/>
                      <a:gd name="T21" fmla="*/ 21 h 390"/>
                      <a:gd name="T22" fmla="*/ 6 w 130"/>
                      <a:gd name="T23" fmla="*/ 22 h 390"/>
                      <a:gd name="T24" fmla="*/ 8 w 130"/>
                      <a:gd name="T25" fmla="*/ 25 h 39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30"/>
                      <a:gd name="T40" fmla="*/ 0 h 390"/>
                      <a:gd name="T41" fmla="*/ 130 w 130"/>
                      <a:gd name="T42" fmla="*/ 390 h 39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30" h="390">
                        <a:moveTo>
                          <a:pt x="0" y="0"/>
                        </a:moveTo>
                        <a:lnTo>
                          <a:pt x="18" y="34"/>
                        </a:lnTo>
                        <a:lnTo>
                          <a:pt x="25" y="75"/>
                        </a:lnTo>
                        <a:lnTo>
                          <a:pt x="24" y="106"/>
                        </a:lnTo>
                        <a:lnTo>
                          <a:pt x="19" y="149"/>
                        </a:lnTo>
                        <a:lnTo>
                          <a:pt x="8" y="179"/>
                        </a:lnTo>
                        <a:lnTo>
                          <a:pt x="0" y="216"/>
                        </a:lnTo>
                        <a:lnTo>
                          <a:pt x="4" y="245"/>
                        </a:lnTo>
                        <a:lnTo>
                          <a:pt x="12" y="272"/>
                        </a:lnTo>
                        <a:lnTo>
                          <a:pt x="33" y="300"/>
                        </a:lnTo>
                        <a:lnTo>
                          <a:pt x="62" y="328"/>
                        </a:lnTo>
                        <a:lnTo>
                          <a:pt x="97" y="350"/>
                        </a:lnTo>
                        <a:lnTo>
                          <a:pt x="130" y="39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6" name="Freeform 457"/>
                  <p:cNvSpPr>
                    <a:spLocks/>
                  </p:cNvSpPr>
                  <p:nvPr/>
                </p:nvSpPr>
                <p:spPr bwMode="auto">
                  <a:xfrm>
                    <a:off x="846" y="1250"/>
                    <a:ext cx="117" cy="44"/>
                  </a:xfrm>
                  <a:custGeom>
                    <a:avLst/>
                    <a:gdLst>
                      <a:gd name="T0" fmla="*/ 0 w 470"/>
                      <a:gd name="T1" fmla="*/ 0 h 178"/>
                      <a:gd name="T2" fmla="*/ 2 w 470"/>
                      <a:gd name="T3" fmla="*/ 0 h 178"/>
                      <a:gd name="T4" fmla="*/ 4 w 470"/>
                      <a:gd name="T5" fmla="*/ 0 h 178"/>
                      <a:gd name="T6" fmla="*/ 7 w 470"/>
                      <a:gd name="T7" fmla="*/ 1 h 178"/>
                      <a:gd name="T8" fmla="*/ 9 w 470"/>
                      <a:gd name="T9" fmla="*/ 3 h 178"/>
                      <a:gd name="T10" fmla="*/ 12 w 470"/>
                      <a:gd name="T11" fmla="*/ 5 h 178"/>
                      <a:gd name="T12" fmla="*/ 15 w 470"/>
                      <a:gd name="T13" fmla="*/ 7 h 178"/>
                      <a:gd name="T14" fmla="*/ 18 w 470"/>
                      <a:gd name="T15" fmla="*/ 9 h 178"/>
                      <a:gd name="T16" fmla="*/ 20 w 470"/>
                      <a:gd name="T17" fmla="*/ 10 h 178"/>
                      <a:gd name="T18" fmla="*/ 23 w 470"/>
                      <a:gd name="T19" fmla="*/ 11 h 178"/>
                      <a:gd name="T20" fmla="*/ 25 w 470"/>
                      <a:gd name="T21" fmla="*/ 11 h 178"/>
                      <a:gd name="T22" fmla="*/ 27 w 470"/>
                      <a:gd name="T23" fmla="*/ 10 h 178"/>
                      <a:gd name="T24" fmla="*/ 29 w 470"/>
                      <a:gd name="T25" fmla="*/ 10 h 17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470"/>
                      <a:gd name="T40" fmla="*/ 0 h 178"/>
                      <a:gd name="T41" fmla="*/ 470 w 470"/>
                      <a:gd name="T42" fmla="*/ 178 h 17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470" h="178">
                        <a:moveTo>
                          <a:pt x="0" y="7"/>
                        </a:moveTo>
                        <a:lnTo>
                          <a:pt x="37" y="0"/>
                        </a:lnTo>
                        <a:lnTo>
                          <a:pt x="74" y="6"/>
                        </a:lnTo>
                        <a:lnTo>
                          <a:pt x="111" y="24"/>
                        </a:lnTo>
                        <a:lnTo>
                          <a:pt x="152" y="51"/>
                        </a:lnTo>
                        <a:lnTo>
                          <a:pt x="195" y="82"/>
                        </a:lnTo>
                        <a:lnTo>
                          <a:pt x="235" y="113"/>
                        </a:lnTo>
                        <a:lnTo>
                          <a:pt x="296" y="149"/>
                        </a:lnTo>
                        <a:lnTo>
                          <a:pt x="328" y="163"/>
                        </a:lnTo>
                        <a:lnTo>
                          <a:pt x="369" y="174"/>
                        </a:lnTo>
                        <a:lnTo>
                          <a:pt x="406" y="178"/>
                        </a:lnTo>
                        <a:lnTo>
                          <a:pt x="436" y="171"/>
                        </a:lnTo>
                        <a:lnTo>
                          <a:pt x="470" y="15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61971" name="Group 458"/>
              <p:cNvGrpSpPr>
                <a:grpSpLocks/>
              </p:cNvGrpSpPr>
              <p:nvPr/>
            </p:nvGrpSpPr>
            <p:grpSpPr bwMode="auto">
              <a:xfrm>
                <a:off x="1208" y="1204"/>
                <a:ext cx="238" cy="146"/>
                <a:chOff x="1208" y="1204"/>
                <a:chExt cx="238" cy="146"/>
              </a:xfrm>
            </p:grpSpPr>
            <p:grpSp>
              <p:nvGrpSpPr>
                <p:cNvPr id="61972" name="Group 459"/>
                <p:cNvGrpSpPr>
                  <a:grpSpLocks/>
                </p:cNvGrpSpPr>
                <p:nvPr/>
              </p:nvGrpSpPr>
              <p:grpSpPr bwMode="auto">
                <a:xfrm>
                  <a:off x="1208" y="1223"/>
                  <a:ext cx="238" cy="127"/>
                  <a:chOff x="1208" y="1223"/>
                  <a:chExt cx="238" cy="127"/>
                </a:xfrm>
              </p:grpSpPr>
              <p:sp>
                <p:nvSpPr>
                  <p:cNvPr id="61545" name="Freeform 460"/>
                  <p:cNvSpPr>
                    <a:spLocks/>
                  </p:cNvSpPr>
                  <p:nvPr/>
                </p:nvSpPr>
                <p:spPr bwMode="auto">
                  <a:xfrm>
                    <a:off x="1299" y="1223"/>
                    <a:ext cx="147" cy="46"/>
                  </a:xfrm>
                  <a:custGeom>
                    <a:avLst/>
                    <a:gdLst>
                      <a:gd name="T0" fmla="*/ 0 w 587"/>
                      <a:gd name="T1" fmla="*/ 0 h 184"/>
                      <a:gd name="T2" fmla="*/ 3 w 587"/>
                      <a:gd name="T3" fmla="*/ 1 h 184"/>
                      <a:gd name="T4" fmla="*/ 5 w 587"/>
                      <a:gd name="T5" fmla="*/ 1 h 184"/>
                      <a:gd name="T6" fmla="*/ 9 w 587"/>
                      <a:gd name="T7" fmla="*/ 2 h 184"/>
                      <a:gd name="T8" fmla="*/ 11 w 587"/>
                      <a:gd name="T9" fmla="*/ 1 h 184"/>
                      <a:gd name="T10" fmla="*/ 14 w 587"/>
                      <a:gd name="T11" fmla="*/ 1 h 184"/>
                      <a:gd name="T12" fmla="*/ 16 w 587"/>
                      <a:gd name="T13" fmla="*/ 1 h 184"/>
                      <a:gd name="T14" fmla="*/ 19 w 587"/>
                      <a:gd name="T15" fmla="*/ 3 h 184"/>
                      <a:gd name="T16" fmla="*/ 22 w 587"/>
                      <a:gd name="T17" fmla="*/ 4 h 184"/>
                      <a:gd name="T18" fmla="*/ 26 w 587"/>
                      <a:gd name="T19" fmla="*/ 6 h 184"/>
                      <a:gd name="T20" fmla="*/ 29 w 587"/>
                      <a:gd name="T21" fmla="*/ 7 h 184"/>
                      <a:gd name="T22" fmla="*/ 31 w 587"/>
                      <a:gd name="T23" fmla="*/ 8 h 184"/>
                      <a:gd name="T24" fmla="*/ 33 w 587"/>
                      <a:gd name="T25" fmla="*/ 9 h 184"/>
                      <a:gd name="T26" fmla="*/ 36 w 587"/>
                      <a:gd name="T27" fmla="*/ 11 h 184"/>
                      <a:gd name="T28" fmla="*/ 37 w 587"/>
                      <a:gd name="T29" fmla="*/ 12 h 18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587"/>
                      <a:gd name="T46" fmla="*/ 0 h 184"/>
                      <a:gd name="T47" fmla="*/ 587 w 587"/>
                      <a:gd name="T48" fmla="*/ 184 h 18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587" h="184">
                        <a:moveTo>
                          <a:pt x="0" y="0"/>
                        </a:moveTo>
                        <a:lnTo>
                          <a:pt x="43" y="14"/>
                        </a:lnTo>
                        <a:lnTo>
                          <a:pt x="81" y="23"/>
                        </a:lnTo>
                        <a:lnTo>
                          <a:pt x="137" y="30"/>
                        </a:lnTo>
                        <a:lnTo>
                          <a:pt x="177" y="23"/>
                        </a:lnTo>
                        <a:lnTo>
                          <a:pt x="224" y="18"/>
                        </a:lnTo>
                        <a:lnTo>
                          <a:pt x="255" y="24"/>
                        </a:lnTo>
                        <a:lnTo>
                          <a:pt x="295" y="40"/>
                        </a:lnTo>
                        <a:lnTo>
                          <a:pt x="342" y="61"/>
                        </a:lnTo>
                        <a:lnTo>
                          <a:pt x="415" y="92"/>
                        </a:lnTo>
                        <a:lnTo>
                          <a:pt x="454" y="107"/>
                        </a:lnTo>
                        <a:lnTo>
                          <a:pt x="488" y="125"/>
                        </a:lnTo>
                        <a:lnTo>
                          <a:pt x="530" y="145"/>
                        </a:lnTo>
                        <a:lnTo>
                          <a:pt x="569" y="169"/>
                        </a:lnTo>
                        <a:lnTo>
                          <a:pt x="587" y="1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6" name="Freeform 461"/>
                  <p:cNvSpPr>
                    <a:spLocks/>
                  </p:cNvSpPr>
                  <p:nvPr/>
                </p:nvSpPr>
                <p:spPr bwMode="auto">
                  <a:xfrm>
                    <a:off x="1276" y="1235"/>
                    <a:ext cx="98" cy="26"/>
                  </a:xfrm>
                  <a:custGeom>
                    <a:avLst/>
                    <a:gdLst>
                      <a:gd name="T0" fmla="*/ 0 w 391"/>
                      <a:gd name="T1" fmla="*/ 0 h 105"/>
                      <a:gd name="T2" fmla="*/ 5 w 391"/>
                      <a:gd name="T3" fmla="*/ 1 h 105"/>
                      <a:gd name="T4" fmla="*/ 8 w 391"/>
                      <a:gd name="T5" fmla="*/ 2 h 105"/>
                      <a:gd name="T6" fmla="*/ 9 w 391"/>
                      <a:gd name="T7" fmla="*/ 2 h 105"/>
                      <a:gd name="T8" fmla="*/ 11 w 391"/>
                      <a:gd name="T9" fmla="*/ 2 h 105"/>
                      <a:gd name="T10" fmla="*/ 14 w 391"/>
                      <a:gd name="T11" fmla="*/ 1 h 105"/>
                      <a:gd name="T12" fmla="*/ 16 w 391"/>
                      <a:gd name="T13" fmla="*/ 1 h 105"/>
                      <a:gd name="T14" fmla="*/ 18 w 391"/>
                      <a:gd name="T15" fmla="*/ 1 h 105"/>
                      <a:gd name="T16" fmla="*/ 20 w 391"/>
                      <a:gd name="T17" fmla="*/ 2 h 105"/>
                      <a:gd name="T18" fmla="*/ 21 w 391"/>
                      <a:gd name="T19" fmla="*/ 4 h 105"/>
                      <a:gd name="T20" fmla="*/ 23 w 391"/>
                      <a:gd name="T21" fmla="*/ 5 h 105"/>
                      <a:gd name="T22" fmla="*/ 25 w 391"/>
                      <a:gd name="T23" fmla="*/ 6 h 10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91"/>
                      <a:gd name="T37" fmla="*/ 0 h 105"/>
                      <a:gd name="T38" fmla="*/ 391 w 391"/>
                      <a:gd name="T39" fmla="*/ 105 h 10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91" h="105">
                        <a:moveTo>
                          <a:pt x="0" y="0"/>
                        </a:moveTo>
                        <a:lnTo>
                          <a:pt x="75" y="12"/>
                        </a:lnTo>
                        <a:lnTo>
                          <a:pt x="121" y="27"/>
                        </a:lnTo>
                        <a:lnTo>
                          <a:pt x="145" y="33"/>
                        </a:lnTo>
                        <a:lnTo>
                          <a:pt x="174" y="30"/>
                        </a:lnTo>
                        <a:lnTo>
                          <a:pt x="217" y="18"/>
                        </a:lnTo>
                        <a:lnTo>
                          <a:pt x="248" y="15"/>
                        </a:lnTo>
                        <a:lnTo>
                          <a:pt x="279" y="18"/>
                        </a:lnTo>
                        <a:lnTo>
                          <a:pt x="311" y="37"/>
                        </a:lnTo>
                        <a:lnTo>
                          <a:pt x="338" y="62"/>
                        </a:lnTo>
                        <a:lnTo>
                          <a:pt x="360" y="83"/>
                        </a:lnTo>
                        <a:lnTo>
                          <a:pt x="391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7" name="Freeform 462"/>
                  <p:cNvSpPr>
                    <a:spLocks/>
                  </p:cNvSpPr>
                  <p:nvPr/>
                </p:nvSpPr>
                <p:spPr bwMode="auto">
                  <a:xfrm>
                    <a:off x="1248" y="1252"/>
                    <a:ext cx="118" cy="61"/>
                  </a:xfrm>
                  <a:custGeom>
                    <a:avLst/>
                    <a:gdLst>
                      <a:gd name="T0" fmla="*/ 0 w 470"/>
                      <a:gd name="T1" fmla="*/ 1 h 244"/>
                      <a:gd name="T2" fmla="*/ 3 w 470"/>
                      <a:gd name="T3" fmla="*/ 0 h 244"/>
                      <a:gd name="T4" fmla="*/ 4 w 470"/>
                      <a:gd name="T5" fmla="*/ 0 h 244"/>
                      <a:gd name="T6" fmla="*/ 6 w 470"/>
                      <a:gd name="T7" fmla="*/ 1 h 244"/>
                      <a:gd name="T8" fmla="*/ 8 w 470"/>
                      <a:gd name="T9" fmla="*/ 3 h 244"/>
                      <a:gd name="T10" fmla="*/ 12 w 470"/>
                      <a:gd name="T11" fmla="*/ 4 h 244"/>
                      <a:gd name="T12" fmla="*/ 14 w 470"/>
                      <a:gd name="T13" fmla="*/ 4 h 244"/>
                      <a:gd name="T14" fmla="*/ 17 w 470"/>
                      <a:gd name="T15" fmla="*/ 7 h 244"/>
                      <a:gd name="T16" fmla="*/ 19 w 470"/>
                      <a:gd name="T17" fmla="*/ 9 h 244"/>
                      <a:gd name="T18" fmla="*/ 21 w 470"/>
                      <a:gd name="T19" fmla="*/ 11 h 244"/>
                      <a:gd name="T20" fmla="*/ 25 w 470"/>
                      <a:gd name="T21" fmla="*/ 12 h 244"/>
                      <a:gd name="T22" fmla="*/ 27 w 470"/>
                      <a:gd name="T23" fmla="*/ 13 h 244"/>
                      <a:gd name="T24" fmla="*/ 29 w 470"/>
                      <a:gd name="T25" fmla="*/ 14 h 244"/>
                      <a:gd name="T26" fmla="*/ 30 w 470"/>
                      <a:gd name="T27" fmla="*/ 15 h 24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70"/>
                      <a:gd name="T43" fmla="*/ 0 h 244"/>
                      <a:gd name="T44" fmla="*/ 470 w 470"/>
                      <a:gd name="T45" fmla="*/ 244 h 24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70" h="244">
                        <a:moveTo>
                          <a:pt x="0" y="6"/>
                        </a:moveTo>
                        <a:lnTo>
                          <a:pt x="43" y="0"/>
                        </a:lnTo>
                        <a:lnTo>
                          <a:pt x="69" y="4"/>
                        </a:lnTo>
                        <a:lnTo>
                          <a:pt x="95" y="20"/>
                        </a:lnTo>
                        <a:lnTo>
                          <a:pt x="129" y="50"/>
                        </a:lnTo>
                        <a:lnTo>
                          <a:pt x="185" y="56"/>
                        </a:lnTo>
                        <a:lnTo>
                          <a:pt x="228" y="68"/>
                        </a:lnTo>
                        <a:lnTo>
                          <a:pt x="272" y="105"/>
                        </a:lnTo>
                        <a:lnTo>
                          <a:pt x="303" y="142"/>
                        </a:lnTo>
                        <a:lnTo>
                          <a:pt x="340" y="166"/>
                        </a:lnTo>
                        <a:lnTo>
                          <a:pt x="396" y="185"/>
                        </a:lnTo>
                        <a:lnTo>
                          <a:pt x="433" y="200"/>
                        </a:lnTo>
                        <a:lnTo>
                          <a:pt x="458" y="220"/>
                        </a:lnTo>
                        <a:lnTo>
                          <a:pt x="470" y="24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8" name="Freeform 463"/>
                  <p:cNvSpPr>
                    <a:spLocks/>
                  </p:cNvSpPr>
                  <p:nvPr/>
                </p:nvSpPr>
                <p:spPr bwMode="auto">
                  <a:xfrm>
                    <a:off x="1209" y="1272"/>
                    <a:ext cx="88" cy="59"/>
                  </a:xfrm>
                  <a:custGeom>
                    <a:avLst/>
                    <a:gdLst>
                      <a:gd name="T0" fmla="*/ 0 w 352"/>
                      <a:gd name="T1" fmla="*/ 2 h 234"/>
                      <a:gd name="T2" fmla="*/ 3 w 352"/>
                      <a:gd name="T3" fmla="*/ 1 h 234"/>
                      <a:gd name="T4" fmla="*/ 5 w 352"/>
                      <a:gd name="T5" fmla="*/ 0 h 234"/>
                      <a:gd name="T6" fmla="*/ 7 w 352"/>
                      <a:gd name="T7" fmla="*/ 0 h 234"/>
                      <a:gd name="T8" fmla="*/ 9 w 352"/>
                      <a:gd name="T9" fmla="*/ 1 h 234"/>
                      <a:gd name="T10" fmla="*/ 11 w 352"/>
                      <a:gd name="T11" fmla="*/ 2 h 234"/>
                      <a:gd name="T12" fmla="*/ 12 w 352"/>
                      <a:gd name="T13" fmla="*/ 4 h 234"/>
                      <a:gd name="T14" fmla="*/ 14 w 352"/>
                      <a:gd name="T15" fmla="*/ 5 h 234"/>
                      <a:gd name="T16" fmla="*/ 16 w 352"/>
                      <a:gd name="T17" fmla="*/ 5 h 234"/>
                      <a:gd name="T18" fmla="*/ 18 w 352"/>
                      <a:gd name="T19" fmla="*/ 5 h 234"/>
                      <a:gd name="T20" fmla="*/ 19 w 352"/>
                      <a:gd name="T21" fmla="*/ 5 h 234"/>
                      <a:gd name="T22" fmla="*/ 20 w 352"/>
                      <a:gd name="T23" fmla="*/ 6 h 234"/>
                      <a:gd name="T24" fmla="*/ 21 w 352"/>
                      <a:gd name="T25" fmla="*/ 8 h 234"/>
                      <a:gd name="T26" fmla="*/ 22 w 352"/>
                      <a:gd name="T27" fmla="*/ 11 h 234"/>
                      <a:gd name="T28" fmla="*/ 22 w 352"/>
                      <a:gd name="T29" fmla="*/ 13 h 234"/>
                      <a:gd name="T30" fmla="*/ 22 w 352"/>
                      <a:gd name="T31" fmla="*/ 15 h 23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52"/>
                      <a:gd name="T49" fmla="*/ 0 h 234"/>
                      <a:gd name="T50" fmla="*/ 352 w 352"/>
                      <a:gd name="T51" fmla="*/ 234 h 23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52" h="234">
                        <a:moveTo>
                          <a:pt x="0" y="24"/>
                        </a:moveTo>
                        <a:lnTo>
                          <a:pt x="38" y="9"/>
                        </a:lnTo>
                        <a:lnTo>
                          <a:pt x="83" y="0"/>
                        </a:lnTo>
                        <a:lnTo>
                          <a:pt x="115" y="4"/>
                        </a:lnTo>
                        <a:lnTo>
                          <a:pt x="145" y="16"/>
                        </a:lnTo>
                        <a:lnTo>
                          <a:pt x="174" y="37"/>
                        </a:lnTo>
                        <a:lnTo>
                          <a:pt x="198" y="54"/>
                        </a:lnTo>
                        <a:lnTo>
                          <a:pt x="226" y="79"/>
                        </a:lnTo>
                        <a:lnTo>
                          <a:pt x="256" y="73"/>
                        </a:lnTo>
                        <a:lnTo>
                          <a:pt x="281" y="76"/>
                        </a:lnTo>
                        <a:lnTo>
                          <a:pt x="299" y="85"/>
                        </a:lnTo>
                        <a:lnTo>
                          <a:pt x="313" y="101"/>
                        </a:lnTo>
                        <a:lnTo>
                          <a:pt x="330" y="129"/>
                        </a:lnTo>
                        <a:lnTo>
                          <a:pt x="346" y="166"/>
                        </a:lnTo>
                        <a:lnTo>
                          <a:pt x="352" y="201"/>
                        </a:lnTo>
                        <a:lnTo>
                          <a:pt x="349" y="23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9" name="Freeform 464"/>
                  <p:cNvSpPr>
                    <a:spLocks/>
                  </p:cNvSpPr>
                  <p:nvPr/>
                </p:nvSpPr>
                <p:spPr bwMode="auto">
                  <a:xfrm>
                    <a:off x="1251" y="1315"/>
                    <a:ext cx="18" cy="23"/>
                  </a:xfrm>
                  <a:custGeom>
                    <a:avLst/>
                    <a:gdLst>
                      <a:gd name="T0" fmla="*/ 5 w 72"/>
                      <a:gd name="T1" fmla="*/ 0 h 93"/>
                      <a:gd name="T2" fmla="*/ 4 w 72"/>
                      <a:gd name="T3" fmla="*/ 2 h 93"/>
                      <a:gd name="T4" fmla="*/ 3 w 72"/>
                      <a:gd name="T5" fmla="*/ 3 h 93"/>
                      <a:gd name="T6" fmla="*/ 2 w 72"/>
                      <a:gd name="T7" fmla="*/ 5 h 93"/>
                      <a:gd name="T8" fmla="*/ 0 w 72"/>
                      <a:gd name="T9" fmla="*/ 6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93"/>
                      <a:gd name="T17" fmla="*/ 72 w 72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93">
                        <a:moveTo>
                          <a:pt x="72" y="0"/>
                        </a:moveTo>
                        <a:lnTo>
                          <a:pt x="65" y="34"/>
                        </a:lnTo>
                        <a:lnTo>
                          <a:pt x="56" y="56"/>
                        </a:lnTo>
                        <a:lnTo>
                          <a:pt x="32" y="75"/>
                        </a:lnTo>
                        <a:lnTo>
                          <a:pt x="0" y="9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0" name="Freeform 465"/>
                  <p:cNvSpPr>
                    <a:spLocks/>
                  </p:cNvSpPr>
                  <p:nvPr/>
                </p:nvSpPr>
                <p:spPr bwMode="auto">
                  <a:xfrm>
                    <a:off x="1208" y="1332"/>
                    <a:ext cx="5" cy="18"/>
                  </a:xfrm>
                  <a:custGeom>
                    <a:avLst/>
                    <a:gdLst>
                      <a:gd name="T0" fmla="*/ 1 w 18"/>
                      <a:gd name="T1" fmla="*/ 0 h 74"/>
                      <a:gd name="T2" fmla="*/ 1 w 18"/>
                      <a:gd name="T3" fmla="*/ 2 h 74"/>
                      <a:gd name="T4" fmla="*/ 1 w 18"/>
                      <a:gd name="T5" fmla="*/ 3 h 74"/>
                      <a:gd name="T6" fmla="*/ 0 w 18"/>
                      <a:gd name="T7" fmla="*/ 4 h 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8"/>
                      <a:gd name="T13" fmla="*/ 0 h 74"/>
                      <a:gd name="T14" fmla="*/ 18 w 18"/>
                      <a:gd name="T15" fmla="*/ 74 h 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8" h="74">
                        <a:moveTo>
                          <a:pt x="15" y="0"/>
                        </a:moveTo>
                        <a:lnTo>
                          <a:pt x="18" y="28"/>
                        </a:lnTo>
                        <a:lnTo>
                          <a:pt x="12" y="50"/>
                        </a:lnTo>
                        <a:lnTo>
                          <a:pt x="0" y="7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51" name="Freeform 466"/>
                  <p:cNvSpPr>
                    <a:spLocks/>
                  </p:cNvSpPr>
                  <p:nvPr/>
                </p:nvSpPr>
                <p:spPr bwMode="auto">
                  <a:xfrm>
                    <a:off x="1304" y="1278"/>
                    <a:ext cx="11" cy="14"/>
                  </a:xfrm>
                  <a:custGeom>
                    <a:avLst/>
                    <a:gdLst>
                      <a:gd name="T0" fmla="*/ 3 w 43"/>
                      <a:gd name="T1" fmla="*/ 0 h 55"/>
                      <a:gd name="T2" fmla="*/ 2 w 43"/>
                      <a:gd name="T3" fmla="*/ 2 h 55"/>
                      <a:gd name="T4" fmla="*/ 0 w 43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43"/>
                      <a:gd name="T10" fmla="*/ 0 h 55"/>
                      <a:gd name="T11" fmla="*/ 43 w 43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" h="55">
                        <a:moveTo>
                          <a:pt x="43" y="0"/>
                        </a:moveTo>
                        <a:lnTo>
                          <a:pt x="22" y="30"/>
                        </a:lnTo>
                        <a:lnTo>
                          <a:pt x="0" y="5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1973" name="Group 467"/>
                <p:cNvGrpSpPr>
                  <a:grpSpLocks/>
                </p:cNvGrpSpPr>
                <p:nvPr/>
              </p:nvGrpSpPr>
              <p:grpSpPr bwMode="auto">
                <a:xfrm>
                  <a:off x="1284" y="1204"/>
                  <a:ext cx="162" cy="134"/>
                  <a:chOff x="1284" y="1204"/>
                  <a:chExt cx="162" cy="134"/>
                </a:xfrm>
              </p:grpSpPr>
              <p:sp>
                <p:nvSpPr>
                  <p:cNvPr id="61539" name="Freeform 468"/>
                  <p:cNvSpPr>
                    <a:spLocks/>
                  </p:cNvSpPr>
                  <p:nvPr/>
                </p:nvSpPr>
                <p:spPr bwMode="auto">
                  <a:xfrm>
                    <a:off x="1383" y="1204"/>
                    <a:ext cx="52" cy="22"/>
                  </a:xfrm>
                  <a:custGeom>
                    <a:avLst/>
                    <a:gdLst>
                      <a:gd name="T0" fmla="*/ 2 w 209"/>
                      <a:gd name="T1" fmla="*/ 1 h 88"/>
                      <a:gd name="T2" fmla="*/ 0 w 209"/>
                      <a:gd name="T3" fmla="*/ 5 h 88"/>
                      <a:gd name="T4" fmla="*/ 2 w 209"/>
                      <a:gd name="T5" fmla="*/ 5 h 88"/>
                      <a:gd name="T6" fmla="*/ 4 w 209"/>
                      <a:gd name="T7" fmla="*/ 6 h 88"/>
                      <a:gd name="T8" fmla="*/ 7 w 209"/>
                      <a:gd name="T9" fmla="*/ 5 h 88"/>
                      <a:gd name="T10" fmla="*/ 9 w 209"/>
                      <a:gd name="T11" fmla="*/ 5 h 88"/>
                      <a:gd name="T12" fmla="*/ 12 w 209"/>
                      <a:gd name="T13" fmla="*/ 4 h 88"/>
                      <a:gd name="T14" fmla="*/ 13 w 209"/>
                      <a:gd name="T15" fmla="*/ 3 h 88"/>
                      <a:gd name="T16" fmla="*/ 13 w 209"/>
                      <a:gd name="T17" fmla="*/ 1 h 88"/>
                      <a:gd name="T18" fmla="*/ 13 w 209"/>
                      <a:gd name="T19" fmla="*/ 0 h 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09"/>
                      <a:gd name="T31" fmla="*/ 0 h 88"/>
                      <a:gd name="T32" fmla="*/ 209 w 209"/>
                      <a:gd name="T33" fmla="*/ 88 h 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09" h="88">
                        <a:moveTo>
                          <a:pt x="38" y="26"/>
                        </a:moveTo>
                        <a:lnTo>
                          <a:pt x="0" y="75"/>
                        </a:lnTo>
                        <a:lnTo>
                          <a:pt x="28" y="84"/>
                        </a:lnTo>
                        <a:lnTo>
                          <a:pt x="61" y="88"/>
                        </a:lnTo>
                        <a:lnTo>
                          <a:pt x="111" y="85"/>
                        </a:lnTo>
                        <a:lnTo>
                          <a:pt x="154" y="75"/>
                        </a:lnTo>
                        <a:lnTo>
                          <a:pt x="187" y="63"/>
                        </a:lnTo>
                        <a:lnTo>
                          <a:pt x="206" y="47"/>
                        </a:lnTo>
                        <a:lnTo>
                          <a:pt x="209" y="25"/>
                        </a:lnTo>
                        <a:lnTo>
                          <a:pt x="204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0" name="Freeform 469"/>
                  <p:cNvSpPr>
                    <a:spLocks/>
                  </p:cNvSpPr>
                  <p:nvPr/>
                </p:nvSpPr>
                <p:spPr bwMode="auto">
                  <a:xfrm>
                    <a:off x="1392" y="1272"/>
                    <a:ext cx="28" cy="31"/>
                  </a:xfrm>
                  <a:custGeom>
                    <a:avLst/>
                    <a:gdLst>
                      <a:gd name="T0" fmla="*/ 0 w 110"/>
                      <a:gd name="T1" fmla="*/ 0 h 123"/>
                      <a:gd name="T2" fmla="*/ 3 w 110"/>
                      <a:gd name="T3" fmla="*/ 1 h 123"/>
                      <a:gd name="T4" fmla="*/ 6 w 110"/>
                      <a:gd name="T5" fmla="*/ 2 h 123"/>
                      <a:gd name="T6" fmla="*/ 7 w 110"/>
                      <a:gd name="T7" fmla="*/ 3 h 123"/>
                      <a:gd name="T8" fmla="*/ 7 w 110"/>
                      <a:gd name="T9" fmla="*/ 5 h 123"/>
                      <a:gd name="T10" fmla="*/ 7 w 110"/>
                      <a:gd name="T11" fmla="*/ 6 h 123"/>
                      <a:gd name="T12" fmla="*/ 7 w 110"/>
                      <a:gd name="T13" fmla="*/ 8 h 12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0"/>
                      <a:gd name="T22" fmla="*/ 0 h 123"/>
                      <a:gd name="T23" fmla="*/ 110 w 110"/>
                      <a:gd name="T24" fmla="*/ 123 h 12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0" h="123">
                        <a:moveTo>
                          <a:pt x="0" y="0"/>
                        </a:moveTo>
                        <a:lnTo>
                          <a:pt x="42" y="12"/>
                        </a:lnTo>
                        <a:lnTo>
                          <a:pt x="85" y="24"/>
                        </a:lnTo>
                        <a:lnTo>
                          <a:pt x="101" y="46"/>
                        </a:lnTo>
                        <a:lnTo>
                          <a:pt x="109" y="72"/>
                        </a:lnTo>
                        <a:lnTo>
                          <a:pt x="110" y="98"/>
                        </a:lnTo>
                        <a:lnTo>
                          <a:pt x="107" y="12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1" name="Freeform 470"/>
                  <p:cNvSpPr>
                    <a:spLocks/>
                  </p:cNvSpPr>
                  <p:nvPr/>
                </p:nvSpPr>
                <p:spPr bwMode="auto">
                  <a:xfrm>
                    <a:off x="1372" y="1272"/>
                    <a:ext cx="40" cy="16"/>
                  </a:xfrm>
                  <a:custGeom>
                    <a:avLst/>
                    <a:gdLst>
                      <a:gd name="T0" fmla="*/ 10 w 160"/>
                      <a:gd name="T1" fmla="*/ 2 h 62"/>
                      <a:gd name="T2" fmla="*/ 9 w 160"/>
                      <a:gd name="T3" fmla="*/ 3 h 62"/>
                      <a:gd name="T4" fmla="*/ 7 w 160"/>
                      <a:gd name="T5" fmla="*/ 3 h 62"/>
                      <a:gd name="T6" fmla="*/ 5 w 160"/>
                      <a:gd name="T7" fmla="*/ 4 h 62"/>
                      <a:gd name="T8" fmla="*/ 3 w 160"/>
                      <a:gd name="T9" fmla="*/ 4 h 62"/>
                      <a:gd name="T10" fmla="*/ 1 w 160"/>
                      <a:gd name="T11" fmla="*/ 4 h 62"/>
                      <a:gd name="T12" fmla="*/ 0 w 160"/>
                      <a:gd name="T13" fmla="*/ 3 h 62"/>
                      <a:gd name="T14" fmla="*/ 1 w 160"/>
                      <a:gd name="T15" fmla="*/ 2 h 62"/>
                      <a:gd name="T16" fmla="*/ 2 w 160"/>
                      <a:gd name="T17" fmla="*/ 1 h 62"/>
                      <a:gd name="T18" fmla="*/ 3 w 160"/>
                      <a:gd name="T19" fmla="*/ 0 h 6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60"/>
                      <a:gd name="T31" fmla="*/ 0 h 62"/>
                      <a:gd name="T32" fmla="*/ 160 w 160"/>
                      <a:gd name="T33" fmla="*/ 62 h 6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60" h="62">
                        <a:moveTo>
                          <a:pt x="160" y="26"/>
                        </a:moveTo>
                        <a:lnTo>
                          <a:pt x="145" y="41"/>
                        </a:lnTo>
                        <a:lnTo>
                          <a:pt x="120" y="51"/>
                        </a:lnTo>
                        <a:lnTo>
                          <a:pt x="87" y="59"/>
                        </a:lnTo>
                        <a:lnTo>
                          <a:pt x="50" y="62"/>
                        </a:lnTo>
                        <a:lnTo>
                          <a:pt x="21" y="55"/>
                        </a:lnTo>
                        <a:lnTo>
                          <a:pt x="0" y="46"/>
                        </a:lnTo>
                        <a:lnTo>
                          <a:pt x="14" y="28"/>
                        </a:lnTo>
                        <a:lnTo>
                          <a:pt x="31" y="13"/>
                        </a:lnTo>
                        <a:lnTo>
                          <a:pt x="58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2" name="Freeform 471"/>
                  <p:cNvSpPr>
                    <a:spLocks/>
                  </p:cNvSpPr>
                  <p:nvPr/>
                </p:nvSpPr>
                <p:spPr bwMode="auto">
                  <a:xfrm>
                    <a:off x="1329" y="1296"/>
                    <a:ext cx="34" cy="20"/>
                  </a:xfrm>
                  <a:custGeom>
                    <a:avLst/>
                    <a:gdLst>
                      <a:gd name="T0" fmla="*/ 3 w 137"/>
                      <a:gd name="T1" fmla="*/ 0 h 77"/>
                      <a:gd name="T2" fmla="*/ 0 w 137"/>
                      <a:gd name="T3" fmla="*/ 3 h 77"/>
                      <a:gd name="T4" fmla="*/ 2 w 137"/>
                      <a:gd name="T5" fmla="*/ 4 h 77"/>
                      <a:gd name="T6" fmla="*/ 4 w 137"/>
                      <a:gd name="T7" fmla="*/ 5 h 77"/>
                      <a:gd name="T8" fmla="*/ 5 w 137"/>
                      <a:gd name="T9" fmla="*/ 5 h 77"/>
                      <a:gd name="T10" fmla="*/ 7 w 137"/>
                      <a:gd name="T11" fmla="*/ 5 h 77"/>
                      <a:gd name="T12" fmla="*/ 8 w 137"/>
                      <a:gd name="T13" fmla="*/ 3 h 7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7"/>
                      <a:gd name="T22" fmla="*/ 0 h 77"/>
                      <a:gd name="T23" fmla="*/ 137 w 137"/>
                      <a:gd name="T24" fmla="*/ 77 h 7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7" h="77">
                        <a:moveTo>
                          <a:pt x="50" y="0"/>
                        </a:moveTo>
                        <a:lnTo>
                          <a:pt x="0" y="43"/>
                        </a:lnTo>
                        <a:lnTo>
                          <a:pt x="31" y="63"/>
                        </a:lnTo>
                        <a:lnTo>
                          <a:pt x="59" y="72"/>
                        </a:lnTo>
                        <a:lnTo>
                          <a:pt x="88" y="77"/>
                        </a:lnTo>
                        <a:lnTo>
                          <a:pt x="112" y="71"/>
                        </a:lnTo>
                        <a:lnTo>
                          <a:pt x="137" y="49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3" name="Freeform 472"/>
                  <p:cNvSpPr>
                    <a:spLocks/>
                  </p:cNvSpPr>
                  <p:nvPr/>
                </p:nvSpPr>
                <p:spPr bwMode="auto">
                  <a:xfrm>
                    <a:off x="1284" y="1312"/>
                    <a:ext cx="9" cy="26"/>
                  </a:xfrm>
                  <a:custGeom>
                    <a:avLst/>
                    <a:gdLst>
                      <a:gd name="T0" fmla="*/ 2 w 38"/>
                      <a:gd name="T1" fmla="*/ 0 h 105"/>
                      <a:gd name="T2" fmla="*/ 1 w 38"/>
                      <a:gd name="T3" fmla="*/ 1 h 105"/>
                      <a:gd name="T4" fmla="*/ 0 w 38"/>
                      <a:gd name="T5" fmla="*/ 2 h 105"/>
                      <a:gd name="T6" fmla="*/ 0 w 38"/>
                      <a:gd name="T7" fmla="*/ 4 h 105"/>
                      <a:gd name="T8" fmla="*/ 0 w 38"/>
                      <a:gd name="T9" fmla="*/ 6 h 10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105"/>
                      <a:gd name="T17" fmla="*/ 38 w 38"/>
                      <a:gd name="T18" fmla="*/ 105 h 10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105">
                        <a:moveTo>
                          <a:pt x="38" y="0"/>
                        </a:moveTo>
                        <a:lnTo>
                          <a:pt x="19" y="15"/>
                        </a:lnTo>
                        <a:lnTo>
                          <a:pt x="5" y="38"/>
                        </a:lnTo>
                        <a:lnTo>
                          <a:pt x="0" y="68"/>
                        </a:lnTo>
                        <a:lnTo>
                          <a:pt x="7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1544" name="Freeform 473"/>
                  <p:cNvSpPr>
                    <a:spLocks/>
                  </p:cNvSpPr>
                  <p:nvPr/>
                </p:nvSpPr>
                <p:spPr bwMode="auto">
                  <a:xfrm>
                    <a:off x="1420" y="1255"/>
                    <a:ext cx="26" cy="21"/>
                  </a:xfrm>
                  <a:custGeom>
                    <a:avLst/>
                    <a:gdLst>
                      <a:gd name="T0" fmla="*/ 0 w 106"/>
                      <a:gd name="T1" fmla="*/ 0 h 83"/>
                      <a:gd name="T2" fmla="*/ 0 w 106"/>
                      <a:gd name="T3" fmla="*/ 2 h 83"/>
                      <a:gd name="T4" fmla="*/ 0 w 106"/>
                      <a:gd name="T5" fmla="*/ 3 h 83"/>
                      <a:gd name="T6" fmla="*/ 1 w 106"/>
                      <a:gd name="T7" fmla="*/ 4 h 83"/>
                      <a:gd name="T8" fmla="*/ 2 w 106"/>
                      <a:gd name="T9" fmla="*/ 4 h 83"/>
                      <a:gd name="T10" fmla="*/ 3 w 106"/>
                      <a:gd name="T11" fmla="*/ 5 h 83"/>
                      <a:gd name="T12" fmla="*/ 5 w 106"/>
                      <a:gd name="T13" fmla="*/ 5 h 83"/>
                      <a:gd name="T14" fmla="*/ 6 w 106"/>
                      <a:gd name="T15" fmla="*/ 5 h 8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6"/>
                      <a:gd name="T25" fmla="*/ 0 h 83"/>
                      <a:gd name="T26" fmla="*/ 106 w 106"/>
                      <a:gd name="T27" fmla="*/ 83 h 8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6" h="83">
                        <a:moveTo>
                          <a:pt x="6" y="0"/>
                        </a:moveTo>
                        <a:lnTo>
                          <a:pt x="0" y="25"/>
                        </a:lnTo>
                        <a:lnTo>
                          <a:pt x="2" y="43"/>
                        </a:lnTo>
                        <a:lnTo>
                          <a:pt x="13" y="56"/>
                        </a:lnTo>
                        <a:lnTo>
                          <a:pt x="33" y="69"/>
                        </a:lnTo>
                        <a:lnTo>
                          <a:pt x="58" y="78"/>
                        </a:lnTo>
                        <a:lnTo>
                          <a:pt x="81" y="83"/>
                        </a:lnTo>
                        <a:lnTo>
                          <a:pt x="106" y="7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sp>
        <p:nvSpPr>
          <p:cNvPr id="61480" name="Rectangle 474"/>
          <p:cNvSpPr>
            <a:spLocks noChangeArrowheads="1"/>
          </p:cNvSpPr>
          <p:nvPr/>
        </p:nvSpPr>
        <p:spPr bwMode="auto">
          <a:xfrm>
            <a:off x="5108575" y="574675"/>
            <a:ext cx="809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81" name="Rectangle 475"/>
          <p:cNvSpPr>
            <a:spLocks noChangeArrowheads="1"/>
          </p:cNvSpPr>
          <p:nvPr/>
        </p:nvSpPr>
        <p:spPr bwMode="auto">
          <a:xfrm>
            <a:off x="5200650" y="641350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Lungs</a:t>
            </a:r>
            <a:endParaRPr lang="cs-CZ"/>
          </a:p>
        </p:txBody>
      </p:sp>
      <p:sp>
        <p:nvSpPr>
          <p:cNvPr id="61482" name="Rectangle 476"/>
          <p:cNvSpPr>
            <a:spLocks noChangeArrowheads="1"/>
          </p:cNvSpPr>
          <p:nvPr/>
        </p:nvSpPr>
        <p:spPr bwMode="auto">
          <a:xfrm>
            <a:off x="1973263" y="530225"/>
            <a:ext cx="67786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83" name="Rectangle 477"/>
          <p:cNvSpPr>
            <a:spLocks noChangeArrowheads="1"/>
          </p:cNvSpPr>
          <p:nvPr/>
        </p:nvSpPr>
        <p:spPr bwMode="auto">
          <a:xfrm>
            <a:off x="2065338" y="596900"/>
            <a:ext cx="492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GIT</a:t>
            </a:r>
            <a:endParaRPr lang="cs-CZ"/>
          </a:p>
        </p:txBody>
      </p:sp>
      <p:sp>
        <p:nvSpPr>
          <p:cNvPr id="61484" name="Rectangle 478"/>
          <p:cNvSpPr>
            <a:spLocks noChangeArrowheads="1"/>
          </p:cNvSpPr>
          <p:nvPr/>
        </p:nvSpPr>
        <p:spPr bwMode="auto">
          <a:xfrm>
            <a:off x="7288213" y="982663"/>
            <a:ext cx="1149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85" name="Rectangle 479"/>
          <p:cNvSpPr>
            <a:spLocks noChangeArrowheads="1"/>
          </p:cNvSpPr>
          <p:nvPr/>
        </p:nvSpPr>
        <p:spPr bwMode="auto">
          <a:xfrm>
            <a:off x="7380288" y="1049338"/>
            <a:ext cx="8620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Kidney</a:t>
            </a:r>
            <a:endParaRPr lang="cs-CZ"/>
          </a:p>
        </p:txBody>
      </p:sp>
      <p:grpSp>
        <p:nvGrpSpPr>
          <p:cNvPr id="61974" name="Group 480"/>
          <p:cNvGrpSpPr>
            <a:grpSpLocks/>
          </p:cNvGrpSpPr>
          <p:nvPr/>
        </p:nvGrpSpPr>
        <p:grpSpPr bwMode="auto">
          <a:xfrm>
            <a:off x="869950" y="1468438"/>
            <a:ext cx="525463" cy="400050"/>
            <a:chOff x="570" y="924"/>
            <a:chExt cx="331" cy="252"/>
          </a:xfrm>
        </p:grpSpPr>
        <p:sp>
          <p:nvSpPr>
            <p:cNvPr id="61531" name="Freeform 481"/>
            <p:cNvSpPr>
              <a:spLocks/>
            </p:cNvSpPr>
            <p:nvPr/>
          </p:nvSpPr>
          <p:spPr bwMode="auto">
            <a:xfrm>
              <a:off x="647" y="977"/>
              <a:ext cx="254" cy="199"/>
            </a:xfrm>
            <a:custGeom>
              <a:avLst/>
              <a:gdLst>
                <a:gd name="T0" fmla="*/ 240 w 254"/>
                <a:gd name="T1" fmla="*/ 199 h 199"/>
                <a:gd name="T2" fmla="*/ 254 w 254"/>
                <a:gd name="T3" fmla="*/ 180 h 199"/>
                <a:gd name="T4" fmla="*/ 14 w 254"/>
                <a:gd name="T5" fmla="*/ 0 h 199"/>
                <a:gd name="T6" fmla="*/ 0 w 254"/>
                <a:gd name="T7" fmla="*/ 19 h 199"/>
                <a:gd name="T8" fmla="*/ 240 w 254"/>
                <a:gd name="T9" fmla="*/ 199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99"/>
                <a:gd name="T17" fmla="*/ 254 w 254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99">
                  <a:moveTo>
                    <a:pt x="240" y="199"/>
                  </a:moveTo>
                  <a:lnTo>
                    <a:pt x="254" y="18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240" y="1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32" name="Freeform 482"/>
            <p:cNvSpPr>
              <a:spLocks/>
            </p:cNvSpPr>
            <p:nvPr/>
          </p:nvSpPr>
          <p:spPr bwMode="auto">
            <a:xfrm>
              <a:off x="570" y="924"/>
              <a:ext cx="118" cy="106"/>
            </a:xfrm>
            <a:custGeom>
              <a:avLst/>
              <a:gdLst>
                <a:gd name="T0" fmla="*/ 118 w 118"/>
                <a:gd name="T1" fmla="*/ 21 h 106"/>
                <a:gd name="T2" fmla="*/ 0 w 118"/>
                <a:gd name="T3" fmla="*/ 0 h 106"/>
                <a:gd name="T4" fmla="*/ 54 w 118"/>
                <a:gd name="T5" fmla="*/ 106 h 106"/>
                <a:gd name="T6" fmla="*/ 118 w 118"/>
                <a:gd name="T7" fmla="*/ 21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6"/>
                <a:gd name="T14" fmla="*/ 118 w 1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6">
                  <a:moveTo>
                    <a:pt x="118" y="21"/>
                  </a:moveTo>
                  <a:lnTo>
                    <a:pt x="0" y="0"/>
                  </a:lnTo>
                  <a:lnTo>
                    <a:pt x="54" y="106"/>
                  </a:lnTo>
                  <a:lnTo>
                    <a:pt x="118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75" name="Group 483"/>
          <p:cNvGrpSpPr>
            <a:grpSpLocks/>
          </p:cNvGrpSpPr>
          <p:nvPr/>
        </p:nvGrpSpPr>
        <p:grpSpPr bwMode="auto">
          <a:xfrm>
            <a:off x="1905000" y="182563"/>
            <a:ext cx="1111250" cy="577850"/>
            <a:chOff x="1222" y="114"/>
            <a:chExt cx="700" cy="364"/>
          </a:xfrm>
        </p:grpSpPr>
        <p:sp>
          <p:nvSpPr>
            <p:cNvPr id="61529" name="Freeform 484"/>
            <p:cNvSpPr>
              <a:spLocks/>
            </p:cNvSpPr>
            <p:nvPr/>
          </p:nvSpPr>
          <p:spPr bwMode="auto">
            <a:xfrm>
              <a:off x="1222" y="114"/>
              <a:ext cx="613" cy="328"/>
            </a:xfrm>
            <a:custGeom>
              <a:avLst/>
              <a:gdLst>
                <a:gd name="T0" fmla="*/ 11 w 613"/>
                <a:gd name="T1" fmla="*/ 0 h 328"/>
                <a:gd name="T2" fmla="*/ 0 w 613"/>
                <a:gd name="T3" fmla="*/ 21 h 328"/>
                <a:gd name="T4" fmla="*/ 602 w 613"/>
                <a:gd name="T5" fmla="*/ 328 h 328"/>
                <a:gd name="T6" fmla="*/ 613 w 613"/>
                <a:gd name="T7" fmla="*/ 307 h 328"/>
                <a:gd name="T8" fmla="*/ 11 w 613"/>
                <a:gd name="T9" fmla="*/ 0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3"/>
                <a:gd name="T16" fmla="*/ 0 h 328"/>
                <a:gd name="T17" fmla="*/ 613 w 613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3" h="328">
                  <a:moveTo>
                    <a:pt x="11" y="0"/>
                  </a:moveTo>
                  <a:lnTo>
                    <a:pt x="0" y="21"/>
                  </a:lnTo>
                  <a:lnTo>
                    <a:pt x="602" y="328"/>
                  </a:lnTo>
                  <a:lnTo>
                    <a:pt x="613" y="30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30" name="Freeform 485"/>
            <p:cNvSpPr>
              <a:spLocks/>
            </p:cNvSpPr>
            <p:nvPr/>
          </p:nvSpPr>
          <p:spPr bwMode="auto">
            <a:xfrm>
              <a:off x="1802" y="382"/>
              <a:ext cx="120" cy="96"/>
            </a:xfrm>
            <a:custGeom>
              <a:avLst/>
              <a:gdLst>
                <a:gd name="T0" fmla="*/ 0 w 120"/>
                <a:gd name="T1" fmla="*/ 95 h 96"/>
                <a:gd name="T2" fmla="*/ 120 w 120"/>
                <a:gd name="T3" fmla="*/ 96 h 96"/>
                <a:gd name="T4" fmla="*/ 49 w 120"/>
                <a:gd name="T5" fmla="*/ 0 h 96"/>
                <a:gd name="T6" fmla="*/ 0 w 120"/>
                <a:gd name="T7" fmla="*/ 95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0" y="95"/>
                  </a:moveTo>
                  <a:lnTo>
                    <a:pt x="120" y="96"/>
                  </a:lnTo>
                  <a:lnTo>
                    <a:pt x="49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76" name="Group 486"/>
          <p:cNvGrpSpPr>
            <a:grpSpLocks/>
          </p:cNvGrpSpPr>
          <p:nvPr/>
        </p:nvGrpSpPr>
        <p:grpSpPr bwMode="auto">
          <a:xfrm>
            <a:off x="6850063" y="161925"/>
            <a:ext cx="1235075" cy="793750"/>
            <a:chOff x="4337" y="101"/>
            <a:chExt cx="778" cy="500"/>
          </a:xfrm>
        </p:grpSpPr>
        <p:sp>
          <p:nvSpPr>
            <p:cNvPr id="61527" name="Freeform 487"/>
            <p:cNvSpPr>
              <a:spLocks/>
            </p:cNvSpPr>
            <p:nvPr/>
          </p:nvSpPr>
          <p:spPr bwMode="auto">
            <a:xfrm>
              <a:off x="4337" y="146"/>
              <a:ext cx="697" cy="455"/>
            </a:xfrm>
            <a:custGeom>
              <a:avLst/>
              <a:gdLst>
                <a:gd name="T0" fmla="*/ 0 w 697"/>
                <a:gd name="T1" fmla="*/ 435 h 455"/>
                <a:gd name="T2" fmla="*/ 13 w 697"/>
                <a:gd name="T3" fmla="*/ 455 h 455"/>
                <a:gd name="T4" fmla="*/ 697 w 697"/>
                <a:gd name="T5" fmla="*/ 20 h 455"/>
                <a:gd name="T6" fmla="*/ 684 w 697"/>
                <a:gd name="T7" fmla="*/ 0 h 455"/>
                <a:gd name="T8" fmla="*/ 0 w 697"/>
                <a:gd name="T9" fmla="*/ 435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7"/>
                <a:gd name="T16" fmla="*/ 0 h 455"/>
                <a:gd name="T17" fmla="*/ 697 w 697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7" h="455">
                  <a:moveTo>
                    <a:pt x="0" y="435"/>
                  </a:moveTo>
                  <a:lnTo>
                    <a:pt x="13" y="455"/>
                  </a:lnTo>
                  <a:lnTo>
                    <a:pt x="697" y="20"/>
                  </a:lnTo>
                  <a:lnTo>
                    <a:pt x="684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28" name="Freeform 488"/>
            <p:cNvSpPr>
              <a:spLocks/>
            </p:cNvSpPr>
            <p:nvPr/>
          </p:nvSpPr>
          <p:spPr bwMode="auto">
            <a:xfrm>
              <a:off x="4996" y="101"/>
              <a:ext cx="119" cy="103"/>
            </a:xfrm>
            <a:custGeom>
              <a:avLst/>
              <a:gdLst>
                <a:gd name="T0" fmla="*/ 57 w 119"/>
                <a:gd name="T1" fmla="*/ 103 h 103"/>
                <a:gd name="T2" fmla="*/ 119 w 119"/>
                <a:gd name="T3" fmla="*/ 0 h 103"/>
                <a:gd name="T4" fmla="*/ 0 w 119"/>
                <a:gd name="T5" fmla="*/ 12 h 103"/>
                <a:gd name="T6" fmla="*/ 57 w 119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3"/>
                <a:gd name="T14" fmla="*/ 119 w 119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3">
                  <a:moveTo>
                    <a:pt x="57" y="103"/>
                  </a:moveTo>
                  <a:lnTo>
                    <a:pt x="119" y="0"/>
                  </a:lnTo>
                  <a:lnTo>
                    <a:pt x="0" y="12"/>
                  </a:lnTo>
                  <a:lnTo>
                    <a:pt x="57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77" name="Group 489"/>
          <p:cNvGrpSpPr>
            <a:grpSpLocks/>
          </p:cNvGrpSpPr>
          <p:nvPr/>
        </p:nvGrpSpPr>
        <p:grpSpPr bwMode="auto">
          <a:xfrm rot="10800000">
            <a:off x="5067300" y="323850"/>
            <a:ext cx="611188" cy="368300"/>
            <a:chOff x="3214" y="162"/>
            <a:chExt cx="385" cy="232"/>
          </a:xfrm>
        </p:grpSpPr>
        <p:sp>
          <p:nvSpPr>
            <p:cNvPr id="61525" name="Freeform 490"/>
            <p:cNvSpPr>
              <a:spLocks/>
            </p:cNvSpPr>
            <p:nvPr/>
          </p:nvSpPr>
          <p:spPr bwMode="auto">
            <a:xfrm>
              <a:off x="3298" y="162"/>
              <a:ext cx="301" cy="190"/>
            </a:xfrm>
            <a:custGeom>
              <a:avLst/>
              <a:gdLst>
                <a:gd name="T0" fmla="*/ 301 w 301"/>
                <a:gd name="T1" fmla="*/ 20 h 190"/>
                <a:gd name="T2" fmla="*/ 289 w 301"/>
                <a:gd name="T3" fmla="*/ 0 h 190"/>
                <a:gd name="T4" fmla="*/ 0 w 301"/>
                <a:gd name="T5" fmla="*/ 170 h 190"/>
                <a:gd name="T6" fmla="*/ 12 w 301"/>
                <a:gd name="T7" fmla="*/ 190 h 190"/>
                <a:gd name="T8" fmla="*/ 301 w 301"/>
                <a:gd name="T9" fmla="*/ 2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1"/>
                <a:gd name="T16" fmla="*/ 0 h 190"/>
                <a:gd name="T17" fmla="*/ 301 w 301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1" h="190">
                  <a:moveTo>
                    <a:pt x="301" y="20"/>
                  </a:moveTo>
                  <a:lnTo>
                    <a:pt x="289" y="0"/>
                  </a:lnTo>
                  <a:lnTo>
                    <a:pt x="0" y="170"/>
                  </a:lnTo>
                  <a:lnTo>
                    <a:pt x="12" y="190"/>
                  </a:lnTo>
                  <a:lnTo>
                    <a:pt x="301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26" name="Freeform 491"/>
            <p:cNvSpPr>
              <a:spLocks/>
            </p:cNvSpPr>
            <p:nvPr/>
          </p:nvSpPr>
          <p:spPr bwMode="auto">
            <a:xfrm>
              <a:off x="3214" y="293"/>
              <a:ext cx="119" cy="101"/>
            </a:xfrm>
            <a:custGeom>
              <a:avLst/>
              <a:gdLst>
                <a:gd name="T0" fmla="*/ 65 w 119"/>
                <a:gd name="T1" fmla="*/ 0 h 101"/>
                <a:gd name="T2" fmla="*/ 0 w 119"/>
                <a:gd name="T3" fmla="*/ 101 h 101"/>
                <a:gd name="T4" fmla="*/ 119 w 119"/>
                <a:gd name="T5" fmla="*/ 93 h 101"/>
                <a:gd name="T6" fmla="*/ 65 w 119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65" y="0"/>
                  </a:moveTo>
                  <a:lnTo>
                    <a:pt x="0" y="101"/>
                  </a:lnTo>
                  <a:lnTo>
                    <a:pt x="119" y="9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78" name="Group 492"/>
          <p:cNvGrpSpPr>
            <a:grpSpLocks/>
          </p:cNvGrpSpPr>
          <p:nvPr/>
        </p:nvGrpSpPr>
        <p:grpSpPr bwMode="auto">
          <a:xfrm>
            <a:off x="3476625" y="311150"/>
            <a:ext cx="720725" cy="454025"/>
            <a:chOff x="2212" y="111"/>
            <a:chExt cx="454" cy="286"/>
          </a:xfrm>
        </p:grpSpPr>
        <p:sp>
          <p:nvSpPr>
            <p:cNvPr id="61523" name="Freeform 493"/>
            <p:cNvSpPr>
              <a:spLocks/>
            </p:cNvSpPr>
            <p:nvPr/>
          </p:nvSpPr>
          <p:spPr bwMode="auto">
            <a:xfrm>
              <a:off x="2212" y="111"/>
              <a:ext cx="371" cy="242"/>
            </a:xfrm>
            <a:custGeom>
              <a:avLst/>
              <a:gdLst>
                <a:gd name="T0" fmla="*/ 12 w 371"/>
                <a:gd name="T1" fmla="*/ 0 h 242"/>
                <a:gd name="T2" fmla="*/ 0 w 371"/>
                <a:gd name="T3" fmla="*/ 20 h 242"/>
                <a:gd name="T4" fmla="*/ 359 w 371"/>
                <a:gd name="T5" fmla="*/ 242 h 242"/>
                <a:gd name="T6" fmla="*/ 371 w 371"/>
                <a:gd name="T7" fmla="*/ 222 h 242"/>
                <a:gd name="T8" fmla="*/ 12 w 371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2"/>
                <a:gd name="T17" fmla="*/ 371 w 371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2">
                  <a:moveTo>
                    <a:pt x="12" y="0"/>
                  </a:moveTo>
                  <a:lnTo>
                    <a:pt x="0" y="20"/>
                  </a:lnTo>
                  <a:lnTo>
                    <a:pt x="359" y="242"/>
                  </a:lnTo>
                  <a:lnTo>
                    <a:pt x="371" y="22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24" name="Freeform 494"/>
            <p:cNvSpPr>
              <a:spLocks/>
            </p:cNvSpPr>
            <p:nvPr/>
          </p:nvSpPr>
          <p:spPr bwMode="auto">
            <a:xfrm>
              <a:off x="2547" y="296"/>
              <a:ext cx="119" cy="101"/>
            </a:xfrm>
            <a:custGeom>
              <a:avLst/>
              <a:gdLst>
                <a:gd name="T0" fmla="*/ 0 w 119"/>
                <a:gd name="T1" fmla="*/ 91 h 101"/>
                <a:gd name="T2" fmla="*/ 119 w 119"/>
                <a:gd name="T3" fmla="*/ 101 h 101"/>
                <a:gd name="T4" fmla="*/ 56 w 119"/>
                <a:gd name="T5" fmla="*/ 0 h 101"/>
                <a:gd name="T6" fmla="*/ 0 w 119"/>
                <a:gd name="T7" fmla="*/ 91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0" y="91"/>
                  </a:moveTo>
                  <a:lnTo>
                    <a:pt x="119" y="101"/>
                  </a:lnTo>
                  <a:lnTo>
                    <a:pt x="56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79" name="Group 495"/>
          <p:cNvGrpSpPr>
            <a:grpSpLocks/>
          </p:cNvGrpSpPr>
          <p:nvPr/>
        </p:nvGrpSpPr>
        <p:grpSpPr bwMode="auto">
          <a:xfrm>
            <a:off x="3206750" y="1195388"/>
            <a:ext cx="873125" cy="669925"/>
            <a:chOff x="2042" y="752"/>
            <a:chExt cx="550" cy="422"/>
          </a:xfrm>
        </p:grpSpPr>
        <p:sp>
          <p:nvSpPr>
            <p:cNvPr id="61521" name="Freeform 496"/>
            <p:cNvSpPr>
              <a:spLocks/>
            </p:cNvSpPr>
            <p:nvPr/>
          </p:nvSpPr>
          <p:spPr bwMode="auto">
            <a:xfrm>
              <a:off x="2042" y="752"/>
              <a:ext cx="474" cy="369"/>
            </a:xfrm>
            <a:custGeom>
              <a:avLst/>
              <a:gdLst>
                <a:gd name="T0" fmla="*/ 460 w 474"/>
                <a:gd name="T1" fmla="*/ 369 h 369"/>
                <a:gd name="T2" fmla="*/ 474 w 474"/>
                <a:gd name="T3" fmla="*/ 350 h 369"/>
                <a:gd name="T4" fmla="*/ 14 w 474"/>
                <a:gd name="T5" fmla="*/ 0 h 369"/>
                <a:gd name="T6" fmla="*/ 0 w 474"/>
                <a:gd name="T7" fmla="*/ 19 h 369"/>
                <a:gd name="T8" fmla="*/ 460 w 474"/>
                <a:gd name="T9" fmla="*/ 369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4"/>
                <a:gd name="T16" fmla="*/ 0 h 369"/>
                <a:gd name="T17" fmla="*/ 474 w 474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4" h="369">
                  <a:moveTo>
                    <a:pt x="460" y="369"/>
                  </a:moveTo>
                  <a:lnTo>
                    <a:pt x="474" y="35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460" y="3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22" name="Freeform 497"/>
            <p:cNvSpPr>
              <a:spLocks/>
            </p:cNvSpPr>
            <p:nvPr/>
          </p:nvSpPr>
          <p:spPr bwMode="auto">
            <a:xfrm>
              <a:off x="2474" y="1067"/>
              <a:ext cx="118" cy="107"/>
            </a:xfrm>
            <a:custGeom>
              <a:avLst/>
              <a:gdLst>
                <a:gd name="T0" fmla="*/ 0 w 118"/>
                <a:gd name="T1" fmla="*/ 85 h 107"/>
                <a:gd name="T2" fmla="*/ 118 w 118"/>
                <a:gd name="T3" fmla="*/ 107 h 107"/>
                <a:gd name="T4" fmla="*/ 65 w 118"/>
                <a:gd name="T5" fmla="*/ 0 h 107"/>
                <a:gd name="T6" fmla="*/ 0 w 118"/>
                <a:gd name="T7" fmla="*/ 85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7"/>
                <a:gd name="T14" fmla="*/ 118 w 118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7">
                  <a:moveTo>
                    <a:pt x="0" y="85"/>
                  </a:moveTo>
                  <a:lnTo>
                    <a:pt x="118" y="107"/>
                  </a:lnTo>
                  <a:lnTo>
                    <a:pt x="65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80" name="Group 498"/>
          <p:cNvGrpSpPr>
            <a:grpSpLocks/>
          </p:cNvGrpSpPr>
          <p:nvPr/>
        </p:nvGrpSpPr>
        <p:grpSpPr bwMode="auto">
          <a:xfrm>
            <a:off x="3128963" y="1365250"/>
            <a:ext cx="708025" cy="496888"/>
            <a:chOff x="1993" y="859"/>
            <a:chExt cx="446" cy="313"/>
          </a:xfrm>
        </p:grpSpPr>
        <p:sp>
          <p:nvSpPr>
            <p:cNvPr id="61519" name="Freeform 499"/>
            <p:cNvSpPr>
              <a:spLocks/>
            </p:cNvSpPr>
            <p:nvPr/>
          </p:nvSpPr>
          <p:spPr bwMode="auto">
            <a:xfrm>
              <a:off x="2073" y="909"/>
              <a:ext cx="366" cy="263"/>
            </a:xfrm>
            <a:custGeom>
              <a:avLst/>
              <a:gdLst>
                <a:gd name="T0" fmla="*/ 353 w 366"/>
                <a:gd name="T1" fmla="*/ 263 h 263"/>
                <a:gd name="T2" fmla="*/ 366 w 366"/>
                <a:gd name="T3" fmla="*/ 244 h 263"/>
                <a:gd name="T4" fmla="*/ 13 w 366"/>
                <a:gd name="T5" fmla="*/ 0 h 263"/>
                <a:gd name="T6" fmla="*/ 0 w 366"/>
                <a:gd name="T7" fmla="*/ 19 h 263"/>
                <a:gd name="T8" fmla="*/ 353 w 366"/>
                <a:gd name="T9" fmla="*/ 263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263"/>
                <a:gd name="T17" fmla="*/ 366 w 366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263">
                  <a:moveTo>
                    <a:pt x="353" y="263"/>
                  </a:moveTo>
                  <a:lnTo>
                    <a:pt x="366" y="244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353" y="2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20" name="Freeform 500"/>
            <p:cNvSpPr>
              <a:spLocks/>
            </p:cNvSpPr>
            <p:nvPr/>
          </p:nvSpPr>
          <p:spPr bwMode="auto">
            <a:xfrm>
              <a:off x="1993" y="859"/>
              <a:ext cx="119" cy="105"/>
            </a:xfrm>
            <a:custGeom>
              <a:avLst/>
              <a:gdLst>
                <a:gd name="T0" fmla="*/ 119 w 119"/>
                <a:gd name="T1" fmla="*/ 17 h 105"/>
                <a:gd name="T2" fmla="*/ 0 w 119"/>
                <a:gd name="T3" fmla="*/ 0 h 105"/>
                <a:gd name="T4" fmla="*/ 58 w 119"/>
                <a:gd name="T5" fmla="*/ 105 h 105"/>
                <a:gd name="T6" fmla="*/ 119 w 119"/>
                <a:gd name="T7" fmla="*/ 17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5"/>
                <a:gd name="T14" fmla="*/ 119 w 11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5">
                  <a:moveTo>
                    <a:pt x="119" y="17"/>
                  </a:moveTo>
                  <a:lnTo>
                    <a:pt x="0" y="0"/>
                  </a:lnTo>
                  <a:lnTo>
                    <a:pt x="58" y="105"/>
                  </a:lnTo>
                  <a:lnTo>
                    <a:pt x="1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81" name="Group 501"/>
          <p:cNvGrpSpPr>
            <a:grpSpLocks/>
          </p:cNvGrpSpPr>
          <p:nvPr/>
        </p:nvGrpSpPr>
        <p:grpSpPr bwMode="auto">
          <a:xfrm>
            <a:off x="5191125" y="981075"/>
            <a:ext cx="1185863" cy="890588"/>
            <a:chOff x="3292" y="617"/>
            <a:chExt cx="747" cy="561"/>
          </a:xfrm>
        </p:grpSpPr>
        <p:sp>
          <p:nvSpPr>
            <p:cNvPr id="61517" name="Freeform 502"/>
            <p:cNvSpPr>
              <a:spLocks/>
            </p:cNvSpPr>
            <p:nvPr/>
          </p:nvSpPr>
          <p:spPr bwMode="auto">
            <a:xfrm>
              <a:off x="3292" y="670"/>
              <a:ext cx="670" cy="508"/>
            </a:xfrm>
            <a:custGeom>
              <a:avLst/>
              <a:gdLst>
                <a:gd name="T0" fmla="*/ 0 w 670"/>
                <a:gd name="T1" fmla="*/ 489 h 508"/>
                <a:gd name="T2" fmla="*/ 14 w 670"/>
                <a:gd name="T3" fmla="*/ 508 h 508"/>
                <a:gd name="T4" fmla="*/ 670 w 670"/>
                <a:gd name="T5" fmla="*/ 19 h 508"/>
                <a:gd name="T6" fmla="*/ 656 w 670"/>
                <a:gd name="T7" fmla="*/ 0 h 508"/>
                <a:gd name="T8" fmla="*/ 0 w 670"/>
                <a:gd name="T9" fmla="*/ 489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0"/>
                <a:gd name="T16" fmla="*/ 0 h 508"/>
                <a:gd name="T17" fmla="*/ 670 w 670"/>
                <a:gd name="T18" fmla="*/ 508 h 5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0" h="508">
                  <a:moveTo>
                    <a:pt x="0" y="489"/>
                  </a:moveTo>
                  <a:lnTo>
                    <a:pt x="14" y="508"/>
                  </a:lnTo>
                  <a:lnTo>
                    <a:pt x="670" y="19"/>
                  </a:lnTo>
                  <a:lnTo>
                    <a:pt x="656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18" name="Freeform 503"/>
            <p:cNvSpPr>
              <a:spLocks/>
            </p:cNvSpPr>
            <p:nvPr/>
          </p:nvSpPr>
          <p:spPr bwMode="auto">
            <a:xfrm>
              <a:off x="3922" y="617"/>
              <a:ext cx="117" cy="107"/>
            </a:xfrm>
            <a:custGeom>
              <a:avLst/>
              <a:gdLst>
                <a:gd name="T0" fmla="*/ 63 w 117"/>
                <a:gd name="T1" fmla="*/ 107 h 107"/>
                <a:gd name="T2" fmla="*/ 117 w 117"/>
                <a:gd name="T3" fmla="*/ 0 h 107"/>
                <a:gd name="T4" fmla="*/ 0 w 117"/>
                <a:gd name="T5" fmla="*/ 21 h 107"/>
                <a:gd name="T6" fmla="*/ 63 w 11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63" y="107"/>
                  </a:moveTo>
                  <a:lnTo>
                    <a:pt x="117" y="0"/>
                  </a:lnTo>
                  <a:lnTo>
                    <a:pt x="0" y="21"/>
                  </a:lnTo>
                  <a:lnTo>
                    <a:pt x="63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82" name="Group 504"/>
          <p:cNvGrpSpPr>
            <a:grpSpLocks/>
          </p:cNvGrpSpPr>
          <p:nvPr/>
        </p:nvGrpSpPr>
        <p:grpSpPr bwMode="auto">
          <a:xfrm>
            <a:off x="5461000" y="1198563"/>
            <a:ext cx="904875" cy="660400"/>
            <a:chOff x="3477" y="754"/>
            <a:chExt cx="555" cy="416"/>
          </a:xfrm>
        </p:grpSpPr>
        <p:sp>
          <p:nvSpPr>
            <p:cNvPr id="61515" name="Freeform 505"/>
            <p:cNvSpPr>
              <a:spLocks/>
            </p:cNvSpPr>
            <p:nvPr/>
          </p:nvSpPr>
          <p:spPr bwMode="auto">
            <a:xfrm>
              <a:off x="3554" y="754"/>
              <a:ext cx="478" cy="364"/>
            </a:xfrm>
            <a:custGeom>
              <a:avLst/>
              <a:gdLst>
                <a:gd name="T0" fmla="*/ 0 w 478"/>
                <a:gd name="T1" fmla="*/ 345 h 364"/>
                <a:gd name="T2" fmla="*/ 14 w 478"/>
                <a:gd name="T3" fmla="*/ 364 h 364"/>
                <a:gd name="T4" fmla="*/ 478 w 478"/>
                <a:gd name="T5" fmla="*/ 19 h 364"/>
                <a:gd name="T6" fmla="*/ 464 w 478"/>
                <a:gd name="T7" fmla="*/ 0 h 364"/>
                <a:gd name="T8" fmla="*/ 0 w 478"/>
                <a:gd name="T9" fmla="*/ 345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8"/>
                <a:gd name="T16" fmla="*/ 0 h 364"/>
                <a:gd name="T17" fmla="*/ 478 w 478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8" h="364">
                  <a:moveTo>
                    <a:pt x="0" y="345"/>
                  </a:moveTo>
                  <a:lnTo>
                    <a:pt x="14" y="364"/>
                  </a:lnTo>
                  <a:lnTo>
                    <a:pt x="478" y="19"/>
                  </a:lnTo>
                  <a:lnTo>
                    <a:pt x="464" y="0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16" name="Freeform 506"/>
            <p:cNvSpPr>
              <a:spLocks/>
            </p:cNvSpPr>
            <p:nvPr/>
          </p:nvSpPr>
          <p:spPr bwMode="auto">
            <a:xfrm>
              <a:off x="3477" y="1063"/>
              <a:ext cx="117" cy="107"/>
            </a:xfrm>
            <a:custGeom>
              <a:avLst/>
              <a:gdLst>
                <a:gd name="T0" fmla="*/ 54 w 117"/>
                <a:gd name="T1" fmla="*/ 0 h 107"/>
                <a:gd name="T2" fmla="*/ 0 w 117"/>
                <a:gd name="T3" fmla="*/ 107 h 107"/>
                <a:gd name="T4" fmla="*/ 117 w 117"/>
                <a:gd name="T5" fmla="*/ 86 h 107"/>
                <a:gd name="T6" fmla="*/ 54 w 11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54" y="0"/>
                  </a:moveTo>
                  <a:lnTo>
                    <a:pt x="0" y="107"/>
                  </a:lnTo>
                  <a:lnTo>
                    <a:pt x="117" y="8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983" name="Group 507"/>
          <p:cNvGrpSpPr>
            <a:grpSpLocks/>
          </p:cNvGrpSpPr>
          <p:nvPr/>
        </p:nvGrpSpPr>
        <p:grpSpPr bwMode="auto">
          <a:xfrm>
            <a:off x="1779588" y="1892300"/>
            <a:ext cx="1990725" cy="169863"/>
            <a:chOff x="1143" y="1191"/>
            <a:chExt cx="1254" cy="107"/>
          </a:xfrm>
        </p:grpSpPr>
        <p:sp>
          <p:nvSpPr>
            <p:cNvPr id="61513" name="Freeform 508"/>
            <p:cNvSpPr>
              <a:spLocks/>
            </p:cNvSpPr>
            <p:nvPr/>
          </p:nvSpPr>
          <p:spPr bwMode="auto">
            <a:xfrm>
              <a:off x="1248" y="1228"/>
              <a:ext cx="1149" cy="29"/>
            </a:xfrm>
            <a:custGeom>
              <a:avLst/>
              <a:gdLst>
                <a:gd name="T0" fmla="*/ 1149 w 1149"/>
                <a:gd name="T1" fmla="*/ 24 h 29"/>
                <a:gd name="T2" fmla="*/ 1149 w 1149"/>
                <a:gd name="T3" fmla="*/ 0 h 29"/>
                <a:gd name="T4" fmla="*/ 0 w 1149"/>
                <a:gd name="T5" fmla="*/ 5 h 29"/>
                <a:gd name="T6" fmla="*/ 0 w 1149"/>
                <a:gd name="T7" fmla="*/ 29 h 29"/>
                <a:gd name="T8" fmla="*/ 1149 w 1149"/>
                <a:gd name="T9" fmla="*/ 2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9"/>
                <a:gd name="T16" fmla="*/ 0 h 29"/>
                <a:gd name="T17" fmla="*/ 1149 w 114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9" h="29">
                  <a:moveTo>
                    <a:pt x="1149" y="24"/>
                  </a:moveTo>
                  <a:lnTo>
                    <a:pt x="1149" y="0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149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14" name="Freeform 509"/>
            <p:cNvSpPr>
              <a:spLocks/>
            </p:cNvSpPr>
            <p:nvPr/>
          </p:nvSpPr>
          <p:spPr bwMode="auto">
            <a:xfrm>
              <a:off x="1143" y="1191"/>
              <a:ext cx="107" cy="107"/>
            </a:xfrm>
            <a:custGeom>
              <a:avLst/>
              <a:gdLst>
                <a:gd name="T0" fmla="*/ 107 w 107"/>
                <a:gd name="T1" fmla="*/ 0 h 107"/>
                <a:gd name="T2" fmla="*/ 0 w 107"/>
                <a:gd name="T3" fmla="*/ 54 h 107"/>
                <a:gd name="T4" fmla="*/ 107 w 107"/>
                <a:gd name="T5" fmla="*/ 107 h 107"/>
                <a:gd name="T6" fmla="*/ 107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0"/>
                  </a:moveTo>
                  <a:lnTo>
                    <a:pt x="0" y="54"/>
                  </a:ln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1440" name="Group 510"/>
          <p:cNvGrpSpPr>
            <a:grpSpLocks/>
          </p:cNvGrpSpPr>
          <p:nvPr/>
        </p:nvGrpSpPr>
        <p:grpSpPr bwMode="auto">
          <a:xfrm>
            <a:off x="481013" y="115888"/>
            <a:ext cx="8153400" cy="1755775"/>
            <a:chOff x="325" y="72"/>
            <a:chExt cx="5136" cy="1106"/>
          </a:xfrm>
        </p:grpSpPr>
        <p:sp>
          <p:nvSpPr>
            <p:cNvPr id="61511" name="Freeform 511"/>
            <p:cNvSpPr>
              <a:spLocks/>
            </p:cNvSpPr>
            <p:nvPr/>
          </p:nvSpPr>
          <p:spPr bwMode="auto">
            <a:xfrm>
              <a:off x="325" y="72"/>
              <a:ext cx="188" cy="1106"/>
            </a:xfrm>
            <a:custGeom>
              <a:avLst/>
              <a:gdLst>
                <a:gd name="T0" fmla="*/ 188 w 188"/>
                <a:gd name="T1" fmla="*/ 0 h 1106"/>
                <a:gd name="T2" fmla="*/ 167 w 188"/>
                <a:gd name="T3" fmla="*/ 2 h 1106"/>
                <a:gd name="T4" fmla="*/ 135 w 188"/>
                <a:gd name="T5" fmla="*/ 16 h 1106"/>
                <a:gd name="T6" fmla="*/ 119 w 188"/>
                <a:gd name="T7" fmla="*/ 28 h 1106"/>
                <a:gd name="T8" fmla="*/ 100 w 188"/>
                <a:gd name="T9" fmla="*/ 57 h 1106"/>
                <a:gd name="T10" fmla="*/ 93 w 188"/>
                <a:gd name="T11" fmla="*/ 79 h 1106"/>
                <a:gd name="T12" fmla="*/ 91 w 188"/>
                <a:gd name="T13" fmla="*/ 462 h 1106"/>
                <a:gd name="T14" fmla="*/ 84 w 188"/>
                <a:gd name="T15" fmla="*/ 497 h 1106"/>
                <a:gd name="T16" fmla="*/ 85 w 188"/>
                <a:gd name="T17" fmla="*/ 493 h 1106"/>
                <a:gd name="T18" fmla="*/ 66 w 188"/>
                <a:gd name="T19" fmla="*/ 522 h 1106"/>
                <a:gd name="T20" fmla="*/ 57 w 188"/>
                <a:gd name="T21" fmla="*/ 537 h 1106"/>
                <a:gd name="T22" fmla="*/ 39 w 188"/>
                <a:gd name="T23" fmla="*/ 540 h 1106"/>
                <a:gd name="T24" fmla="*/ 24 w 188"/>
                <a:gd name="T25" fmla="*/ 551 h 1106"/>
                <a:gd name="T26" fmla="*/ 6 w 188"/>
                <a:gd name="T27" fmla="*/ 547 h 1106"/>
                <a:gd name="T28" fmla="*/ 4 w 188"/>
                <a:gd name="T29" fmla="*/ 548 h 1106"/>
                <a:gd name="T30" fmla="*/ 0 w 188"/>
                <a:gd name="T31" fmla="*/ 553 h 1106"/>
                <a:gd name="T32" fmla="*/ 4 w 188"/>
                <a:gd name="T33" fmla="*/ 558 h 1106"/>
                <a:gd name="T34" fmla="*/ 24 w 188"/>
                <a:gd name="T35" fmla="*/ 561 h 1106"/>
                <a:gd name="T36" fmla="*/ 22 w 188"/>
                <a:gd name="T37" fmla="*/ 560 h 1106"/>
                <a:gd name="T38" fmla="*/ 54 w 188"/>
                <a:gd name="T39" fmla="*/ 574 h 1106"/>
                <a:gd name="T40" fmla="*/ 52 w 188"/>
                <a:gd name="T41" fmla="*/ 573 h 1106"/>
                <a:gd name="T42" fmla="*/ 77 w 188"/>
                <a:gd name="T43" fmla="*/ 598 h 1106"/>
                <a:gd name="T44" fmla="*/ 90 w 188"/>
                <a:gd name="T45" fmla="*/ 609 h 1106"/>
                <a:gd name="T46" fmla="*/ 89 w 188"/>
                <a:gd name="T47" fmla="*/ 626 h 1106"/>
                <a:gd name="T48" fmla="*/ 91 w 188"/>
                <a:gd name="T49" fmla="*/ 1009 h 1106"/>
                <a:gd name="T50" fmla="*/ 98 w 188"/>
                <a:gd name="T51" fmla="*/ 1044 h 1106"/>
                <a:gd name="T52" fmla="*/ 108 w 188"/>
                <a:gd name="T53" fmla="*/ 1064 h 1106"/>
                <a:gd name="T54" fmla="*/ 133 w 188"/>
                <a:gd name="T55" fmla="*/ 1089 h 1106"/>
                <a:gd name="T56" fmla="*/ 150 w 188"/>
                <a:gd name="T57" fmla="*/ 1098 h 1106"/>
                <a:gd name="T58" fmla="*/ 170 w 188"/>
                <a:gd name="T59" fmla="*/ 1104 h 1106"/>
                <a:gd name="T60" fmla="*/ 188 w 188"/>
                <a:gd name="T61" fmla="*/ 1094 h 1106"/>
                <a:gd name="T62" fmla="*/ 170 w 188"/>
                <a:gd name="T63" fmla="*/ 1098 h 1106"/>
                <a:gd name="T64" fmla="*/ 155 w 188"/>
                <a:gd name="T65" fmla="*/ 1087 h 1106"/>
                <a:gd name="T66" fmla="*/ 137 w 188"/>
                <a:gd name="T67" fmla="*/ 1084 h 1106"/>
                <a:gd name="T68" fmla="*/ 128 w 188"/>
                <a:gd name="T69" fmla="*/ 1069 h 1106"/>
                <a:gd name="T70" fmla="*/ 109 w 188"/>
                <a:gd name="T71" fmla="*/ 1040 h 1106"/>
                <a:gd name="T72" fmla="*/ 110 w 188"/>
                <a:gd name="T73" fmla="*/ 1044 h 1106"/>
                <a:gd name="T74" fmla="*/ 103 w 188"/>
                <a:gd name="T75" fmla="*/ 1009 h 1106"/>
                <a:gd name="T76" fmla="*/ 101 w 188"/>
                <a:gd name="T77" fmla="*/ 626 h 1106"/>
                <a:gd name="T78" fmla="*/ 94 w 188"/>
                <a:gd name="T79" fmla="*/ 604 h 1106"/>
                <a:gd name="T80" fmla="*/ 75 w 188"/>
                <a:gd name="T81" fmla="*/ 575 h 1106"/>
                <a:gd name="T82" fmla="*/ 59 w 188"/>
                <a:gd name="T83" fmla="*/ 563 h 1106"/>
                <a:gd name="T84" fmla="*/ 27 w 188"/>
                <a:gd name="T85" fmla="*/ 549 h 1106"/>
                <a:gd name="T86" fmla="*/ 6 w 188"/>
                <a:gd name="T87" fmla="*/ 547 h 1106"/>
                <a:gd name="T88" fmla="*/ 8 w 188"/>
                <a:gd name="T89" fmla="*/ 558 h 1106"/>
                <a:gd name="T90" fmla="*/ 12 w 188"/>
                <a:gd name="T91" fmla="*/ 553 h 1106"/>
                <a:gd name="T92" fmla="*/ 8 w 188"/>
                <a:gd name="T93" fmla="*/ 548 h 1106"/>
                <a:gd name="T94" fmla="*/ 6 w 188"/>
                <a:gd name="T95" fmla="*/ 559 h 1106"/>
                <a:gd name="T96" fmla="*/ 27 w 188"/>
                <a:gd name="T97" fmla="*/ 557 h 1106"/>
                <a:gd name="T98" fmla="*/ 59 w 188"/>
                <a:gd name="T99" fmla="*/ 543 h 1106"/>
                <a:gd name="T100" fmla="*/ 75 w 188"/>
                <a:gd name="T101" fmla="*/ 531 h 1106"/>
                <a:gd name="T102" fmla="*/ 94 w 188"/>
                <a:gd name="T103" fmla="*/ 502 h 1106"/>
                <a:gd name="T104" fmla="*/ 96 w 188"/>
                <a:gd name="T105" fmla="*/ 497 h 1106"/>
                <a:gd name="T106" fmla="*/ 103 w 188"/>
                <a:gd name="T107" fmla="*/ 462 h 1106"/>
                <a:gd name="T108" fmla="*/ 105 w 188"/>
                <a:gd name="T109" fmla="*/ 79 h 1106"/>
                <a:gd name="T110" fmla="*/ 104 w 188"/>
                <a:gd name="T111" fmla="*/ 62 h 1106"/>
                <a:gd name="T112" fmla="*/ 117 w 188"/>
                <a:gd name="T113" fmla="*/ 51 h 1106"/>
                <a:gd name="T114" fmla="*/ 142 w 188"/>
                <a:gd name="T115" fmla="*/ 26 h 1106"/>
                <a:gd name="T116" fmla="*/ 140 w 188"/>
                <a:gd name="T117" fmla="*/ 27 h 1106"/>
                <a:gd name="T118" fmla="*/ 172 w 188"/>
                <a:gd name="T119" fmla="*/ 13 h 1106"/>
                <a:gd name="T120" fmla="*/ 170 w 188"/>
                <a:gd name="T121" fmla="*/ 14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188" y="12"/>
                  </a:moveTo>
                  <a:lnTo>
                    <a:pt x="188" y="0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50" y="8"/>
                  </a:lnTo>
                  <a:lnTo>
                    <a:pt x="135" y="16"/>
                  </a:lnTo>
                  <a:lnTo>
                    <a:pt x="133" y="17"/>
                  </a:lnTo>
                  <a:lnTo>
                    <a:pt x="119" y="28"/>
                  </a:lnTo>
                  <a:lnTo>
                    <a:pt x="108" y="42"/>
                  </a:lnTo>
                  <a:lnTo>
                    <a:pt x="100" y="57"/>
                  </a:lnTo>
                  <a:lnTo>
                    <a:pt x="98" y="62"/>
                  </a:lnTo>
                  <a:lnTo>
                    <a:pt x="93" y="79"/>
                  </a:lnTo>
                  <a:lnTo>
                    <a:pt x="91" y="97"/>
                  </a:lnTo>
                  <a:lnTo>
                    <a:pt x="91" y="462"/>
                  </a:lnTo>
                  <a:lnTo>
                    <a:pt x="89" y="480"/>
                  </a:lnTo>
                  <a:lnTo>
                    <a:pt x="84" y="497"/>
                  </a:lnTo>
                  <a:lnTo>
                    <a:pt x="90" y="497"/>
                  </a:lnTo>
                  <a:lnTo>
                    <a:pt x="85" y="493"/>
                  </a:lnTo>
                  <a:lnTo>
                    <a:pt x="77" y="508"/>
                  </a:lnTo>
                  <a:lnTo>
                    <a:pt x="66" y="522"/>
                  </a:lnTo>
                  <a:lnTo>
                    <a:pt x="52" y="533"/>
                  </a:lnTo>
                  <a:lnTo>
                    <a:pt x="57" y="537"/>
                  </a:lnTo>
                  <a:lnTo>
                    <a:pt x="54" y="532"/>
                  </a:lnTo>
                  <a:lnTo>
                    <a:pt x="39" y="540"/>
                  </a:lnTo>
                  <a:lnTo>
                    <a:pt x="22" y="546"/>
                  </a:lnTo>
                  <a:lnTo>
                    <a:pt x="24" y="551"/>
                  </a:lnTo>
                  <a:lnTo>
                    <a:pt x="24" y="545"/>
                  </a:lnTo>
                  <a:lnTo>
                    <a:pt x="6" y="547"/>
                  </a:lnTo>
                  <a:lnTo>
                    <a:pt x="4" y="548"/>
                  </a:lnTo>
                  <a:lnTo>
                    <a:pt x="2" y="549"/>
                  </a:lnTo>
                  <a:lnTo>
                    <a:pt x="0" y="553"/>
                  </a:lnTo>
                  <a:lnTo>
                    <a:pt x="2" y="557"/>
                  </a:lnTo>
                  <a:lnTo>
                    <a:pt x="4" y="558"/>
                  </a:lnTo>
                  <a:lnTo>
                    <a:pt x="6" y="559"/>
                  </a:lnTo>
                  <a:lnTo>
                    <a:pt x="24" y="561"/>
                  </a:lnTo>
                  <a:lnTo>
                    <a:pt x="24" y="555"/>
                  </a:lnTo>
                  <a:lnTo>
                    <a:pt x="22" y="560"/>
                  </a:lnTo>
                  <a:lnTo>
                    <a:pt x="39" y="566"/>
                  </a:lnTo>
                  <a:lnTo>
                    <a:pt x="54" y="574"/>
                  </a:lnTo>
                  <a:lnTo>
                    <a:pt x="57" y="569"/>
                  </a:lnTo>
                  <a:lnTo>
                    <a:pt x="52" y="573"/>
                  </a:lnTo>
                  <a:lnTo>
                    <a:pt x="66" y="584"/>
                  </a:lnTo>
                  <a:lnTo>
                    <a:pt x="77" y="598"/>
                  </a:lnTo>
                  <a:lnTo>
                    <a:pt x="85" y="613"/>
                  </a:lnTo>
                  <a:lnTo>
                    <a:pt x="90" y="609"/>
                  </a:lnTo>
                  <a:lnTo>
                    <a:pt x="84" y="609"/>
                  </a:lnTo>
                  <a:lnTo>
                    <a:pt x="89" y="626"/>
                  </a:lnTo>
                  <a:lnTo>
                    <a:pt x="91" y="644"/>
                  </a:lnTo>
                  <a:lnTo>
                    <a:pt x="91" y="1009"/>
                  </a:lnTo>
                  <a:lnTo>
                    <a:pt x="93" y="1027"/>
                  </a:lnTo>
                  <a:lnTo>
                    <a:pt x="98" y="1044"/>
                  </a:lnTo>
                  <a:lnTo>
                    <a:pt x="100" y="1049"/>
                  </a:lnTo>
                  <a:lnTo>
                    <a:pt x="108" y="1064"/>
                  </a:lnTo>
                  <a:lnTo>
                    <a:pt x="119" y="1078"/>
                  </a:lnTo>
                  <a:lnTo>
                    <a:pt x="133" y="1089"/>
                  </a:lnTo>
                  <a:lnTo>
                    <a:pt x="135" y="1090"/>
                  </a:lnTo>
                  <a:lnTo>
                    <a:pt x="150" y="1098"/>
                  </a:lnTo>
                  <a:lnTo>
                    <a:pt x="167" y="1104"/>
                  </a:lnTo>
                  <a:lnTo>
                    <a:pt x="170" y="1104"/>
                  </a:lnTo>
                  <a:lnTo>
                    <a:pt x="188" y="1106"/>
                  </a:lnTo>
                  <a:lnTo>
                    <a:pt x="188" y="1094"/>
                  </a:lnTo>
                  <a:lnTo>
                    <a:pt x="170" y="1092"/>
                  </a:lnTo>
                  <a:lnTo>
                    <a:pt x="170" y="1098"/>
                  </a:lnTo>
                  <a:lnTo>
                    <a:pt x="172" y="1093"/>
                  </a:lnTo>
                  <a:lnTo>
                    <a:pt x="155" y="1087"/>
                  </a:lnTo>
                  <a:lnTo>
                    <a:pt x="140" y="1079"/>
                  </a:lnTo>
                  <a:lnTo>
                    <a:pt x="137" y="1084"/>
                  </a:lnTo>
                  <a:lnTo>
                    <a:pt x="142" y="1080"/>
                  </a:lnTo>
                  <a:lnTo>
                    <a:pt x="128" y="1069"/>
                  </a:lnTo>
                  <a:lnTo>
                    <a:pt x="117" y="1055"/>
                  </a:lnTo>
                  <a:lnTo>
                    <a:pt x="109" y="1040"/>
                  </a:lnTo>
                  <a:lnTo>
                    <a:pt x="104" y="1044"/>
                  </a:lnTo>
                  <a:lnTo>
                    <a:pt x="110" y="1044"/>
                  </a:lnTo>
                  <a:lnTo>
                    <a:pt x="105" y="1027"/>
                  </a:lnTo>
                  <a:lnTo>
                    <a:pt x="103" y="1009"/>
                  </a:lnTo>
                  <a:lnTo>
                    <a:pt x="103" y="644"/>
                  </a:lnTo>
                  <a:lnTo>
                    <a:pt x="101" y="626"/>
                  </a:lnTo>
                  <a:lnTo>
                    <a:pt x="96" y="609"/>
                  </a:lnTo>
                  <a:lnTo>
                    <a:pt x="94" y="604"/>
                  </a:lnTo>
                  <a:lnTo>
                    <a:pt x="86" y="589"/>
                  </a:lnTo>
                  <a:lnTo>
                    <a:pt x="75" y="575"/>
                  </a:lnTo>
                  <a:lnTo>
                    <a:pt x="61" y="564"/>
                  </a:lnTo>
                  <a:lnTo>
                    <a:pt x="59" y="563"/>
                  </a:lnTo>
                  <a:lnTo>
                    <a:pt x="44" y="555"/>
                  </a:lnTo>
                  <a:lnTo>
                    <a:pt x="27" y="549"/>
                  </a:lnTo>
                  <a:lnTo>
                    <a:pt x="24" y="549"/>
                  </a:lnTo>
                  <a:lnTo>
                    <a:pt x="6" y="547"/>
                  </a:lnTo>
                  <a:lnTo>
                    <a:pt x="6" y="559"/>
                  </a:lnTo>
                  <a:lnTo>
                    <a:pt x="8" y="558"/>
                  </a:lnTo>
                  <a:lnTo>
                    <a:pt x="10" y="557"/>
                  </a:lnTo>
                  <a:lnTo>
                    <a:pt x="12" y="553"/>
                  </a:lnTo>
                  <a:lnTo>
                    <a:pt x="10" y="549"/>
                  </a:lnTo>
                  <a:lnTo>
                    <a:pt x="8" y="548"/>
                  </a:lnTo>
                  <a:lnTo>
                    <a:pt x="6" y="553"/>
                  </a:lnTo>
                  <a:lnTo>
                    <a:pt x="6" y="559"/>
                  </a:lnTo>
                  <a:lnTo>
                    <a:pt x="24" y="557"/>
                  </a:lnTo>
                  <a:lnTo>
                    <a:pt x="27" y="557"/>
                  </a:lnTo>
                  <a:lnTo>
                    <a:pt x="44" y="551"/>
                  </a:lnTo>
                  <a:lnTo>
                    <a:pt x="59" y="543"/>
                  </a:lnTo>
                  <a:lnTo>
                    <a:pt x="61" y="542"/>
                  </a:lnTo>
                  <a:lnTo>
                    <a:pt x="75" y="531"/>
                  </a:lnTo>
                  <a:lnTo>
                    <a:pt x="86" y="517"/>
                  </a:lnTo>
                  <a:lnTo>
                    <a:pt x="94" y="502"/>
                  </a:lnTo>
                  <a:lnTo>
                    <a:pt x="96" y="497"/>
                  </a:lnTo>
                  <a:lnTo>
                    <a:pt x="101" y="480"/>
                  </a:lnTo>
                  <a:lnTo>
                    <a:pt x="103" y="462"/>
                  </a:lnTo>
                  <a:lnTo>
                    <a:pt x="103" y="97"/>
                  </a:lnTo>
                  <a:lnTo>
                    <a:pt x="105" y="79"/>
                  </a:lnTo>
                  <a:lnTo>
                    <a:pt x="110" y="62"/>
                  </a:lnTo>
                  <a:lnTo>
                    <a:pt x="104" y="62"/>
                  </a:lnTo>
                  <a:lnTo>
                    <a:pt x="109" y="66"/>
                  </a:lnTo>
                  <a:lnTo>
                    <a:pt x="117" y="51"/>
                  </a:lnTo>
                  <a:lnTo>
                    <a:pt x="128" y="37"/>
                  </a:lnTo>
                  <a:lnTo>
                    <a:pt x="142" y="26"/>
                  </a:lnTo>
                  <a:lnTo>
                    <a:pt x="137" y="22"/>
                  </a:lnTo>
                  <a:lnTo>
                    <a:pt x="140" y="27"/>
                  </a:lnTo>
                  <a:lnTo>
                    <a:pt x="155" y="19"/>
                  </a:lnTo>
                  <a:lnTo>
                    <a:pt x="172" y="13"/>
                  </a:lnTo>
                  <a:lnTo>
                    <a:pt x="170" y="8"/>
                  </a:lnTo>
                  <a:lnTo>
                    <a:pt x="170" y="14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12" name="Freeform 512"/>
            <p:cNvSpPr>
              <a:spLocks/>
            </p:cNvSpPr>
            <p:nvPr/>
          </p:nvSpPr>
          <p:spPr bwMode="auto">
            <a:xfrm>
              <a:off x="5273" y="72"/>
              <a:ext cx="188" cy="1106"/>
            </a:xfrm>
            <a:custGeom>
              <a:avLst/>
              <a:gdLst>
                <a:gd name="T0" fmla="*/ 0 w 188"/>
                <a:gd name="T1" fmla="*/ 12 h 1106"/>
                <a:gd name="T2" fmla="*/ 18 w 188"/>
                <a:gd name="T3" fmla="*/ 8 h 1106"/>
                <a:gd name="T4" fmla="*/ 33 w 188"/>
                <a:gd name="T5" fmla="*/ 19 h 1106"/>
                <a:gd name="T6" fmla="*/ 51 w 188"/>
                <a:gd name="T7" fmla="*/ 22 h 1106"/>
                <a:gd name="T8" fmla="*/ 60 w 188"/>
                <a:gd name="T9" fmla="*/ 37 h 1106"/>
                <a:gd name="T10" fmla="*/ 79 w 188"/>
                <a:gd name="T11" fmla="*/ 66 h 1106"/>
                <a:gd name="T12" fmla="*/ 78 w 188"/>
                <a:gd name="T13" fmla="*/ 62 h 1106"/>
                <a:gd name="T14" fmla="*/ 85 w 188"/>
                <a:gd name="T15" fmla="*/ 97 h 1106"/>
                <a:gd name="T16" fmla="*/ 87 w 188"/>
                <a:gd name="T17" fmla="*/ 480 h 1106"/>
                <a:gd name="T18" fmla="*/ 94 w 188"/>
                <a:gd name="T19" fmla="*/ 502 h 1106"/>
                <a:gd name="T20" fmla="*/ 113 w 188"/>
                <a:gd name="T21" fmla="*/ 531 h 1106"/>
                <a:gd name="T22" fmla="*/ 129 w 188"/>
                <a:gd name="T23" fmla="*/ 543 h 1106"/>
                <a:gd name="T24" fmla="*/ 161 w 188"/>
                <a:gd name="T25" fmla="*/ 557 h 1106"/>
                <a:gd name="T26" fmla="*/ 182 w 188"/>
                <a:gd name="T27" fmla="*/ 559 h 1106"/>
                <a:gd name="T28" fmla="*/ 182 w 188"/>
                <a:gd name="T29" fmla="*/ 547 h 1106"/>
                <a:gd name="T30" fmla="*/ 178 w 188"/>
                <a:gd name="T31" fmla="*/ 549 h 1106"/>
                <a:gd name="T32" fmla="*/ 178 w 188"/>
                <a:gd name="T33" fmla="*/ 557 h 1106"/>
                <a:gd name="T34" fmla="*/ 182 w 188"/>
                <a:gd name="T35" fmla="*/ 547 h 1106"/>
                <a:gd name="T36" fmla="*/ 161 w 188"/>
                <a:gd name="T37" fmla="*/ 549 h 1106"/>
                <a:gd name="T38" fmla="*/ 129 w 188"/>
                <a:gd name="T39" fmla="*/ 563 h 1106"/>
                <a:gd name="T40" fmla="*/ 113 w 188"/>
                <a:gd name="T41" fmla="*/ 575 h 1106"/>
                <a:gd name="T42" fmla="*/ 94 w 188"/>
                <a:gd name="T43" fmla="*/ 604 h 1106"/>
                <a:gd name="T44" fmla="*/ 87 w 188"/>
                <a:gd name="T45" fmla="*/ 626 h 1106"/>
                <a:gd name="T46" fmla="*/ 85 w 188"/>
                <a:gd name="T47" fmla="*/ 1009 h 1106"/>
                <a:gd name="T48" fmla="*/ 78 w 188"/>
                <a:gd name="T49" fmla="*/ 1044 h 1106"/>
                <a:gd name="T50" fmla="*/ 79 w 188"/>
                <a:gd name="T51" fmla="*/ 1040 h 1106"/>
                <a:gd name="T52" fmla="*/ 60 w 188"/>
                <a:gd name="T53" fmla="*/ 1069 h 1106"/>
                <a:gd name="T54" fmla="*/ 51 w 188"/>
                <a:gd name="T55" fmla="*/ 1084 h 1106"/>
                <a:gd name="T56" fmla="*/ 33 w 188"/>
                <a:gd name="T57" fmla="*/ 1087 h 1106"/>
                <a:gd name="T58" fmla="*/ 18 w 188"/>
                <a:gd name="T59" fmla="*/ 1098 h 1106"/>
                <a:gd name="T60" fmla="*/ 0 w 188"/>
                <a:gd name="T61" fmla="*/ 1094 h 1106"/>
                <a:gd name="T62" fmla="*/ 18 w 188"/>
                <a:gd name="T63" fmla="*/ 1104 h 1106"/>
                <a:gd name="T64" fmla="*/ 38 w 188"/>
                <a:gd name="T65" fmla="*/ 1098 h 1106"/>
                <a:gd name="T66" fmla="*/ 55 w 188"/>
                <a:gd name="T67" fmla="*/ 1089 h 1106"/>
                <a:gd name="T68" fmla="*/ 80 w 188"/>
                <a:gd name="T69" fmla="*/ 1064 h 1106"/>
                <a:gd name="T70" fmla="*/ 90 w 188"/>
                <a:gd name="T71" fmla="*/ 1044 h 1106"/>
                <a:gd name="T72" fmla="*/ 95 w 188"/>
                <a:gd name="T73" fmla="*/ 1027 h 1106"/>
                <a:gd name="T74" fmla="*/ 97 w 188"/>
                <a:gd name="T75" fmla="*/ 644 h 1106"/>
                <a:gd name="T76" fmla="*/ 104 w 188"/>
                <a:gd name="T77" fmla="*/ 609 h 1106"/>
                <a:gd name="T78" fmla="*/ 103 w 188"/>
                <a:gd name="T79" fmla="*/ 613 h 1106"/>
                <a:gd name="T80" fmla="*/ 122 w 188"/>
                <a:gd name="T81" fmla="*/ 584 h 1106"/>
                <a:gd name="T82" fmla="*/ 131 w 188"/>
                <a:gd name="T83" fmla="*/ 569 h 1106"/>
                <a:gd name="T84" fmla="*/ 149 w 188"/>
                <a:gd name="T85" fmla="*/ 566 h 1106"/>
                <a:gd name="T86" fmla="*/ 164 w 188"/>
                <a:gd name="T87" fmla="*/ 555 h 1106"/>
                <a:gd name="T88" fmla="*/ 182 w 188"/>
                <a:gd name="T89" fmla="*/ 559 h 1106"/>
                <a:gd name="T90" fmla="*/ 184 w 188"/>
                <a:gd name="T91" fmla="*/ 558 h 1106"/>
                <a:gd name="T92" fmla="*/ 188 w 188"/>
                <a:gd name="T93" fmla="*/ 553 h 1106"/>
                <a:gd name="T94" fmla="*/ 184 w 188"/>
                <a:gd name="T95" fmla="*/ 548 h 1106"/>
                <a:gd name="T96" fmla="*/ 164 w 188"/>
                <a:gd name="T97" fmla="*/ 545 h 1106"/>
                <a:gd name="T98" fmla="*/ 166 w 188"/>
                <a:gd name="T99" fmla="*/ 546 h 1106"/>
                <a:gd name="T100" fmla="*/ 134 w 188"/>
                <a:gd name="T101" fmla="*/ 532 h 1106"/>
                <a:gd name="T102" fmla="*/ 136 w 188"/>
                <a:gd name="T103" fmla="*/ 533 h 1106"/>
                <a:gd name="T104" fmla="*/ 111 w 188"/>
                <a:gd name="T105" fmla="*/ 508 h 1106"/>
                <a:gd name="T106" fmla="*/ 98 w 188"/>
                <a:gd name="T107" fmla="*/ 497 h 1106"/>
                <a:gd name="T108" fmla="*/ 99 w 188"/>
                <a:gd name="T109" fmla="*/ 480 h 1106"/>
                <a:gd name="T110" fmla="*/ 97 w 188"/>
                <a:gd name="T111" fmla="*/ 97 h 1106"/>
                <a:gd name="T112" fmla="*/ 90 w 188"/>
                <a:gd name="T113" fmla="*/ 62 h 1106"/>
                <a:gd name="T114" fmla="*/ 80 w 188"/>
                <a:gd name="T115" fmla="*/ 42 h 1106"/>
                <a:gd name="T116" fmla="*/ 55 w 188"/>
                <a:gd name="T117" fmla="*/ 17 h 1106"/>
                <a:gd name="T118" fmla="*/ 38 w 188"/>
                <a:gd name="T119" fmla="*/ 8 h 1106"/>
                <a:gd name="T120" fmla="*/ 18 w 188"/>
                <a:gd name="T121" fmla="*/ 2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0" y="0"/>
                  </a:moveTo>
                  <a:lnTo>
                    <a:pt x="0" y="12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13"/>
                  </a:lnTo>
                  <a:lnTo>
                    <a:pt x="33" y="19"/>
                  </a:lnTo>
                  <a:lnTo>
                    <a:pt x="48" y="27"/>
                  </a:lnTo>
                  <a:lnTo>
                    <a:pt x="51" y="22"/>
                  </a:lnTo>
                  <a:lnTo>
                    <a:pt x="46" y="26"/>
                  </a:lnTo>
                  <a:lnTo>
                    <a:pt x="60" y="37"/>
                  </a:lnTo>
                  <a:lnTo>
                    <a:pt x="71" y="51"/>
                  </a:lnTo>
                  <a:lnTo>
                    <a:pt x="79" y="66"/>
                  </a:lnTo>
                  <a:lnTo>
                    <a:pt x="84" y="62"/>
                  </a:lnTo>
                  <a:lnTo>
                    <a:pt x="78" y="62"/>
                  </a:lnTo>
                  <a:lnTo>
                    <a:pt x="83" y="79"/>
                  </a:lnTo>
                  <a:lnTo>
                    <a:pt x="85" y="97"/>
                  </a:lnTo>
                  <a:lnTo>
                    <a:pt x="85" y="462"/>
                  </a:lnTo>
                  <a:lnTo>
                    <a:pt x="87" y="480"/>
                  </a:lnTo>
                  <a:lnTo>
                    <a:pt x="92" y="497"/>
                  </a:lnTo>
                  <a:lnTo>
                    <a:pt x="94" y="502"/>
                  </a:lnTo>
                  <a:lnTo>
                    <a:pt x="102" y="517"/>
                  </a:lnTo>
                  <a:lnTo>
                    <a:pt x="113" y="531"/>
                  </a:lnTo>
                  <a:lnTo>
                    <a:pt x="127" y="542"/>
                  </a:lnTo>
                  <a:lnTo>
                    <a:pt x="129" y="543"/>
                  </a:lnTo>
                  <a:lnTo>
                    <a:pt x="144" y="551"/>
                  </a:lnTo>
                  <a:lnTo>
                    <a:pt x="161" y="557"/>
                  </a:lnTo>
                  <a:lnTo>
                    <a:pt x="164" y="557"/>
                  </a:lnTo>
                  <a:lnTo>
                    <a:pt x="182" y="559"/>
                  </a:lnTo>
                  <a:lnTo>
                    <a:pt x="182" y="553"/>
                  </a:lnTo>
                  <a:lnTo>
                    <a:pt x="182" y="547"/>
                  </a:lnTo>
                  <a:lnTo>
                    <a:pt x="180" y="548"/>
                  </a:lnTo>
                  <a:lnTo>
                    <a:pt x="178" y="549"/>
                  </a:lnTo>
                  <a:lnTo>
                    <a:pt x="176" y="553"/>
                  </a:lnTo>
                  <a:lnTo>
                    <a:pt x="178" y="557"/>
                  </a:lnTo>
                  <a:lnTo>
                    <a:pt x="180" y="558"/>
                  </a:lnTo>
                  <a:lnTo>
                    <a:pt x="182" y="547"/>
                  </a:lnTo>
                  <a:lnTo>
                    <a:pt x="164" y="549"/>
                  </a:lnTo>
                  <a:lnTo>
                    <a:pt x="161" y="549"/>
                  </a:lnTo>
                  <a:lnTo>
                    <a:pt x="144" y="555"/>
                  </a:lnTo>
                  <a:lnTo>
                    <a:pt x="129" y="563"/>
                  </a:lnTo>
                  <a:lnTo>
                    <a:pt x="127" y="564"/>
                  </a:lnTo>
                  <a:lnTo>
                    <a:pt x="113" y="575"/>
                  </a:lnTo>
                  <a:lnTo>
                    <a:pt x="102" y="589"/>
                  </a:lnTo>
                  <a:lnTo>
                    <a:pt x="94" y="604"/>
                  </a:lnTo>
                  <a:lnTo>
                    <a:pt x="92" y="609"/>
                  </a:lnTo>
                  <a:lnTo>
                    <a:pt x="87" y="626"/>
                  </a:lnTo>
                  <a:lnTo>
                    <a:pt x="85" y="644"/>
                  </a:lnTo>
                  <a:lnTo>
                    <a:pt x="85" y="1009"/>
                  </a:lnTo>
                  <a:lnTo>
                    <a:pt x="83" y="1027"/>
                  </a:lnTo>
                  <a:lnTo>
                    <a:pt x="78" y="1044"/>
                  </a:lnTo>
                  <a:lnTo>
                    <a:pt x="84" y="1044"/>
                  </a:lnTo>
                  <a:lnTo>
                    <a:pt x="79" y="1040"/>
                  </a:lnTo>
                  <a:lnTo>
                    <a:pt x="71" y="1055"/>
                  </a:lnTo>
                  <a:lnTo>
                    <a:pt x="60" y="1069"/>
                  </a:lnTo>
                  <a:lnTo>
                    <a:pt x="46" y="1080"/>
                  </a:lnTo>
                  <a:lnTo>
                    <a:pt x="51" y="1084"/>
                  </a:lnTo>
                  <a:lnTo>
                    <a:pt x="48" y="1079"/>
                  </a:lnTo>
                  <a:lnTo>
                    <a:pt x="33" y="1087"/>
                  </a:lnTo>
                  <a:lnTo>
                    <a:pt x="16" y="1093"/>
                  </a:lnTo>
                  <a:lnTo>
                    <a:pt x="18" y="1098"/>
                  </a:lnTo>
                  <a:lnTo>
                    <a:pt x="18" y="1092"/>
                  </a:lnTo>
                  <a:lnTo>
                    <a:pt x="0" y="1094"/>
                  </a:lnTo>
                  <a:lnTo>
                    <a:pt x="0" y="1106"/>
                  </a:lnTo>
                  <a:lnTo>
                    <a:pt x="18" y="1104"/>
                  </a:lnTo>
                  <a:lnTo>
                    <a:pt x="21" y="1104"/>
                  </a:lnTo>
                  <a:lnTo>
                    <a:pt x="38" y="1098"/>
                  </a:lnTo>
                  <a:lnTo>
                    <a:pt x="53" y="1090"/>
                  </a:lnTo>
                  <a:lnTo>
                    <a:pt x="55" y="1089"/>
                  </a:lnTo>
                  <a:lnTo>
                    <a:pt x="69" y="1078"/>
                  </a:lnTo>
                  <a:lnTo>
                    <a:pt x="80" y="1064"/>
                  </a:lnTo>
                  <a:lnTo>
                    <a:pt x="88" y="1049"/>
                  </a:lnTo>
                  <a:lnTo>
                    <a:pt x="90" y="1044"/>
                  </a:lnTo>
                  <a:lnTo>
                    <a:pt x="95" y="1027"/>
                  </a:lnTo>
                  <a:lnTo>
                    <a:pt x="97" y="1009"/>
                  </a:lnTo>
                  <a:lnTo>
                    <a:pt x="97" y="644"/>
                  </a:lnTo>
                  <a:lnTo>
                    <a:pt x="99" y="626"/>
                  </a:lnTo>
                  <a:lnTo>
                    <a:pt x="104" y="609"/>
                  </a:lnTo>
                  <a:lnTo>
                    <a:pt x="98" y="609"/>
                  </a:lnTo>
                  <a:lnTo>
                    <a:pt x="103" y="613"/>
                  </a:lnTo>
                  <a:lnTo>
                    <a:pt x="111" y="598"/>
                  </a:lnTo>
                  <a:lnTo>
                    <a:pt x="122" y="584"/>
                  </a:lnTo>
                  <a:lnTo>
                    <a:pt x="136" y="573"/>
                  </a:lnTo>
                  <a:lnTo>
                    <a:pt x="131" y="569"/>
                  </a:lnTo>
                  <a:lnTo>
                    <a:pt x="134" y="574"/>
                  </a:lnTo>
                  <a:lnTo>
                    <a:pt x="149" y="566"/>
                  </a:lnTo>
                  <a:lnTo>
                    <a:pt x="166" y="560"/>
                  </a:lnTo>
                  <a:lnTo>
                    <a:pt x="164" y="555"/>
                  </a:lnTo>
                  <a:lnTo>
                    <a:pt x="164" y="561"/>
                  </a:lnTo>
                  <a:lnTo>
                    <a:pt x="182" y="559"/>
                  </a:lnTo>
                  <a:lnTo>
                    <a:pt x="184" y="558"/>
                  </a:lnTo>
                  <a:lnTo>
                    <a:pt x="186" y="557"/>
                  </a:lnTo>
                  <a:lnTo>
                    <a:pt x="188" y="553"/>
                  </a:lnTo>
                  <a:lnTo>
                    <a:pt x="186" y="549"/>
                  </a:lnTo>
                  <a:lnTo>
                    <a:pt x="184" y="548"/>
                  </a:lnTo>
                  <a:lnTo>
                    <a:pt x="182" y="547"/>
                  </a:lnTo>
                  <a:lnTo>
                    <a:pt x="164" y="545"/>
                  </a:lnTo>
                  <a:lnTo>
                    <a:pt x="164" y="551"/>
                  </a:lnTo>
                  <a:lnTo>
                    <a:pt x="166" y="546"/>
                  </a:lnTo>
                  <a:lnTo>
                    <a:pt x="149" y="540"/>
                  </a:lnTo>
                  <a:lnTo>
                    <a:pt x="134" y="532"/>
                  </a:lnTo>
                  <a:lnTo>
                    <a:pt x="131" y="537"/>
                  </a:lnTo>
                  <a:lnTo>
                    <a:pt x="136" y="533"/>
                  </a:lnTo>
                  <a:lnTo>
                    <a:pt x="122" y="522"/>
                  </a:lnTo>
                  <a:lnTo>
                    <a:pt x="111" y="508"/>
                  </a:lnTo>
                  <a:lnTo>
                    <a:pt x="103" y="493"/>
                  </a:lnTo>
                  <a:lnTo>
                    <a:pt x="98" y="497"/>
                  </a:lnTo>
                  <a:lnTo>
                    <a:pt x="104" y="497"/>
                  </a:lnTo>
                  <a:lnTo>
                    <a:pt x="99" y="480"/>
                  </a:lnTo>
                  <a:lnTo>
                    <a:pt x="97" y="462"/>
                  </a:lnTo>
                  <a:lnTo>
                    <a:pt x="97" y="97"/>
                  </a:lnTo>
                  <a:lnTo>
                    <a:pt x="95" y="79"/>
                  </a:lnTo>
                  <a:lnTo>
                    <a:pt x="90" y="62"/>
                  </a:lnTo>
                  <a:lnTo>
                    <a:pt x="88" y="57"/>
                  </a:lnTo>
                  <a:lnTo>
                    <a:pt x="80" y="42"/>
                  </a:lnTo>
                  <a:lnTo>
                    <a:pt x="69" y="28"/>
                  </a:lnTo>
                  <a:lnTo>
                    <a:pt x="55" y="17"/>
                  </a:lnTo>
                  <a:lnTo>
                    <a:pt x="53" y="16"/>
                  </a:lnTo>
                  <a:lnTo>
                    <a:pt x="38" y="8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497" name="Rectangle 513"/>
          <p:cNvSpPr>
            <a:spLocks noChangeArrowheads="1"/>
          </p:cNvSpPr>
          <p:nvPr/>
        </p:nvSpPr>
        <p:spPr bwMode="auto">
          <a:xfrm rot="-5400000">
            <a:off x="-424656" y="562769"/>
            <a:ext cx="16398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„exchangers“</a:t>
            </a:r>
            <a:endParaRPr lang="cs-CZ"/>
          </a:p>
          <a:p>
            <a:endParaRPr lang="cs-CZ"/>
          </a:p>
        </p:txBody>
      </p:sp>
      <p:grpSp>
        <p:nvGrpSpPr>
          <p:cNvPr id="61441" name="Group 514"/>
          <p:cNvGrpSpPr>
            <a:grpSpLocks/>
          </p:cNvGrpSpPr>
          <p:nvPr/>
        </p:nvGrpSpPr>
        <p:grpSpPr bwMode="auto">
          <a:xfrm>
            <a:off x="1212850" y="857250"/>
            <a:ext cx="1703388" cy="885825"/>
            <a:chOff x="764" y="540"/>
            <a:chExt cx="1073" cy="558"/>
          </a:xfrm>
        </p:grpSpPr>
        <p:sp>
          <p:nvSpPr>
            <p:cNvPr id="61509" name="Freeform 515"/>
            <p:cNvSpPr>
              <a:spLocks/>
            </p:cNvSpPr>
            <p:nvPr/>
          </p:nvSpPr>
          <p:spPr bwMode="auto">
            <a:xfrm>
              <a:off x="852" y="577"/>
              <a:ext cx="985" cy="521"/>
            </a:xfrm>
            <a:custGeom>
              <a:avLst/>
              <a:gdLst>
                <a:gd name="T0" fmla="*/ 974 w 985"/>
                <a:gd name="T1" fmla="*/ 521 h 521"/>
                <a:gd name="T2" fmla="*/ 985 w 985"/>
                <a:gd name="T3" fmla="*/ 500 h 521"/>
                <a:gd name="T4" fmla="*/ 11 w 985"/>
                <a:gd name="T5" fmla="*/ 0 h 521"/>
                <a:gd name="T6" fmla="*/ 0 w 985"/>
                <a:gd name="T7" fmla="*/ 21 h 521"/>
                <a:gd name="T8" fmla="*/ 974 w 985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5"/>
                <a:gd name="T16" fmla="*/ 0 h 521"/>
                <a:gd name="T17" fmla="*/ 985 w 985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5" h="521">
                  <a:moveTo>
                    <a:pt x="974" y="521"/>
                  </a:moveTo>
                  <a:lnTo>
                    <a:pt x="985" y="500"/>
                  </a:lnTo>
                  <a:lnTo>
                    <a:pt x="11" y="0"/>
                  </a:lnTo>
                  <a:lnTo>
                    <a:pt x="0" y="21"/>
                  </a:lnTo>
                  <a:lnTo>
                    <a:pt x="974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10" name="Freeform 516"/>
            <p:cNvSpPr>
              <a:spLocks/>
            </p:cNvSpPr>
            <p:nvPr/>
          </p:nvSpPr>
          <p:spPr bwMode="auto">
            <a:xfrm>
              <a:off x="764" y="540"/>
              <a:ext cx="120" cy="96"/>
            </a:xfrm>
            <a:custGeom>
              <a:avLst/>
              <a:gdLst>
                <a:gd name="T0" fmla="*/ 120 w 120"/>
                <a:gd name="T1" fmla="*/ 1 h 96"/>
                <a:gd name="T2" fmla="*/ 0 w 120"/>
                <a:gd name="T3" fmla="*/ 0 h 96"/>
                <a:gd name="T4" fmla="*/ 71 w 120"/>
                <a:gd name="T5" fmla="*/ 96 h 96"/>
                <a:gd name="T6" fmla="*/ 120 w 120"/>
                <a:gd name="T7" fmla="*/ 1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120" y="1"/>
                  </a:moveTo>
                  <a:lnTo>
                    <a:pt x="0" y="0"/>
                  </a:lnTo>
                  <a:lnTo>
                    <a:pt x="71" y="9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9717" name="Rectangle 517"/>
          <p:cNvSpPr>
            <a:spLocks noChangeArrowheads="1"/>
          </p:cNvSpPr>
          <p:nvPr/>
        </p:nvSpPr>
        <p:spPr bwMode="auto">
          <a:xfrm>
            <a:off x="1439863" y="2703513"/>
            <a:ext cx="14033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Circulation</a:t>
            </a:r>
            <a:endParaRPr lang="cs-CZ"/>
          </a:p>
        </p:txBody>
      </p:sp>
      <p:grpSp>
        <p:nvGrpSpPr>
          <p:cNvPr id="61442" name="Group 518"/>
          <p:cNvGrpSpPr>
            <a:grpSpLocks/>
          </p:cNvGrpSpPr>
          <p:nvPr/>
        </p:nvGrpSpPr>
        <p:grpSpPr bwMode="auto">
          <a:xfrm>
            <a:off x="1216025" y="2601913"/>
            <a:ext cx="9620250" cy="933450"/>
            <a:chOff x="845" y="1503"/>
            <a:chExt cx="4769" cy="588"/>
          </a:xfrm>
        </p:grpSpPr>
        <p:sp>
          <p:nvSpPr>
            <p:cNvPr id="61507" name="Freeform 519"/>
            <p:cNvSpPr>
              <a:spLocks/>
            </p:cNvSpPr>
            <p:nvPr/>
          </p:nvSpPr>
          <p:spPr bwMode="auto">
            <a:xfrm>
              <a:off x="845" y="1503"/>
              <a:ext cx="102" cy="588"/>
            </a:xfrm>
            <a:custGeom>
              <a:avLst/>
              <a:gdLst>
                <a:gd name="T0" fmla="*/ 102 w 102"/>
                <a:gd name="T1" fmla="*/ 0 h 588"/>
                <a:gd name="T2" fmla="*/ 90 w 102"/>
                <a:gd name="T3" fmla="*/ 1 h 588"/>
                <a:gd name="T4" fmla="*/ 72 w 102"/>
                <a:gd name="T5" fmla="*/ 9 h 588"/>
                <a:gd name="T6" fmla="*/ 63 w 102"/>
                <a:gd name="T7" fmla="*/ 15 h 588"/>
                <a:gd name="T8" fmla="*/ 53 w 102"/>
                <a:gd name="T9" fmla="*/ 31 h 588"/>
                <a:gd name="T10" fmla="*/ 49 w 102"/>
                <a:gd name="T11" fmla="*/ 44 h 588"/>
                <a:gd name="T12" fmla="*/ 48 w 102"/>
                <a:gd name="T13" fmla="*/ 246 h 588"/>
                <a:gd name="T14" fmla="*/ 44 w 102"/>
                <a:gd name="T15" fmla="*/ 265 h 588"/>
                <a:gd name="T16" fmla="*/ 46 w 102"/>
                <a:gd name="T17" fmla="*/ 260 h 588"/>
                <a:gd name="T18" fmla="*/ 36 w 102"/>
                <a:gd name="T19" fmla="*/ 276 h 588"/>
                <a:gd name="T20" fmla="*/ 33 w 102"/>
                <a:gd name="T21" fmla="*/ 286 h 588"/>
                <a:gd name="T22" fmla="*/ 22 w 102"/>
                <a:gd name="T23" fmla="*/ 285 h 588"/>
                <a:gd name="T24" fmla="*/ 16 w 102"/>
                <a:gd name="T25" fmla="*/ 293 h 588"/>
                <a:gd name="T26" fmla="*/ 6 w 102"/>
                <a:gd name="T27" fmla="*/ 288 h 588"/>
                <a:gd name="T28" fmla="*/ 4 w 102"/>
                <a:gd name="T29" fmla="*/ 289 h 588"/>
                <a:gd name="T30" fmla="*/ 0 w 102"/>
                <a:gd name="T31" fmla="*/ 294 h 588"/>
                <a:gd name="T32" fmla="*/ 4 w 102"/>
                <a:gd name="T33" fmla="*/ 299 h 588"/>
                <a:gd name="T34" fmla="*/ 16 w 102"/>
                <a:gd name="T35" fmla="*/ 301 h 588"/>
                <a:gd name="T36" fmla="*/ 13 w 102"/>
                <a:gd name="T37" fmla="*/ 300 h 588"/>
                <a:gd name="T38" fmla="*/ 31 w 102"/>
                <a:gd name="T39" fmla="*/ 308 h 588"/>
                <a:gd name="T40" fmla="*/ 29 w 102"/>
                <a:gd name="T41" fmla="*/ 307 h 588"/>
                <a:gd name="T42" fmla="*/ 41 w 102"/>
                <a:gd name="T43" fmla="*/ 319 h 588"/>
                <a:gd name="T44" fmla="*/ 50 w 102"/>
                <a:gd name="T45" fmla="*/ 323 h 588"/>
                <a:gd name="T46" fmla="*/ 47 w 102"/>
                <a:gd name="T47" fmla="*/ 332 h 588"/>
                <a:gd name="T48" fmla="*/ 48 w 102"/>
                <a:gd name="T49" fmla="*/ 534 h 588"/>
                <a:gd name="T50" fmla="*/ 52 w 102"/>
                <a:gd name="T51" fmla="*/ 553 h 588"/>
                <a:gd name="T52" fmla="*/ 58 w 102"/>
                <a:gd name="T53" fmla="*/ 566 h 588"/>
                <a:gd name="T54" fmla="*/ 70 w 102"/>
                <a:gd name="T55" fmla="*/ 578 h 588"/>
                <a:gd name="T56" fmla="*/ 81 w 102"/>
                <a:gd name="T57" fmla="*/ 584 h 588"/>
                <a:gd name="T58" fmla="*/ 92 w 102"/>
                <a:gd name="T59" fmla="*/ 587 h 588"/>
                <a:gd name="T60" fmla="*/ 102 w 102"/>
                <a:gd name="T61" fmla="*/ 576 h 588"/>
                <a:gd name="T62" fmla="*/ 92 w 102"/>
                <a:gd name="T63" fmla="*/ 581 h 588"/>
                <a:gd name="T64" fmla="*/ 86 w 102"/>
                <a:gd name="T65" fmla="*/ 573 h 588"/>
                <a:gd name="T66" fmla="*/ 75 w 102"/>
                <a:gd name="T67" fmla="*/ 574 h 588"/>
                <a:gd name="T68" fmla="*/ 72 w 102"/>
                <a:gd name="T69" fmla="*/ 564 h 588"/>
                <a:gd name="T70" fmla="*/ 62 w 102"/>
                <a:gd name="T71" fmla="*/ 548 h 588"/>
                <a:gd name="T72" fmla="*/ 64 w 102"/>
                <a:gd name="T73" fmla="*/ 553 h 588"/>
                <a:gd name="T74" fmla="*/ 60 w 102"/>
                <a:gd name="T75" fmla="*/ 534 h 588"/>
                <a:gd name="T76" fmla="*/ 59 w 102"/>
                <a:gd name="T77" fmla="*/ 332 h 588"/>
                <a:gd name="T78" fmla="*/ 55 w 102"/>
                <a:gd name="T79" fmla="*/ 319 h 588"/>
                <a:gd name="T80" fmla="*/ 45 w 102"/>
                <a:gd name="T81" fmla="*/ 303 h 588"/>
                <a:gd name="T82" fmla="*/ 36 w 102"/>
                <a:gd name="T83" fmla="*/ 297 h 588"/>
                <a:gd name="T84" fmla="*/ 18 w 102"/>
                <a:gd name="T85" fmla="*/ 289 h 588"/>
                <a:gd name="T86" fmla="*/ 6 w 102"/>
                <a:gd name="T87" fmla="*/ 288 h 588"/>
                <a:gd name="T88" fmla="*/ 8 w 102"/>
                <a:gd name="T89" fmla="*/ 299 h 588"/>
                <a:gd name="T90" fmla="*/ 12 w 102"/>
                <a:gd name="T91" fmla="*/ 294 h 588"/>
                <a:gd name="T92" fmla="*/ 8 w 102"/>
                <a:gd name="T93" fmla="*/ 289 h 588"/>
                <a:gd name="T94" fmla="*/ 6 w 102"/>
                <a:gd name="T95" fmla="*/ 300 h 588"/>
                <a:gd name="T96" fmla="*/ 18 w 102"/>
                <a:gd name="T97" fmla="*/ 299 h 588"/>
                <a:gd name="T98" fmla="*/ 36 w 102"/>
                <a:gd name="T99" fmla="*/ 291 h 588"/>
                <a:gd name="T100" fmla="*/ 45 w 102"/>
                <a:gd name="T101" fmla="*/ 285 h 588"/>
                <a:gd name="T102" fmla="*/ 55 w 102"/>
                <a:gd name="T103" fmla="*/ 269 h 588"/>
                <a:gd name="T104" fmla="*/ 56 w 102"/>
                <a:gd name="T105" fmla="*/ 265 h 588"/>
                <a:gd name="T106" fmla="*/ 60 w 102"/>
                <a:gd name="T107" fmla="*/ 246 h 588"/>
                <a:gd name="T108" fmla="*/ 61 w 102"/>
                <a:gd name="T109" fmla="*/ 44 h 588"/>
                <a:gd name="T110" fmla="*/ 58 w 102"/>
                <a:gd name="T111" fmla="*/ 35 h 588"/>
                <a:gd name="T112" fmla="*/ 67 w 102"/>
                <a:gd name="T113" fmla="*/ 31 h 588"/>
                <a:gd name="T114" fmla="*/ 79 w 102"/>
                <a:gd name="T115" fmla="*/ 19 h 588"/>
                <a:gd name="T116" fmla="*/ 77 w 102"/>
                <a:gd name="T117" fmla="*/ 20 h 588"/>
                <a:gd name="T118" fmla="*/ 95 w 102"/>
                <a:gd name="T119" fmla="*/ 12 h 588"/>
                <a:gd name="T120" fmla="*/ 92 w 102"/>
                <a:gd name="T121" fmla="*/ 13 h 5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"/>
                <a:gd name="T184" fmla="*/ 0 h 588"/>
                <a:gd name="T185" fmla="*/ 102 w 102"/>
                <a:gd name="T186" fmla="*/ 588 h 5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" h="588">
                  <a:moveTo>
                    <a:pt x="102" y="12"/>
                  </a:moveTo>
                  <a:lnTo>
                    <a:pt x="102" y="0"/>
                  </a:lnTo>
                  <a:lnTo>
                    <a:pt x="92" y="1"/>
                  </a:lnTo>
                  <a:lnTo>
                    <a:pt x="90" y="1"/>
                  </a:lnTo>
                  <a:lnTo>
                    <a:pt x="81" y="4"/>
                  </a:lnTo>
                  <a:lnTo>
                    <a:pt x="72" y="9"/>
                  </a:lnTo>
                  <a:lnTo>
                    <a:pt x="70" y="10"/>
                  </a:lnTo>
                  <a:lnTo>
                    <a:pt x="63" y="15"/>
                  </a:lnTo>
                  <a:lnTo>
                    <a:pt x="58" y="22"/>
                  </a:lnTo>
                  <a:lnTo>
                    <a:pt x="53" y="31"/>
                  </a:lnTo>
                  <a:lnTo>
                    <a:pt x="52" y="35"/>
                  </a:lnTo>
                  <a:lnTo>
                    <a:pt x="49" y="44"/>
                  </a:lnTo>
                  <a:lnTo>
                    <a:pt x="48" y="54"/>
                  </a:lnTo>
                  <a:lnTo>
                    <a:pt x="48" y="246"/>
                  </a:lnTo>
                  <a:lnTo>
                    <a:pt x="47" y="256"/>
                  </a:lnTo>
                  <a:lnTo>
                    <a:pt x="44" y="265"/>
                  </a:lnTo>
                  <a:lnTo>
                    <a:pt x="50" y="265"/>
                  </a:lnTo>
                  <a:lnTo>
                    <a:pt x="46" y="260"/>
                  </a:lnTo>
                  <a:lnTo>
                    <a:pt x="41" y="269"/>
                  </a:lnTo>
                  <a:lnTo>
                    <a:pt x="36" y="276"/>
                  </a:lnTo>
                  <a:lnTo>
                    <a:pt x="29" y="281"/>
                  </a:lnTo>
                  <a:lnTo>
                    <a:pt x="33" y="286"/>
                  </a:lnTo>
                  <a:lnTo>
                    <a:pt x="31" y="280"/>
                  </a:lnTo>
                  <a:lnTo>
                    <a:pt x="22" y="285"/>
                  </a:lnTo>
                  <a:lnTo>
                    <a:pt x="13" y="288"/>
                  </a:lnTo>
                  <a:lnTo>
                    <a:pt x="16" y="293"/>
                  </a:lnTo>
                  <a:lnTo>
                    <a:pt x="16" y="287"/>
                  </a:lnTo>
                  <a:lnTo>
                    <a:pt x="6" y="288"/>
                  </a:lnTo>
                  <a:lnTo>
                    <a:pt x="4" y="289"/>
                  </a:lnTo>
                  <a:lnTo>
                    <a:pt x="2" y="290"/>
                  </a:lnTo>
                  <a:lnTo>
                    <a:pt x="0" y="294"/>
                  </a:lnTo>
                  <a:lnTo>
                    <a:pt x="2" y="298"/>
                  </a:lnTo>
                  <a:lnTo>
                    <a:pt x="4" y="299"/>
                  </a:lnTo>
                  <a:lnTo>
                    <a:pt x="6" y="300"/>
                  </a:lnTo>
                  <a:lnTo>
                    <a:pt x="16" y="301"/>
                  </a:lnTo>
                  <a:lnTo>
                    <a:pt x="16" y="295"/>
                  </a:lnTo>
                  <a:lnTo>
                    <a:pt x="13" y="300"/>
                  </a:lnTo>
                  <a:lnTo>
                    <a:pt x="22" y="303"/>
                  </a:lnTo>
                  <a:lnTo>
                    <a:pt x="31" y="308"/>
                  </a:lnTo>
                  <a:lnTo>
                    <a:pt x="33" y="302"/>
                  </a:lnTo>
                  <a:lnTo>
                    <a:pt x="29" y="307"/>
                  </a:lnTo>
                  <a:lnTo>
                    <a:pt x="36" y="312"/>
                  </a:lnTo>
                  <a:lnTo>
                    <a:pt x="41" y="319"/>
                  </a:lnTo>
                  <a:lnTo>
                    <a:pt x="46" y="328"/>
                  </a:lnTo>
                  <a:lnTo>
                    <a:pt x="50" y="323"/>
                  </a:lnTo>
                  <a:lnTo>
                    <a:pt x="44" y="323"/>
                  </a:lnTo>
                  <a:lnTo>
                    <a:pt x="47" y="332"/>
                  </a:lnTo>
                  <a:lnTo>
                    <a:pt x="48" y="342"/>
                  </a:lnTo>
                  <a:lnTo>
                    <a:pt x="48" y="534"/>
                  </a:lnTo>
                  <a:lnTo>
                    <a:pt x="49" y="544"/>
                  </a:lnTo>
                  <a:lnTo>
                    <a:pt x="52" y="553"/>
                  </a:lnTo>
                  <a:lnTo>
                    <a:pt x="53" y="557"/>
                  </a:lnTo>
                  <a:lnTo>
                    <a:pt x="58" y="566"/>
                  </a:lnTo>
                  <a:lnTo>
                    <a:pt x="63" y="573"/>
                  </a:lnTo>
                  <a:lnTo>
                    <a:pt x="70" y="578"/>
                  </a:lnTo>
                  <a:lnTo>
                    <a:pt x="72" y="579"/>
                  </a:lnTo>
                  <a:lnTo>
                    <a:pt x="81" y="584"/>
                  </a:lnTo>
                  <a:lnTo>
                    <a:pt x="90" y="587"/>
                  </a:lnTo>
                  <a:lnTo>
                    <a:pt x="92" y="587"/>
                  </a:lnTo>
                  <a:lnTo>
                    <a:pt x="102" y="588"/>
                  </a:lnTo>
                  <a:lnTo>
                    <a:pt x="102" y="576"/>
                  </a:lnTo>
                  <a:lnTo>
                    <a:pt x="92" y="575"/>
                  </a:lnTo>
                  <a:lnTo>
                    <a:pt x="92" y="581"/>
                  </a:lnTo>
                  <a:lnTo>
                    <a:pt x="95" y="576"/>
                  </a:lnTo>
                  <a:lnTo>
                    <a:pt x="86" y="573"/>
                  </a:lnTo>
                  <a:lnTo>
                    <a:pt x="77" y="568"/>
                  </a:lnTo>
                  <a:lnTo>
                    <a:pt x="75" y="574"/>
                  </a:lnTo>
                  <a:lnTo>
                    <a:pt x="79" y="569"/>
                  </a:lnTo>
                  <a:lnTo>
                    <a:pt x="72" y="564"/>
                  </a:lnTo>
                  <a:lnTo>
                    <a:pt x="67" y="557"/>
                  </a:lnTo>
                  <a:lnTo>
                    <a:pt x="62" y="548"/>
                  </a:lnTo>
                  <a:lnTo>
                    <a:pt x="58" y="553"/>
                  </a:lnTo>
                  <a:lnTo>
                    <a:pt x="64" y="553"/>
                  </a:lnTo>
                  <a:lnTo>
                    <a:pt x="61" y="544"/>
                  </a:lnTo>
                  <a:lnTo>
                    <a:pt x="60" y="534"/>
                  </a:lnTo>
                  <a:lnTo>
                    <a:pt x="60" y="342"/>
                  </a:lnTo>
                  <a:lnTo>
                    <a:pt x="59" y="332"/>
                  </a:lnTo>
                  <a:lnTo>
                    <a:pt x="56" y="323"/>
                  </a:lnTo>
                  <a:lnTo>
                    <a:pt x="55" y="319"/>
                  </a:lnTo>
                  <a:lnTo>
                    <a:pt x="50" y="310"/>
                  </a:lnTo>
                  <a:lnTo>
                    <a:pt x="45" y="303"/>
                  </a:lnTo>
                  <a:lnTo>
                    <a:pt x="38" y="298"/>
                  </a:lnTo>
                  <a:lnTo>
                    <a:pt x="36" y="297"/>
                  </a:lnTo>
                  <a:lnTo>
                    <a:pt x="27" y="292"/>
                  </a:lnTo>
                  <a:lnTo>
                    <a:pt x="18" y="289"/>
                  </a:lnTo>
                  <a:lnTo>
                    <a:pt x="16" y="289"/>
                  </a:lnTo>
                  <a:lnTo>
                    <a:pt x="6" y="288"/>
                  </a:lnTo>
                  <a:lnTo>
                    <a:pt x="6" y="300"/>
                  </a:lnTo>
                  <a:lnTo>
                    <a:pt x="8" y="299"/>
                  </a:lnTo>
                  <a:lnTo>
                    <a:pt x="10" y="298"/>
                  </a:lnTo>
                  <a:lnTo>
                    <a:pt x="12" y="294"/>
                  </a:lnTo>
                  <a:lnTo>
                    <a:pt x="10" y="290"/>
                  </a:lnTo>
                  <a:lnTo>
                    <a:pt x="8" y="289"/>
                  </a:lnTo>
                  <a:lnTo>
                    <a:pt x="6" y="294"/>
                  </a:lnTo>
                  <a:lnTo>
                    <a:pt x="6" y="300"/>
                  </a:lnTo>
                  <a:lnTo>
                    <a:pt x="16" y="299"/>
                  </a:lnTo>
                  <a:lnTo>
                    <a:pt x="18" y="299"/>
                  </a:lnTo>
                  <a:lnTo>
                    <a:pt x="27" y="296"/>
                  </a:lnTo>
                  <a:lnTo>
                    <a:pt x="36" y="291"/>
                  </a:lnTo>
                  <a:lnTo>
                    <a:pt x="38" y="290"/>
                  </a:lnTo>
                  <a:lnTo>
                    <a:pt x="45" y="285"/>
                  </a:lnTo>
                  <a:lnTo>
                    <a:pt x="50" y="278"/>
                  </a:lnTo>
                  <a:lnTo>
                    <a:pt x="55" y="269"/>
                  </a:lnTo>
                  <a:lnTo>
                    <a:pt x="56" y="265"/>
                  </a:lnTo>
                  <a:lnTo>
                    <a:pt x="59" y="256"/>
                  </a:lnTo>
                  <a:lnTo>
                    <a:pt x="60" y="246"/>
                  </a:lnTo>
                  <a:lnTo>
                    <a:pt x="60" y="54"/>
                  </a:lnTo>
                  <a:lnTo>
                    <a:pt x="61" y="44"/>
                  </a:lnTo>
                  <a:lnTo>
                    <a:pt x="64" y="35"/>
                  </a:lnTo>
                  <a:lnTo>
                    <a:pt x="58" y="35"/>
                  </a:lnTo>
                  <a:lnTo>
                    <a:pt x="62" y="40"/>
                  </a:lnTo>
                  <a:lnTo>
                    <a:pt x="67" y="31"/>
                  </a:lnTo>
                  <a:lnTo>
                    <a:pt x="72" y="24"/>
                  </a:lnTo>
                  <a:lnTo>
                    <a:pt x="79" y="19"/>
                  </a:lnTo>
                  <a:lnTo>
                    <a:pt x="75" y="14"/>
                  </a:lnTo>
                  <a:lnTo>
                    <a:pt x="77" y="20"/>
                  </a:lnTo>
                  <a:lnTo>
                    <a:pt x="86" y="15"/>
                  </a:lnTo>
                  <a:lnTo>
                    <a:pt x="95" y="12"/>
                  </a:lnTo>
                  <a:lnTo>
                    <a:pt x="92" y="7"/>
                  </a:lnTo>
                  <a:lnTo>
                    <a:pt x="92" y="13"/>
                  </a:lnTo>
                  <a:lnTo>
                    <a:pt x="10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08" name="Freeform 520"/>
            <p:cNvSpPr>
              <a:spLocks/>
            </p:cNvSpPr>
            <p:nvPr/>
          </p:nvSpPr>
          <p:spPr bwMode="auto">
            <a:xfrm>
              <a:off x="5512" y="1503"/>
              <a:ext cx="102" cy="588"/>
            </a:xfrm>
            <a:custGeom>
              <a:avLst/>
              <a:gdLst>
                <a:gd name="T0" fmla="*/ 0 w 102"/>
                <a:gd name="T1" fmla="*/ 12 h 588"/>
                <a:gd name="T2" fmla="*/ 10 w 102"/>
                <a:gd name="T3" fmla="*/ 7 h 588"/>
                <a:gd name="T4" fmla="*/ 16 w 102"/>
                <a:gd name="T5" fmla="*/ 15 h 588"/>
                <a:gd name="T6" fmla="*/ 27 w 102"/>
                <a:gd name="T7" fmla="*/ 14 h 588"/>
                <a:gd name="T8" fmla="*/ 30 w 102"/>
                <a:gd name="T9" fmla="*/ 24 h 588"/>
                <a:gd name="T10" fmla="*/ 40 w 102"/>
                <a:gd name="T11" fmla="*/ 40 h 588"/>
                <a:gd name="T12" fmla="*/ 38 w 102"/>
                <a:gd name="T13" fmla="*/ 35 h 588"/>
                <a:gd name="T14" fmla="*/ 42 w 102"/>
                <a:gd name="T15" fmla="*/ 54 h 588"/>
                <a:gd name="T16" fmla="*/ 43 w 102"/>
                <a:gd name="T17" fmla="*/ 256 h 588"/>
                <a:gd name="T18" fmla="*/ 47 w 102"/>
                <a:gd name="T19" fmla="*/ 269 h 588"/>
                <a:gd name="T20" fmla="*/ 57 w 102"/>
                <a:gd name="T21" fmla="*/ 285 h 588"/>
                <a:gd name="T22" fmla="*/ 66 w 102"/>
                <a:gd name="T23" fmla="*/ 291 h 588"/>
                <a:gd name="T24" fmla="*/ 84 w 102"/>
                <a:gd name="T25" fmla="*/ 299 h 588"/>
                <a:gd name="T26" fmla="*/ 96 w 102"/>
                <a:gd name="T27" fmla="*/ 300 h 588"/>
                <a:gd name="T28" fmla="*/ 96 w 102"/>
                <a:gd name="T29" fmla="*/ 288 h 588"/>
                <a:gd name="T30" fmla="*/ 92 w 102"/>
                <a:gd name="T31" fmla="*/ 290 h 588"/>
                <a:gd name="T32" fmla="*/ 92 w 102"/>
                <a:gd name="T33" fmla="*/ 298 h 588"/>
                <a:gd name="T34" fmla="*/ 96 w 102"/>
                <a:gd name="T35" fmla="*/ 288 h 588"/>
                <a:gd name="T36" fmla="*/ 84 w 102"/>
                <a:gd name="T37" fmla="*/ 289 h 588"/>
                <a:gd name="T38" fmla="*/ 66 w 102"/>
                <a:gd name="T39" fmla="*/ 297 h 588"/>
                <a:gd name="T40" fmla="*/ 57 w 102"/>
                <a:gd name="T41" fmla="*/ 303 h 588"/>
                <a:gd name="T42" fmla="*/ 47 w 102"/>
                <a:gd name="T43" fmla="*/ 319 h 588"/>
                <a:gd name="T44" fmla="*/ 43 w 102"/>
                <a:gd name="T45" fmla="*/ 332 h 588"/>
                <a:gd name="T46" fmla="*/ 42 w 102"/>
                <a:gd name="T47" fmla="*/ 534 h 588"/>
                <a:gd name="T48" fmla="*/ 38 w 102"/>
                <a:gd name="T49" fmla="*/ 553 h 588"/>
                <a:gd name="T50" fmla="*/ 40 w 102"/>
                <a:gd name="T51" fmla="*/ 548 h 588"/>
                <a:gd name="T52" fmla="*/ 30 w 102"/>
                <a:gd name="T53" fmla="*/ 564 h 588"/>
                <a:gd name="T54" fmla="*/ 27 w 102"/>
                <a:gd name="T55" fmla="*/ 574 h 588"/>
                <a:gd name="T56" fmla="*/ 16 w 102"/>
                <a:gd name="T57" fmla="*/ 573 h 588"/>
                <a:gd name="T58" fmla="*/ 10 w 102"/>
                <a:gd name="T59" fmla="*/ 581 h 588"/>
                <a:gd name="T60" fmla="*/ 0 w 102"/>
                <a:gd name="T61" fmla="*/ 576 h 588"/>
                <a:gd name="T62" fmla="*/ 10 w 102"/>
                <a:gd name="T63" fmla="*/ 587 h 588"/>
                <a:gd name="T64" fmla="*/ 21 w 102"/>
                <a:gd name="T65" fmla="*/ 584 h 588"/>
                <a:gd name="T66" fmla="*/ 32 w 102"/>
                <a:gd name="T67" fmla="*/ 578 h 588"/>
                <a:gd name="T68" fmla="*/ 44 w 102"/>
                <a:gd name="T69" fmla="*/ 566 h 588"/>
                <a:gd name="T70" fmla="*/ 50 w 102"/>
                <a:gd name="T71" fmla="*/ 553 h 588"/>
                <a:gd name="T72" fmla="*/ 53 w 102"/>
                <a:gd name="T73" fmla="*/ 544 h 588"/>
                <a:gd name="T74" fmla="*/ 54 w 102"/>
                <a:gd name="T75" fmla="*/ 342 h 588"/>
                <a:gd name="T76" fmla="*/ 58 w 102"/>
                <a:gd name="T77" fmla="*/ 323 h 588"/>
                <a:gd name="T78" fmla="*/ 56 w 102"/>
                <a:gd name="T79" fmla="*/ 328 h 588"/>
                <a:gd name="T80" fmla="*/ 66 w 102"/>
                <a:gd name="T81" fmla="*/ 312 h 588"/>
                <a:gd name="T82" fmla="*/ 69 w 102"/>
                <a:gd name="T83" fmla="*/ 302 h 588"/>
                <a:gd name="T84" fmla="*/ 80 w 102"/>
                <a:gd name="T85" fmla="*/ 303 h 588"/>
                <a:gd name="T86" fmla="*/ 86 w 102"/>
                <a:gd name="T87" fmla="*/ 295 h 588"/>
                <a:gd name="T88" fmla="*/ 96 w 102"/>
                <a:gd name="T89" fmla="*/ 300 h 588"/>
                <a:gd name="T90" fmla="*/ 98 w 102"/>
                <a:gd name="T91" fmla="*/ 299 h 588"/>
                <a:gd name="T92" fmla="*/ 102 w 102"/>
                <a:gd name="T93" fmla="*/ 294 h 588"/>
                <a:gd name="T94" fmla="*/ 98 w 102"/>
                <a:gd name="T95" fmla="*/ 289 h 588"/>
                <a:gd name="T96" fmla="*/ 86 w 102"/>
                <a:gd name="T97" fmla="*/ 287 h 588"/>
                <a:gd name="T98" fmla="*/ 89 w 102"/>
                <a:gd name="T99" fmla="*/ 288 h 588"/>
                <a:gd name="T100" fmla="*/ 71 w 102"/>
                <a:gd name="T101" fmla="*/ 280 h 588"/>
                <a:gd name="T102" fmla="*/ 73 w 102"/>
                <a:gd name="T103" fmla="*/ 281 h 588"/>
                <a:gd name="T104" fmla="*/ 61 w 102"/>
                <a:gd name="T105" fmla="*/ 269 h 588"/>
                <a:gd name="T106" fmla="*/ 52 w 102"/>
                <a:gd name="T107" fmla="*/ 265 h 588"/>
                <a:gd name="T108" fmla="*/ 55 w 102"/>
                <a:gd name="T109" fmla="*/ 256 h 588"/>
                <a:gd name="T110" fmla="*/ 54 w 102"/>
                <a:gd name="T111" fmla="*/ 54 h 588"/>
                <a:gd name="T112" fmla="*/ 50 w 102"/>
                <a:gd name="T113" fmla="*/ 35 h 588"/>
                <a:gd name="T114" fmla="*/ 44 w 102"/>
                <a:gd name="T115" fmla="*/ 22 h 588"/>
                <a:gd name="T116" fmla="*/ 32 w 102"/>
                <a:gd name="T117" fmla="*/ 10 h 588"/>
                <a:gd name="T118" fmla="*/ 21 w 102"/>
                <a:gd name="T119" fmla="*/ 4 h 588"/>
                <a:gd name="T120" fmla="*/ 10 w 102"/>
                <a:gd name="T121" fmla="*/ 1 h 5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"/>
                <a:gd name="T184" fmla="*/ 0 h 588"/>
                <a:gd name="T185" fmla="*/ 102 w 102"/>
                <a:gd name="T186" fmla="*/ 588 h 5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" h="588">
                  <a:moveTo>
                    <a:pt x="0" y="0"/>
                  </a:moveTo>
                  <a:lnTo>
                    <a:pt x="0" y="12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16" y="15"/>
                  </a:lnTo>
                  <a:lnTo>
                    <a:pt x="25" y="20"/>
                  </a:lnTo>
                  <a:lnTo>
                    <a:pt x="27" y="14"/>
                  </a:lnTo>
                  <a:lnTo>
                    <a:pt x="23" y="19"/>
                  </a:lnTo>
                  <a:lnTo>
                    <a:pt x="30" y="24"/>
                  </a:lnTo>
                  <a:lnTo>
                    <a:pt x="35" y="31"/>
                  </a:lnTo>
                  <a:lnTo>
                    <a:pt x="40" y="40"/>
                  </a:lnTo>
                  <a:lnTo>
                    <a:pt x="44" y="35"/>
                  </a:lnTo>
                  <a:lnTo>
                    <a:pt x="38" y="35"/>
                  </a:lnTo>
                  <a:lnTo>
                    <a:pt x="41" y="44"/>
                  </a:lnTo>
                  <a:lnTo>
                    <a:pt x="42" y="54"/>
                  </a:lnTo>
                  <a:lnTo>
                    <a:pt x="42" y="246"/>
                  </a:lnTo>
                  <a:lnTo>
                    <a:pt x="43" y="256"/>
                  </a:lnTo>
                  <a:lnTo>
                    <a:pt x="46" y="265"/>
                  </a:lnTo>
                  <a:lnTo>
                    <a:pt x="47" y="269"/>
                  </a:lnTo>
                  <a:lnTo>
                    <a:pt x="52" y="278"/>
                  </a:lnTo>
                  <a:lnTo>
                    <a:pt x="57" y="285"/>
                  </a:lnTo>
                  <a:lnTo>
                    <a:pt x="64" y="290"/>
                  </a:lnTo>
                  <a:lnTo>
                    <a:pt x="66" y="291"/>
                  </a:lnTo>
                  <a:lnTo>
                    <a:pt x="75" y="296"/>
                  </a:lnTo>
                  <a:lnTo>
                    <a:pt x="84" y="299"/>
                  </a:lnTo>
                  <a:lnTo>
                    <a:pt x="86" y="299"/>
                  </a:lnTo>
                  <a:lnTo>
                    <a:pt x="96" y="300"/>
                  </a:lnTo>
                  <a:lnTo>
                    <a:pt x="96" y="294"/>
                  </a:lnTo>
                  <a:lnTo>
                    <a:pt x="96" y="288"/>
                  </a:lnTo>
                  <a:lnTo>
                    <a:pt x="94" y="289"/>
                  </a:lnTo>
                  <a:lnTo>
                    <a:pt x="92" y="290"/>
                  </a:lnTo>
                  <a:lnTo>
                    <a:pt x="90" y="294"/>
                  </a:lnTo>
                  <a:lnTo>
                    <a:pt x="92" y="298"/>
                  </a:lnTo>
                  <a:lnTo>
                    <a:pt x="94" y="299"/>
                  </a:lnTo>
                  <a:lnTo>
                    <a:pt x="96" y="288"/>
                  </a:lnTo>
                  <a:lnTo>
                    <a:pt x="86" y="289"/>
                  </a:lnTo>
                  <a:lnTo>
                    <a:pt x="84" y="289"/>
                  </a:lnTo>
                  <a:lnTo>
                    <a:pt x="75" y="292"/>
                  </a:lnTo>
                  <a:lnTo>
                    <a:pt x="66" y="297"/>
                  </a:lnTo>
                  <a:lnTo>
                    <a:pt x="64" y="298"/>
                  </a:lnTo>
                  <a:lnTo>
                    <a:pt x="57" y="303"/>
                  </a:lnTo>
                  <a:lnTo>
                    <a:pt x="52" y="310"/>
                  </a:lnTo>
                  <a:lnTo>
                    <a:pt x="47" y="319"/>
                  </a:lnTo>
                  <a:lnTo>
                    <a:pt x="46" y="323"/>
                  </a:lnTo>
                  <a:lnTo>
                    <a:pt x="43" y="332"/>
                  </a:lnTo>
                  <a:lnTo>
                    <a:pt x="42" y="342"/>
                  </a:lnTo>
                  <a:lnTo>
                    <a:pt x="42" y="534"/>
                  </a:lnTo>
                  <a:lnTo>
                    <a:pt x="41" y="544"/>
                  </a:lnTo>
                  <a:lnTo>
                    <a:pt x="38" y="553"/>
                  </a:lnTo>
                  <a:lnTo>
                    <a:pt x="44" y="553"/>
                  </a:lnTo>
                  <a:lnTo>
                    <a:pt x="40" y="548"/>
                  </a:lnTo>
                  <a:lnTo>
                    <a:pt x="35" y="557"/>
                  </a:lnTo>
                  <a:lnTo>
                    <a:pt x="30" y="564"/>
                  </a:lnTo>
                  <a:lnTo>
                    <a:pt x="23" y="569"/>
                  </a:lnTo>
                  <a:lnTo>
                    <a:pt x="27" y="574"/>
                  </a:lnTo>
                  <a:lnTo>
                    <a:pt x="25" y="568"/>
                  </a:lnTo>
                  <a:lnTo>
                    <a:pt x="16" y="573"/>
                  </a:lnTo>
                  <a:lnTo>
                    <a:pt x="7" y="576"/>
                  </a:lnTo>
                  <a:lnTo>
                    <a:pt x="10" y="581"/>
                  </a:lnTo>
                  <a:lnTo>
                    <a:pt x="10" y="575"/>
                  </a:lnTo>
                  <a:lnTo>
                    <a:pt x="0" y="576"/>
                  </a:lnTo>
                  <a:lnTo>
                    <a:pt x="0" y="588"/>
                  </a:lnTo>
                  <a:lnTo>
                    <a:pt x="10" y="587"/>
                  </a:lnTo>
                  <a:lnTo>
                    <a:pt x="12" y="587"/>
                  </a:lnTo>
                  <a:lnTo>
                    <a:pt x="21" y="584"/>
                  </a:lnTo>
                  <a:lnTo>
                    <a:pt x="30" y="579"/>
                  </a:lnTo>
                  <a:lnTo>
                    <a:pt x="32" y="578"/>
                  </a:lnTo>
                  <a:lnTo>
                    <a:pt x="39" y="573"/>
                  </a:lnTo>
                  <a:lnTo>
                    <a:pt x="44" y="566"/>
                  </a:lnTo>
                  <a:lnTo>
                    <a:pt x="49" y="557"/>
                  </a:lnTo>
                  <a:lnTo>
                    <a:pt x="50" y="553"/>
                  </a:lnTo>
                  <a:lnTo>
                    <a:pt x="53" y="544"/>
                  </a:lnTo>
                  <a:lnTo>
                    <a:pt x="54" y="534"/>
                  </a:lnTo>
                  <a:lnTo>
                    <a:pt x="54" y="342"/>
                  </a:lnTo>
                  <a:lnTo>
                    <a:pt x="55" y="332"/>
                  </a:lnTo>
                  <a:lnTo>
                    <a:pt x="58" y="323"/>
                  </a:lnTo>
                  <a:lnTo>
                    <a:pt x="52" y="323"/>
                  </a:lnTo>
                  <a:lnTo>
                    <a:pt x="56" y="328"/>
                  </a:lnTo>
                  <a:lnTo>
                    <a:pt x="61" y="319"/>
                  </a:lnTo>
                  <a:lnTo>
                    <a:pt x="66" y="312"/>
                  </a:lnTo>
                  <a:lnTo>
                    <a:pt x="73" y="307"/>
                  </a:lnTo>
                  <a:lnTo>
                    <a:pt x="69" y="302"/>
                  </a:lnTo>
                  <a:lnTo>
                    <a:pt x="71" y="308"/>
                  </a:lnTo>
                  <a:lnTo>
                    <a:pt x="80" y="303"/>
                  </a:lnTo>
                  <a:lnTo>
                    <a:pt x="89" y="300"/>
                  </a:lnTo>
                  <a:lnTo>
                    <a:pt x="86" y="295"/>
                  </a:lnTo>
                  <a:lnTo>
                    <a:pt x="86" y="301"/>
                  </a:lnTo>
                  <a:lnTo>
                    <a:pt x="96" y="300"/>
                  </a:lnTo>
                  <a:lnTo>
                    <a:pt x="98" y="299"/>
                  </a:lnTo>
                  <a:lnTo>
                    <a:pt x="100" y="298"/>
                  </a:lnTo>
                  <a:lnTo>
                    <a:pt x="102" y="294"/>
                  </a:lnTo>
                  <a:lnTo>
                    <a:pt x="100" y="290"/>
                  </a:lnTo>
                  <a:lnTo>
                    <a:pt x="98" y="289"/>
                  </a:lnTo>
                  <a:lnTo>
                    <a:pt x="96" y="288"/>
                  </a:lnTo>
                  <a:lnTo>
                    <a:pt x="86" y="287"/>
                  </a:lnTo>
                  <a:lnTo>
                    <a:pt x="86" y="293"/>
                  </a:lnTo>
                  <a:lnTo>
                    <a:pt x="89" y="288"/>
                  </a:lnTo>
                  <a:lnTo>
                    <a:pt x="80" y="285"/>
                  </a:lnTo>
                  <a:lnTo>
                    <a:pt x="71" y="280"/>
                  </a:lnTo>
                  <a:lnTo>
                    <a:pt x="69" y="286"/>
                  </a:lnTo>
                  <a:lnTo>
                    <a:pt x="73" y="281"/>
                  </a:lnTo>
                  <a:lnTo>
                    <a:pt x="66" y="276"/>
                  </a:lnTo>
                  <a:lnTo>
                    <a:pt x="61" y="269"/>
                  </a:lnTo>
                  <a:lnTo>
                    <a:pt x="56" y="260"/>
                  </a:lnTo>
                  <a:lnTo>
                    <a:pt x="52" y="265"/>
                  </a:lnTo>
                  <a:lnTo>
                    <a:pt x="58" y="265"/>
                  </a:lnTo>
                  <a:lnTo>
                    <a:pt x="55" y="256"/>
                  </a:lnTo>
                  <a:lnTo>
                    <a:pt x="54" y="246"/>
                  </a:lnTo>
                  <a:lnTo>
                    <a:pt x="54" y="54"/>
                  </a:lnTo>
                  <a:lnTo>
                    <a:pt x="53" y="44"/>
                  </a:lnTo>
                  <a:lnTo>
                    <a:pt x="50" y="35"/>
                  </a:lnTo>
                  <a:lnTo>
                    <a:pt x="49" y="31"/>
                  </a:lnTo>
                  <a:lnTo>
                    <a:pt x="44" y="22"/>
                  </a:lnTo>
                  <a:lnTo>
                    <a:pt x="39" y="15"/>
                  </a:lnTo>
                  <a:lnTo>
                    <a:pt x="32" y="10"/>
                  </a:lnTo>
                  <a:lnTo>
                    <a:pt x="30" y="9"/>
                  </a:lnTo>
                  <a:lnTo>
                    <a:pt x="21" y="4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9721" name="Rectangle 521"/>
          <p:cNvSpPr>
            <a:spLocks noChangeArrowheads="1"/>
          </p:cNvSpPr>
          <p:nvPr/>
        </p:nvSpPr>
        <p:spPr bwMode="auto">
          <a:xfrm>
            <a:off x="82550" y="2851150"/>
            <a:ext cx="1131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„mixing“</a:t>
            </a:r>
            <a:endParaRPr lang="cs-CZ"/>
          </a:p>
        </p:txBody>
      </p:sp>
      <p:sp>
        <p:nvSpPr>
          <p:cNvPr id="61502" name="Rectangle 522"/>
          <p:cNvSpPr>
            <a:spLocks noChangeArrowheads="1"/>
          </p:cNvSpPr>
          <p:nvPr/>
        </p:nvSpPr>
        <p:spPr bwMode="auto">
          <a:xfrm>
            <a:off x="5621338" y="1944688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blood cells</a:t>
            </a:r>
            <a:endParaRPr lang="cs-CZ"/>
          </a:p>
        </p:txBody>
      </p:sp>
      <p:sp>
        <p:nvSpPr>
          <p:cNvPr id="61503" name="Rectangle 523"/>
          <p:cNvSpPr>
            <a:spLocks noChangeArrowheads="1"/>
          </p:cNvSpPr>
          <p:nvPr/>
        </p:nvSpPr>
        <p:spPr bwMode="auto">
          <a:xfrm>
            <a:off x="5737225" y="2305050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(part of ICF)</a:t>
            </a:r>
            <a:endParaRPr lang="cs-CZ"/>
          </a:p>
        </p:txBody>
      </p:sp>
      <p:sp>
        <p:nvSpPr>
          <p:cNvPr id="61504" name="Rectangle 524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</a:p>
        </p:txBody>
      </p:sp>
      <p:sp>
        <p:nvSpPr>
          <p:cNvPr id="61505" name="Rectangle 525"/>
          <p:cNvSpPr>
            <a:spLocks noChangeArrowheads="1"/>
          </p:cNvSpPr>
          <p:nvPr/>
        </p:nvSpPr>
        <p:spPr bwMode="auto">
          <a:xfrm>
            <a:off x="6443663" y="3500438"/>
            <a:ext cx="2154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transcellular fluid</a:t>
            </a:r>
            <a:endParaRPr lang="cs-CZ"/>
          </a:p>
        </p:txBody>
      </p:sp>
      <p:sp>
        <p:nvSpPr>
          <p:cNvPr id="61506" name="Text Box 526"/>
          <p:cNvSpPr txBox="1">
            <a:spLocks noChangeArrowheads="1"/>
          </p:cNvSpPr>
          <p:nvPr/>
        </p:nvSpPr>
        <p:spPr bwMode="auto">
          <a:xfrm>
            <a:off x="2339975" y="-123825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717" grpId="0"/>
      <p:bldP spid="1797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Oval 2"/>
          <p:cNvSpPr>
            <a:spLocks noChangeArrowheads="1"/>
          </p:cNvSpPr>
          <p:nvPr/>
        </p:nvSpPr>
        <p:spPr bwMode="auto">
          <a:xfrm>
            <a:off x="1908175" y="331788"/>
            <a:ext cx="1584325" cy="15843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1251" name="Oval 3"/>
          <p:cNvSpPr>
            <a:spLocks noChangeArrowheads="1"/>
          </p:cNvSpPr>
          <p:nvPr/>
        </p:nvSpPr>
        <p:spPr bwMode="auto">
          <a:xfrm>
            <a:off x="6154738" y="0"/>
            <a:ext cx="2305050" cy="205898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1252" name="Oval 4"/>
          <p:cNvSpPr>
            <a:spLocks noChangeArrowheads="1"/>
          </p:cNvSpPr>
          <p:nvPr/>
        </p:nvSpPr>
        <p:spPr bwMode="auto">
          <a:xfrm>
            <a:off x="3635375" y="260350"/>
            <a:ext cx="2374900" cy="13684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1253" name="Oval 5"/>
          <p:cNvSpPr>
            <a:spLocks noChangeArrowheads="1"/>
          </p:cNvSpPr>
          <p:nvPr/>
        </p:nvSpPr>
        <p:spPr bwMode="auto">
          <a:xfrm>
            <a:off x="1258888" y="2349500"/>
            <a:ext cx="3313112" cy="12239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71775" y="2205038"/>
            <a:ext cx="1430338" cy="1328737"/>
            <a:chOff x="1739" y="1340"/>
            <a:chExt cx="901" cy="837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39" y="1340"/>
              <a:ext cx="901" cy="837"/>
              <a:chOff x="1739" y="1340"/>
              <a:chExt cx="901" cy="837"/>
            </a:xfrm>
          </p:grpSpPr>
          <p:sp>
            <p:nvSpPr>
              <p:cNvPr id="62985" name="Freeform 8"/>
              <p:cNvSpPr>
                <a:spLocks/>
              </p:cNvSpPr>
              <p:nvPr/>
            </p:nvSpPr>
            <p:spPr bwMode="auto">
              <a:xfrm>
                <a:off x="2199" y="1341"/>
                <a:ext cx="441" cy="498"/>
              </a:xfrm>
              <a:custGeom>
                <a:avLst/>
                <a:gdLst>
                  <a:gd name="T0" fmla="*/ 54 w 1323"/>
                  <a:gd name="T1" fmla="*/ 165 h 1496"/>
                  <a:gd name="T2" fmla="*/ 67 w 1323"/>
                  <a:gd name="T3" fmla="*/ 163 h 1496"/>
                  <a:gd name="T4" fmla="*/ 78 w 1323"/>
                  <a:gd name="T5" fmla="*/ 161 h 1496"/>
                  <a:gd name="T6" fmla="*/ 88 w 1323"/>
                  <a:gd name="T7" fmla="*/ 158 h 1496"/>
                  <a:gd name="T8" fmla="*/ 102 w 1323"/>
                  <a:gd name="T9" fmla="*/ 152 h 1496"/>
                  <a:gd name="T10" fmla="*/ 113 w 1323"/>
                  <a:gd name="T11" fmla="*/ 145 h 1496"/>
                  <a:gd name="T12" fmla="*/ 121 w 1323"/>
                  <a:gd name="T13" fmla="*/ 139 h 1496"/>
                  <a:gd name="T14" fmla="*/ 127 w 1323"/>
                  <a:gd name="T15" fmla="*/ 133 h 1496"/>
                  <a:gd name="T16" fmla="*/ 133 w 1323"/>
                  <a:gd name="T17" fmla="*/ 126 h 1496"/>
                  <a:gd name="T18" fmla="*/ 138 w 1323"/>
                  <a:gd name="T19" fmla="*/ 119 h 1496"/>
                  <a:gd name="T20" fmla="*/ 143 w 1323"/>
                  <a:gd name="T21" fmla="*/ 110 h 1496"/>
                  <a:gd name="T22" fmla="*/ 145 w 1323"/>
                  <a:gd name="T23" fmla="*/ 101 h 1496"/>
                  <a:gd name="T24" fmla="*/ 147 w 1323"/>
                  <a:gd name="T25" fmla="*/ 90 h 1496"/>
                  <a:gd name="T26" fmla="*/ 146 w 1323"/>
                  <a:gd name="T27" fmla="*/ 80 h 1496"/>
                  <a:gd name="T28" fmla="*/ 143 w 1323"/>
                  <a:gd name="T29" fmla="*/ 70 h 1496"/>
                  <a:gd name="T30" fmla="*/ 140 w 1323"/>
                  <a:gd name="T31" fmla="*/ 62 h 1496"/>
                  <a:gd name="T32" fmla="*/ 133 w 1323"/>
                  <a:gd name="T33" fmla="*/ 52 h 1496"/>
                  <a:gd name="T34" fmla="*/ 126 w 1323"/>
                  <a:gd name="T35" fmla="*/ 44 h 1496"/>
                  <a:gd name="T36" fmla="*/ 118 w 1323"/>
                  <a:gd name="T37" fmla="*/ 37 h 1496"/>
                  <a:gd name="T38" fmla="*/ 108 w 1323"/>
                  <a:gd name="T39" fmla="*/ 30 h 1496"/>
                  <a:gd name="T40" fmla="*/ 96 w 1323"/>
                  <a:gd name="T41" fmla="*/ 23 h 1496"/>
                  <a:gd name="T42" fmla="*/ 72 w 1323"/>
                  <a:gd name="T43" fmla="*/ 16 h 1496"/>
                  <a:gd name="T44" fmla="*/ 51 w 1323"/>
                  <a:gd name="T45" fmla="*/ 12 h 1496"/>
                  <a:gd name="T46" fmla="*/ 40 w 1323"/>
                  <a:gd name="T47" fmla="*/ 0 h 1496"/>
                  <a:gd name="T48" fmla="*/ 40 w 1323"/>
                  <a:gd name="T49" fmla="*/ 53 h 1496"/>
                  <a:gd name="T50" fmla="*/ 52 w 1323"/>
                  <a:gd name="T51" fmla="*/ 42 h 1496"/>
                  <a:gd name="T52" fmla="*/ 70 w 1323"/>
                  <a:gd name="T53" fmla="*/ 46 h 1496"/>
                  <a:gd name="T54" fmla="*/ 89 w 1323"/>
                  <a:gd name="T55" fmla="*/ 54 h 1496"/>
                  <a:gd name="T56" fmla="*/ 100 w 1323"/>
                  <a:gd name="T57" fmla="*/ 61 h 1496"/>
                  <a:gd name="T58" fmla="*/ 108 w 1323"/>
                  <a:gd name="T59" fmla="*/ 69 h 1496"/>
                  <a:gd name="T60" fmla="*/ 115 w 1323"/>
                  <a:gd name="T61" fmla="*/ 78 h 1496"/>
                  <a:gd name="T62" fmla="*/ 120 w 1323"/>
                  <a:gd name="T63" fmla="*/ 88 h 1496"/>
                  <a:gd name="T64" fmla="*/ 123 w 1323"/>
                  <a:gd name="T65" fmla="*/ 99 h 1496"/>
                  <a:gd name="T66" fmla="*/ 123 w 1323"/>
                  <a:gd name="T67" fmla="*/ 109 h 1496"/>
                  <a:gd name="T68" fmla="*/ 120 w 1323"/>
                  <a:gd name="T69" fmla="*/ 118 h 1496"/>
                  <a:gd name="T70" fmla="*/ 116 w 1323"/>
                  <a:gd name="T71" fmla="*/ 127 h 1496"/>
                  <a:gd name="T72" fmla="*/ 108 w 1323"/>
                  <a:gd name="T73" fmla="*/ 138 h 1496"/>
                  <a:gd name="T74" fmla="*/ 98 w 1323"/>
                  <a:gd name="T75" fmla="*/ 147 h 1496"/>
                  <a:gd name="T76" fmla="*/ 87 w 1323"/>
                  <a:gd name="T77" fmla="*/ 154 h 1496"/>
                  <a:gd name="T78" fmla="*/ 77 w 1323"/>
                  <a:gd name="T79" fmla="*/ 158 h 1496"/>
                  <a:gd name="T80" fmla="*/ 69 w 1323"/>
                  <a:gd name="T81" fmla="*/ 161 h 1496"/>
                  <a:gd name="T82" fmla="*/ 59 w 1323"/>
                  <a:gd name="T83" fmla="*/ 163 h 1496"/>
                  <a:gd name="T84" fmla="*/ 36 w 1323"/>
                  <a:gd name="T85" fmla="*/ 166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3"/>
                  <a:gd name="T130" fmla="*/ 0 h 1496"/>
                  <a:gd name="T131" fmla="*/ 1323 w 1323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3" h="1496">
                    <a:moveTo>
                      <a:pt x="326" y="1496"/>
                    </a:moveTo>
                    <a:lnTo>
                      <a:pt x="483" y="1493"/>
                    </a:lnTo>
                    <a:lnTo>
                      <a:pt x="537" y="1487"/>
                    </a:lnTo>
                    <a:lnTo>
                      <a:pt x="603" y="1476"/>
                    </a:lnTo>
                    <a:lnTo>
                      <a:pt x="653" y="1467"/>
                    </a:lnTo>
                    <a:lnTo>
                      <a:pt x="702" y="1455"/>
                    </a:lnTo>
                    <a:lnTo>
                      <a:pt x="752" y="1439"/>
                    </a:lnTo>
                    <a:lnTo>
                      <a:pt x="796" y="1423"/>
                    </a:lnTo>
                    <a:lnTo>
                      <a:pt x="850" y="1401"/>
                    </a:lnTo>
                    <a:lnTo>
                      <a:pt x="915" y="1371"/>
                    </a:lnTo>
                    <a:lnTo>
                      <a:pt x="965" y="1343"/>
                    </a:lnTo>
                    <a:lnTo>
                      <a:pt x="1014" y="1312"/>
                    </a:lnTo>
                    <a:lnTo>
                      <a:pt x="1047" y="1286"/>
                    </a:lnTo>
                    <a:lnTo>
                      <a:pt x="1086" y="1256"/>
                    </a:lnTo>
                    <a:lnTo>
                      <a:pt x="1113" y="1232"/>
                    </a:lnTo>
                    <a:lnTo>
                      <a:pt x="1143" y="1199"/>
                    </a:lnTo>
                    <a:lnTo>
                      <a:pt x="1170" y="1169"/>
                    </a:lnTo>
                    <a:lnTo>
                      <a:pt x="1196" y="1135"/>
                    </a:lnTo>
                    <a:lnTo>
                      <a:pt x="1217" y="1108"/>
                    </a:lnTo>
                    <a:lnTo>
                      <a:pt x="1242" y="1070"/>
                    </a:lnTo>
                    <a:lnTo>
                      <a:pt x="1267" y="1029"/>
                    </a:lnTo>
                    <a:lnTo>
                      <a:pt x="1283" y="987"/>
                    </a:lnTo>
                    <a:lnTo>
                      <a:pt x="1297" y="952"/>
                    </a:lnTo>
                    <a:lnTo>
                      <a:pt x="1309" y="910"/>
                    </a:lnTo>
                    <a:lnTo>
                      <a:pt x="1319" y="867"/>
                    </a:lnTo>
                    <a:lnTo>
                      <a:pt x="1323" y="809"/>
                    </a:lnTo>
                    <a:lnTo>
                      <a:pt x="1320" y="761"/>
                    </a:lnTo>
                    <a:lnTo>
                      <a:pt x="1313" y="721"/>
                    </a:lnTo>
                    <a:lnTo>
                      <a:pt x="1306" y="680"/>
                    </a:lnTo>
                    <a:lnTo>
                      <a:pt x="1291" y="635"/>
                    </a:lnTo>
                    <a:lnTo>
                      <a:pt x="1278" y="598"/>
                    </a:lnTo>
                    <a:lnTo>
                      <a:pt x="1260" y="563"/>
                    </a:lnTo>
                    <a:lnTo>
                      <a:pt x="1233" y="519"/>
                    </a:lnTo>
                    <a:lnTo>
                      <a:pt x="1200" y="469"/>
                    </a:lnTo>
                    <a:lnTo>
                      <a:pt x="1165" y="429"/>
                    </a:lnTo>
                    <a:lnTo>
                      <a:pt x="1136" y="395"/>
                    </a:lnTo>
                    <a:lnTo>
                      <a:pt x="1100" y="362"/>
                    </a:lnTo>
                    <a:lnTo>
                      <a:pt x="1064" y="335"/>
                    </a:lnTo>
                    <a:lnTo>
                      <a:pt x="1023" y="305"/>
                    </a:lnTo>
                    <a:lnTo>
                      <a:pt x="970" y="268"/>
                    </a:lnTo>
                    <a:lnTo>
                      <a:pt x="920" y="241"/>
                    </a:lnTo>
                    <a:lnTo>
                      <a:pt x="863" y="211"/>
                    </a:lnTo>
                    <a:lnTo>
                      <a:pt x="746" y="168"/>
                    </a:lnTo>
                    <a:lnTo>
                      <a:pt x="651" y="141"/>
                    </a:lnTo>
                    <a:lnTo>
                      <a:pt x="547" y="121"/>
                    </a:lnTo>
                    <a:lnTo>
                      <a:pt x="463" y="111"/>
                    </a:lnTo>
                    <a:lnTo>
                      <a:pt x="356" y="105"/>
                    </a:lnTo>
                    <a:lnTo>
                      <a:pt x="356" y="0"/>
                    </a:lnTo>
                    <a:lnTo>
                      <a:pt x="0" y="238"/>
                    </a:lnTo>
                    <a:lnTo>
                      <a:pt x="361" y="479"/>
                    </a:lnTo>
                    <a:lnTo>
                      <a:pt x="360" y="372"/>
                    </a:lnTo>
                    <a:lnTo>
                      <a:pt x="467" y="379"/>
                    </a:lnTo>
                    <a:lnTo>
                      <a:pt x="547" y="392"/>
                    </a:lnTo>
                    <a:lnTo>
                      <a:pt x="630" y="412"/>
                    </a:lnTo>
                    <a:lnTo>
                      <a:pt x="746" y="456"/>
                    </a:lnTo>
                    <a:lnTo>
                      <a:pt x="801" y="485"/>
                    </a:lnTo>
                    <a:lnTo>
                      <a:pt x="853" y="516"/>
                    </a:lnTo>
                    <a:lnTo>
                      <a:pt x="897" y="552"/>
                    </a:lnTo>
                    <a:lnTo>
                      <a:pt x="940" y="587"/>
                    </a:lnTo>
                    <a:lnTo>
                      <a:pt x="975" y="620"/>
                    </a:lnTo>
                    <a:lnTo>
                      <a:pt x="1004" y="656"/>
                    </a:lnTo>
                    <a:lnTo>
                      <a:pt x="1036" y="700"/>
                    </a:lnTo>
                    <a:lnTo>
                      <a:pt x="1064" y="750"/>
                    </a:lnTo>
                    <a:lnTo>
                      <a:pt x="1084" y="797"/>
                    </a:lnTo>
                    <a:lnTo>
                      <a:pt x="1094" y="841"/>
                    </a:lnTo>
                    <a:lnTo>
                      <a:pt x="1104" y="894"/>
                    </a:lnTo>
                    <a:lnTo>
                      <a:pt x="1105" y="946"/>
                    </a:lnTo>
                    <a:lnTo>
                      <a:pt x="1103" y="982"/>
                    </a:lnTo>
                    <a:lnTo>
                      <a:pt x="1097" y="1020"/>
                    </a:lnTo>
                    <a:lnTo>
                      <a:pt x="1084" y="1065"/>
                    </a:lnTo>
                    <a:lnTo>
                      <a:pt x="1067" y="1108"/>
                    </a:lnTo>
                    <a:lnTo>
                      <a:pt x="1047" y="1150"/>
                    </a:lnTo>
                    <a:lnTo>
                      <a:pt x="1020" y="1190"/>
                    </a:lnTo>
                    <a:lnTo>
                      <a:pt x="973" y="1249"/>
                    </a:lnTo>
                    <a:lnTo>
                      <a:pt x="932" y="1288"/>
                    </a:lnTo>
                    <a:lnTo>
                      <a:pt x="880" y="1330"/>
                    </a:lnTo>
                    <a:lnTo>
                      <a:pt x="827" y="1366"/>
                    </a:lnTo>
                    <a:lnTo>
                      <a:pt x="786" y="1389"/>
                    </a:lnTo>
                    <a:lnTo>
                      <a:pt x="739" y="1413"/>
                    </a:lnTo>
                    <a:lnTo>
                      <a:pt x="693" y="1430"/>
                    </a:lnTo>
                    <a:lnTo>
                      <a:pt x="656" y="1444"/>
                    </a:lnTo>
                    <a:lnTo>
                      <a:pt x="620" y="1456"/>
                    </a:lnTo>
                    <a:lnTo>
                      <a:pt x="574" y="1465"/>
                    </a:lnTo>
                    <a:lnTo>
                      <a:pt x="531" y="1472"/>
                    </a:lnTo>
                    <a:lnTo>
                      <a:pt x="473" y="1482"/>
                    </a:lnTo>
                    <a:lnTo>
                      <a:pt x="326" y="1496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986" name="Freeform 9"/>
              <p:cNvSpPr>
                <a:spLocks/>
              </p:cNvSpPr>
              <p:nvPr/>
            </p:nvSpPr>
            <p:spPr bwMode="auto">
              <a:xfrm>
                <a:off x="2199" y="1672"/>
                <a:ext cx="441" cy="499"/>
              </a:xfrm>
              <a:custGeom>
                <a:avLst/>
                <a:gdLst>
                  <a:gd name="T0" fmla="*/ 54 w 1323"/>
                  <a:gd name="T1" fmla="*/ 0 h 1496"/>
                  <a:gd name="T2" fmla="*/ 67 w 1323"/>
                  <a:gd name="T3" fmla="*/ 2 h 1496"/>
                  <a:gd name="T4" fmla="*/ 78 w 1323"/>
                  <a:gd name="T5" fmla="*/ 5 h 1496"/>
                  <a:gd name="T6" fmla="*/ 88 w 1323"/>
                  <a:gd name="T7" fmla="*/ 8 h 1496"/>
                  <a:gd name="T8" fmla="*/ 102 w 1323"/>
                  <a:gd name="T9" fmla="*/ 14 h 1496"/>
                  <a:gd name="T10" fmla="*/ 113 w 1323"/>
                  <a:gd name="T11" fmla="*/ 21 h 1496"/>
                  <a:gd name="T12" fmla="*/ 121 w 1323"/>
                  <a:gd name="T13" fmla="*/ 27 h 1496"/>
                  <a:gd name="T14" fmla="*/ 127 w 1323"/>
                  <a:gd name="T15" fmla="*/ 33 h 1496"/>
                  <a:gd name="T16" fmla="*/ 133 w 1323"/>
                  <a:gd name="T17" fmla="*/ 40 h 1496"/>
                  <a:gd name="T18" fmla="*/ 138 w 1323"/>
                  <a:gd name="T19" fmla="*/ 47 h 1496"/>
                  <a:gd name="T20" fmla="*/ 143 w 1323"/>
                  <a:gd name="T21" fmla="*/ 57 h 1496"/>
                  <a:gd name="T22" fmla="*/ 145 w 1323"/>
                  <a:gd name="T23" fmla="*/ 65 h 1496"/>
                  <a:gd name="T24" fmla="*/ 147 w 1323"/>
                  <a:gd name="T25" fmla="*/ 76 h 1496"/>
                  <a:gd name="T26" fmla="*/ 146 w 1323"/>
                  <a:gd name="T27" fmla="*/ 86 h 1496"/>
                  <a:gd name="T28" fmla="*/ 143 w 1323"/>
                  <a:gd name="T29" fmla="*/ 96 h 1496"/>
                  <a:gd name="T30" fmla="*/ 140 w 1323"/>
                  <a:gd name="T31" fmla="*/ 104 h 1496"/>
                  <a:gd name="T32" fmla="*/ 133 w 1323"/>
                  <a:gd name="T33" fmla="*/ 114 h 1496"/>
                  <a:gd name="T34" fmla="*/ 126 w 1323"/>
                  <a:gd name="T35" fmla="*/ 122 h 1496"/>
                  <a:gd name="T36" fmla="*/ 118 w 1323"/>
                  <a:gd name="T37" fmla="*/ 129 h 1496"/>
                  <a:gd name="T38" fmla="*/ 108 w 1323"/>
                  <a:gd name="T39" fmla="*/ 137 h 1496"/>
                  <a:gd name="T40" fmla="*/ 96 w 1323"/>
                  <a:gd name="T41" fmla="*/ 143 h 1496"/>
                  <a:gd name="T42" fmla="*/ 72 w 1323"/>
                  <a:gd name="T43" fmla="*/ 151 h 1496"/>
                  <a:gd name="T44" fmla="*/ 51 w 1323"/>
                  <a:gd name="T45" fmla="*/ 154 h 1496"/>
                  <a:gd name="T46" fmla="*/ 40 w 1323"/>
                  <a:gd name="T47" fmla="*/ 166 h 1496"/>
                  <a:gd name="T48" fmla="*/ 40 w 1323"/>
                  <a:gd name="T49" fmla="*/ 113 h 1496"/>
                  <a:gd name="T50" fmla="*/ 52 w 1323"/>
                  <a:gd name="T51" fmla="*/ 124 h 1496"/>
                  <a:gd name="T52" fmla="*/ 70 w 1323"/>
                  <a:gd name="T53" fmla="*/ 121 h 1496"/>
                  <a:gd name="T54" fmla="*/ 89 w 1323"/>
                  <a:gd name="T55" fmla="*/ 113 h 1496"/>
                  <a:gd name="T56" fmla="*/ 100 w 1323"/>
                  <a:gd name="T57" fmla="*/ 105 h 1496"/>
                  <a:gd name="T58" fmla="*/ 108 w 1323"/>
                  <a:gd name="T59" fmla="*/ 98 h 1496"/>
                  <a:gd name="T60" fmla="*/ 115 w 1323"/>
                  <a:gd name="T61" fmla="*/ 89 h 1496"/>
                  <a:gd name="T62" fmla="*/ 120 w 1323"/>
                  <a:gd name="T63" fmla="*/ 78 h 1496"/>
                  <a:gd name="T64" fmla="*/ 123 w 1323"/>
                  <a:gd name="T65" fmla="*/ 67 h 1496"/>
                  <a:gd name="T66" fmla="*/ 123 w 1323"/>
                  <a:gd name="T67" fmla="*/ 57 h 1496"/>
                  <a:gd name="T68" fmla="*/ 120 w 1323"/>
                  <a:gd name="T69" fmla="*/ 48 h 1496"/>
                  <a:gd name="T70" fmla="*/ 116 w 1323"/>
                  <a:gd name="T71" fmla="*/ 39 h 1496"/>
                  <a:gd name="T72" fmla="*/ 108 w 1323"/>
                  <a:gd name="T73" fmla="*/ 27 h 1496"/>
                  <a:gd name="T74" fmla="*/ 98 w 1323"/>
                  <a:gd name="T75" fmla="*/ 19 h 1496"/>
                  <a:gd name="T76" fmla="*/ 87 w 1323"/>
                  <a:gd name="T77" fmla="*/ 12 h 1496"/>
                  <a:gd name="T78" fmla="*/ 77 w 1323"/>
                  <a:gd name="T79" fmla="*/ 7 h 1496"/>
                  <a:gd name="T80" fmla="*/ 69 w 1323"/>
                  <a:gd name="T81" fmla="*/ 5 h 1496"/>
                  <a:gd name="T82" fmla="*/ 59 w 1323"/>
                  <a:gd name="T83" fmla="*/ 3 h 1496"/>
                  <a:gd name="T84" fmla="*/ 36 w 1323"/>
                  <a:gd name="T85" fmla="*/ 0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3"/>
                  <a:gd name="T130" fmla="*/ 0 h 1496"/>
                  <a:gd name="T131" fmla="*/ 1323 w 1323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3" h="1496">
                    <a:moveTo>
                      <a:pt x="326" y="0"/>
                    </a:moveTo>
                    <a:lnTo>
                      <a:pt x="483" y="4"/>
                    </a:lnTo>
                    <a:lnTo>
                      <a:pt x="537" y="9"/>
                    </a:lnTo>
                    <a:lnTo>
                      <a:pt x="603" y="20"/>
                    </a:lnTo>
                    <a:lnTo>
                      <a:pt x="653" y="29"/>
                    </a:lnTo>
                    <a:lnTo>
                      <a:pt x="702" y="43"/>
                    </a:lnTo>
                    <a:lnTo>
                      <a:pt x="752" y="57"/>
                    </a:lnTo>
                    <a:lnTo>
                      <a:pt x="796" y="74"/>
                    </a:lnTo>
                    <a:lnTo>
                      <a:pt x="850" y="95"/>
                    </a:lnTo>
                    <a:lnTo>
                      <a:pt x="915" y="126"/>
                    </a:lnTo>
                    <a:lnTo>
                      <a:pt x="965" y="153"/>
                    </a:lnTo>
                    <a:lnTo>
                      <a:pt x="1014" y="185"/>
                    </a:lnTo>
                    <a:lnTo>
                      <a:pt x="1047" y="211"/>
                    </a:lnTo>
                    <a:lnTo>
                      <a:pt x="1086" y="241"/>
                    </a:lnTo>
                    <a:lnTo>
                      <a:pt x="1113" y="264"/>
                    </a:lnTo>
                    <a:lnTo>
                      <a:pt x="1143" y="298"/>
                    </a:lnTo>
                    <a:lnTo>
                      <a:pt x="1170" y="328"/>
                    </a:lnTo>
                    <a:lnTo>
                      <a:pt x="1196" y="362"/>
                    </a:lnTo>
                    <a:lnTo>
                      <a:pt x="1217" y="388"/>
                    </a:lnTo>
                    <a:lnTo>
                      <a:pt x="1242" y="426"/>
                    </a:lnTo>
                    <a:lnTo>
                      <a:pt x="1267" y="469"/>
                    </a:lnTo>
                    <a:lnTo>
                      <a:pt x="1283" y="509"/>
                    </a:lnTo>
                    <a:lnTo>
                      <a:pt x="1297" y="545"/>
                    </a:lnTo>
                    <a:lnTo>
                      <a:pt x="1309" y="586"/>
                    </a:lnTo>
                    <a:lnTo>
                      <a:pt x="1319" y="630"/>
                    </a:lnTo>
                    <a:lnTo>
                      <a:pt x="1323" y="687"/>
                    </a:lnTo>
                    <a:lnTo>
                      <a:pt x="1320" y="735"/>
                    </a:lnTo>
                    <a:lnTo>
                      <a:pt x="1313" y="776"/>
                    </a:lnTo>
                    <a:lnTo>
                      <a:pt x="1306" y="817"/>
                    </a:lnTo>
                    <a:lnTo>
                      <a:pt x="1291" y="862"/>
                    </a:lnTo>
                    <a:lnTo>
                      <a:pt x="1278" y="899"/>
                    </a:lnTo>
                    <a:lnTo>
                      <a:pt x="1260" y="933"/>
                    </a:lnTo>
                    <a:lnTo>
                      <a:pt x="1233" y="978"/>
                    </a:lnTo>
                    <a:lnTo>
                      <a:pt x="1200" y="1027"/>
                    </a:lnTo>
                    <a:lnTo>
                      <a:pt x="1165" y="1068"/>
                    </a:lnTo>
                    <a:lnTo>
                      <a:pt x="1136" y="1101"/>
                    </a:lnTo>
                    <a:lnTo>
                      <a:pt x="1100" y="1135"/>
                    </a:lnTo>
                    <a:lnTo>
                      <a:pt x="1064" y="1162"/>
                    </a:lnTo>
                    <a:lnTo>
                      <a:pt x="1023" y="1192"/>
                    </a:lnTo>
                    <a:lnTo>
                      <a:pt x="970" y="1229"/>
                    </a:lnTo>
                    <a:lnTo>
                      <a:pt x="920" y="1256"/>
                    </a:lnTo>
                    <a:lnTo>
                      <a:pt x="863" y="1286"/>
                    </a:lnTo>
                    <a:lnTo>
                      <a:pt x="746" y="1328"/>
                    </a:lnTo>
                    <a:lnTo>
                      <a:pt x="651" y="1355"/>
                    </a:lnTo>
                    <a:lnTo>
                      <a:pt x="547" y="1375"/>
                    </a:lnTo>
                    <a:lnTo>
                      <a:pt x="463" y="1385"/>
                    </a:lnTo>
                    <a:lnTo>
                      <a:pt x="356" y="1392"/>
                    </a:lnTo>
                    <a:lnTo>
                      <a:pt x="356" y="1496"/>
                    </a:lnTo>
                    <a:lnTo>
                      <a:pt x="0" y="1259"/>
                    </a:lnTo>
                    <a:lnTo>
                      <a:pt x="361" y="1017"/>
                    </a:lnTo>
                    <a:lnTo>
                      <a:pt x="360" y="1125"/>
                    </a:lnTo>
                    <a:lnTo>
                      <a:pt x="467" y="1118"/>
                    </a:lnTo>
                    <a:lnTo>
                      <a:pt x="547" y="1105"/>
                    </a:lnTo>
                    <a:lnTo>
                      <a:pt x="630" y="1084"/>
                    </a:lnTo>
                    <a:lnTo>
                      <a:pt x="746" y="1041"/>
                    </a:lnTo>
                    <a:lnTo>
                      <a:pt x="801" y="1012"/>
                    </a:lnTo>
                    <a:lnTo>
                      <a:pt x="853" y="980"/>
                    </a:lnTo>
                    <a:lnTo>
                      <a:pt x="897" y="945"/>
                    </a:lnTo>
                    <a:lnTo>
                      <a:pt x="940" y="910"/>
                    </a:lnTo>
                    <a:lnTo>
                      <a:pt x="975" y="877"/>
                    </a:lnTo>
                    <a:lnTo>
                      <a:pt x="1004" y="840"/>
                    </a:lnTo>
                    <a:lnTo>
                      <a:pt x="1036" y="797"/>
                    </a:lnTo>
                    <a:lnTo>
                      <a:pt x="1064" y="746"/>
                    </a:lnTo>
                    <a:lnTo>
                      <a:pt x="1084" y="699"/>
                    </a:lnTo>
                    <a:lnTo>
                      <a:pt x="1094" y="656"/>
                    </a:lnTo>
                    <a:lnTo>
                      <a:pt x="1104" y="602"/>
                    </a:lnTo>
                    <a:lnTo>
                      <a:pt x="1105" y="551"/>
                    </a:lnTo>
                    <a:lnTo>
                      <a:pt x="1103" y="515"/>
                    </a:lnTo>
                    <a:lnTo>
                      <a:pt x="1097" y="477"/>
                    </a:lnTo>
                    <a:lnTo>
                      <a:pt x="1084" y="432"/>
                    </a:lnTo>
                    <a:lnTo>
                      <a:pt x="1067" y="388"/>
                    </a:lnTo>
                    <a:lnTo>
                      <a:pt x="1047" y="347"/>
                    </a:lnTo>
                    <a:lnTo>
                      <a:pt x="1020" y="307"/>
                    </a:lnTo>
                    <a:lnTo>
                      <a:pt x="973" y="247"/>
                    </a:lnTo>
                    <a:lnTo>
                      <a:pt x="932" y="208"/>
                    </a:lnTo>
                    <a:lnTo>
                      <a:pt x="880" y="167"/>
                    </a:lnTo>
                    <a:lnTo>
                      <a:pt x="827" y="131"/>
                    </a:lnTo>
                    <a:lnTo>
                      <a:pt x="786" y="108"/>
                    </a:lnTo>
                    <a:lnTo>
                      <a:pt x="739" y="84"/>
                    </a:lnTo>
                    <a:lnTo>
                      <a:pt x="693" y="66"/>
                    </a:lnTo>
                    <a:lnTo>
                      <a:pt x="656" y="53"/>
                    </a:lnTo>
                    <a:lnTo>
                      <a:pt x="620" y="42"/>
                    </a:lnTo>
                    <a:lnTo>
                      <a:pt x="574" y="32"/>
                    </a:lnTo>
                    <a:lnTo>
                      <a:pt x="531" y="25"/>
                    </a:lnTo>
                    <a:lnTo>
                      <a:pt x="473" y="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987" name="Freeform 10"/>
              <p:cNvSpPr>
                <a:spLocks/>
              </p:cNvSpPr>
              <p:nvPr/>
            </p:nvSpPr>
            <p:spPr bwMode="auto">
              <a:xfrm>
                <a:off x="1741" y="1678"/>
                <a:ext cx="441" cy="499"/>
              </a:xfrm>
              <a:custGeom>
                <a:avLst/>
                <a:gdLst>
                  <a:gd name="T0" fmla="*/ 93 w 1324"/>
                  <a:gd name="T1" fmla="*/ 0 h 1496"/>
                  <a:gd name="T2" fmla="*/ 80 w 1324"/>
                  <a:gd name="T3" fmla="*/ 2 h 1496"/>
                  <a:gd name="T4" fmla="*/ 69 w 1324"/>
                  <a:gd name="T5" fmla="*/ 5 h 1496"/>
                  <a:gd name="T6" fmla="*/ 59 w 1324"/>
                  <a:gd name="T7" fmla="*/ 8 h 1496"/>
                  <a:gd name="T8" fmla="*/ 45 w 1324"/>
                  <a:gd name="T9" fmla="*/ 14 h 1496"/>
                  <a:gd name="T10" fmla="*/ 34 w 1324"/>
                  <a:gd name="T11" fmla="*/ 21 h 1496"/>
                  <a:gd name="T12" fmla="*/ 26 w 1324"/>
                  <a:gd name="T13" fmla="*/ 27 h 1496"/>
                  <a:gd name="T14" fmla="*/ 20 w 1324"/>
                  <a:gd name="T15" fmla="*/ 33 h 1496"/>
                  <a:gd name="T16" fmla="*/ 14 w 1324"/>
                  <a:gd name="T17" fmla="*/ 40 h 1496"/>
                  <a:gd name="T18" fmla="*/ 9 w 1324"/>
                  <a:gd name="T19" fmla="*/ 47 h 1496"/>
                  <a:gd name="T20" fmla="*/ 4 w 1324"/>
                  <a:gd name="T21" fmla="*/ 57 h 1496"/>
                  <a:gd name="T22" fmla="*/ 2 w 1324"/>
                  <a:gd name="T23" fmla="*/ 65 h 1496"/>
                  <a:gd name="T24" fmla="*/ 0 w 1324"/>
                  <a:gd name="T25" fmla="*/ 76 h 1496"/>
                  <a:gd name="T26" fmla="*/ 1 w 1324"/>
                  <a:gd name="T27" fmla="*/ 86 h 1496"/>
                  <a:gd name="T28" fmla="*/ 4 w 1324"/>
                  <a:gd name="T29" fmla="*/ 96 h 1496"/>
                  <a:gd name="T30" fmla="*/ 7 w 1324"/>
                  <a:gd name="T31" fmla="*/ 104 h 1496"/>
                  <a:gd name="T32" fmla="*/ 14 w 1324"/>
                  <a:gd name="T33" fmla="*/ 114 h 1496"/>
                  <a:gd name="T34" fmla="*/ 21 w 1324"/>
                  <a:gd name="T35" fmla="*/ 122 h 1496"/>
                  <a:gd name="T36" fmla="*/ 29 w 1324"/>
                  <a:gd name="T37" fmla="*/ 129 h 1496"/>
                  <a:gd name="T38" fmla="*/ 39 w 1324"/>
                  <a:gd name="T39" fmla="*/ 137 h 1496"/>
                  <a:gd name="T40" fmla="*/ 51 w 1324"/>
                  <a:gd name="T41" fmla="*/ 143 h 1496"/>
                  <a:gd name="T42" fmla="*/ 75 w 1324"/>
                  <a:gd name="T43" fmla="*/ 151 h 1496"/>
                  <a:gd name="T44" fmla="*/ 95 w 1324"/>
                  <a:gd name="T45" fmla="*/ 154 h 1496"/>
                  <a:gd name="T46" fmla="*/ 107 w 1324"/>
                  <a:gd name="T47" fmla="*/ 166 h 1496"/>
                  <a:gd name="T48" fmla="*/ 107 w 1324"/>
                  <a:gd name="T49" fmla="*/ 113 h 1496"/>
                  <a:gd name="T50" fmla="*/ 95 w 1324"/>
                  <a:gd name="T51" fmla="*/ 124 h 1496"/>
                  <a:gd name="T52" fmla="*/ 77 w 1324"/>
                  <a:gd name="T53" fmla="*/ 121 h 1496"/>
                  <a:gd name="T54" fmla="*/ 58 w 1324"/>
                  <a:gd name="T55" fmla="*/ 113 h 1496"/>
                  <a:gd name="T56" fmla="*/ 47 w 1324"/>
                  <a:gd name="T57" fmla="*/ 105 h 1496"/>
                  <a:gd name="T58" fmla="*/ 39 w 1324"/>
                  <a:gd name="T59" fmla="*/ 97 h 1496"/>
                  <a:gd name="T60" fmla="*/ 32 w 1324"/>
                  <a:gd name="T61" fmla="*/ 89 h 1496"/>
                  <a:gd name="T62" fmla="*/ 27 w 1324"/>
                  <a:gd name="T63" fmla="*/ 78 h 1496"/>
                  <a:gd name="T64" fmla="*/ 24 w 1324"/>
                  <a:gd name="T65" fmla="*/ 67 h 1496"/>
                  <a:gd name="T66" fmla="*/ 25 w 1324"/>
                  <a:gd name="T67" fmla="*/ 57 h 1496"/>
                  <a:gd name="T68" fmla="*/ 27 w 1324"/>
                  <a:gd name="T69" fmla="*/ 48 h 1496"/>
                  <a:gd name="T70" fmla="*/ 31 w 1324"/>
                  <a:gd name="T71" fmla="*/ 39 h 1496"/>
                  <a:gd name="T72" fmla="*/ 39 w 1324"/>
                  <a:gd name="T73" fmla="*/ 27 h 1496"/>
                  <a:gd name="T74" fmla="*/ 49 w 1324"/>
                  <a:gd name="T75" fmla="*/ 19 h 1496"/>
                  <a:gd name="T76" fmla="*/ 60 w 1324"/>
                  <a:gd name="T77" fmla="*/ 12 h 1496"/>
                  <a:gd name="T78" fmla="*/ 70 w 1324"/>
                  <a:gd name="T79" fmla="*/ 7 h 1496"/>
                  <a:gd name="T80" fmla="*/ 78 w 1324"/>
                  <a:gd name="T81" fmla="*/ 4 h 1496"/>
                  <a:gd name="T82" fmla="*/ 88 w 1324"/>
                  <a:gd name="T83" fmla="*/ 3 h 1496"/>
                  <a:gd name="T84" fmla="*/ 111 w 1324"/>
                  <a:gd name="T85" fmla="*/ 0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4"/>
                  <a:gd name="T130" fmla="*/ 0 h 1496"/>
                  <a:gd name="T131" fmla="*/ 1324 w 1324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4" h="1496">
                    <a:moveTo>
                      <a:pt x="997" y="0"/>
                    </a:moveTo>
                    <a:lnTo>
                      <a:pt x="840" y="3"/>
                    </a:lnTo>
                    <a:lnTo>
                      <a:pt x="787" y="9"/>
                    </a:lnTo>
                    <a:lnTo>
                      <a:pt x="721" y="20"/>
                    </a:lnTo>
                    <a:lnTo>
                      <a:pt x="671" y="29"/>
                    </a:lnTo>
                    <a:lnTo>
                      <a:pt x="622" y="41"/>
                    </a:lnTo>
                    <a:lnTo>
                      <a:pt x="572" y="57"/>
                    </a:lnTo>
                    <a:lnTo>
                      <a:pt x="527" y="74"/>
                    </a:lnTo>
                    <a:lnTo>
                      <a:pt x="474" y="95"/>
                    </a:lnTo>
                    <a:lnTo>
                      <a:pt x="409" y="125"/>
                    </a:lnTo>
                    <a:lnTo>
                      <a:pt x="359" y="153"/>
                    </a:lnTo>
                    <a:lnTo>
                      <a:pt x="310" y="185"/>
                    </a:lnTo>
                    <a:lnTo>
                      <a:pt x="276" y="210"/>
                    </a:lnTo>
                    <a:lnTo>
                      <a:pt x="237" y="241"/>
                    </a:lnTo>
                    <a:lnTo>
                      <a:pt x="209" y="264"/>
                    </a:lnTo>
                    <a:lnTo>
                      <a:pt x="180" y="298"/>
                    </a:lnTo>
                    <a:lnTo>
                      <a:pt x="154" y="328"/>
                    </a:lnTo>
                    <a:lnTo>
                      <a:pt x="127" y="361"/>
                    </a:lnTo>
                    <a:lnTo>
                      <a:pt x="107" y="388"/>
                    </a:lnTo>
                    <a:lnTo>
                      <a:pt x="81" y="426"/>
                    </a:lnTo>
                    <a:lnTo>
                      <a:pt x="57" y="468"/>
                    </a:lnTo>
                    <a:lnTo>
                      <a:pt x="40" y="509"/>
                    </a:lnTo>
                    <a:lnTo>
                      <a:pt x="27" y="545"/>
                    </a:lnTo>
                    <a:lnTo>
                      <a:pt x="14" y="586"/>
                    </a:lnTo>
                    <a:lnTo>
                      <a:pt x="4" y="630"/>
                    </a:lnTo>
                    <a:lnTo>
                      <a:pt x="0" y="687"/>
                    </a:lnTo>
                    <a:lnTo>
                      <a:pt x="3" y="735"/>
                    </a:lnTo>
                    <a:lnTo>
                      <a:pt x="10" y="775"/>
                    </a:lnTo>
                    <a:lnTo>
                      <a:pt x="18" y="817"/>
                    </a:lnTo>
                    <a:lnTo>
                      <a:pt x="32" y="862"/>
                    </a:lnTo>
                    <a:lnTo>
                      <a:pt x="46" y="899"/>
                    </a:lnTo>
                    <a:lnTo>
                      <a:pt x="64" y="933"/>
                    </a:lnTo>
                    <a:lnTo>
                      <a:pt x="90" y="978"/>
                    </a:lnTo>
                    <a:lnTo>
                      <a:pt x="124" y="1027"/>
                    </a:lnTo>
                    <a:lnTo>
                      <a:pt x="158" y="1068"/>
                    </a:lnTo>
                    <a:lnTo>
                      <a:pt x="187" y="1101"/>
                    </a:lnTo>
                    <a:lnTo>
                      <a:pt x="224" y="1135"/>
                    </a:lnTo>
                    <a:lnTo>
                      <a:pt x="260" y="1161"/>
                    </a:lnTo>
                    <a:lnTo>
                      <a:pt x="301" y="1192"/>
                    </a:lnTo>
                    <a:lnTo>
                      <a:pt x="353" y="1229"/>
                    </a:lnTo>
                    <a:lnTo>
                      <a:pt x="403" y="1255"/>
                    </a:lnTo>
                    <a:lnTo>
                      <a:pt x="460" y="1286"/>
                    </a:lnTo>
                    <a:lnTo>
                      <a:pt x="577" y="1328"/>
                    </a:lnTo>
                    <a:lnTo>
                      <a:pt x="673" y="1355"/>
                    </a:lnTo>
                    <a:lnTo>
                      <a:pt x="777" y="1375"/>
                    </a:lnTo>
                    <a:lnTo>
                      <a:pt x="860" y="1385"/>
                    </a:lnTo>
                    <a:lnTo>
                      <a:pt x="967" y="1392"/>
                    </a:lnTo>
                    <a:lnTo>
                      <a:pt x="967" y="1496"/>
                    </a:lnTo>
                    <a:lnTo>
                      <a:pt x="1324" y="1259"/>
                    </a:lnTo>
                    <a:lnTo>
                      <a:pt x="963" y="1017"/>
                    </a:lnTo>
                    <a:lnTo>
                      <a:pt x="964" y="1125"/>
                    </a:lnTo>
                    <a:lnTo>
                      <a:pt x="857" y="1118"/>
                    </a:lnTo>
                    <a:lnTo>
                      <a:pt x="777" y="1104"/>
                    </a:lnTo>
                    <a:lnTo>
                      <a:pt x="693" y="1084"/>
                    </a:lnTo>
                    <a:lnTo>
                      <a:pt x="577" y="1041"/>
                    </a:lnTo>
                    <a:lnTo>
                      <a:pt x="523" y="1012"/>
                    </a:lnTo>
                    <a:lnTo>
                      <a:pt x="470" y="980"/>
                    </a:lnTo>
                    <a:lnTo>
                      <a:pt x="427" y="944"/>
                    </a:lnTo>
                    <a:lnTo>
                      <a:pt x="383" y="910"/>
                    </a:lnTo>
                    <a:lnTo>
                      <a:pt x="349" y="876"/>
                    </a:lnTo>
                    <a:lnTo>
                      <a:pt x="320" y="840"/>
                    </a:lnTo>
                    <a:lnTo>
                      <a:pt x="287" y="797"/>
                    </a:lnTo>
                    <a:lnTo>
                      <a:pt x="260" y="746"/>
                    </a:lnTo>
                    <a:lnTo>
                      <a:pt x="240" y="699"/>
                    </a:lnTo>
                    <a:lnTo>
                      <a:pt x="230" y="656"/>
                    </a:lnTo>
                    <a:lnTo>
                      <a:pt x="219" y="602"/>
                    </a:lnTo>
                    <a:lnTo>
                      <a:pt x="218" y="551"/>
                    </a:lnTo>
                    <a:lnTo>
                      <a:pt x="221" y="515"/>
                    </a:lnTo>
                    <a:lnTo>
                      <a:pt x="226" y="477"/>
                    </a:lnTo>
                    <a:lnTo>
                      <a:pt x="240" y="432"/>
                    </a:lnTo>
                    <a:lnTo>
                      <a:pt x="256" y="388"/>
                    </a:lnTo>
                    <a:lnTo>
                      <a:pt x="276" y="347"/>
                    </a:lnTo>
                    <a:lnTo>
                      <a:pt x="303" y="307"/>
                    </a:lnTo>
                    <a:lnTo>
                      <a:pt x="351" y="247"/>
                    </a:lnTo>
                    <a:lnTo>
                      <a:pt x="391" y="208"/>
                    </a:lnTo>
                    <a:lnTo>
                      <a:pt x="443" y="167"/>
                    </a:lnTo>
                    <a:lnTo>
                      <a:pt x="497" y="131"/>
                    </a:lnTo>
                    <a:lnTo>
                      <a:pt x="537" y="108"/>
                    </a:lnTo>
                    <a:lnTo>
                      <a:pt x="585" y="84"/>
                    </a:lnTo>
                    <a:lnTo>
                      <a:pt x="631" y="66"/>
                    </a:lnTo>
                    <a:lnTo>
                      <a:pt x="666" y="53"/>
                    </a:lnTo>
                    <a:lnTo>
                      <a:pt x="703" y="40"/>
                    </a:lnTo>
                    <a:lnTo>
                      <a:pt x="750" y="30"/>
                    </a:lnTo>
                    <a:lnTo>
                      <a:pt x="792" y="25"/>
                    </a:lnTo>
                    <a:lnTo>
                      <a:pt x="850" y="15"/>
                    </a:lnTo>
                    <a:lnTo>
                      <a:pt x="997" y="0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988" name="Freeform 11"/>
              <p:cNvSpPr>
                <a:spLocks/>
              </p:cNvSpPr>
              <p:nvPr/>
            </p:nvSpPr>
            <p:spPr bwMode="auto">
              <a:xfrm>
                <a:off x="1739" y="1340"/>
                <a:ext cx="441" cy="499"/>
              </a:xfrm>
              <a:custGeom>
                <a:avLst/>
                <a:gdLst>
                  <a:gd name="T0" fmla="*/ 93 w 1324"/>
                  <a:gd name="T1" fmla="*/ 166 h 1496"/>
                  <a:gd name="T2" fmla="*/ 80 w 1324"/>
                  <a:gd name="T3" fmla="*/ 164 h 1496"/>
                  <a:gd name="T4" fmla="*/ 69 w 1324"/>
                  <a:gd name="T5" fmla="*/ 162 h 1496"/>
                  <a:gd name="T6" fmla="*/ 59 w 1324"/>
                  <a:gd name="T7" fmla="*/ 158 h 1496"/>
                  <a:gd name="T8" fmla="*/ 45 w 1324"/>
                  <a:gd name="T9" fmla="*/ 152 h 1496"/>
                  <a:gd name="T10" fmla="*/ 34 w 1324"/>
                  <a:gd name="T11" fmla="*/ 146 h 1496"/>
                  <a:gd name="T12" fmla="*/ 26 w 1324"/>
                  <a:gd name="T13" fmla="*/ 140 h 1496"/>
                  <a:gd name="T14" fmla="*/ 20 w 1324"/>
                  <a:gd name="T15" fmla="*/ 133 h 1496"/>
                  <a:gd name="T16" fmla="*/ 14 w 1324"/>
                  <a:gd name="T17" fmla="*/ 126 h 1496"/>
                  <a:gd name="T18" fmla="*/ 9 w 1324"/>
                  <a:gd name="T19" fmla="*/ 119 h 1496"/>
                  <a:gd name="T20" fmla="*/ 5 w 1324"/>
                  <a:gd name="T21" fmla="*/ 110 h 1496"/>
                  <a:gd name="T22" fmla="*/ 2 w 1324"/>
                  <a:gd name="T23" fmla="*/ 101 h 1496"/>
                  <a:gd name="T24" fmla="*/ 0 w 1324"/>
                  <a:gd name="T25" fmla="*/ 90 h 1496"/>
                  <a:gd name="T26" fmla="*/ 1 w 1324"/>
                  <a:gd name="T27" fmla="*/ 80 h 1496"/>
                  <a:gd name="T28" fmla="*/ 4 w 1324"/>
                  <a:gd name="T29" fmla="*/ 71 h 1496"/>
                  <a:gd name="T30" fmla="*/ 7 w 1324"/>
                  <a:gd name="T31" fmla="*/ 63 h 1496"/>
                  <a:gd name="T32" fmla="*/ 14 w 1324"/>
                  <a:gd name="T33" fmla="*/ 52 h 1496"/>
                  <a:gd name="T34" fmla="*/ 21 w 1324"/>
                  <a:gd name="T35" fmla="*/ 44 h 1496"/>
                  <a:gd name="T36" fmla="*/ 29 w 1324"/>
                  <a:gd name="T37" fmla="*/ 37 h 1496"/>
                  <a:gd name="T38" fmla="*/ 39 w 1324"/>
                  <a:gd name="T39" fmla="*/ 30 h 1496"/>
                  <a:gd name="T40" fmla="*/ 51 w 1324"/>
                  <a:gd name="T41" fmla="*/ 23 h 1496"/>
                  <a:gd name="T42" fmla="*/ 75 w 1324"/>
                  <a:gd name="T43" fmla="*/ 16 h 1496"/>
                  <a:gd name="T44" fmla="*/ 96 w 1324"/>
                  <a:gd name="T45" fmla="*/ 12 h 1496"/>
                  <a:gd name="T46" fmla="*/ 107 w 1324"/>
                  <a:gd name="T47" fmla="*/ 0 h 1496"/>
                  <a:gd name="T48" fmla="*/ 107 w 1324"/>
                  <a:gd name="T49" fmla="*/ 53 h 1496"/>
                  <a:gd name="T50" fmla="*/ 95 w 1324"/>
                  <a:gd name="T51" fmla="*/ 42 h 1496"/>
                  <a:gd name="T52" fmla="*/ 77 w 1324"/>
                  <a:gd name="T53" fmla="*/ 46 h 1496"/>
                  <a:gd name="T54" fmla="*/ 58 w 1324"/>
                  <a:gd name="T55" fmla="*/ 54 h 1496"/>
                  <a:gd name="T56" fmla="*/ 47 w 1324"/>
                  <a:gd name="T57" fmla="*/ 61 h 1496"/>
                  <a:gd name="T58" fmla="*/ 39 w 1324"/>
                  <a:gd name="T59" fmla="*/ 69 h 1496"/>
                  <a:gd name="T60" fmla="*/ 32 w 1324"/>
                  <a:gd name="T61" fmla="*/ 78 h 1496"/>
                  <a:gd name="T62" fmla="*/ 27 w 1324"/>
                  <a:gd name="T63" fmla="*/ 89 h 1496"/>
                  <a:gd name="T64" fmla="*/ 24 w 1324"/>
                  <a:gd name="T65" fmla="*/ 99 h 1496"/>
                  <a:gd name="T66" fmla="*/ 25 w 1324"/>
                  <a:gd name="T67" fmla="*/ 109 h 1496"/>
                  <a:gd name="T68" fmla="*/ 27 w 1324"/>
                  <a:gd name="T69" fmla="*/ 118 h 1496"/>
                  <a:gd name="T70" fmla="*/ 31 w 1324"/>
                  <a:gd name="T71" fmla="*/ 128 h 1496"/>
                  <a:gd name="T72" fmla="*/ 39 w 1324"/>
                  <a:gd name="T73" fmla="*/ 139 h 1496"/>
                  <a:gd name="T74" fmla="*/ 49 w 1324"/>
                  <a:gd name="T75" fmla="*/ 148 h 1496"/>
                  <a:gd name="T76" fmla="*/ 60 w 1324"/>
                  <a:gd name="T77" fmla="*/ 154 h 1496"/>
                  <a:gd name="T78" fmla="*/ 70 w 1324"/>
                  <a:gd name="T79" fmla="*/ 159 h 1496"/>
                  <a:gd name="T80" fmla="*/ 78 w 1324"/>
                  <a:gd name="T81" fmla="*/ 162 h 1496"/>
                  <a:gd name="T82" fmla="*/ 88 w 1324"/>
                  <a:gd name="T83" fmla="*/ 164 h 1496"/>
                  <a:gd name="T84" fmla="*/ 111 w 1324"/>
                  <a:gd name="T85" fmla="*/ 166 h 14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4"/>
                  <a:gd name="T130" fmla="*/ 0 h 1496"/>
                  <a:gd name="T131" fmla="*/ 1324 w 1324"/>
                  <a:gd name="T132" fmla="*/ 1496 h 14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4" h="1496">
                    <a:moveTo>
                      <a:pt x="998" y="1496"/>
                    </a:moveTo>
                    <a:lnTo>
                      <a:pt x="840" y="1493"/>
                    </a:lnTo>
                    <a:lnTo>
                      <a:pt x="787" y="1487"/>
                    </a:lnTo>
                    <a:lnTo>
                      <a:pt x="721" y="1476"/>
                    </a:lnTo>
                    <a:lnTo>
                      <a:pt x="671" y="1467"/>
                    </a:lnTo>
                    <a:lnTo>
                      <a:pt x="622" y="1455"/>
                    </a:lnTo>
                    <a:lnTo>
                      <a:pt x="572" y="1439"/>
                    </a:lnTo>
                    <a:lnTo>
                      <a:pt x="527" y="1422"/>
                    </a:lnTo>
                    <a:lnTo>
                      <a:pt x="474" y="1401"/>
                    </a:lnTo>
                    <a:lnTo>
                      <a:pt x="409" y="1371"/>
                    </a:lnTo>
                    <a:lnTo>
                      <a:pt x="359" y="1343"/>
                    </a:lnTo>
                    <a:lnTo>
                      <a:pt x="310" y="1312"/>
                    </a:lnTo>
                    <a:lnTo>
                      <a:pt x="277" y="1286"/>
                    </a:lnTo>
                    <a:lnTo>
                      <a:pt x="238" y="1256"/>
                    </a:lnTo>
                    <a:lnTo>
                      <a:pt x="211" y="1232"/>
                    </a:lnTo>
                    <a:lnTo>
                      <a:pt x="181" y="1199"/>
                    </a:lnTo>
                    <a:lnTo>
                      <a:pt x="154" y="1168"/>
                    </a:lnTo>
                    <a:lnTo>
                      <a:pt x="127" y="1135"/>
                    </a:lnTo>
                    <a:lnTo>
                      <a:pt x="107" y="1108"/>
                    </a:lnTo>
                    <a:lnTo>
                      <a:pt x="82" y="1070"/>
                    </a:lnTo>
                    <a:lnTo>
                      <a:pt x="57" y="1029"/>
                    </a:lnTo>
                    <a:lnTo>
                      <a:pt x="41" y="987"/>
                    </a:lnTo>
                    <a:lnTo>
                      <a:pt x="27" y="951"/>
                    </a:lnTo>
                    <a:lnTo>
                      <a:pt x="15" y="910"/>
                    </a:lnTo>
                    <a:lnTo>
                      <a:pt x="5" y="866"/>
                    </a:lnTo>
                    <a:lnTo>
                      <a:pt x="0" y="809"/>
                    </a:lnTo>
                    <a:lnTo>
                      <a:pt x="4" y="761"/>
                    </a:lnTo>
                    <a:lnTo>
                      <a:pt x="10" y="721"/>
                    </a:lnTo>
                    <a:lnTo>
                      <a:pt x="18" y="679"/>
                    </a:lnTo>
                    <a:lnTo>
                      <a:pt x="33" y="635"/>
                    </a:lnTo>
                    <a:lnTo>
                      <a:pt x="46" y="598"/>
                    </a:lnTo>
                    <a:lnTo>
                      <a:pt x="64" y="563"/>
                    </a:lnTo>
                    <a:lnTo>
                      <a:pt x="91" y="518"/>
                    </a:lnTo>
                    <a:lnTo>
                      <a:pt x="124" y="469"/>
                    </a:lnTo>
                    <a:lnTo>
                      <a:pt x="159" y="429"/>
                    </a:lnTo>
                    <a:lnTo>
                      <a:pt x="188" y="395"/>
                    </a:lnTo>
                    <a:lnTo>
                      <a:pt x="224" y="362"/>
                    </a:lnTo>
                    <a:lnTo>
                      <a:pt x="260" y="335"/>
                    </a:lnTo>
                    <a:lnTo>
                      <a:pt x="301" y="305"/>
                    </a:lnTo>
                    <a:lnTo>
                      <a:pt x="354" y="268"/>
                    </a:lnTo>
                    <a:lnTo>
                      <a:pt x="404" y="241"/>
                    </a:lnTo>
                    <a:lnTo>
                      <a:pt x="461" y="211"/>
                    </a:lnTo>
                    <a:lnTo>
                      <a:pt x="578" y="168"/>
                    </a:lnTo>
                    <a:lnTo>
                      <a:pt x="673" y="141"/>
                    </a:lnTo>
                    <a:lnTo>
                      <a:pt x="777" y="121"/>
                    </a:lnTo>
                    <a:lnTo>
                      <a:pt x="861" y="111"/>
                    </a:lnTo>
                    <a:lnTo>
                      <a:pt x="968" y="104"/>
                    </a:lnTo>
                    <a:lnTo>
                      <a:pt x="968" y="0"/>
                    </a:lnTo>
                    <a:lnTo>
                      <a:pt x="1324" y="237"/>
                    </a:lnTo>
                    <a:lnTo>
                      <a:pt x="963" y="479"/>
                    </a:lnTo>
                    <a:lnTo>
                      <a:pt x="964" y="372"/>
                    </a:lnTo>
                    <a:lnTo>
                      <a:pt x="857" y="378"/>
                    </a:lnTo>
                    <a:lnTo>
                      <a:pt x="777" y="392"/>
                    </a:lnTo>
                    <a:lnTo>
                      <a:pt x="693" y="412"/>
                    </a:lnTo>
                    <a:lnTo>
                      <a:pt x="578" y="456"/>
                    </a:lnTo>
                    <a:lnTo>
                      <a:pt x="523" y="485"/>
                    </a:lnTo>
                    <a:lnTo>
                      <a:pt x="471" y="516"/>
                    </a:lnTo>
                    <a:lnTo>
                      <a:pt x="427" y="552"/>
                    </a:lnTo>
                    <a:lnTo>
                      <a:pt x="384" y="587"/>
                    </a:lnTo>
                    <a:lnTo>
                      <a:pt x="349" y="620"/>
                    </a:lnTo>
                    <a:lnTo>
                      <a:pt x="320" y="656"/>
                    </a:lnTo>
                    <a:lnTo>
                      <a:pt x="288" y="700"/>
                    </a:lnTo>
                    <a:lnTo>
                      <a:pt x="260" y="750"/>
                    </a:lnTo>
                    <a:lnTo>
                      <a:pt x="240" y="797"/>
                    </a:lnTo>
                    <a:lnTo>
                      <a:pt x="230" y="841"/>
                    </a:lnTo>
                    <a:lnTo>
                      <a:pt x="220" y="894"/>
                    </a:lnTo>
                    <a:lnTo>
                      <a:pt x="219" y="946"/>
                    </a:lnTo>
                    <a:lnTo>
                      <a:pt x="221" y="982"/>
                    </a:lnTo>
                    <a:lnTo>
                      <a:pt x="227" y="1020"/>
                    </a:lnTo>
                    <a:lnTo>
                      <a:pt x="240" y="1064"/>
                    </a:lnTo>
                    <a:lnTo>
                      <a:pt x="257" y="1108"/>
                    </a:lnTo>
                    <a:lnTo>
                      <a:pt x="277" y="1149"/>
                    </a:lnTo>
                    <a:lnTo>
                      <a:pt x="303" y="1190"/>
                    </a:lnTo>
                    <a:lnTo>
                      <a:pt x="351" y="1249"/>
                    </a:lnTo>
                    <a:lnTo>
                      <a:pt x="391" y="1288"/>
                    </a:lnTo>
                    <a:lnTo>
                      <a:pt x="444" y="1329"/>
                    </a:lnTo>
                    <a:lnTo>
                      <a:pt x="497" y="1365"/>
                    </a:lnTo>
                    <a:lnTo>
                      <a:pt x="537" y="1389"/>
                    </a:lnTo>
                    <a:lnTo>
                      <a:pt x="585" y="1412"/>
                    </a:lnTo>
                    <a:lnTo>
                      <a:pt x="631" y="1430"/>
                    </a:lnTo>
                    <a:lnTo>
                      <a:pt x="668" y="1444"/>
                    </a:lnTo>
                    <a:lnTo>
                      <a:pt x="703" y="1456"/>
                    </a:lnTo>
                    <a:lnTo>
                      <a:pt x="750" y="1466"/>
                    </a:lnTo>
                    <a:lnTo>
                      <a:pt x="793" y="1472"/>
                    </a:lnTo>
                    <a:lnTo>
                      <a:pt x="851" y="1482"/>
                    </a:lnTo>
                    <a:lnTo>
                      <a:pt x="998" y="1496"/>
                    </a:lnTo>
                    <a:close/>
                  </a:path>
                </a:pathLst>
              </a:custGeom>
              <a:solidFill>
                <a:srgbClr val="00008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09" y="1522"/>
              <a:ext cx="369" cy="440"/>
              <a:chOff x="2009" y="1522"/>
              <a:chExt cx="369" cy="440"/>
            </a:xfrm>
          </p:grpSpPr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012" y="1522"/>
                <a:ext cx="366" cy="440"/>
                <a:chOff x="2012" y="1522"/>
                <a:chExt cx="366" cy="440"/>
              </a:xfrm>
            </p:grpSpPr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2025" y="1624"/>
                  <a:ext cx="353" cy="338"/>
                  <a:chOff x="2025" y="1624"/>
                  <a:chExt cx="353" cy="338"/>
                </a:xfrm>
              </p:grpSpPr>
              <p:grpSp>
                <p:nvGrpSpPr>
                  <p:cNvPr id="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025" y="1624"/>
                    <a:ext cx="285" cy="72"/>
                    <a:chOff x="2025" y="1624"/>
                    <a:chExt cx="285" cy="72"/>
                  </a:xfrm>
                </p:grpSpPr>
                <p:grpSp>
                  <p:nvGrpSpPr>
                    <p:cNvPr id="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8" y="1634"/>
                      <a:ext cx="62" cy="62"/>
                      <a:chOff x="2248" y="1634"/>
                      <a:chExt cx="62" cy="62"/>
                    </a:xfrm>
                  </p:grpSpPr>
                  <p:grpSp>
                    <p:nvGrpSpPr>
                      <p:cNvPr id="9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48" y="1634"/>
                        <a:ext cx="44" cy="39"/>
                        <a:chOff x="2248" y="1634"/>
                        <a:chExt cx="44" cy="39"/>
                      </a:xfrm>
                    </p:grpSpPr>
                    <p:sp>
                      <p:nvSpPr>
                        <p:cNvPr id="62982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48" y="1637"/>
                          <a:ext cx="40" cy="32"/>
                        </a:xfrm>
                        <a:custGeom>
                          <a:avLst/>
                          <a:gdLst>
                            <a:gd name="T0" fmla="*/ 0 w 198"/>
                            <a:gd name="T1" fmla="*/ 6 h 161"/>
                            <a:gd name="T2" fmla="*/ 1 w 198"/>
                            <a:gd name="T3" fmla="*/ 5 h 161"/>
                            <a:gd name="T4" fmla="*/ 1 w 198"/>
                            <a:gd name="T5" fmla="*/ 4 h 161"/>
                            <a:gd name="T6" fmla="*/ 2 w 198"/>
                            <a:gd name="T7" fmla="*/ 3 h 161"/>
                            <a:gd name="T8" fmla="*/ 3 w 198"/>
                            <a:gd name="T9" fmla="*/ 2 h 161"/>
                            <a:gd name="T10" fmla="*/ 4 w 198"/>
                            <a:gd name="T11" fmla="*/ 1 h 161"/>
                            <a:gd name="T12" fmla="*/ 5 w 198"/>
                            <a:gd name="T13" fmla="*/ 1 h 161"/>
                            <a:gd name="T14" fmla="*/ 6 w 198"/>
                            <a:gd name="T15" fmla="*/ 0 h 161"/>
                            <a:gd name="T16" fmla="*/ 7 w 198"/>
                            <a:gd name="T17" fmla="*/ 0 h 161"/>
                            <a:gd name="T18" fmla="*/ 8 w 198"/>
                            <a:gd name="T19" fmla="*/ 0 h 161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8"/>
                            <a:gd name="T31" fmla="*/ 0 h 161"/>
                            <a:gd name="T32" fmla="*/ 198 w 198"/>
                            <a:gd name="T33" fmla="*/ 161 h 161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8" h="161">
                              <a:moveTo>
                                <a:pt x="0" y="161"/>
                              </a:moveTo>
                              <a:lnTo>
                                <a:pt x="18" y="132"/>
                              </a:lnTo>
                              <a:lnTo>
                                <a:pt x="37" y="108"/>
                              </a:lnTo>
                              <a:lnTo>
                                <a:pt x="58" y="81"/>
                              </a:lnTo>
                              <a:lnTo>
                                <a:pt x="82" y="57"/>
                              </a:lnTo>
                              <a:lnTo>
                                <a:pt x="107" y="37"/>
                              </a:lnTo>
                              <a:lnTo>
                                <a:pt x="131" y="23"/>
                              </a:lnTo>
                              <a:lnTo>
                                <a:pt x="150" y="12"/>
                              </a:lnTo>
                              <a:lnTo>
                                <a:pt x="170" y="6"/>
                              </a:lnTo>
                              <a:lnTo>
                                <a:pt x="198" y="0"/>
                              </a:ln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60006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983" name="Freeform 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53" y="1641"/>
                          <a:ext cx="39" cy="32"/>
                        </a:xfrm>
                        <a:custGeom>
                          <a:avLst/>
                          <a:gdLst>
                            <a:gd name="T0" fmla="*/ 0 w 195"/>
                            <a:gd name="T1" fmla="*/ 6 h 160"/>
                            <a:gd name="T2" fmla="*/ 1 w 195"/>
                            <a:gd name="T3" fmla="*/ 5 h 160"/>
                            <a:gd name="T4" fmla="*/ 1 w 195"/>
                            <a:gd name="T5" fmla="*/ 4 h 160"/>
                            <a:gd name="T6" fmla="*/ 2 w 195"/>
                            <a:gd name="T7" fmla="*/ 3 h 160"/>
                            <a:gd name="T8" fmla="*/ 3 w 195"/>
                            <a:gd name="T9" fmla="*/ 2 h 160"/>
                            <a:gd name="T10" fmla="*/ 4 w 195"/>
                            <a:gd name="T11" fmla="*/ 1 h 160"/>
                            <a:gd name="T12" fmla="*/ 5 w 195"/>
                            <a:gd name="T13" fmla="*/ 1 h 160"/>
                            <a:gd name="T14" fmla="*/ 6 w 195"/>
                            <a:gd name="T15" fmla="*/ 0 h 160"/>
                            <a:gd name="T16" fmla="*/ 7 w 195"/>
                            <a:gd name="T17" fmla="*/ 0 h 160"/>
                            <a:gd name="T18" fmla="*/ 8 w 195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5"/>
                            <a:gd name="T31" fmla="*/ 0 h 160"/>
                            <a:gd name="T32" fmla="*/ 195 w 195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5" h="160">
                              <a:moveTo>
                                <a:pt x="0" y="160"/>
                              </a:moveTo>
                              <a:lnTo>
                                <a:pt x="19" y="131"/>
                              </a:lnTo>
                              <a:lnTo>
                                <a:pt x="37" y="106"/>
                              </a:lnTo>
                              <a:lnTo>
                                <a:pt x="59" y="80"/>
                              </a:lnTo>
                              <a:lnTo>
                                <a:pt x="82" y="55"/>
                              </a:lnTo>
                              <a:lnTo>
                                <a:pt x="108" y="35"/>
                              </a:lnTo>
                              <a:lnTo>
                                <a:pt x="131" y="21"/>
                              </a:lnTo>
                              <a:lnTo>
                                <a:pt x="156" y="11"/>
                              </a:lnTo>
                              <a:lnTo>
                                <a:pt x="177" y="3"/>
                              </a:lnTo>
                              <a:lnTo>
                                <a:pt x="195" y="0"/>
                              </a:lnTo>
                            </a:path>
                          </a:pathLst>
                        </a:custGeom>
                        <a:noFill/>
                        <a:ln w="11113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984" name="Freeform 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48" y="1634"/>
                          <a:ext cx="39" cy="32"/>
                        </a:xfrm>
                        <a:custGeom>
                          <a:avLst/>
                          <a:gdLst>
                            <a:gd name="T0" fmla="*/ 0 w 194"/>
                            <a:gd name="T1" fmla="*/ 6 h 160"/>
                            <a:gd name="T2" fmla="*/ 1 w 194"/>
                            <a:gd name="T3" fmla="*/ 5 h 160"/>
                            <a:gd name="T4" fmla="*/ 1 w 194"/>
                            <a:gd name="T5" fmla="*/ 4 h 160"/>
                            <a:gd name="T6" fmla="*/ 2 w 194"/>
                            <a:gd name="T7" fmla="*/ 3 h 160"/>
                            <a:gd name="T8" fmla="*/ 3 w 194"/>
                            <a:gd name="T9" fmla="*/ 2 h 160"/>
                            <a:gd name="T10" fmla="*/ 4 w 194"/>
                            <a:gd name="T11" fmla="*/ 1 h 160"/>
                            <a:gd name="T12" fmla="*/ 5 w 194"/>
                            <a:gd name="T13" fmla="*/ 1 h 160"/>
                            <a:gd name="T14" fmla="*/ 6 w 194"/>
                            <a:gd name="T15" fmla="*/ 0 h 160"/>
                            <a:gd name="T16" fmla="*/ 7 w 194"/>
                            <a:gd name="T17" fmla="*/ 0 h 160"/>
                            <a:gd name="T18" fmla="*/ 8 w 194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4"/>
                            <a:gd name="T31" fmla="*/ 0 h 160"/>
                            <a:gd name="T32" fmla="*/ 194 w 194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4" h="160">
                              <a:moveTo>
                                <a:pt x="0" y="160"/>
                              </a:moveTo>
                              <a:lnTo>
                                <a:pt x="18" y="131"/>
                              </a:lnTo>
                              <a:lnTo>
                                <a:pt x="37" y="106"/>
                              </a:lnTo>
                              <a:lnTo>
                                <a:pt x="58" y="80"/>
                              </a:lnTo>
                              <a:lnTo>
                                <a:pt x="82" y="55"/>
                              </a:lnTo>
                              <a:lnTo>
                                <a:pt x="107" y="36"/>
                              </a:lnTo>
                              <a:lnTo>
                                <a:pt x="131" y="21"/>
                              </a:lnTo>
                              <a:lnTo>
                                <a:pt x="155" y="11"/>
                              </a:lnTo>
                              <a:lnTo>
                                <a:pt x="178" y="3"/>
                              </a:lnTo>
                              <a:lnTo>
                                <a:pt x="194" y="0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0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10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5" y="1658"/>
                        <a:ext cx="45" cy="38"/>
                        <a:chOff x="2265" y="1658"/>
                        <a:chExt cx="45" cy="38"/>
                      </a:xfrm>
                    </p:grpSpPr>
                    <p:sp>
                      <p:nvSpPr>
                        <p:cNvPr id="62979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5" y="1660"/>
                          <a:ext cx="40" cy="32"/>
                        </a:xfrm>
                        <a:custGeom>
                          <a:avLst/>
                          <a:gdLst>
                            <a:gd name="T0" fmla="*/ 0 w 198"/>
                            <a:gd name="T1" fmla="*/ 6 h 160"/>
                            <a:gd name="T2" fmla="*/ 1 w 198"/>
                            <a:gd name="T3" fmla="*/ 5 h 160"/>
                            <a:gd name="T4" fmla="*/ 1 w 198"/>
                            <a:gd name="T5" fmla="*/ 4 h 160"/>
                            <a:gd name="T6" fmla="*/ 2 w 198"/>
                            <a:gd name="T7" fmla="*/ 3 h 160"/>
                            <a:gd name="T8" fmla="*/ 3 w 198"/>
                            <a:gd name="T9" fmla="*/ 2 h 160"/>
                            <a:gd name="T10" fmla="*/ 4 w 198"/>
                            <a:gd name="T11" fmla="*/ 1 h 160"/>
                            <a:gd name="T12" fmla="*/ 5 w 198"/>
                            <a:gd name="T13" fmla="*/ 1 h 160"/>
                            <a:gd name="T14" fmla="*/ 6 w 198"/>
                            <a:gd name="T15" fmla="*/ 0 h 160"/>
                            <a:gd name="T16" fmla="*/ 7 w 198"/>
                            <a:gd name="T17" fmla="*/ 0 h 160"/>
                            <a:gd name="T18" fmla="*/ 8 w 198"/>
                            <a:gd name="T19" fmla="*/ 0 h 16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8"/>
                            <a:gd name="T31" fmla="*/ 0 h 160"/>
                            <a:gd name="T32" fmla="*/ 198 w 198"/>
                            <a:gd name="T33" fmla="*/ 160 h 16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8" h="160">
                              <a:moveTo>
                                <a:pt x="0" y="160"/>
                              </a:moveTo>
                              <a:lnTo>
                                <a:pt x="18" y="131"/>
                              </a:lnTo>
                              <a:lnTo>
                                <a:pt x="37" y="107"/>
                              </a:lnTo>
                              <a:lnTo>
                                <a:pt x="58" y="81"/>
                              </a:lnTo>
                              <a:lnTo>
                                <a:pt x="82" y="56"/>
                              </a:lnTo>
                              <a:lnTo>
                                <a:pt x="106" y="37"/>
                              </a:lnTo>
                              <a:lnTo>
                                <a:pt x="130" y="23"/>
                              </a:lnTo>
                              <a:lnTo>
                                <a:pt x="149" y="12"/>
                              </a:lnTo>
                              <a:lnTo>
                                <a:pt x="168" y="6"/>
                              </a:lnTo>
                              <a:lnTo>
                                <a:pt x="198" y="0"/>
                              </a:ln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60006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980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71" y="1664"/>
                          <a:ext cx="39" cy="32"/>
                        </a:xfrm>
                        <a:custGeom>
                          <a:avLst/>
                          <a:gdLst>
                            <a:gd name="T0" fmla="*/ 0 w 195"/>
                            <a:gd name="T1" fmla="*/ 6 h 159"/>
                            <a:gd name="T2" fmla="*/ 1 w 195"/>
                            <a:gd name="T3" fmla="*/ 5 h 159"/>
                            <a:gd name="T4" fmla="*/ 1 w 195"/>
                            <a:gd name="T5" fmla="*/ 4 h 159"/>
                            <a:gd name="T6" fmla="*/ 2 w 195"/>
                            <a:gd name="T7" fmla="*/ 3 h 159"/>
                            <a:gd name="T8" fmla="*/ 3 w 195"/>
                            <a:gd name="T9" fmla="*/ 2 h 159"/>
                            <a:gd name="T10" fmla="*/ 4 w 195"/>
                            <a:gd name="T11" fmla="*/ 1 h 159"/>
                            <a:gd name="T12" fmla="*/ 5 w 195"/>
                            <a:gd name="T13" fmla="*/ 1 h 159"/>
                            <a:gd name="T14" fmla="*/ 6 w 195"/>
                            <a:gd name="T15" fmla="*/ 0 h 159"/>
                            <a:gd name="T16" fmla="*/ 7 w 195"/>
                            <a:gd name="T17" fmla="*/ 0 h 159"/>
                            <a:gd name="T18" fmla="*/ 8 w 195"/>
                            <a:gd name="T19" fmla="*/ 0 h 159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5"/>
                            <a:gd name="T31" fmla="*/ 0 h 159"/>
                            <a:gd name="T32" fmla="*/ 195 w 195"/>
                            <a:gd name="T33" fmla="*/ 159 h 159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5" h="159">
                              <a:moveTo>
                                <a:pt x="0" y="159"/>
                              </a:moveTo>
                              <a:lnTo>
                                <a:pt x="19" y="131"/>
                              </a:lnTo>
                              <a:lnTo>
                                <a:pt x="37" y="106"/>
                              </a:lnTo>
                              <a:lnTo>
                                <a:pt x="59" y="79"/>
                              </a:lnTo>
                              <a:lnTo>
                                <a:pt x="81" y="56"/>
                              </a:lnTo>
                              <a:lnTo>
                                <a:pt x="107" y="36"/>
                              </a:lnTo>
                              <a:lnTo>
                                <a:pt x="130" y="22"/>
                              </a:lnTo>
                              <a:lnTo>
                                <a:pt x="155" y="12"/>
                              </a:lnTo>
                              <a:lnTo>
                                <a:pt x="177" y="4"/>
                              </a:lnTo>
                              <a:lnTo>
                                <a:pt x="195" y="0"/>
                              </a:lnTo>
                            </a:path>
                          </a:pathLst>
                        </a:custGeom>
                        <a:noFill/>
                        <a:ln w="11113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981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5" y="1658"/>
                          <a:ext cx="39" cy="31"/>
                        </a:xfrm>
                        <a:custGeom>
                          <a:avLst/>
                          <a:gdLst>
                            <a:gd name="T0" fmla="*/ 0 w 194"/>
                            <a:gd name="T1" fmla="*/ 6 h 159"/>
                            <a:gd name="T2" fmla="*/ 1 w 194"/>
                            <a:gd name="T3" fmla="*/ 5 h 159"/>
                            <a:gd name="T4" fmla="*/ 1 w 194"/>
                            <a:gd name="T5" fmla="*/ 4 h 159"/>
                            <a:gd name="T6" fmla="*/ 2 w 194"/>
                            <a:gd name="T7" fmla="*/ 3 h 159"/>
                            <a:gd name="T8" fmla="*/ 3 w 194"/>
                            <a:gd name="T9" fmla="*/ 2 h 159"/>
                            <a:gd name="T10" fmla="*/ 4 w 194"/>
                            <a:gd name="T11" fmla="*/ 1 h 159"/>
                            <a:gd name="T12" fmla="*/ 5 w 194"/>
                            <a:gd name="T13" fmla="*/ 1 h 159"/>
                            <a:gd name="T14" fmla="*/ 6 w 194"/>
                            <a:gd name="T15" fmla="*/ 0 h 159"/>
                            <a:gd name="T16" fmla="*/ 7 w 194"/>
                            <a:gd name="T17" fmla="*/ 0 h 159"/>
                            <a:gd name="T18" fmla="*/ 8 w 194"/>
                            <a:gd name="T19" fmla="*/ 0 h 159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94"/>
                            <a:gd name="T31" fmla="*/ 0 h 159"/>
                            <a:gd name="T32" fmla="*/ 194 w 194"/>
                            <a:gd name="T33" fmla="*/ 159 h 159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94" h="159">
                              <a:moveTo>
                                <a:pt x="0" y="159"/>
                              </a:moveTo>
                              <a:lnTo>
                                <a:pt x="18" y="130"/>
                              </a:lnTo>
                              <a:lnTo>
                                <a:pt x="37" y="106"/>
                              </a:lnTo>
                              <a:lnTo>
                                <a:pt x="58" y="80"/>
                              </a:lnTo>
                              <a:lnTo>
                                <a:pt x="82" y="55"/>
                              </a:lnTo>
                              <a:lnTo>
                                <a:pt x="106" y="36"/>
                              </a:lnTo>
                              <a:lnTo>
                                <a:pt x="130" y="21"/>
                              </a:lnTo>
                              <a:lnTo>
                                <a:pt x="154" y="11"/>
                              </a:lnTo>
                              <a:lnTo>
                                <a:pt x="177" y="3"/>
                              </a:lnTo>
                              <a:lnTo>
                                <a:pt x="194" y="0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A00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11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25" y="1624"/>
                      <a:ext cx="213" cy="55"/>
                      <a:chOff x="2025" y="1624"/>
                      <a:chExt cx="213" cy="55"/>
                    </a:xfrm>
                  </p:grpSpPr>
                  <p:grpSp>
                    <p:nvGrpSpPr>
                      <p:cNvPr id="12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51" y="1650"/>
                        <a:ext cx="148" cy="29"/>
                        <a:chOff x="2051" y="1650"/>
                        <a:chExt cx="148" cy="29"/>
                      </a:xfrm>
                    </p:grpSpPr>
                    <p:grpSp>
                      <p:nvGrpSpPr>
                        <p:cNvPr id="13" name="Group 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57" y="1650"/>
                          <a:ext cx="142" cy="29"/>
                          <a:chOff x="2057" y="1650"/>
                          <a:chExt cx="142" cy="29"/>
                        </a:xfrm>
                      </p:grpSpPr>
                      <p:sp>
                        <p:nvSpPr>
                          <p:cNvPr id="62974" name="Freeform 2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58" y="1653"/>
                            <a:ext cx="139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1"/>
                              <a:gd name="T2" fmla="*/ 2 w 694"/>
                              <a:gd name="T3" fmla="*/ 3 h 101"/>
                              <a:gd name="T4" fmla="*/ 3 w 694"/>
                              <a:gd name="T5" fmla="*/ 2 h 101"/>
                              <a:gd name="T6" fmla="*/ 6 w 694"/>
                              <a:gd name="T7" fmla="*/ 2 h 101"/>
                              <a:gd name="T8" fmla="*/ 8 w 694"/>
                              <a:gd name="T9" fmla="*/ 1 h 101"/>
                              <a:gd name="T10" fmla="*/ 11 w 694"/>
                              <a:gd name="T11" fmla="*/ 1 h 101"/>
                              <a:gd name="T12" fmla="*/ 13 w 694"/>
                              <a:gd name="T13" fmla="*/ 0 h 101"/>
                              <a:gd name="T14" fmla="*/ 15 w 694"/>
                              <a:gd name="T15" fmla="*/ 0 h 101"/>
                              <a:gd name="T16" fmla="*/ 17 w 694"/>
                              <a:gd name="T17" fmla="*/ 0 h 101"/>
                              <a:gd name="T18" fmla="*/ 20 w 694"/>
                              <a:gd name="T19" fmla="*/ 0 h 101"/>
                              <a:gd name="T20" fmla="*/ 22 w 694"/>
                              <a:gd name="T21" fmla="*/ 0 h 101"/>
                              <a:gd name="T22" fmla="*/ 24 w 694"/>
                              <a:gd name="T23" fmla="*/ 1 h 101"/>
                              <a:gd name="T24" fmla="*/ 25 w 694"/>
                              <a:gd name="T25" fmla="*/ 1 h 101"/>
                              <a:gd name="T26" fmla="*/ 26 w 694"/>
                              <a:gd name="T27" fmla="*/ 2 h 101"/>
                              <a:gd name="T28" fmla="*/ 27 w 694"/>
                              <a:gd name="T29" fmla="*/ 2 h 101"/>
                              <a:gd name="T30" fmla="*/ 27 w 694"/>
                              <a:gd name="T31" fmla="*/ 3 h 101"/>
                              <a:gd name="T32" fmla="*/ 28 w 694"/>
                              <a:gd name="T33" fmla="*/ 4 h 101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1"/>
                              <a:gd name="T53" fmla="*/ 694 w 694"/>
                              <a:gd name="T54" fmla="*/ 101 h 101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1">
                                <a:moveTo>
                                  <a:pt x="0" y="80"/>
                                </a:moveTo>
                                <a:lnTo>
                                  <a:pt x="42" y="67"/>
                                </a:lnTo>
                                <a:lnTo>
                                  <a:pt x="85" y="54"/>
                                </a:lnTo>
                                <a:lnTo>
                                  <a:pt x="143" y="40"/>
                                </a:lnTo>
                                <a:lnTo>
                                  <a:pt x="205" y="27"/>
                                </a:lnTo>
                                <a:lnTo>
                                  <a:pt x="268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3" y="0"/>
                                </a:lnTo>
                                <a:lnTo>
                                  <a:pt x="490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7" y="25"/>
                                </a:lnTo>
                                <a:lnTo>
                                  <a:pt x="642" y="39"/>
                                </a:lnTo>
                                <a:lnTo>
                                  <a:pt x="663" y="56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1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600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75" name="Freeform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57" y="1659"/>
                            <a:ext cx="138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0"/>
                              <a:gd name="T2" fmla="*/ 2 w 694"/>
                              <a:gd name="T3" fmla="*/ 3 h 100"/>
                              <a:gd name="T4" fmla="*/ 3 w 694"/>
                              <a:gd name="T5" fmla="*/ 2 h 100"/>
                              <a:gd name="T6" fmla="*/ 6 w 694"/>
                              <a:gd name="T7" fmla="*/ 2 h 100"/>
                              <a:gd name="T8" fmla="*/ 8 w 694"/>
                              <a:gd name="T9" fmla="*/ 1 h 100"/>
                              <a:gd name="T10" fmla="*/ 11 w 694"/>
                              <a:gd name="T11" fmla="*/ 1 h 100"/>
                              <a:gd name="T12" fmla="*/ 13 w 694"/>
                              <a:gd name="T13" fmla="*/ 0 h 100"/>
                              <a:gd name="T14" fmla="*/ 15 w 694"/>
                              <a:gd name="T15" fmla="*/ 0 h 100"/>
                              <a:gd name="T16" fmla="*/ 17 w 694"/>
                              <a:gd name="T17" fmla="*/ 0 h 100"/>
                              <a:gd name="T18" fmla="*/ 19 w 694"/>
                              <a:gd name="T19" fmla="*/ 0 h 100"/>
                              <a:gd name="T20" fmla="*/ 21 w 694"/>
                              <a:gd name="T21" fmla="*/ 0 h 100"/>
                              <a:gd name="T22" fmla="*/ 23 w 694"/>
                              <a:gd name="T23" fmla="*/ 1 h 100"/>
                              <a:gd name="T24" fmla="*/ 24 w 694"/>
                              <a:gd name="T25" fmla="*/ 1 h 100"/>
                              <a:gd name="T26" fmla="*/ 25 w 694"/>
                              <a:gd name="T27" fmla="*/ 2 h 100"/>
                              <a:gd name="T28" fmla="*/ 26 w 694"/>
                              <a:gd name="T29" fmla="*/ 2 h 100"/>
                              <a:gd name="T30" fmla="*/ 27 w 694"/>
                              <a:gd name="T31" fmla="*/ 3 h 100"/>
                              <a:gd name="T32" fmla="*/ 27 w 694"/>
                              <a:gd name="T33" fmla="*/ 4 h 100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0"/>
                              <a:gd name="T53" fmla="*/ 694 w 694"/>
                              <a:gd name="T54" fmla="*/ 100 h 100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0">
                                <a:moveTo>
                                  <a:pt x="0" y="80"/>
                                </a:moveTo>
                                <a:lnTo>
                                  <a:pt x="41" y="66"/>
                                </a:lnTo>
                                <a:lnTo>
                                  <a:pt x="84" y="54"/>
                                </a:lnTo>
                                <a:lnTo>
                                  <a:pt x="143" y="40"/>
                                </a:lnTo>
                                <a:lnTo>
                                  <a:pt x="205" y="26"/>
                                </a:lnTo>
                                <a:lnTo>
                                  <a:pt x="267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3" y="0"/>
                                </a:lnTo>
                                <a:lnTo>
                                  <a:pt x="489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7" y="24"/>
                                </a:lnTo>
                                <a:lnTo>
                                  <a:pt x="642" y="39"/>
                                </a:lnTo>
                                <a:lnTo>
                                  <a:pt x="663" y="55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0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40004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76" name="Freeform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60" y="1650"/>
                            <a:ext cx="139" cy="20"/>
                          </a:xfrm>
                          <a:custGeom>
                            <a:avLst/>
                            <a:gdLst>
                              <a:gd name="T0" fmla="*/ 0 w 694"/>
                              <a:gd name="T1" fmla="*/ 3 h 100"/>
                              <a:gd name="T2" fmla="*/ 2 w 694"/>
                              <a:gd name="T3" fmla="*/ 3 h 100"/>
                              <a:gd name="T4" fmla="*/ 3 w 694"/>
                              <a:gd name="T5" fmla="*/ 2 h 100"/>
                              <a:gd name="T6" fmla="*/ 6 w 694"/>
                              <a:gd name="T7" fmla="*/ 2 h 100"/>
                              <a:gd name="T8" fmla="*/ 8 w 694"/>
                              <a:gd name="T9" fmla="*/ 1 h 100"/>
                              <a:gd name="T10" fmla="*/ 11 w 694"/>
                              <a:gd name="T11" fmla="*/ 1 h 100"/>
                              <a:gd name="T12" fmla="*/ 13 w 694"/>
                              <a:gd name="T13" fmla="*/ 0 h 100"/>
                              <a:gd name="T14" fmla="*/ 15 w 694"/>
                              <a:gd name="T15" fmla="*/ 0 h 100"/>
                              <a:gd name="T16" fmla="*/ 17 w 694"/>
                              <a:gd name="T17" fmla="*/ 0 h 100"/>
                              <a:gd name="T18" fmla="*/ 20 w 694"/>
                              <a:gd name="T19" fmla="*/ 0 h 100"/>
                              <a:gd name="T20" fmla="*/ 22 w 694"/>
                              <a:gd name="T21" fmla="*/ 0 h 100"/>
                              <a:gd name="T22" fmla="*/ 24 w 694"/>
                              <a:gd name="T23" fmla="*/ 1 h 100"/>
                              <a:gd name="T24" fmla="*/ 25 w 694"/>
                              <a:gd name="T25" fmla="*/ 1 h 100"/>
                              <a:gd name="T26" fmla="*/ 26 w 694"/>
                              <a:gd name="T27" fmla="*/ 2 h 100"/>
                              <a:gd name="T28" fmla="*/ 27 w 694"/>
                              <a:gd name="T29" fmla="*/ 2 h 100"/>
                              <a:gd name="T30" fmla="*/ 27 w 694"/>
                              <a:gd name="T31" fmla="*/ 3 h 100"/>
                              <a:gd name="T32" fmla="*/ 28 w 694"/>
                              <a:gd name="T33" fmla="*/ 4 h 100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694"/>
                              <a:gd name="T52" fmla="*/ 0 h 100"/>
                              <a:gd name="T53" fmla="*/ 694 w 694"/>
                              <a:gd name="T54" fmla="*/ 100 h 100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694" h="100">
                                <a:moveTo>
                                  <a:pt x="0" y="80"/>
                                </a:moveTo>
                                <a:lnTo>
                                  <a:pt x="42" y="66"/>
                                </a:lnTo>
                                <a:lnTo>
                                  <a:pt x="85" y="54"/>
                                </a:lnTo>
                                <a:lnTo>
                                  <a:pt x="143" y="40"/>
                                </a:lnTo>
                                <a:lnTo>
                                  <a:pt x="204" y="26"/>
                                </a:lnTo>
                                <a:lnTo>
                                  <a:pt x="268" y="14"/>
                                </a:lnTo>
                                <a:lnTo>
                                  <a:pt x="315" y="8"/>
                                </a:lnTo>
                                <a:lnTo>
                                  <a:pt x="372" y="2"/>
                                </a:lnTo>
                                <a:lnTo>
                                  <a:pt x="434" y="0"/>
                                </a:lnTo>
                                <a:lnTo>
                                  <a:pt x="490" y="3"/>
                                </a:lnTo>
                                <a:lnTo>
                                  <a:pt x="540" y="6"/>
                                </a:lnTo>
                                <a:lnTo>
                                  <a:pt x="590" y="14"/>
                                </a:lnTo>
                                <a:lnTo>
                                  <a:pt x="618" y="24"/>
                                </a:lnTo>
                                <a:lnTo>
                                  <a:pt x="642" y="39"/>
                                </a:lnTo>
                                <a:lnTo>
                                  <a:pt x="664" y="55"/>
                                </a:lnTo>
                                <a:lnTo>
                                  <a:pt x="685" y="83"/>
                                </a:lnTo>
                                <a:lnTo>
                                  <a:pt x="694" y="100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A00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2973" name="Oval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51" y="1663"/>
                          <a:ext cx="8" cy="14"/>
                        </a:xfrm>
                        <a:prstGeom prst="ellipse">
                          <a:avLst/>
                        </a:prstGeom>
                        <a:solidFill>
                          <a:srgbClr val="200020"/>
                        </a:solidFill>
                        <a:ln w="317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  <p:grpSp>
                    <p:nvGrpSpPr>
                      <p:cNvPr id="14" name="Group 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25" y="1624"/>
                        <a:ext cx="213" cy="42"/>
                        <a:chOff x="2025" y="1624"/>
                        <a:chExt cx="213" cy="42"/>
                      </a:xfrm>
                    </p:grpSpPr>
                    <p:grpSp>
                      <p:nvGrpSpPr>
                        <p:cNvPr id="15" name="Group 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0" y="1624"/>
                          <a:ext cx="208" cy="42"/>
                          <a:chOff x="2030" y="1624"/>
                          <a:chExt cx="208" cy="42"/>
                        </a:xfrm>
                      </p:grpSpPr>
                      <p:sp>
                        <p:nvSpPr>
                          <p:cNvPr id="62969" name="Freeform 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2" y="1629"/>
                            <a:ext cx="202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8"/>
                              <a:gd name="T2" fmla="*/ 2 w 1012"/>
                              <a:gd name="T3" fmla="*/ 4 h 148"/>
                              <a:gd name="T4" fmla="*/ 5 w 1012"/>
                              <a:gd name="T5" fmla="*/ 3 h 148"/>
                              <a:gd name="T6" fmla="*/ 8 w 1012"/>
                              <a:gd name="T7" fmla="*/ 2 h 148"/>
                              <a:gd name="T8" fmla="*/ 12 w 1012"/>
                              <a:gd name="T9" fmla="*/ 2 h 148"/>
                              <a:gd name="T10" fmla="*/ 16 w 1012"/>
                              <a:gd name="T11" fmla="*/ 1 h 148"/>
                              <a:gd name="T12" fmla="*/ 18 w 1012"/>
                              <a:gd name="T13" fmla="*/ 0 h 148"/>
                              <a:gd name="T14" fmla="*/ 22 w 1012"/>
                              <a:gd name="T15" fmla="*/ 0 h 148"/>
                              <a:gd name="T16" fmla="*/ 25 w 1012"/>
                              <a:gd name="T17" fmla="*/ 0 h 148"/>
                              <a:gd name="T18" fmla="*/ 29 w 1012"/>
                              <a:gd name="T19" fmla="*/ 0 h 148"/>
                              <a:gd name="T20" fmla="*/ 31 w 1012"/>
                              <a:gd name="T21" fmla="*/ 0 h 148"/>
                              <a:gd name="T22" fmla="*/ 34 w 1012"/>
                              <a:gd name="T23" fmla="*/ 1 h 148"/>
                              <a:gd name="T24" fmla="*/ 36 w 1012"/>
                              <a:gd name="T25" fmla="*/ 1 h 148"/>
                              <a:gd name="T26" fmla="*/ 37 w 1012"/>
                              <a:gd name="T27" fmla="*/ 2 h 148"/>
                              <a:gd name="T28" fmla="*/ 39 w 1012"/>
                              <a:gd name="T29" fmla="*/ 3 h 148"/>
                              <a:gd name="T30" fmla="*/ 40 w 1012"/>
                              <a:gd name="T31" fmla="*/ 5 h 148"/>
                              <a:gd name="T32" fmla="*/ 40 w 1012"/>
                              <a:gd name="T33" fmla="*/ 6 h 148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8"/>
                              <a:gd name="T53" fmla="*/ 1012 w 1012"/>
                              <a:gd name="T54" fmla="*/ 148 h 148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8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3" y="80"/>
                                </a:lnTo>
                                <a:lnTo>
                                  <a:pt x="207" y="59"/>
                                </a:lnTo>
                                <a:lnTo>
                                  <a:pt x="298" y="39"/>
                                </a:lnTo>
                                <a:lnTo>
                                  <a:pt x="390" y="22"/>
                                </a:lnTo>
                                <a:lnTo>
                                  <a:pt x="459" y="12"/>
                                </a:lnTo>
                                <a:lnTo>
                                  <a:pt x="543" y="3"/>
                                </a:lnTo>
                                <a:lnTo>
                                  <a:pt x="632" y="0"/>
                                </a:lnTo>
                                <a:lnTo>
                                  <a:pt x="714" y="4"/>
                                </a:lnTo>
                                <a:lnTo>
                                  <a:pt x="788" y="9"/>
                                </a:lnTo>
                                <a:lnTo>
                                  <a:pt x="861" y="22"/>
                                </a:lnTo>
                                <a:lnTo>
                                  <a:pt x="901" y="36"/>
                                </a:lnTo>
                                <a:lnTo>
                                  <a:pt x="937" y="58"/>
                                </a:lnTo>
                                <a:lnTo>
                                  <a:pt x="967" y="81"/>
                                </a:lnTo>
                                <a:lnTo>
                                  <a:pt x="999" y="122"/>
                                </a:lnTo>
                                <a:lnTo>
                                  <a:pt x="1012" y="148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600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70" name="Freeform 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0" y="1637"/>
                            <a:ext cx="203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7"/>
                              <a:gd name="T2" fmla="*/ 2 w 1012"/>
                              <a:gd name="T3" fmla="*/ 4 h 147"/>
                              <a:gd name="T4" fmla="*/ 5 w 1012"/>
                              <a:gd name="T5" fmla="*/ 3 h 147"/>
                              <a:gd name="T6" fmla="*/ 8 w 1012"/>
                              <a:gd name="T7" fmla="*/ 2 h 147"/>
                              <a:gd name="T8" fmla="*/ 12 w 1012"/>
                              <a:gd name="T9" fmla="*/ 2 h 147"/>
                              <a:gd name="T10" fmla="*/ 16 w 1012"/>
                              <a:gd name="T11" fmla="*/ 1 h 147"/>
                              <a:gd name="T12" fmla="*/ 18 w 1012"/>
                              <a:gd name="T13" fmla="*/ 0 h 147"/>
                              <a:gd name="T14" fmla="*/ 22 w 1012"/>
                              <a:gd name="T15" fmla="*/ 0 h 147"/>
                              <a:gd name="T16" fmla="*/ 25 w 1012"/>
                              <a:gd name="T17" fmla="*/ 0 h 147"/>
                              <a:gd name="T18" fmla="*/ 29 w 1012"/>
                              <a:gd name="T19" fmla="*/ 0 h 147"/>
                              <a:gd name="T20" fmla="*/ 32 w 1012"/>
                              <a:gd name="T21" fmla="*/ 0 h 147"/>
                              <a:gd name="T22" fmla="*/ 35 w 1012"/>
                              <a:gd name="T23" fmla="*/ 1 h 147"/>
                              <a:gd name="T24" fmla="*/ 36 w 1012"/>
                              <a:gd name="T25" fmla="*/ 1 h 147"/>
                              <a:gd name="T26" fmla="*/ 38 w 1012"/>
                              <a:gd name="T27" fmla="*/ 2 h 147"/>
                              <a:gd name="T28" fmla="*/ 39 w 1012"/>
                              <a:gd name="T29" fmla="*/ 3 h 147"/>
                              <a:gd name="T30" fmla="*/ 40 w 1012"/>
                              <a:gd name="T31" fmla="*/ 5 h 147"/>
                              <a:gd name="T32" fmla="*/ 41 w 1012"/>
                              <a:gd name="T33" fmla="*/ 6 h 147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7"/>
                              <a:gd name="T53" fmla="*/ 1012 w 1012"/>
                              <a:gd name="T54" fmla="*/ 147 h 147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7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2" y="79"/>
                                </a:lnTo>
                                <a:lnTo>
                                  <a:pt x="208" y="59"/>
                                </a:lnTo>
                                <a:lnTo>
                                  <a:pt x="299" y="39"/>
                                </a:lnTo>
                                <a:lnTo>
                                  <a:pt x="390" y="21"/>
                                </a:lnTo>
                                <a:lnTo>
                                  <a:pt x="459" y="11"/>
                                </a:lnTo>
                                <a:lnTo>
                                  <a:pt x="543" y="3"/>
                                </a:lnTo>
                                <a:lnTo>
                                  <a:pt x="633" y="0"/>
                                </a:lnTo>
                                <a:lnTo>
                                  <a:pt x="713" y="4"/>
                                </a:lnTo>
                                <a:lnTo>
                                  <a:pt x="788" y="8"/>
                                </a:lnTo>
                                <a:lnTo>
                                  <a:pt x="861" y="21"/>
                                </a:lnTo>
                                <a:lnTo>
                                  <a:pt x="902" y="36"/>
                                </a:lnTo>
                                <a:lnTo>
                                  <a:pt x="937" y="57"/>
                                </a:lnTo>
                                <a:lnTo>
                                  <a:pt x="968" y="81"/>
                                </a:lnTo>
                                <a:lnTo>
                                  <a:pt x="999" y="121"/>
                                </a:lnTo>
                                <a:lnTo>
                                  <a:pt x="1012" y="147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40004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71" name="Freeform 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6" y="1624"/>
                            <a:ext cx="202" cy="29"/>
                          </a:xfrm>
                          <a:custGeom>
                            <a:avLst/>
                            <a:gdLst>
                              <a:gd name="T0" fmla="*/ 0 w 1012"/>
                              <a:gd name="T1" fmla="*/ 5 h 147"/>
                              <a:gd name="T2" fmla="*/ 2 w 1012"/>
                              <a:gd name="T3" fmla="*/ 4 h 147"/>
                              <a:gd name="T4" fmla="*/ 5 w 1012"/>
                              <a:gd name="T5" fmla="*/ 3 h 147"/>
                              <a:gd name="T6" fmla="*/ 8 w 1012"/>
                              <a:gd name="T7" fmla="*/ 2 h 147"/>
                              <a:gd name="T8" fmla="*/ 12 w 1012"/>
                              <a:gd name="T9" fmla="*/ 2 h 147"/>
                              <a:gd name="T10" fmla="*/ 16 w 1012"/>
                              <a:gd name="T11" fmla="*/ 1 h 147"/>
                              <a:gd name="T12" fmla="*/ 18 w 1012"/>
                              <a:gd name="T13" fmla="*/ 0 h 147"/>
                              <a:gd name="T14" fmla="*/ 22 w 1012"/>
                              <a:gd name="T15" fmla="*/ 0 h 147"/>
                              <a:gd name="T16" fmla="*/ 25 w 1012"/>
                              <a:gd name="T17" fmla="*/ 0 h 147"/>
                              <a:gd name="T18" fmla="*/ 28 w 1012"/>
                              <a:gd name="T19" fmla="*/ 0 h 147"/>
                              <a:gd name="T20" fmla="*/ 31 w 1012"/>
                              <a:gd name="T21" fmla="*/ 0 h 147"/>
                              <a:gd name="T22" fmla="*/ 34 w 1012"/>
                              <a:gd name="T23" fmla="*/ 1 h 147"/>
                              <a:gd name="T24" fmla="*/ 36 w 1012"/>
                              <a:gd name="T25" fmla="*/ 1 h 147"/>
                              <a:gd name="T26" fmla="*/ 37 w 1012"/>
                              <a:gd name="T27" fmla="*/ 2 h 147"/>
                              <a:gd name="T28" fmla="*/ 39 w 1012"/>
                              <a:gd name="T29" fmla="*/ 3 h 147"/>
                              <a:gd name="T30" fmla="*/ 40 w 1012"/>
                              <a:gd name="T31" fmla="*/ 5 h 147"/>
                              <a:gd name="T32" fmla="*/ 40 w 1012"/>
                              <a:gd name="T33" fmla="*/ 6 h 147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w 1012"/>
                              <a:gd name="T52" fmla="*/ 0 h 147"/>
                              <a:gd name="T53" fmla="*/ 1012 w 1012"/>
                              <a:gd name="T54" fmla="*/ 147 h 147"/>
                            </a:gdLst>
                            <a:ahLst/>
                            <a:cxnLst>
                              <a:cxn ang="T34">
                                <a:pos x="T0" y="T1"/>
                              </a:cxn>
                              <a:cxn ang="T35">
                                <a:pos x="T2" y="T3"/>
                              </a:cxn>
                              <a:cxn ang="T36">
                                <a:pos x="T4" y="T5"/>
                              </a:cxn>
                              <a:cxn ang="T37">
                                <a:pos x="T6" y="T7"/>
                              </a:cxn>
                              <a:cxn ang="T38">
                                <a:pos x="T8" y="T9"/>
                              </a:cxn>
                              <a:cxn ang="T39">
                                <a:pos x="T10" y="T11"/>
                              </a:cxn>
                              <a:cxn ang="T40">
                                <a:pos x="T12" y="T13"/>
                              </a:cxn>
                              <a:cxn ang="T41">
                                <a:pos x="T14" y="T15"/>
                              </a:cxn>
                              <a:cxn ang="T42">
                                <a:pos x="T16" y="T17"/>
                              </a:cxn>
                              <a:cxn ang="T43">
                                <a:pos x="T18" y="T19"/>
                              </a:cxn>
                              <a:cxn ang="T44">
                                <a:pos x="T20" y="T21"/>
                              </a:cxn>
                              <a:cxn ang="T45">
                                <a:pos x="T22" y="T23"/>
                              </a:cxn>
                              <a:cxn ang="T46">
                                <a:pos x="T24" y="T25"/>
                              </a:cxn>
                              <a:cxn ang="T47">
                                <a:pos x="T26" y="T27"/>
                              </a:cxn>
                              <a:cxn ang="T48">
                                <a:pos x="T28" y="T29"/>
                              </a:cxn>
                              <a:cxn ang="T49">
                                <a:pos x="T30" y="T31"/>
                              </a:cxn>
                              <a:cxn ang="T50">
                                <a:pos x="T32" y="T33"/>
                              </a:cxn>
                            </a:cxnLst>
                            <a:rect l="T51" t="T52" r="T53" b="T54"/>
                            <a:pathLst>
                              <a:path w="1012" h="147">
                                <a:moveTo>
                                  <a:pt x="0" y="117"/>
                                </a:moveTo>
                                <a:lnTo>
                                  <a:pt x="60" y="98"/>
                                </a:lnTo>
                                <a:lnTo>
                                  <a:pt x="123" y="79"/>
                                </a:lnTo>
                                <a:lnTo>
                                  <a:pt x="208" y="59"/>
                                </a:lnTo>
                                <a:lnTo>
                                  <a:pt x="299" y="39"/>
                                </a:lnTo>
                                <a:lnTo>
                                  <a:pt x="390" y="21"/>
                                </a:lnTo>
                                <a:lnTo>
                                  <a:pt x="458" y="12"/>
                                </a:lnTo>
                                <a:lnTo>
                                  <a:pt x="542" y="3"/>
                                </a:lnTo>
                                <a:lnTo>
                                  <a:pt x="632" y="0"/>
                                </a:lnTo>
                                <a:lnTo>
                                  <a:pt x="713" y="5"/>
                                </a:lnTo>
                                <a:lnTo>
                                  <a:pt x="788" y="9"/>
                                </a:lnTo>
                                <a:lnTo>
                                  <a:pt x="861" y="21"/>
                                </a:lnTo>
                                <a:lnTo>
                                  <a:pt x="901" y="36"/>
                                </a:lnTo>
                                <a:lnTo>
                                  <a:pt x="937" y="57"/>
                                </a:lnTo>
                                <a:lnTo>
                                  <a:pt x="968" y="82"/>
                                </a:lnTo>
                                <a:lnTo>
                                  <a:pt x="998" y="122"/>
                                </a:lnTo>
                                <a:lnTo>
                                  <a:pt x="1012" y="147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A00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2968" name="Oval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25" y="1645"/>
                          <a:ext cx="10" cy="17"/>
                        </a:xfrm>
                        <a:prstGeom prst="ellipse">
                          <a:avLst/>
                        </a:prstGeom>
                        <a:solidFill>
                          <a:srgbClr val="200020"/>
                        </a:solidFill>
                        <a:ln w="317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GB"/>
                        </a:p>
                      </p:txBody>
                    </p:sp>
                  </p:grpSp>
                </p:grpSp>
              </p:grpSp>
              <p:grpSp>
                <p:nvGrpSpPr>
                  <p:cNvPr id="16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034" y="1657"/>
                    <a:ext cx="344" cy="305"/>
                    <a:chOff x="2034" y="1657"/>
                    <a:chExt cx="344" cy="305"/>
                  </a:xfrm>
                </p:grpSpPr>
                <p:grpSp>
                  <p:nvGrpSpPr>
                    <p:cNvPr id="17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4" y="1657"/>
                      <a:ext cx="344" cy="305"/>
                      <a:chOff x="2034" y="1657"/>
                      <a:chExt cx="344" cy="305"/>
                    </a:xfrm>
                  </p:grpSpPr>
                  <p:grpSp>
                    <p:nvGrpSpPr>
                      <p:cNvPr id="18" name="Group 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4" y="1657"/>
                        <a:ext cx="344" cy="305"/>
                        <a:chOff x="2034" y="1657"/>
                        <a:chExt cx="344" cy="305"/>
                      </a:xfrm>
                    </p:grpSpPr>
                    <p:grpSp>
                      <p:nvGrpSpPr>
                        <p:cNvPr id="19" name="Group 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4" y="1657"/>
                          <a:ext cx="344" cy="305"/>
                          <a:chOff x="2034" y="1657"/>
                          <a:chExt cx="344" cy="305"/>
                        </a:xfrm>
                      </p:grpSpPr>
                      <p:grpSp>
                        <p:nvGrpSpPr>
                          <p:cNvPr id="20" name="Group 4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34" y="1657"/>
                            <a:ext cx="344" cy="305"/>
                            <a:chOff x="2034" y="1657"/>
                            <a:chExt cx="344" cy="305"/>
                          </a:xfrm>
                        </p:grpSpPr>
                        <p:sp>
                          <p:nvSpPr>
                            <p:cNvPr id="62961" name="Freeform 4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34" y="1657"/>
                              <a:ext cx="344" cy="305"/>
                            </a:xfrm>
                            <a:custGeom>
                              <a:avLst/>
                              <a:gdLst>
                                <a:gd name="T0" fmla="*/ 22 w 1716"/>
                                <a:gd name="T1" fmla="*/ 10 h 1521"/>
                                <a:gd name="T2" fmla="*/ 25 w 1716"/>
                                <a:gd name="T3" fmla="*/ 6 h 1521"/>
                                <a:gd name="T4" fmla="*/ 29 w 1716"/>
                                <a:gd name="T5" fmla="*/ 3 h 1521"/>
                                <a:gd name="T6" fmla="*/ 32 w 1716"/>
                                <a:gd name="T7" fmla="*/ 1 h 1521"/>
                                <a:gd name="T8" fmla="*/ 36 w 1716"/>
                                <a:gd name="T9" fmla="*/ 0 h 1521"/>
                                <a:gd name="T10" fmla="*/ 40 w 1716"/>
                                <a:gd name="T11" fmla="*/ 1 h 1521"/>
                                <a:gd name="T12" fmla="*/ 44 w 1716"/>
                                <a:gd name="T13" fmla="*/ 2 h 1521"/>
                                <a:gd name="T14" fmla="*/ 47 w 1716"/>
                                <a:gd name="T15" fmla="*/ 3 h 1521"/>
                                <a:gd name="T16" fmla="*/ 50 w 1716"/>
                                <a:gd name="T17" fmla="*/ 6 h 1521"/>
                                <a:gd name="T18" fmla="*/ 52 w 1716"/>
                                <a:gd name="T19" fmla="*/ 9 h 1521"/>
                                <a:gd name="T20" fmla="*/ 52 w 1716"/>
                                <a:gd name="T21" fmla="*/ 12 h 1521"/>
                                <a:gd name="T22" fmla="*/ 54 w 1716"/>
                                <a:gd name="T23" fmla="*/ 14 h 1521"/>
                                <a:gd name="T24" fmla="*/ 56 w 1716"/>
                                <a:gd name="T25" fmla="*/ 15 h 1521"/>
                                <a:gd name="T26" fmla="*/ 58 w 1716"/>
                                <a:gd name="T27" fmla="*/ 18 h 1521"/>
                                <a:gd name="T28" fmla="*/ 60 w 1716"/>
                                <a:gd name="T29" fmla="*/ 20 h 1521"/>
                                <a:gd name="T30" fmla="*/ 63 w 1716"/>
                                <a:gd name="T31" fmla="*/ 24 h 1521"/>
                                <a:gd name="T32" fmla="*/ 65 w 1716"/>
                                <a:gd name="T33" fmla="*/ 28 h 1521"/>
                                <a:gd name="T34" fmla="*/ 66 w 1716"/>
                                <a:gd name="T35" fmla="*/ 33 h 1521"/>
                                <a:gd name="T36" fmla="*/ 67 w 1716"/>
                                <a:gd name="T37" fmla="*/ 38 h 1521"/>
                                <a:gd name="T38" fmla="*/ 68 w 1716"/>
                                <a:gd name="T39" fmla="*/ 43 h 1521"/>
                                <a:gd name="T40" fmla="*/ 69 w 1716"/>
                                <a:gd name="T41" fmla="*/ 48 h 1521"/>
                                <a:gd name="T42" fmla="*/ 69 w 1716"/>
                                <a:gd name="T43" fmla="*/ 52 h 1521"/>
                                <a:gd name="T44" fmla="*/ 68 w 1716"/>
                                <a:gd name="T45" fmla="*/ 55 h 1521"/>
                                <a:gd name="T46" fmla="*/ 67 w 1716"/>
                                <a:gd name="T47" fmla="*/ 58 h 1521"/>
                                <a:gd name="T48" fmla="*/ 63 w 1716"/>
                                <a:gd name="T49" fmla="*/ 60 h 1521"/>
                                <a:gd name="T50" fmla="*/ 59 w 1716"/>
                                <a:gd name="T51" fmla="*/ 60 h 1521"/>
                                <a:gd name="T52" fmla="*/ 54 w 1716"/>
                                <a:gd name="T53" fmla="*/ 61 h 1521"/>
                                <a:gd name="T54" fmla="*/ 49 w 1716"/>
                                <a:gd name="T55" fmla="*/ 61 h 1521"/>
                                <a:gd name="T56" fmla="*/ 44 w 1716"/>
                                <a:gd name="T57" fmla="*/ 61 h 1521"/>
                                <a:gd name="T58" fmla="*/ 40 w 1716"/>
                                <a:gd name="T59" fmla="*/ 61 h 1521"/>
                                <a:gd name="T60" fmla="*/ 36 w 1716"/>
                                <a:gd name="T61" fmla="*/ 59 h 1521"/>
                                <a:gd name="T62" fmla="*/ 32 w 1716"/>
                                <a:gd name="T63" fmla="*/ 58 h 1521"/>
                                <a:gd name="T64" fmla="*/ 28 w 1716"/>
                                <a:gd name="T65" fmla="*/ 56 h 1521"/>
                                <a:gd name="T66" fmla="*/ 24 w 1716"/>
                                <a:gd name="T67" fmla="*/ 54 h 1521"/>
                                <a:gd name="T68" fmla="*/ 20 w 1716"/>
                                <a:gd name="T69" fmla="*/ 52 h 1521"/>
                                <a:gd name="T70" fmla="*/ 17 w 1716"/>
                                <a:gd name="T71" fmla="*/ 49 h 1521"/>
                                <a:gd name="T72" fmla="*/ 14 w 1716"/>
                                <a:gd name="T73" fmla="*/ 45 h 1521"/>
                                <a:gd name="T74" fmla="*/ 12 w 1716"/>
                                <a:gd name="T75" fmla="*/ 42 h 1521"/>
                                <a:gd name="T76" fmla="*/ 10 w 1716"/>
                                <a:gd name="T77" fmla="*/ 41 h 1521"/>
                                <a:gd name="T78" fmla="*/ 8 w 1716"/>
                                <a:gd name="T79" fmla="*/ 40 h 1521"/>
                                <a:gd name="T80" fmla="*/ 4 w 1716"/>
                                <a:gd name="T81" fmla="*/ 37 h 1521"/>
                                <a:gd name="T82" fmla="*/ 2 w 1716"/>
                                <a:gd name="T83" fmla="*/ 34 h 1521"/>
                                <a:gd name="T84" fmla="*/ 0 w 1716"/>
                                <a:gd name="T85" fmla="*/ 31 h 1521"/>
                                <a:gd name="T86" fmla="*/ 0 w 1716"/>
                                <a:gd name="T87" fmla="*/ 27 h 1521"/>
                                <a:gd name="T88" fmla="*/ 0 w 1716"/>
                                <a:gd name="T89" fmla="*/ 24 h 1521"/>
                                <a:gd name="T90" fmla="*/ 2 w 1716"/>
                                <a:gd name="T91" fmla="*/ 20 h 1521"/>
                                <a:gd name="T92" fmla="*/ 4 w 1716"/>
                                <a:gd name="T93" fmla="*/ 16 h 1521"/>
                                <a:gd name="T94" fmla="*/ 7 w 1716"/>
                                <a:gd name="T95" fmla="*/ 14 h 1521"/>
                                <a:gd name="T96" fmla="*/ 10 w 1716"/>
                                <a:gd name="T97" fmla="*/ 12 h 1521"/>
                                <a:gd name="T98" fmla="*/ 14 w 1716"/>
                                <a:gd name="T99" fmla="*/ 11 h 1521"/>
                                <a:gd name="T100" fmla="*/ 19 w 1716"/>
                                <a:gd name="T101" fmla="*/ 12 h 1521"/>
                                <a:gd name="T102" fmla="*/ 0 60000 65536"/>
                                <a:gd name="T103" fmla="*/ 0 60000 65536"/>
                                <a:gd name="T104" fmla="*/ 0 60000 65536"/>
                                <a:gd name="T105" fmla="*/ 0 60000 65536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w 1716"/>
                                <a:gd name="T154" fmla="*/ 0 h 1521"/>
                                <a:gd name="T155" fmla="*/ 1716 w 1716"/>
                                <a:gd name="T156" fmla="*/ 1521 h 1521"/>
                              </a:gdLst>
                              <a:ahLst/>
                              <a:cxnLst>
                                <a:cxn ang="T102">
                                  <a:pos x="T0" y="T1"/>
                                </a:cxn>
                                <a:cxn ang="T103">
                                  <a:pos x="T2" y="T3"/>
                                </a:cxn>
                                <a:cxn ang="T104">
                                  <a:pos x="T4" y="T5"/>
                                </a:cxn>
                                <a:cxn ang="T105">
                                  <a:pos x="T6" y="T7"/>
                                </a:cxn>
                                <a:cxn ang="T106">
                                  <a:pos x="T8" y="T9"/>
                                </a:cxn>
                                <a:cxn ang="T107">
                                  <a:pos x="T10" y="T11"/>
                                </a:cxn>
                                <a:cxn ang="T108">
                                  <a:pos x="T12" y="T13"/>
                                </a:cxn>
                                <a:cxn ang="T109">
                                  <a:pos x="T14" y="T15"/>
                                </a:cxn>
                                <a:cxn ang="T110">
                                  <a:pos x="T16" y="T17"/>
                                </a:cxn>
                                <a:cxn ang="T111">
                                  <a:pos x="T18" y="T19"/>
                                </a:cxn>
                                <a:cxn ang="T112">
                                  <a:pos x="T20" y="T21"/>
                                </a:cxn>
                                <a:cxn ang="T113">
                                  <a:pos x="T22" y="T23"/>
                                </a:cxn>
                                <a:cxn ang="T114">
                                  <a:pos x="T24" y="T25"/>
                                </a:cxn>
                                <a:cxn ang="T115">
                                  <a:pos x="T26" y="T27"/>
                                </a:cxn>
                                <a:cxn ang="T116">
                                  <a:pos x="T28" y="T29"/>
                                </a:cxn>
                                <a:cxn ang="T117">
                                  <a:pos x="T30" y="T31"/>
                                </a:cxn>
                                <a:cxn ang="T118">
                                  <a:pos x="T32" y="T33"/>
                                </a:cxn>
                                <a:cxn ang="T119">
                                  <a:pos x="T34" y="T35"/>
                                </a:cxn>
                                <a:cxn ang="T120">
                                  <a:pos x="T36" y="T37"/>
                                </a:cxn>
                                <a:cxn ang="T121">
                                  <a:pos x="T38" y="T39"/>
                                </a:cxn>
                                <a:cxn ang="T122">
                                  <a:pos x="T40" y="T41"/>
                                </a:cxn>
                                <a:cxn ang="T123">
                                  <a:pos x="T42" y="T43"/>
                                </a:cxn>
                                <a:cxn ang="T124">
                                  <a:pos x="T44" y="T45"/>
                                </a:cxn>
                                <a:cxn ang="T125">
                                  <a:pos x="T46" y="T47"/>
                                </a:cxn>
                                <a:cxn ang="T126">
                                  <a:pos x="T48" y="T49"/>
                                </a:cxn>
                                <a:cxn ang="T127">
                                  <a:pos x="T50" y="T51"/>
                                </a:cxn>
                                <a:cxn ang="T128">
                                  <a:pos x="T52" y="T53"/>
                                </a:cxn>
                                <a:cxn ang="T129">
                                  <a:pos x="T54" y="T55"/>
                                </a:cxn>
                                <a:cxn ang="T130">
                                  <a:pos x="T56" y="T57"/>
                                </a:cxn>
                                <a:cxn ang="T131">
                                  <a:pos x="T58" y="T59"/>
                                </a:cxn>
                                <a:cxn ang="T132">
                                  <a:pos x="T60" y="T61"/>
                                </a:cxn>
                                <a:cxn ang="T133">
                                  <a:pos x="T62" y="T63"/>
                                </a:cxn>
                                <a:cxn ang="T134">
                                  <a:pos x="T64" y="T65"/>
                                </a:cxn>
                                <a:cxn ang="T135">
                                  <a:pos x="T66" y="T67"/>
                                </a:cxn>
                                <a:cxn ang="T136">
                                  <a:pos x="T68" y="T69"/>
                                </a:cxn>
                                <a:cxn ang="T137">
                                  <a:pos x="T70" y="T71"/>
                                </a:cxn>
                                <a:cxn ang="T138">
                                  <a:pos x="T72" y="T73"/>
                                </a:cxn>
                                <a:cxn ang="T139">
                                  <a:pos x="T74" y="T75"/>
                                </a:cxn>
                                <a:cxn ang="T140">
                                  <a:pos x="T76" y="T77"/>
                                </a:cxn>
                                <a:cxn ang="T141">
                                  <a:pos x="T78" y="T79"/>
                                </a:cxn>
                                <a:cxn ang="T142">
                                  <a:pos x="T80" y="T81"/>
                                </a:cxn>
                                <a:cxn ang="T143">
                                  <a:pos x="T82" y="T83"/>
                                </a:cxn>
                                <a:cxn ang="T144">
                                  <a:pos x="T84" y="T85"/>
                                </a:cxn>
                                <a:cxn ang="T145">
                                  <a:pos x="T86" y="T87"/>
                                </a:cxn>
                                <a:cxn ang="T146">
                                  <a:pos x="T88" y="T89"/>
                                </a:cxn>
                                <a:cxn ang="T147">
                                  <a:pos x="T90" y="T91"/>
                                </a:cxn>
                                <a:cxn ang="T148">
                                  <a:pos x="T92" y="T93"/>
                                </a:cxn>
                                <a:cxn ang="T149">
                                  <a:pos x="T94" y="T95"/>
                                </a:cxn>
                                <a:cxn ang="T150">
                                  <a:pos x="T96" y="T97"/>
                                </a:cxn>
                                <a:cxn ang="T151">
                                  <a:pos x="T98" y="T99"/>
                                </a:cxn>
                                <a:cxn ang="T152">
                                  <a:pos x="T100" y="T101"/>
                                </a:cxn>
                              </a:cxnLst>
                              <a:rect l="T153" t="T154" r="T155" b="T156"/>
                              <a:pathLst>
                                <a:path w="1716" h="1521">
                                  <a:moveTo>
                                    <a:pt x="499" y="282"/>
                                  </a:moveTo>
                                  <a:lnTo>
                                    <a:pt x="548" y="246"/>
                                  </a:lnTo>
                                  <a:lnTo>
                                    <a:pt x="591" y="194"/>
                                  </a:lnTo>
                                  <a:lnTo>
                                    <a:pt x="634" y="140"/>
                                  </a:lnTo>
                                  <a:lnTo>
                                    <a:pt x="673" y="105"/>
                                  </a:lnTo>
                                  <a:lnTo>
                                    <a:pt x="716" y="70"/>
                                  </a:lnTo>
                                  <a:lnTo>
                                    <a:pt x="768" y="40"/>
                                  </a:lnTo>
                                  <a:lnTo>
                                    <a:pt x="806" y="19"/>
                                  </a:lnTo>
                                  <a:lnTo>
                                    <a:pt x="854" y="9"/>
                                  </a:lnTo>
                                  <a:lnTo>
                                    <a:pt x="906" y="0"/>
                                  </a:lnTo>
                                  <a:lnTo>
                                    <a:pt x="960" y="6"/>
                                  </a:lnTo>
                                  <a:lnTo>
                                    <a:pt x="1004" y="13"/>
                                  </a:lnTo>
                                  <a:lnTo>
                                    <a:pt x="1040" y="22"/>
                                  </a:lnTo>
                                  <a:lnTo>
                                    <a:pt x="1084" y="43"/>
                                  </a:lnTo>
                                  <a:lnTo>
                                    <a:pt x="1130" y="64"/>
                                  </a:lnTo>
                                  <a:lnTo>
                                    <a:pt x="1168" y="84"/>
                                  </a:lnTo>
                                  <a:lnTo>
                                    <a:pt x="1211" y="116"/>
                                  </a:lnTo>
                                  <a:lnTo>
                                    <a:pt x="1244" y="152"/>
                                  </a:lnTo>
                                  <a:lnTo>
                                    <a:pt x="1270" y="199"/>
                                  </a:lnTo>
                                  <a:lnTo>
                                    <a:pt x="1281" y="227"/>
                                  </a:lnTo>
                                  <a:lnTo>
                                    <a:pt x="1283" y="263"/>
                                  </a:lnTo>
                                  <a:lnTo>
                                    <a:pt x="1298" y="294"/>
                                  </a:lnTo>
                                  <a:lnTo>
                                    <a:pt x="1319" y="323"/>
                                  </a:lnTo>
                                  <a:lnTo>
                                    <a:pt x="1347" y="343"/>
                                  </a:lnTo>
                                  <a:lnTo>
                                    <a:pt x="1381" y="360"/>
                                  </a:lnTo>
                                  <a:lnTo>
                                    <a:pt x="1401" y="378"/>
                                  </a:lnTo>
                                  <a:lnTo>
                                    <a:pt x="1418" y="404"/>
                                  </a:lnTo>
                                  <a:lnTo>
                                    <a:pt x="1444" y="438"/>
                                  </a:lnTo>
                                  <a:lnTo>
                                    <a:pt x="1472" y="471"/>
                                  </a:lnTo>
                                  <a:lnTo>
                                    <a:pt x="1503" y="505"/>
                                  </a:lnTo>
                                  <a:lnTo>
                                    <a:pt x="1534" y="539"/>
                                  </a:lnTo>
                                  <a:lnTo>
                                    <a:pt x="1567" y="601"/>
                                  </a:lnTo>
                                  <a:lnTo>
                                    <a:pt x="1591" y="661"/>
                                  </a:lnTo>
                                  <a:lnTo>
                                    <a:pt x="1609" y="707"/>
                                  </a:lnTo>
                                  <a:lnTo>
                                    <a:pt x="1622" y="769"/>
                                  </a:lnTo>
                                  <a:lnTo>
                                    <a:pt x="1641" y="832"/>
                                  </a:lnTo>
                                  <a:lnTo>
                                    <a:pt x="1656" y="891"/>
                                  </a:lnTo>
                                  <a:lnTo>
                                    <a:pt x="1668" y="947"/>
                                  </a:lnTo>
                                  <a:lnTo>
                                    <a:pt x="1680" y="1005"/>
                                  </a:lnTo>
                                  <a:lnTo>
                                    <a:pt x="1695" y="1057"/>
                                  </a:lnTo>
                                  <a:lnTo>
                                    <a:pt x="1702" y="1122"/>
                                  </a:lnTo>
                                  <a:lnTo>
                                    <a:pt x="1710" y="1190"/>
                                  </a:lnTo>
                                  <a:lnTo>
                                    <a:pt x="1716" y="1253"/>
                                  </a:lnTo>
                                  <a:lnTo>
                                    <a:pt x="1708" y="1301"/>
                                  </a:lnTo>
                                  <a:lnTo>
                                    <a:pt x="1702" y="1340"/>
                                  </a:lnTo>
                                  <a:lnTo>
                                    <a:pt x="1698" y="1374"/>
                                  </a:lnTo>
                                  <a:lnTo>
                                    <a:pt x="1683" y="1404"/>
                                  </a:lnTo>
                                  <a:lnTo>
                                    <a:pt x="1658" y="1435"/>
                                  </a:lnTo>
                                  <a:lnTo>
                                    <a:pt x="1621" y="1463"/>
                                  </a:lnTo>
                                  <a:lnTo>
                                    <a:pt x="1576" y="1480"/>
                                  </a:lnTo>
                                  <a:lnTo>
                                    <a:pt x="1525" y="1491"/>
                                  </a:lnTo>
                                  <a:lnTo>
                                    <a:pt x="1464" y="1499"/>
                                  </a:lnTo>
                                  <a:lnTo>
                                    <a:pt x="1408" y="1506"/>
                                  </a:lnTo>
                                  <a:lnTo>
                                    <a:pt x="1346" y="1509"/>
                                  </a:lnTo>
                                  <a:lnTo>
                                    <a:pt x="1273" y="1516"/>
                                  </a:lnTo>
                                  <a:lnTo>
                                    <a:pt x="1210" y="1521"/>
                                  </a:lnTo>
                                  <a:lnTo>
                                    <a:pt x="1152" y="1521"/>
                                  </a:lnTo>
                                  <a:lnTo>
                                    <a:pt x="1094" y="1516"/>
                                  </a:lnTo>
                                  <a:lnTo>
                                    <a:pt x="1042" y="1509"/>
                                  </a:lnTo>
                                  <a:lnTo>
                                    <a:pt x="1001" y="1505"/>
                                  </a:lnTo>
                                  <a:lnTo>
                                    <a:pt x="957" y="1493"/>
                                  </a:lnTo>
                                  <a:lnTo>
                                    <a:pt x="903" y="1478"/>
                                  </a:lnTo>
                                  <a:lnTo>
                                    <a:pt x="843" y="1459"/>
                                  </a:lnTo>
                                  <a:lnTo>
                                    <a:pt x="796" y="1441"/>
                                  </a:lnTo>
                                  <a:lnTo>
                                    <a:pt x="741" y="1419"/>
                                  </a:lnTo>
                                  <a:lnTo>
                                    <a:pt x="694" y="1399"/>
                                  </a:lnTo>
                                  <a:lnTo>
                                    <a:pt x="647" y="1375"/>
                                  </a:lnTo>
                                  <a:lnTo>
                                    <a:pt x="597" y="1349"/>
                                  </a:lnTo>
                                  <a:lnTo>
                                    <a:pt x="550" y="1321"/>
                                  </a:lnTo>
                                  <a:lnTo>
                                    <a:pt x="503" y="1286"/>
                                  </a:lnTo>
                                  <a:lnTo>
                                    <a:pt x="460" y="1252"/>
                                  </a:lnTo>
                                  <a:lnTo>
                                    <a:pt x="429" y="1224"/>
                                  </a:lnTo>
                                  <a:lnTo>
                                    <a:pt x="388" y="1170"/>
                                  </a:lnTo>
                                  <a:lnTo>
                                    <a:pt x="355" y="1127"/>
                                  </a:lnTo>
                                  <a:lnTo>
                                    <a:pt x="321" y="1079"/>
                                  </a:lnTo>
                                  <a:lnTo>
                                    <a:pt x="301" y="1051"/>
                                  </a:lnTo>
                                  <a:lnTo>
                                    <a:pt x="285" y="1014"/>
                                  </a:lnTo>
                                  <a:lnTo>
                                    <a:pt x="255" y="1006"/>
                                  </a:lnTo>
                                  <a:lnTo>
                                    <a:pt x="221" y="996"/>
                                  </a:lnTo>
                                  <a:lnTo>
                                    <a:pt x="190" y="981"/>
                                  </a:lnTo>
                                  <a:lnTo>
                                    <a:pt x="150" y="957"/>
                                  </a:lnTo>
                                  <a:lnTo>
                                    <a:pt x="111" y="928"/>
                                  </a:lnTo>
                                  <a:lnTo>
                                    <a:pt x="85" y="894"/>
                                  </a:lnTo>
                                  <a:lnTo>
                                    <a:pt x="55" y="854"/>
                                  </a:lnTo>
                                  <a:lnTo>
                                    <a:pt x="33" y="817"/>
                                  </a:lnTo>
                                  <a:lnTo>
                                    <a:pt x="12" y="777"/>
                                  </a:lnTo>
                                  <a:lnTo>
                                    <a:pt x="4" y="738"/>
                                  </a:lnTo>
                                  <a:lnTo>
                                    <a:pt x="0" y="684"/>
                                  </a:lnTo>
                                  <a:lnTo>
                                    <a:pt x="3" y="641"/>
                                  </a:lnTo>
                                  <a:lnTo>
                                    <a:pt x="12" y="597"/>
                                  </a:lnTo>
                                  <a:lnTo>
                                    <a:pt x="27" y="547"/>
                                  </a:lnTo>
                                  <a:lnTo>
                                    <a:pt x="49" y="499"/>
                                  </a:lnTo>
                                  <a:lnTo>
                                    <a:pt x="76" y="451"/>
                                  </a:lnTo>
                                  <a:lnTo>
                                    <a:pt x="107" y="409"/>
                                  </a:lnTo>
                                  <a:lnTo>
                                    <a:pt x="134" y="378"/>
                                  </a:lnTo>
                                  <a:lnTo>
                                    <a:pt x="168" y="347"/>
                                  </a:lnTo>
                                  <a:lnTo>
                                    <a:pt x="208" y="320"/>
                                  </a:lnTo>
                                  <a:lnTo>
                                    <a:pt x="248" y="301"/>
                                  </a:lnTo>
                                  <a:lnTo>
                                    <a:pt x="298" y="289"/>
                                  </a:lnTo>
                                  <a:lnTo>
                                    <a:pt x="360" y="281"/>
                                  </a:lnTo>
                                  <a:lnTo>
                                    <a:pt x="415" y="282"/>
                                  </a:lnTo>
                                  <a:lnTo>
                                    <a:pt x="466" y="288"/>
                                  </a:lnTo>
                                  <a:lnTo>
                                    <a:pt x="499" y="28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C08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962" name="Freeform 4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05" y="1733"/>
                              <a:ext cx="273" cy="229"/>
                            </a:xfrm>
                            <a:custGeom>
                              <a:avLst/>
                              <a:gdLst>
                                <a:gd name="T0" fmla="*/ 42 w 1361"/>
                                <a:gd name="T1" fmla="*/ 1 h 1143"/>
                                <a:gd name="T2" fmla="*/ 43 w 1361"/>
                                <a:gd name="T3" fmla="*/ 1 h 1143"/>
                                <a:gd name="T4" fmla="*/ 45 w 1361"/>
                                <a:gd name="T5" fmla="*/ 4 h 1143"/>
                                <a:gd name="T6" fmla="*/ 47 w 1361"/>
                                <a:gd name="T7" fmla="*/ 6 h 1143"/>
                                <a:gd name="T8" fmla="*/ 50 w 1361"/>
                                <a:gd name="T9" fmla="*/ 11 h 1143"/>
                                <a:gd name="T10" fmla="*/ 51 w 1361"/>
                                <a:gd name="T11" fmla="*/ 16 h 1143"/>
                                <a:gd name="T12" fmla="*/ 52 w 1361"/>
                                <a:gd name="T13" fmla="*/ 21 h 1143"/>
                                <a:gd name="T14" fmla="*/ 53 w 1361"/>
                                <a:gd name="T15" fmla="*/ 25 h 1143"/>
                                <a:gd name="T16" fmla="*/ 54 w 1361"/>
                                <a:gd name="T17" fmla="*/ 30 h 1143"/>
                                <a:gd name="T18" fmla="*/ 55 w 1361"/>
                                <a:gd name="T19" fmla="*/ 35 h 1143"/>
                                <a:gd name="T20" fmla="*/ 54 w 1361"/>
                                <a:gd name="T21" fmla="*/ 39 h 1143"/>
                                <a:gd name="T22" fmla="*/ 53 w 1361"/>
                                <a:gd name="T23" fmla="*/ 41 h 1143"/>
                                <a:gd name="T24" fmla="*/ 51 w 1361"/>
                                <a:gd name="T25" fmla="*/ 43 h 1143"/>
                                <a:gd name="T26" fmla="*/ 47 w 1361"/>
                                <a:gd name="T27" fmla="*/ 45 h 1143"/>
                                <a:gd name="T28" fmla="*/ 42 w 1361"/>
                                <a:gd name="T29" fmla="*/ 45 h 1143"/>
                                <a:gd name="T30" fmla="*/ 37 w 1361"/>
                                <a:gd name="T31" fmla="*/ 46 h 1143"/>
                                <a:gd name="T32" fmla="*/ 32 w 1361"/>
                                <a:gd name="T33" fmla="*/ 46 h 1143"/>
                                <a:gd name="T34" fmla="*/ 28 w 1361"/>
                                <a:gd name="T35" fmla="*/ 45 h 1143"/>
                                <a:gd name="T36" fmla="*/ 24 w 1361"/>
                                <a:gd name="T37" fmla="*/ 45 h 1143"/>
                                <a:gd name="T38" fmla="*/ 20 w 1361"/>
                                <a:gd name="T39" fmla="*/ 43 h 1143"/>
                                <a:gd name="T40" fmla="*/ 15 w 1361"/>
                                <a:gd name="T41" fmla="*/ 42 h 1143"/>
                                <a:gd name="T42" fmla="*/ 12 w 1361"/>
                                <a:gd name="T43" fmla="*/ 40 h 1143"/>
                                <a:gd name="T44" fmla="*/ 8 w 1361"/>
                                <a:gd name="T45" fmla="*/ 38 h 1143"/>
                                <a:gd name="T46" fmla="*/ 4 w 1361"/>
                                <a:gd name="T47" fmla="*/ 35 h 1143"/>
                                <a:gd name="T48" fmla="*/ 1 w 1361"/>
                                <a:gd name="T49" fmla="*/ 32 h 1143"/>
                                <a:gd name="T50" fmla="*/ 1 w 1361"/>
                                <a:gd name="T51" fmla="*/ 30 h 1143"/>
                                <a:gd name="T52" fmla="*/ 3 w 1361"/>
                                <a:gd name="T53" fmla="*/ 33 h 1143"/>
                                <a:gd name="T54" fmla="*/ 6 w 1361"/>
                                <a:gd name="T55" fmla="*/ 35 h 1143"/>
                                <a:gd name="T56" fmla="*/ 9 w 1361"/>
                                <a:gd name="T57" fmla="*/ 37 h 1143"/>
                                <a:gd name="T58" fmla="*/ 13 w 1361"/>
                                <a:gd name="T59" fmla="*/ 39 h 1143"/>
                                <a:gd name="T60" fmla="*/ 16 w 1361"/>
                                <a:gd name="T61" fmla="*/ 41 h 1143"/>
                                <a:gd name="T62" fmla="*/ 19 w 1361"/>
                                <a:gd name="T63" fmla="*/ 42 h 1143"/>
                                <a:gd name="T64" fmla="*/ 23 w 1361"/>
                                <a:gd name="T65" fmla="*/ 43 h 1143"/>
                                <a:gd name="T66" fmla="*/ 26 w 1361"/>
                                <a:gd name="T67" fmla="*/ 44 h 1143"/>
                                <a:gd name="T68" fmla="*/ 30 w 1361"/>
                                <a:gd name="T69" fmla="*/ 44 h 1143"/>
                                <a:gd name="T70" fmla="*/ 34 w 1361"/>
                                <a:gd name="T71" fmla="*/ 44 h 1143"/>
                                <a:gd name="T72" fmla="*/ 37 w 1361"/>
                                <a:gd name="T73" fmla="*/ 44 h 1143"/>
                                <a:gd name="T74" fmla="*/ 41 w 1361"/>
                                <a:gd name="T75" fmla="*/ 44 h 1143"/>
                                <a:gd name="T76" fmla="*/ 44 w 1361"/>
                                <a:gd name="T77" fmla="*/ 43 h 1143"/>
                                <a:gd name="T78" fmla="*/ 47 w 1361"/>
                                <a:gd name="T79" fmla="*/ 43 h 1143"/>
                                <a:gd name="T80" fmla="*/ 49 w 1361"/>
                                <a:gd name="T81" fmla="*/ 41 h 1143"/>
                                <a:gd name="T82" fmla="*/ 50 w 1361"/>
                                <a:gd name="T83" fmla="*/ 39 h 1143"/>
                                <a:gd name="T84" fmla="*/ 52 w 1361"/>
                                <a:gd name="T85" fmla="*/ 37 h 1143"/>
                                <a:gd name="T86" fmla="*/ 52 w 1361"/>
                                <a:gd name="T87" fmla="*/ 35 h 1143"/>
                                <a:gd name="T88" fmla="*/ 52 w 1361"/>
                                <a:gd name="T89" fmla="*/ 30 h 1143"/>
                                <a:gd name="T90" fmla="*/ 52 w 1361"/>
                                <a:gd name="T91" fmla="*/ 26 h 1143"/>
                                <a:gd name="T92" fmla="*/ 51 w 1361"/>
                                <a:gd name="T93" fmla="*/ 22 h 1143"/>
                                <a:gd name="T94" fmla="*/ 50 w 1361"/>
                                <a:gd name="T95" fmla="*/ 19 h 1143"/>
                                <a:gd name="T96" fmla="*/ 49 w 1361"/>
                                <a:gd name="T97" fmla="*/ 16 h 1143"/>
                                <a:gd name="T98" fmla="*/ 48 w 1361"/>
                                <a:gd name="T99" fmla="*/ 12 h 1143"/>
                                <a:gd name="T100" fmla="*/ 47 w 1361"/>
                                <a:gd name="T101" fmla="*/ 9 h 1143"/>
                                <a:gd name="T102" fmla="*/ 45 w 1361"/>
                                <a:gd name="T103" fmla="*/ 6 h 1143"/>
                                <a:gd name="T104" fmla="*/ 43 w 1361"/>
                                <a:gd name="T105" fmla="*/ 3 h 1143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w 1361"/>
                                <a:gd name="T160" fmla="*/ 0 h 1143"/>
                                <a:gd name="T161" fmla="*/ 1361 w 1361"/>
                                <a:gd name="T162" fmla="*/ 1143 h 1143"/>
                              </a:gdLst>
                              <a:ahLst/>
                              <a:cxnLst>
                                <a:cxn ang="T106">
                                  <a:pos x="T0" y="T1"/>
                                </a:cxn>
                                <a:cxn ang="T107">
                                  <a:pos x="T2" y="T3"/>
                                </a:cxn>
                                <a:cxn ang="T108">
                                  <a:pos x="T4" y="T5"/>
                                </a:cxn>
                                <a:cxn ang="T109">
                                  <a:pos x="T6" y="T7"/>
                                </a:cxn>
                                <a:cxn ang="T110">
                                  <a:pos x="T8" y="T9"/>
                                </a:cxn>
                                <a:cxn ang="T111">
                                  <a:pos x="T10" y="T11"/>
                                </a:cxn>
                                <a:cxn ang="T112">
                                  <a:pos x="T12" y="T13"/>
                                </a:cxn>
                                <a:cxn ang="T113">
                                  <a:pos x="T14" y="T15"/>
                                </a:cxn>
                                <a:cxn ang="T114">
                                  <a:pos x="T16" y="T17"/>
                                </a:cxn>
                                <a:cxn ang="T115">
                                  <a:pos x="T18" y="T19"/>
                                </a:cxn>
                                <a:cxn ang="T116">
                                  <a:pos x="T20" y="T21"/>
                                </a:cxn>
                                <a:cxn ang="T117">
                                  <a:pos x="T22" y="T23"/>
                                </a:cxn>
                                <a:cxn ang="T118">
                                  <a:pos x="T24" y="T25"/>
                                </a:cxn>
                                <a:cxn ang="T119">
                                  <a:pos x="T26" y="T27"/>
                                </a:cxn>
                                <a:cxn ang="T120">
                                  <a:pos x="T28" y="T29"/>
                                </a:cxn>
                                <a:cxn ang="T121">
                                  <a:pos x="T30" y="T31"/>
                                </a:cxn>
                                <a:cxn ang="T122">
                                  <a:pos x="T32" y="T33"/>
                                </a:cxn>
                                <a:cxn ang="T123">
                                  <a:pos x="T34" y="T35"/>
                                </a:cxn>
                                <a:cxn ang="T124">
                                  <a:pos x="T36" y="T37"/>
                                </a:cxn>
                                <a:cxn ang="T125">
                                  <a:pos x="T38" y="T39"/>
                                </a:cxn>
                                <a:cxn ang="T126">
                                  <a:pos x="T40" y="T41"/>
                                </a:cxn>
                                <a:cxn ang="T127">
                                  <a:pos x="T42" y="T43"/>
                                </a:cxn>
                                <a:cxn ang="T128">
                                  <a:pos x="T44" y="T45"/>
                                </a:cxn>
                                <a:cxn ang="T129">
                                  <a:pos x="T46" y="T47"/>
                                </a:cxn>
                                <a:cxn ang="T130">
                                  <a:pos x="T48" y="T49"/>
                                </a:cxn>
                                <a:cxn ang="T131">
                                  <a:pos x="T50" y="T51"/>
                                </a:cxn>
                                <a:cxn ang="T132">
                                  <a:pos x="T52" y="T53"/>
                                </a:cxn>
                                <a:cxn ang="T133">
                                  <a:pos x="T54" y="T55"/>
                                </a:cxn>
                                <a:cxn ang="T134">
                                  <a:pos x="T56" y="T57"/>
                                </a:cxn>
                                <a:cxn ang="T135">
                                  <a:pos x="T58" y="T59"/>
                                </a:cxn>
                                <a:cxn ang="T136">
                                  <a:pos x="T60" y="T61"/>
                                </a:cxn>
                                <a:cxn ang="T137">
                                  <a:pos x="T62" y="T63"/>
                                </a:cxn>
                                <a:cxn ang="T138">
                                  <a:pos x="T64" y="T65"/>
                                </a:cxn>
                                <a:cxn ang="T139">
                                  <a:pos x="T66" y="T67"/>
                                </a:cxn>
                                <a:cxn ang="T140">
                                  <a:pos x="T68" y="T69"/>
                                </a:cxn>
                                <a:cxn ang="T141">
                                  <a:pos x="T70" y="T71"/>
                                </a:cxn>
                                <a:cxn ang="T142">
                                  <a:pos x="T72" y="T73"/>
                                </a:cxn>
                                <a:cxn ang="T143">
                                  <a:pos x="T74" y="T75"/>
                                </a:cxn>
                                <a:cxn ang="T144">
                                  <a:pos x="T76" y="T77"/>
                                </a:cxn>
                                <a:cxn ang="T145">
                                  <a:pos x="T78" y="T79"/>
                                </a:cxn>
                                <a:cxn ang="T146">
                                  <a:pos x="T80" y="T81"/>
                                </a:cxn>
                                <a:cxn ang="T147">
                                  <a:pos x="T82" y="T83"/>
                                </a:cxn>
                                <a:cxn ang="T148">
                                  <a:pos x="T84" y="T85"/>
                                </a:cxn>
                                <a:cxn ang="T149">
                                  <a:pos x="T86" y="T87"/>
                                </a:cxn>
                                <a:cxn ang="T150">
                                  <a:pos x="T88" y="T89"/>
                                </a:cxn>
                                <a:cxn ang="T151">
                                  <a:pos x="T90" y="T91"/>
                                </a:cxn>
                                <a:cxn ang="T152">
                                  <a:pos x="T92" y="T93"/>
                                </a:cxn>
                                <a:cxn ang="T153">
                                  <a:pos x="T94" y="T95"/>
                                </a:cxn>
                                <a:cxn ang="T154">
                                  <a:pos x="T96" y="T97"/>
                                </a:cxn>
                                <a:cxn ang="T155">
                                  <a:pos x="T98" y="T99"/>
                                </a:cxn>
                                <a:cxn ang="T156">
                                  <a:pos x="T100" y="T101"/>
                                </a:cxn>
                                <a:cxn ang="T157">
                                  <a:pos x="T102" y="T103"/>
                                </a:cxn>
                                <a:cxn ang="T158">
                                  <a:pos x="T104" y="T105"/>
                                </a:cxn>
                              </a:cxnLst>
                              <a:rect l="T159" t="T160" r="T161" b="T162"/>
                              <a:pathLst>
                                <a:path w="1361" h="1143">
                                  <a:moveTo>
                                    <a:pt x="1051" y="53"/>
                                  </a:moveTo>
                                  <a:lnTo>
                                    <a:pt x="1042" y="25"/>
                                  </a:lnTo>
                                  <a:lnTo>
                                    <a:pt x="1046" y="0"/>
                                  </a:lnTo>
                                  <a:lnTo>
                                    <a:pt x="1063" y="27"/>
                                  </a:lnTo>
                                  <a:lnTo>
                                    <a:pt x="1089" y="61"/>
                                  </a:lnTo>
                                  <a:lnTo>
                                    <a:pt x="1117" y="94"/>
                                  </a:lnTo>
                                  <a:lnTo>
                                    <a:pt x="1148" y="128"/>
                                  </a:lnTo>
                                  <a:lnTo>
                                    <a:pt x="1179" y="162"/>
                                  </a:lnTo>
                                  <a:lnTo>
                                    <a:pt x="1212" y="224"/>
                                  </a:lnTo>
                                  <a:lnTo>
                                    <a:pt x="1236" y="284"/>
                                  </a:lnTo>
                                  <a:lnTo>
                                    <a:pt x="1254" y="329"/>
                                  </a:lnTo>
                                  <a:lnTo>
                                    <a:pt x="1267" y="391"/>
                                  </a:lnTo>
                                  <a:lnTo>
                                    <a:pt x="1286" y="454"/>
                                  </a:lnTo>
                                  <a:lnTo>
                                    <a:pt x="1301" y="513"/>
                                  </a:lnTo>
                                  <a:lnTo>
                                    <a:pt x="1313" y="569"/>
                                  </a:lnTo>
                                  <a:lnTo>
                                    <a:pt x="1325" y="627"/>
                                  </a:lnTo>
                                  <a:lnTo>
                                    <a:pt x="1340" y="679"/>
                                  </a:lnTo>
                                  <a:lnTo>
                                    <a:pt x="1347" y="744"/>
                                  </a:lnTo>
                                  <a:lnTo>
                                    <a:pt x="1355" y="813"/>
                                  </a:lnTo>
                                  <a:lnTo>
                                    <a:pt x="1361" y="875"/>
                                  </a:lnTo>
                                  <a:lnTo>
                                    <a:pt x="1353" y="923"/>
                                  </a:lnTo>
                                  <a:lnTo>
                                    <a:pt x="1347" y="962"/>
                                  </a:lnTo>
                                  <a:lnTo>
                                    <a:pt x="1343" y="996"/>
                                  </a:lnTo>
                                  <a:lnTo>
                                    <a:pt x="1328" y="1026"/>
                                  </a:lnTo>
                                  <a:lnTo>
                                    <a:pt x="1303" y="1057"/>
                                  </a:lnTo>
                                  <a:lnTo>
                                    <a:pt x="1266" y="1085"/>
                                  </a:lnTo>
                                  <a:lnTo>
                                    <a:pt x="1221" y="1102"/>
                                  </a:lnTo>
                                  <a:lnTo>
                                    <a:pt x="1170" y="1113"/>
                                  </a:lnTo>
                                  <a:lnTo>
                                    <a:pt x="1109" y="1121"/>
                                  </a:lnTo>
                                  <a:lnTo>
                                    <a:pt x="1053" y="1128"/>
                                  </a:lnTo>
                                  <a:lnTo>
                                    <a:pt x="992" y="1131"/>
                                  </a:lnTo>
                                  <a:lnTo>
                                    <a:pt x="918" y="1138"/>
                                  </a:lnTo>
                                  <a:lnTo>
                                    <a:pt x="855" y="1143"/>
                                  </a:lnTo>
                                  <a:lnTo>
                                    <a:pt x="797" y="1143"/>
                                  </a:lnTo>
                                  <a:lnTo>
                                    <a:pt x="739" y="1138"/>
                                  </a:lnTo>
                                  <a:lnTo>
                                    <a:pt x="687" y="1131"/>
                                  </a:lnTo>
                                  <a:lnTo>
                                    <a:pt x="646" y="1127"/>
                                  </a:lnTo>
                                  <a:lnTo>
                                    <a:pt x="602" y="1115"/>
                                  </a:lnTo>
                                  <a:lnTo>
                                    <a:pt x="548" y="1100"/>
                                  </a:lnTo>
                                  <a:lnTo>
                                    <a:pt x="488" y="1081"/>
                                  </a:lnTo>
                                  <a:lnTo>
                                    <a:pt x="441" y="1063"/>
                                  </a:lnTo>
                                  <a:lnTo>
                                    <a:pt x="386" y="1041"/>
                                  </a:lnTo>
                                  <a:lnTo>
                                    <a:pt x="341" y="1021"/>
                                  </a:lnTo>
                                  <a:lnTo>
                                    <a:pt x="293" y="997"/>
                                  </a:lnTo>
                                  <a:lnTo>
                                    <a:pt x="243" y="971"/>
                                  </a:lnTo>
                                  <a:lnTo>
                                    <a:pt x="196" y="943"/>
                                  </a:lnTo>
                                  <a:lnTo>
                                    <a:pt x="149" y="908"/>
                                  </a:lnTo>
                                  <a:lnTo>
                                    <a:pt x="106" y="874"/>
                                  </a:lnTo>
                                  <a:lnTo>
                                    <a:pt x="74" y="847"/>
                                  </a:lnTo>
                                  <a:lnTo>
                                    <a:pt x="33" y="793"/>
                                  </a:lnTo>
                                  <a:lnTo>
                                    <a:pt x="0" y="749"/>
                                  </a:lnTo>
                                  <a:lnTo>
                                    <a:pt x="29" y="760"/>
                                  </a:lnTo>
                                  <a:lnTo>
                                    <a:pt x="54" y="782"/>
                                  </a:lnTo>
                                  <a:lnTo>
                                    <a:pt x="84" y="819"/>
                                  </a:lnTo>
                                  <a:lnTo>
                                    <a:pt x="122" y="853"/>
                                  </a:lnTo>
                                  <a:lnTo>
                                    <a:pt x="157" y="879"/>
                                  </a:lnTo>
                                  <a:lnTo>
                                    <a:pt x="198" y="908"/>
                                  </a:lnTo>
                                  <a:lnTo>
                                    <a:pt x="236" y="932"/>
                                  </a:lnTo>
                                  <a:lnTo>
                                    <a:pt x="278" y="960"/>
                                  </a:lnTo>
                                  <a:lnTo>
                                    <a:pt x="318" y="976"/>
                                  </a:lnTo>
                                  <a:lnTo>
                                    <a:pt x="366" y="1001"/>
                                  </a:lnTo>
                                  <a:lnTo>
                                    <a:pt x="406" y="1013"/>
                                  </a:lnTo>
                                  <a:lnTo>
                                    <a:pt x="443" y="1033"/>
                                  </a:lnTo>
                                  <a:lnTo>
                                    <a:pt x="483" y="1047"/>
                                  </a:lnTo>
                                  <a:lnTo>
                                    <a:pt x="519" y="1058"/>
                                  </a:lnTo>
                                  <a:lnTo>
                                    <a:pt x="568" y="1078"/>
                                  </a:lnTo>
                                  <a:lnTo>
                                    <a:pt x="613" y="1085"/>
                                  </a:lnTo>
                                  <a:lnTo>
                                    <a:pt x="660" y="1093"/>
                                  </a:lnTo>
                                  <a:lnTo>
                                    <a:pt x="708" y="1100"/>
                                  </a:lnTo>
                                  <a:lnTo>
                                    <a:pt x="757" y="1106"/>
                                  </a:lnTo>
                                  <a:lnTo>
                                    <a:pt x="805" y="1109"/>
                                  </a:lnTo>
                                  <a:lnTo>
                                    <a:pt x="845" y="1107"/>
                                  </a:lnTo>
                                  <a:lnTo>
                                    <a:pt x="889" y="1106"/>
                                  </a:lnTo>
                                  <a:lnTo>
                                    <a:pt x="928" y="1104"/>
                                  </a:lnTo>
                                  <a:lnTo>
                                    <a:pt x="971" y="1100"/>
                                  </a:lnTo>
                                  <a:lnTo>
                                    <a:pt x="1012" y="1097"/>
                                  </a:lnTo>
                                  <a:lnTo>
                                    <a:pt x="1052" y="1090"/>
                                  </a:lnTo>
                                  <a:lnTo>
                                    <a:pt x="1098" y="1084"/>
                                  </a:lnTo>
                                  <a:lnTo>
                                    <a:pt x="1140" y="1081"/>
                                  </a:lnTo>
                                  <a:lnTo>
                                    <a:pt x="1163" y="1067"/>
                                  </a:lnTo>
                                  <a:lnTo>
                                    <a:pt x="1190" y="1047"/>
                                  </a:lnTo>
                                  <a:lnTo>
                                    <a:pt x="1216" y="1033"/>
                                  </a:lnTo>
                                  <a:lnTo>
                                    <a:pt x="1234" y="1008"/>
                                  </a:lnTo>
                                  <a:lnTo>
                                    <a:pt x="1251" y="980"/>
                                  </a:lnTo>
                                  <a:lnTo>
                                    <a:pt x="1265" y="952"/>
                                  </a:lnTo>
                                  <a:lnTo>
                                    <a:pt x="1280" y="921"/>
                                  </a:lnTo>
                                  <a:lnTo>
                                    <a:pt x="1290" y="888"/>
                                  </a:lnTo>
                                  <a:lnTo>
                                    <a:pt x="1302" y="867"/>
                                  </a:lnTo>
                                  <a:lnTo>
                                    <a:pt x="1297" y="809"/>
                                  </a:lnTo>
                                  <a:lnTo>
                                    <a:pt x="1293" y="750"/>
                                  </a:lnTo>
                                  <a:lnTo>
                                    <a:pt x="1290" y="692"/>
                                  </a:lnTo>
                                  <a:lnTo>
                                    <a:pt x="1287" y="644"/>
                                  </a:lnTo>
                                  <a:lnTo>
                                    <a:pt x="1277" y="604"/>
                                  </a:lnTo>
                                  <a:lnTo>
                                    <a:pt x="1266" y="558"/>
                                  </a:lnTo>
                                  <a:lnTo>
                                    <a:pt x="1253" y="516"/>
                                  </a:lnTo>
                                  <a:lnTo>
                                    <a:pt x="1245" y="479"/>
                                  </a:lnTo>
                                  <a:lnTo>
                                    <a:pt x="1234" y="436"/>
                                  </a:lnTo>
                                  <a:lnTo>
                                    <a:pt x="1220" y="387"/>
                                  </a:lnTo>
                                  <a:lnTo>
                                    <a:pt x="1208" y="337"/>
                                  </a:lnTo>
                                  <a:lnTo>
                                    <a:pt x="1203" y="299"/>
                                  </a:lnTo>
                                  <a:lnTo>
                                    <a:pt x="1180" y="263"/>
                                  </a:lnTo>
                                  <a:lnTo>
                                    <a:pt x="1159" y="232"/>
                                  </a:lnTo>
                                  <a:lnTo>
                                    <a:pt x="1137" y="192"/>
                                  </a:lnTo>
                                  <a:lnTo>
                                    <a:pt x="1113" y="149"/>
                                  </a:lnTo>
                                  <a:lnTo>
                                    <a:pt x="1092" y="113"/>
                                  </a:lnTo>
                                  <a:lnTo>
                                    <a:pt x="1070" y="84"/>
                                  </a:lnTo>
                                  <a:lnTo>
                                    <a:pt x="1051" y="5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A04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  <p:sp>
                        <p:nvSpPr>
                          <p:cNvPr id="62960" name="Freeform 4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15" y="1825"/>
                            <a:ext cx="97" cy="98"/>
                          </a:xfrm>
                          <a:custGeom>
                            <a:avLst/>
                            <a:gdLst>
                              <a:gd name="T0" fmla="*/ 1 w 488"/>
                              <a:gd name="T1" fmla="*/ 0 h 488"/>
                              <a:gd name="T2" fmla="*/ 2 w 488"/>
                              <a:gd name="T3" fmla="*/ 1 h 488"/>
                              <a:gd name="T4" fmla="*/ 4 w 488"/>
                              <a:gd name="T5" fmla="*/ 2 h 488"/>
                              <a:gd name="T6" fmla="*/ 5 w 488"/>
                              <a:gd name="T7" fmla="*/ 4 h 488"/>
                              <a:gd name="T8" fmla="*/ 6 w 488"/>
                              <a:gd name="T9" fmla="*/ 5 h 488"/>
                              <a:gd name="T10" fmla="*/ 8 w 488"/>
                              <a:gd name="T11" fmla="*/ 7 h 488"/>
                              <a:gd name="T12" fmla="*/ 10 w 488"/>
                              <a:gd name="T13" fmla="*/ 9 h 488"/>
                              <a:gd name="T14" fmla="*/ 12 w 488"/>
                              <a:gd name="T15" fmla="*/ 11 h 488"/>
                              <a:gd name="T16" fmla="*/ 13 w 488"/>
                              <a:gd name="T17" fmla="*/ 13 h 488"/>
                              <a:gd name="T18" fmla="*/ 14 w 488"/>
                              <a:gd name="T19" fmla="*/ 14 h 488"/>
                              <a:gd name="T20" fmla="*/ 15 w 488"/>
                              <a:gd name="T21" fmla="*/ 15 h 488"/>
                              <a:gd name="T22" fmla="*/ 16 w 488"/>
                              <a:gd name="T23" fmla="*/ 16 h 488"/>
                              <a:gd name="T24" fmla="*/ 17 w 488"/>
                              <a:gd name="T25" fmla="*/ 17 h 488"/>
                              <a:gd name="T26" fmla="*/ 18 w 488"/>
                              <a:gd name="T27" fmla="*/ 17 h 488"/>
                              <a:gd name="T28" fmla="*/ 19 w 488"/>
                              <a:gd name="T29" fmla="*/ 18 h 488"/>
                              <a:gd name="T30" fmla="*/ 19 w 488"/>
                              <a:gd name="T31" fmla="*/ 19 h 488"/>
                              <a:gd name="T32" fmla="*/ 19 w 488"/>
                              <a:gd name="T33" fmla="*/ 19 h 488"/>
                              <a:gd name="T34" fmla="*/ 19 w 488"/>
                              <a:gd name="T35" fmla="*/ 20 h 488"/>
                              <a:gd name="T36" fmla="*/ 18 w 488"/>
                              <a:gd name="T37" fmla="*/ 20 h 488"/>
                              <a:gd name="T38" fmla="*/ 17 w 488"/>
                              <a:gd name="T39" fmla="*/ 19 h 488"/>
                              <a:gd name="T40" fmla="*/ 16 w 488"/>
                              <a:gd name="T41" fmla="*/ 19 h 488"/>
                              <a:gd name="T42" fmla="*/ 16 w 488"/>
                              <a:gd name="T43" fmla="*/ 18 h 488"/>
                              <a:gd name="T44" fmla="*/ 15 w 488"/>
                              <a:gd name="T45" fmla="*/ 18 h 488"/>
                              <a:gd name="T46" fmla="*/ 13 w 488"/>
                              <a:gd name="T47" fmla="*/ 17 h 488"/>
                              <a:gd name="T48" fmla="*/ 12 w 488"/>
                              <a:gd name="T49" fmla="*/ 16 h 488"/>
                              <a:gd name="T50" fmla="*/ 11 w 488"/>
                              <a:gd name="T51" fmla="*/ 14 h 488"/>
                              <a:gd name="T52" fmla="*/ 10 w 488"/>
                              <a:gd name="T53" fmla="*/ 13 h 488"/>
                              <a:gd name="T54" fmla="*/ 8 w 488"/>
                              <a:gd name="T55" fmla="*/ 12 h 488"/>
                              <a:gd name="T56" fmla="*/ 7 w 488"/>
                              <a:gd name="T57" fmla="*/ 11 h 488"/>
                              <a:gd name="T58" fmla="*/ 6 w 488"/>
                              <a:gd name="T59" fmla="*/ 10 h 488"/>
                              <a:gd name="T60" fmla="*/ 5 w 488"/>
                              <a:gd name="T61" fmla="*/ 9 h 488"/>
                              <a:gd name="T62" fmla="*/ 5 w 488"/>
                              <a:gd name="T63" fmla="*/ 8 h 488"/>
                              <a:gd name="T64" fmla="*/ 4 w 488"/>
                              <a:gd name="T65" fmla="*/ 7 h 488"/>
                              <a:gd name="T66" fmla="*/ 3 w 488"/>
                              <a:gd name="T67" fmla="*/ 6 h 488"/>
                              <a:gd name="T68" fmla="*/ 2 w 488"/>
                              <a:gd name="T69" fmla="*/ 4 h 488"/>
                              <a:gd name="T70" fmla="*/ 1 w 488"/>
                              <a:gd name="T71" fmla="*/ 3 h 488"/>
                              <a:gd name="T72" fmla="*/ 1 w 488"/>
                              <a:gd name="T73" fmla="*/ 2 h 488"/>
                              <a:gd name="T74" fmla="*/ 0 w 488"/>
                              <a:gd name="T75" fmla="*/ 1 h 488"/>
                              <a:gd name="T76" fmla="*/ 0 w 488"/>
                              <a:gd name="T77" fmla="*/ 1 h 488"/>
                              <a:gd name="T78" fmla="*/ 0 w 488"/>
                              <a:gd name="T79" fmla="*/ 0 h 488"/>
                              <a:gd name="T80" fmla="*/ 1 w 488"/>
                              <a:gd name="T81" fmla="*/ 0 h 488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w 488"/>
                              <a:gd name="T124" fmla="*/ 0 h 488"/>
                              <a:gd name="T125" fmla="*/ 488 w 488"/>
                              <a:gd name="T126" fmla="*/ 488 h 488"/>
                            </a:gdLst>
                            <a:ahLst/>
                            <a:cxnLst>
                              <a:cxn ang="T82">
                                <a:pos x="T0" y="T1"/>
                              </a:cxn>
                              <a:cxn ang="T83">
                                <a:pos x="T2" y="T3"/>
                              </a:cxn>
                              <a:cxn ang="T84">
                                <a:pos x="T4" y="T5"/>
                              </a:cxn>
                              <a:cxn ang="T85">
                                <a:pos x="T6" y="T7"/>
                              </a:cxn>
                              <a:cxn ang="T86">
                                <a:pos x="T8" y="T9"/>
                              </a:cxn>
                              <a:cxn ang="T87">
                                <a:pos x="T10" y="T11"/>
                              </a:cxn>
                              <a:cxn ang="T88">
                                <a:pos x="T12" y="T13"/>
                              </a:cxn>
                              <a:cxn ang="T89">
                                <a:pos x="T14" y="T15"/>
                              </a:cxn>
                              <a:cxn ang="T90">
                                <a:pos x="T16" y="T17"/>
                              </a:cxn>
                              <a:cxn ang="T91">
                                <a:pos x="T18" y="T19"/>
                              </a:cxn>
                              <a:cxn ang="T92">
                                <a:pos x="T20" y="T21"/>
                              </a:cxn>
                              <a:cxn ang="T93">
                                <a:pos x="T22" y="T23"/>
                              </a:cxn>
                              <a:cxn ang="T94">
                                <a:pos x="T24" y="T25"/>
                              </a:cxn>
                              <a:cxn ang="T95">
                                <a:pos x="T26" y="T27"/>
                              </a:cxn>
                              <a:cxn ang="T96">
                                <a:pos x="T28" y="T29"/>
                              </a:cxn>
                              <a:cxn ang="T97">
                                <a:pos x="T30" y="T31"/>
                              </a:cxn>
                              <a:cxn ang="T98">
                                <a:pos x="T32" y="T33"/>
                              </a:cxn>
                              <a:cxn ang="T99">
                                <a:pos x="T34" y="T35"/>
                              </a:cxn>
                              <a:cxn ang="T100">
                                <a:pos x="T36" y="T37"/>
                              </a:cxn>
                              <a:cxn ang="T101">
                                <a:pos x="T38" y="T39"/>
                              </a:cxn>
                              <a:cxn ang="T102">
                                <a:pos x="T40" y="T41"/>
                              </a:cxn>
                              <a:cxn ang="T103">
                                <a:pos x="T42" y="T43"/>
                              </a:cxn>
                              <a:cxn ang="T104">
                                <a:pos x="T44" y="T45"/>
                              </a:cxn>
                              <a:cxn ang="T105">
                                <a:pos x="T46" y="T47"/>
                              </a:cxn>
                              <a:cxn ang="T106">
                                <a:pos x="T48" y="T49"/>
                              </a:cxn>
                              <a:cxn ang="T107">
                                <a:pos x="T50" y="T51"/>
                              </a:cxn>
                              <a:cxn ang="T108">
                                <a:pos x="T52" y="T53"/>
                              </a:cxn>
                              <a:cxn ang="T109">
                                <a:pos x="T54" y="T55"/>
                              </a:cxn>
                              <a:cxn ang="T110">
                                <a:pos x="T56" y="T57"/>
                              </a:cxn>
                              <a:cxn ang="T111">
                                <a:pos x="T58" y="T59"/>
                              </a:cxn>
                              <a:cxn ang="T112">
                                <a:pos x="T60" y="T61"/>
                              </a:cxn>
                              <a:cxn ang="T113">
                                <a:pos x="T62" y="T63"/>
                              </a:cxn>
                              <a:cxn ang="T114">
                                <a:pos x="T64" y="T65"/>
                              </a:cxn>
                              <a:cxn ang="T115">
                                <a:pos x="T66" y="T67"/>
                              </a:cxn>
                              <a:cxn ang="T116">
                                <a:pos x="T68" y="T69"/>
                              </a:cxn>
                              <a:cxn ang="T117">
                                <a:pos x="T70" y="T71"/>
                              </a:cxn>
                              <a:cxn ang="T118">
                                <a:pos x="T72" y="T73"/>
                              </a:cxn>
                              <a:cxn ang="T119">
                                <a:pos x="T74" y="T75"/>
                              </a:cxn>
                              <a:cxn ang="T120">
                                <a:pos x="T76" y="T77"/>
                              </a:cxn>
                              <a:cxn ang="T121">
                                <a:pos x="T78" y="T79"/>
                              </a:cxn>
                              <a:cxn ang="T122">
                                <a:pos x="T80" y="T81"/>
                              </a:cxn>
                            </a:cxnLst>
                            <a:rect l="T123" t="T124" r="T125" b="T126"/>
                            <a:pathLst>
                              <a:path w="488" h="488">
                                <a:moveTo>
                                  <a:pt x="22" y="0"/>
                                </a:moveTo>
                                <a:lnTo>
                                  <a:pt x="57" y="24"/>
                                </a:lnTo>
                                <a:lnTo>
                                  <a:pt x="89" y="55"/>
                                </a:lnTo>
                                <a:lnTo>
                                  <a:pt x="122" y="89"/>
                                </a:lnTo>
                                <a:lnTo>
                                  <a:pt x="158" y="130"/>
                                </a:lnTo>
                                <a:lnTo>
                                  <a:pt x="197" y="173"/>
                                </a:lnTo>
                                <a:lnTo>
                                  <a:pt x="243" y="221"/>
                                </a:lnTo>
                                <a:lnTo>
                                  <a:pt x="290" y="273"/>
                                </a:lnTo>
                                <a:lnTo>
                                  <a:pt x="323" y="313"/>
                                </a:lnTo>
                                <a:lnTo>
                                  <a:pt x="352" y="339"/>
                                </a:lnTo>
                                <a:lnTo>
                                  <a:pt x="381" y="364"/>
                                </a:lnTo>
                                <a:lnTo>
                                  <a:pt x="413" y="386"/>
                                </a:lnTo>
                                <a:lnTo>
                                  <a:pt x="444" y="412"/>
                                </a:lnTo>
                                <a:lnTo>
                                  <a:pt x="470" y="433"/>
                                </a:lnTo>
                                <a:lnTo>
                                  <a:pt x="484" y="449"/>
                                </a:lnTo>
                                <a:lnTo>
                                  <a:pt x="488" y="466"/>
                                </a:lnTo>
                                <a:lnTo>
                                  <a:pt x="485" y="479"/>
                                </a:lnTo>
                                <a:lnTo>
                                  <a:pt x="476" y="486"/>
                                </a:lnTo>
                                <a:lnTo>
                                  <a:pt x="462" y="488"/>
                                </a:lnTo>
                                <a:lnTo>
                                  <a:pt x="444" y="482"/>
                                </a:lnTo>
                                <a:lnTo>
                                  <a:pt x="417" y="463"/>
                                </a:lnTo>
                                <a:lnTo>
                                  <a:pt x="390" y="448"/>
                                </a:lnTo>
                                <a:lnTo>
                                  <a:pt x="365" y="436"/>
                                </a:lnTo>
                                <a:lnTo>
                                  <a:pt x="336" y="411"/>
                                </a:lnTo>
                                <a:lnTo>
                                  <a:pt x="308" y="389"/>
                                </a:lnTo>
                                <a:lnTo>
                                  <a:pt x="274" y="361"/>
                                </a:lnTo>
                                <a:lnTo>
                                  <a:pt x="243" y="336"/>
                                </a:lnTo>
                                <a:lnTo>
                                  <a:pt x="208" y="307"/>
                                </a:lnTo>
                                <a:lnTo>
                                  <a:pt x="179" y="281"/>
                                </a:lnTo>
                                <a:lnTo>
                                  <a:pt x="155" y="252"/>
                                </a:lnTo>
                                <a:lnTo>
                                  <a:pt x="130" y="228"/>
                                </a:lnTo>
                                <a:lnTo>
                                  <a:pt x="116" y="208"/>
                                </a:lnTo>
                                <a:lnTo>
                                  <a:pt x="92" y="176"/>
                                </a:lnTo>
                                <a:lnTo>
                                  <a:pt x="71" y="142"/>
                                </a:lnTo>
                                <a:lnTo>
                                  <a:pt x="49" y="109"/>
                                </a:lnTo>
                                <a:lnTo>
                                  <a:pt x="31" y="79"/>
                                </a:lnTo>
                                <a:lnTo>
                                  <a:pt x="15" y="52"/>
                                </a:lnTo>
                                <a:lnTo>
                                  <a:pt x="4" y="30"/>
                                </a:lnTo>
                                <a:lnTo>
                                  <a:pt x="0" y="15"/>
                                </a:lnTo>
                                <a:lnTo>
                                  <a:pt x="4" y="5"/>
                                </a:lnTo>
                                <a:lnTo>
                                  <a:pt x="2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0C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2958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7" y="1883"/>
                          <a:ext cx="85" cy="65"/>
                        </a:xfrm>
                        <a:custGeom>
                          <a:avLst/>
                          <a:gdLst>
                            <a:gd name="T0" fmla="*/ 17 w 422"/>
                            <a:gd name="T1" fmla="*/ 0 h 325"/>
                            <a:gd name="T2" fmla="*/ 17 w 422"/>
                            <a:gd name="T3" fmla="*/ 2 h 325"/>
                            <a:gd name="T4" fmla="*/ 17 w 422"/>
                            <a:gd name="T5" fmla="*/ 4 h 325"/>
                            <a:gd name="T6" fmla="*/ 17 w 422"/>
                            <a:gd name="T7" fmla="*/ 6 h 325"/>
                            <a:gd name="T8" fmla="*/ 16 w 422"/>
                            <a:gd name="T9" fmla="*/ 8 h 325"/>
                            <a:gd name="T10" fmla="*/ 16 w 422"/>
                            <a:gd name="T11" fmla="*/ 9 h 325"/>
                            <a:gd name="T12" fmla="*/ 15 w 422"/>
                            <a:gd name="T13" fmla="*/ 10 h 325"/>
                            <a:gd name="T14" fmla="*/ 13 w 422"/>
                            <a:gd name="T15" fmla="*/ 10 h 325"/>
                            <a:gd name="T16" fmla="*/ 12 w 422"/>
                            <a:gd name="T17" fmla="*/ 11 h 325"/>
                            <a:gd name="T18" fmla="*/ 10 w 422"/>
                            <a:gd name="T19" fmla="*/ 12 h 325"/>
                            <a:gd name="T20" fmla="*/ 8 w 422"/>
                            <a:gd name="T21" fmla="*/ 13 h 325"/>
                            <a:gd name="T22" fmla="*/ 6 w 422"/>
                            <a:gd name="T23" fmla="*/ 13 h 325"/>
                            <a:gd name="T24" fmla="*/ 4 w 422"/>
                            <a:gd name="T25" fmla="*/ 13 h 325"/>
                            <a:gd name="T26" fmla="*/ 2 w 422"/>
                            <a:gd name="T27" fmla="*/ 13 h 325"/>
                            <a:gd name="T28" fmla="*/ 0 w 422"/>
                            <a:gd name="T29" fmla="*/ 13 h 325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422"/>
                            <a:gd name="T46" fmla="*/ 0 h 325"/>
                            <a:gd name="T47" fmla="*/ 422 w 422"/>
                            <a:gd name="T48" fmla="*/ 325 h 325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422" h="325">
                              <a:moveTo>
                                <a:pt x="422" y="0"/>
                              </a:moveTo>
                              <a:lnTo>
                                <a:pt x="422" y="44"/>
                              </a:lnTo>
                              <a:lnTo>
                                <a:pt x="421" y="99"/>
                              </a:lnTo>
                              <a:lnTo>
                                <a:pt x="415" y="148"/>
                              </a:lnTo>
                              <a:lnTo>
                                <a:pt x="403" y="188"/>
                              </a:lnTo>
                              <a:lnTo>
                                <a:pt x="383" y="215"/>
                              </a:lnTo>
                              <a:lnTo>
                                <a:pt x="359" y="238"/>
                              </a:lnTo>
                              <a:lnTo>
                                <a:pt x="325" y="260"/>
                              </a:lnTo>
                              <a:lnTo>
                                <a:pt x="290" y="279"/>
                              </a:lnTo>
                              <a:lnTo>
                                <a:pt x="239" y="300"/>
                              </a:lnTo>
                              <a:lnTo>
                                <a:pt x="193" y="313"/>
                              </a:lnTo>
                              <a:lnTo>
                                <a:pt x="141" y="320"/>
                              </a:lnTo>
                              <a:lnTo>
                                <a:pt x="95" y="325"/>
                              </a:lnTo>
                              <a:lnTo>
                                <a:pt x="47" y="323"/>
                              </a:lnTo>
                              <a:lnTo>
                                <a:pt x="0" y="3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FF8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1" name="Group 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45" y="1667"/>
                        <a:ext cx="293" cy="271"/>
                        <a:chOff x="2045" y="1667"/>
                        <a:chExt cx="293" cy="271"/>
                      </a:xfrm>
                    </p:grpSpPr>
                    <p:grpSp>
                      <p:nvGrpSpPr>
                        <p:cNvPr id="22" name="Group 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50" y="1667"/>
                          <a:ext cx="188" cy="243"/>
                          <a:chOff x="2150" y="1667"/>
                          <a:chExt cx="188" cy="243"/>
                        </a:xfrm>
                      </p:grpSpPr>
                      <p:grpSp>
                        <p:nvGrpSpPr>
                          <p:cNvPr id="23" name="Group 4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50" y="1667"/>
                            <a:ext cx="188" cy="243"/>
                            <a:chOff x="2150" y="1667"/>
                            <a:chExt cx="188" cy="243"/>
                          </a:xfrm>
                        </p:grpSpPr>
                        <p:grpSp>
                          <p:nvGrpSpPr>
                            <p:cNvPr id="24" name="Group 5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50" y="1667"/>
                              <a:ext cx="188" cy="243"/>
                              <a:chOff x="2150" y="1667"/>
                              <a:chExt cx="188" cy="243"/>
                            </a:xfrm>
                          </p:grpSpPr>
                          <p:grpSp>
                            <p:nvGrpSpPr>
                              <p:cNvPr id="25" name="Group 5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50" y="1667"/>
                                <a:ext cx="188" cy="243"/>
                                <a:chOff x="2150" y="1667"/>
                                <a:chExt cx="188" cy="243"/>
                              </a:xfrm>
                            </p:grpSpPr>
                            <p:grpSp>
                              <p:nvGrpSpPr>
                                <p:cNvPr id="26" name="Group 5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150" y="1667"/>
                                  <a:ext cx="188" cy="243"/>
                                  <a:chOff x="2150" y="1667"/>
                                  <a:chExt cx="188" cy="243"/>
                                </a:xfrm>
                              </p:grpSpPr>
                              <p:sp>
                                <p:nvSpPr>
                                  <p:cNvPr id="62953" name="Freeform 53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150" y="1667"/>
                                    <a:ext cx="188" cy="243"/>
                                  </a:xfrm>
                                  <a:custGeom>
                                    <a:avLst/>
                                    <a:gdLst>
                                      <a:gd name="T0" fmla="*/ 1 w 939"/>
                                      <a:gd name="T1" fmla="*/ 9 h 1215"/>
                                      <a:gd name="T2" fmla="*/ 2 w 939"/>
                                      <a:gd name="T3" fmla="*/ 7 h 1215"/>
                                      <a:gd name="T4" fmla="*/ 4 w 939"/>
                                      <a:gd name="T5" fmla="*/ 5 h 1215"/>
                                      <a:gd name="T6" fmla="*/ 7 w 939"/>
                                      <a:gd name="T7" fmla="*/ 2 h 1215"/>
                                      <a:gd name="T8" fmla="*/ 9 w 939"/>
                                      <a:gd name="T9" fmla="*/ 1 h 1215"/>
                                      <a:gd name="T10" fmla="*/ 13 w 939"/>
                                      <a:gd name="T11" fmla="*/ 0 h 1215"/>
                                      <a:gd name="T12" fmla="*/ 17 w 939"/>
                                      <a:gd name="T13" fmla="*/ 0 h 1215"/>
                                      <a:gd name="T14" fmla="*/ 20 w 939"/>
                                      <a:gd name="T15" fmla="*/ 1 h 1215"/>
                                      <a:gd name="T16" fmla="*/ 23 w 939"/>
                                      <a:gd name="T17" fmla="*/ 3 h 1215"/>
                                      <a:gd name="T18" fmla="*/ 25 w 939"/>
                                      <a:gd name="T19" fmla="*/ 5 h 1215"/>
                                      <a:gd name="T20" fmla="*/ 26 w 939"/>
                                      <a:gd name="T21" fmla="*/ 8 h 1215"/>
                                      <a:gd name="T22" fmla="*/ 26 w 939"/>
                                      <a:gd name="T23" fmla="*/ 11 h 1215"/>
                                      <a:gd name="T24" fmla="*/ 25 w 939"/>
                                      <a:gd name="T25" fmla="*/ 14 h 1215"/>
                                      <a:gd name="T26" fmla="*/ 24 w 939"/>
                                      <a:gd name="T27" fmla="*/ 16 h 1215"/>
                                      <a:gd name="T28" fmla="*/ 23 w 939"/>
                                      <a:gd name="T29" fmla="*/ 19 h 1215"/>
                                      <a:gd name="T30" fmla="*/ 24 w 939"/>
                                      <a:gd name="T31" fmla="*/ 19 h 1215"/>
                                      <a:gd name="T32" fmla="*/ 25 w 939"/>
                                      <a:gd name="T33" fmla="*/ 18 h 1215"/>
                                      <a:gd name="T34" fmla="*/ 26 w 939"/>
                                      <a:gd name="T35" fmla="*/ 15 h 1215"/>
                                      <a:gd name="T36" fmla="*/ 27 w 939"/>
                                      <a:gd name="T37" fmla="*/ 13 h 1215"/>
                                      <a:gd name="T38" fmla="*/ 28 w 939"/>
                                      <a:gd name="T39" fmla="*/ 14 h 1215"/>
                                      <a:gd name="T40" fmla="*/ 30 w 939"/>
                                      <a:gd name="T41" fmla="*/ 16 h 1215"/>
                                      <a:gd name="T42" fmla="*/ 31 w 939"/>
                                      <a:gd name="T43" fmla="*/ 19 h 1215"/>
                                      <a:gd name="T44" fmla="*/ 32 w 939"/>
                                      <a:gd name="T45" fmla="*/ 21 h 1215"/>
                                      <a:gd name="T46" fmla="*/ 33 w 939"/>
                                      <a:gd name="T47" fmla="*/ 23 h 1215"/>
                                      <a:gd name="T48" fmla="*/ 32 w 939"/>
                                      <a:gd name="T49" fmla="*/ 26 h 1215"/>
                                      <a:gd name="T50" fmla="*/ 33 w 939"/>
                                      <a:gd name="T51" fmla="*/ 28 h 1215"/>
                                      <a:gd name="T52" fmla="*/ 35 w 939"/>
                                      <a:gd name="T53" fmla="*/ 32 h 1215"/>
                                      <a:gd name="T54" fmla="*/ 36 w 939"/>
                                      <a:gd name="T55" fmla="*/ 34 h 1215"/>
                                      <a:gd name="T56" fmla="*/ 37 w 939"/>
                                      <a:gd name="T57" fmla="*/ 38 h 1215"/>
                                      <a:gd name="T58" fmla="*/ 37 w 939"/>
                                      <a:gd name="T59" fmla="*/ 41 h 1215"/>
                                      <a:gd name="T60" fmla="*/ 38 w 939"/>
                                      <a:gd name="T61" fmla="*/ 46 h 1215"/>
                                      <a:gd name="T62" fmla="*/ 37 w 939"/>
                                      <a:gd name="T63" fmla="*/ 48 h 1215"/>
                                      <a:gd name="T64" fmla="*/ 35 w 939"/>
                                      <a:gd name="T65" fmla="*/ 48 h 1215"/>
                                      <a:gd name="T66" fmla="*/ 32 w 939"/>
                                      <a:gd name="T67" fmla="*/ 47 h 1215"/>
                                      <a:gd name="T68" fmla="*/ 29 w 939"/>
                                      <a:gd name="T69" fmla="*/ 44 h 1215"/>
                                      <a:gd name="T70" fmla="*/ 25 w 939"/>
                                      <a:gd name="T71" fmla="*/ 40 h 1215"/>
                                      <a:gd name="T72" fmla="*/ 21 w 939"/>
                                      <a:gd name="T73" fmla="*/ 36 h 1215"/>
                                      <a:gd name="T74" fmla="*/ 15 w 939"/>
                                      <a:gd name="T75" fmla="*/ 30 h 1215"/>
                                      <a:gd name="T76" fmla="*/ 12 w 939"/>
                                      <a:gd name="T77" fmla="*/ 26 h 1215"/>
                                      <a:gd name="T78" fmla="*/ 11 w 939"/>
                                      <a:gd name="T79" fmla="*/ 24 h 1215"/>
                                      <a:gd name="T80" fmla="*/ 12 w 939"/>
                                      <a:gd name="T81" fmla="*/ 23 h 1215"/>
                                      <a:gd name="T82" fmla="*/ 15 w 939"/>
                                      <a:gd name="T83" fmla="*/ 22 h 1215"/>
                                      <a:gd name="T84" fmla="*/ 17 w 939"/>
                                      <a:gd name="T85" fmla="*/ 21 h 1215"/>
                                      <a:gd name="T86" fmla="*/ 18 w 939"/>
                                      <a:gd name="T87" fmla="*/ 20 h 1215"/>
                                      <a:gd name="T88" fmla="*/ 17 w 939"/>
                                      <a:gd name="T89" fmla="*/ 20 h 1215"/>
                                      <a:gd name="T90" fmla="*/ 14 w 939"/>
                                      <a:gd name="T91" fmla="*/ 20 h 1215"/>
                                      <a:gd name="T92" fmla="*/ 12 w 939"/>
                                      <a:gd name="T93" fmla="*/ 22 h 1215"/>
                                      <a:gd name="T94" fmla="*/ 9 w 939"/>
                                      <a:gd name="T95" fmla="*/ 23 h 1215"/>
                                      <a:gd name="T96" fmla="*/ 7 w 939"/>
                                      <a:gd name="T97" fmla="*/ 22 h 1215"/>
                                      <a:gd name="T98" fmla="*/ 6 w 939"/>
                                      <a:gd name="T99" fmla="*/ 21 h 1215"/>
                                      <a:gd name="T100" fmla="*/ 4 w 939"/>
                                      <a:gd name="T101" fmla="*/ 19 h 1215"/>
                                      <a:gd name="T102" fmla="*/ 2 w 939"/>
                                      <a:gd name="T103" fmla="*/ 16 h 1215"/>
                                      <a:gd name="T104" fmla="*/ 1 w 939"/>
                                      <a:gd name="T105" fmla="*/ 14 h 1215"/>
                                      <a:gd name="T106" fmla="*/ 0 w 939"/>
                                      <a:gd name="T107" fmla="*/ 12 h 1215"/>
                                      <a:gd name="T108" fmla="*/ 0 60000 65536"/>
                                      <a:gd name="T109" fmla="*/ 0 60000 65536"/>
                                      <a:gd name="T110" fmla="*/ 0 60000 65536"/>
                                      <a:gd name="T111" fmla="*/ 0 60000 65536"/>
                                      <a:gd name="T112" fmla="*/ 0 60000 65536"/>
                                      <a:gd name="T113" fmla="*/ 0 60000 65536"/>
                                      <a:gd name="T114" fmla="*/ 0 60000 65536"/>
                                      <a:gd name="T115" fmla="*/ 0 60000 6553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w 939"/>
                                      <a:gd name="T163" fmla="*/ 0 h 1215"/>
                                      <a:gd name="T164" fmla="*/ 939 w 939"/>
                                      <a:gd name="T165" fmla="*/ 1215 h 1215"/>
                                    </a:gdLst>
                                    <a:ahLst/>
                                    <a:cxnLst>
                                      <a:cxn ang="T108">
                                        <a:pos x="T0" y="T1"/>
                                      </a:cxn>
                                      <a:cxn ang="T109">
                                        <a:pos x="T2" y="T3"/>
                                      </a:cxn>
                                      <a:cxn ang="T110">
                                        <a:pos x="T4" y="T5"/>
                                      </a:cxn>
                                      <a:cxn ang="T111">
                                        <a:pos x="T6" y="T7"/>
                                      </a:cxn>
                                      <a:cxn ang="T112">
                                        <a:pos x="T8" y="T9"/>
                                      </a:cxn>
                                      <a:cxn ang="T113">
                                        <a:pos x="T10" y="T11"/>
                                      </a:cxn>
                                      <a:cxn ang="T114">
                                        <a:pos x="T12" y="T13"/>
                                      </a:cxn>
                                      <a:cxn ang="T115">
                                        <a:pos x="T14" y="T15"/>
                                      </a:cxn>
                                      <a:cxn ang="T116">
                                        <a:pos x="T16" y="T17"/>
                                      </a:cxn>
                                      <a:cxn ang="T117">
                                        <a:pos x="T18" y="T19"/>
                                      </a:cxn>
                                      <a:cxn ang="T118">
                                        <a:pos x="T20" y="T21"/>
                                      </a:cxn>
                                      <a:cxn ang="T119">
                                        <a:pos x="T22" y="T23"/>
                                      </a:cxn>
                                      <a:cxn ang="T120">
                                        <a:pos x="T24" y="T25"/>
                                      </a:cxn>
                                      <a:cxn ang="T121">
                                        <a:pos x="T26" y="T27"/>
                                      </a:cxn>
                                      <a:cxn ang="T122">
                                        <a:pos x="T28" y="T29"/>
                                      </a:cxn>
                                      <a:cxn ang="T123">
                                        <a:pos x="T30" y="T31"/>
                                      </a:cxn>
                                      <a:cxn ang="T124">
                                        <a:pos x="T32" y="T33"/>
                                      </a:cxn>
                                      <a:cxn ang="T125">
                                        <a:pos x="T34" y="T35"/>
                                      </a:cxn>
                                      <a:cxn ang="T126">
                                        <a:pos x="T36" y="T37"/>
                                      </a:cxn>
                                      <a:cxn ang="T127">
                                        <a:pos x="T38" y="T39"/>
                                      </a:cxn>
                                      <a:cxn ang="T128">
                                        <a:pos x="T40" y="T41"/>
                                      </a:cxn>
                                      <a:cxn ang="T129">
                                        <a:pos x="T42" y="T43"/>
                                      </a:cxn>
                                      <a:cxn ang="T130">
                                        <a:pos x="T44" y="T45"/>
                                      </a:cxn>
                                      <a:cxn ang="T131">
                                        <a:pos x="T46" y="T47"/>
                                      </a:cxn>
                                      <a:cxn ang="T132">
                                        <a:pos x="T48" y="T49"/>
                                      </a:cxn>
                                      <a:cxn ang="T133">
                                        <a:pos x="T50" y="T51"/>
                                      </a:cxn>
                                      <a:cxn ang="T134">
                                        <a:pos x="T52" y="T53"/>
                                      </a:cxn>
                                      <a:cxn ang="T135">
                                        <a:pos x="T54" y="T55"/>
                                      </a:cxn>
                                      <a:cxn ang="T136">
                                        <a:pos x="T56" y="T57"/>
                                      </a:cxn>
                                      <a:cxn ang="T137">
                                        <a:pos x="T58" y="T59"/>
                                      </a:cxn>
                                      <a:cxn ang="T138">
                                        <a:pos x="T60" y="T61"/>
                                      </a:cxn>
                                      <a:cxn ang="T139">
                                        <a:pos x="T62" y="T63"/>
                                      </a:cxn>
                                      <a:cxn ang="T140">
                                        <a:pos x="T64" y="T65"/>
                                      </a:cxn>
                                      <a:cxn ang="T141">
                                        <a:pos x="T66" y="T67"/>
                                      </a:cxn>
                                      <a:cxn ang="T142">
                                        <a:pos x="T68" y="T69"/>
                                      </a:cxn>
                                      <a:cxn ang="T143">
                                        <a:pos x="T70" y="T71"/>
                                      </a:cxn>
                                      <a:cxn ang="T144">
                                        <a:pos x="T72" y="T73"/>
                                      </a:cxn>
                                      <a:cxn ang="T145">
                                        <a:pos x="T74" y="T75"/>
                                      </a:cxn>
                                      <a:cxn ang="T146">
                                        <a:pos x="T76" y="T77"/>
                                      </a:cxn>
                                      <a:cxn ang="T147">
                                        <a:pos x="T78" y="T79"/>
                                      </a:cxn>
                                      <a:cxn ang="T148">
                                        <a:pos x="T80" y="T81"/>
                                      </a:cxn>
                                      <a:cxn ang="T149">
                                        <a:pos x="T82" y="T83"/>
                                      </a:cxn>
                                      <a:cxn ang="T150">
                                        <a:pos x="T84" y="T85"/>
                                      </a:cxn>
                                      <a:cxn ang="T151">
                                        <a:pos x="T86" y="T87"/>
                                      </a:cxn>
                                      <a:cxn ang="T152">
                                        <a:pos x="T88" y="T89"/>
                                      </a:cxn>
                                      <a:cxn ang="T153">
                                        <a:pos x="T90" y="T91"/>
                                      </a:cxn>
                                      <a:cxn ang="T154">
                                        <a:pos x="T92" y="T93"/>
                                      </a:cxn>
                                      <a:cxn ang="T155">
                                        <a:pos x="T94" y="T95"/>
                                      </a:cxn>
                                      <a:cxn ang="T156">
                                        <a:pos x="T96" y="T97"/>
                                      </a:cxn>
                                      <a:cxn ang="T157">
                                        <a:pos x="T98" y="T99"/>
                                      </a:cxn>
                                      <a:cxn ang="T158">
                                        <a:pos x="T100" y="T101"/>
                                      </a:cxn>
                                      <a:cxn ang="T159">
                                        <a:pos x="T102" y="T103"/>
                                      </a:cxn>
                                      <a:cxn ang="T160">
                                        <a:pos x="T104" y="T105"/>
                                      </a:cxn>
                                      <a:cxn ang="T161">
                                        <a:pos x="T106" y="T107"/>
                                      </a:cxn>
                                    </a:cxnLst>
                                    <a:rect l="T162" t="T163" r="T164" b="T165"/>
                                    <a:pathLst>
                                      <a:path w="939" h="1215">
                                        <a:moveTo>
                                          <a:pt x="2" y="270"/>
                                        </a:moveTo>
                                        <a:lnTo>
                                          <a:pt x="10" y="248"/>
                                        </a:lnTo>
                                        <a:lnTo>
                                          <a:pt x="20" y="228"/>
                                        </a:lnTo>
                                        <a:lnTo>
                                          <a:pt x="32" y="206"/>
                                        </a:lnTo>
                                        <a:lnTo>
                                          <a:pt x="45" y="191"/>
                                        </a:lnTo>
                                        <a:lnTo>
                                          <a:pt x="58" y="178"/>
                                        </a:lnTo>
                                        <a:lnTo>
                                          <a:pt x="75" y="160"/>
                                        </a:lnTo>
                                        <a:lnTo>
                                          <a:pt x="95" y="137"/>
                                        </a:lnTo>
                                        <a:lnTo>
                                          <a:pt x="110" y="116"/>
                                        </a:lnTo>
                                        <a:lnTo>
                                          <a:pt x="126" y="96"/>
                                        </a:lnTo>
                                        <a:lnTo>
                                          <a:pt x="143" y="80"/>
                                        </a:lnTo>
                                        <a:lnTo>
                                          <a:pt x="164" y="62"/>
                                        </a:lnTo>
                                        <a:lnTo>
                                          <a:pt x="184" y="47"/>
                                        </a:lnTo>
                                        <a:lnTo>
                                          <a:pt x="205" y="34"/>
                                        </a:lnTo>
                                        <a:lnTo>
                                          <a:pt x="231" y="21"/>
                                        </a:lnTo>
                                        <a:lnTo>
                                          <a:pt x="259" y="11"/>
                                        </a:lnTo>
                                        <a:lnTo>
                                          <a:pt x="288" y="4"/>
                                        </a:lnTo>
                                        <a:lnTo>
                                          <a:pt x="324" y="1"/>
                                        </a:lnTo>
                                        <a:lnTo>
                                          <a:pt x="358" y="0"/>
                                        </a:lnTo>
                                        <a:lnTo>
                                          <a:pt x="385" y="2"/>
                                        </a:lnTo>
                                        <a:lnTo>
                                          <a:pt x="413" y="6"/>
                                        </a:lnTo>
                                        <a:lnTo>
                                          <a:pt x="439" y="11"/>
                                        </a:lnTo>
                                        <a:lnTo>
                                          <a:pt x="471" y="19"/>
                                        </a:lnTo>
                                        <a:lnTo>
                                          <a:pt x="499" y="32"/>
                                        </a:lnTo>
                                        <a:lnTo>
                                          <a:pt x="521" y="43"/>
                                        </a:lnTo>
                                        <a:lnTo>
                                          <a:pt x="546" y="56"/>
                                        </a:lnTo>
                                        <a:lnTo>
                                          <a:pt x="565" y="74"/>
                                        </a:lnTo>
                                        <a:lnTo>
                                          <a:pt x="584" y="93"/>
                                        </a:lnTo>
                                        <a:lnTo>
                                          <a:pt x="599" y="112"/>
                                        </a:lnTo>
                                        <a:lnTo>
                                          <a:pt x="616" y="135"/>
                                        </a:lnTo>
                                        <a:lnTo>
                                          <a:pt x="631" y="158"/>
                                        </a:lnTo>
                                        <a:lnTo>
                                          <a:pt x="640" y="179"/>
                                        </a:lnTo>
                                        <a:lnTo>
                                          <a:pt x="646" y="206"/>
                                        </a:lnTo>
                                        <a:lnTo>
                                          <a:pt x="651" y="231"/>
                                        </a:lnTo>
                                        <a:lnTo>
                                          <a:pt x="654" y="250"/>
                                        </a:lnTo>
                                        <a:lnTo>
                                          <a:pt x="653" y="271"/>
                                        </a:lnTo>
                                        <a:lnTo>
                                          <a:pt x="648" y="286"/>
                                        </a:lnTo>
                                        <a:lnTo>
                                          <a:pt x="638" y="310"/>
                                        </a:lnTo>
                                        <a:lnTo>
                                          <a:pt x="624" y="339"/>
                                        </a:lnTo>
                                        <a:lnTo>
                                          <a:pt x="611" y="365"/>
                                        </a:lnTo>
                                        <a:lnTo>
                                          <a:pt x="601" y="386"/>
                                        </a:lnTo>
                                        <a:lnTo>
                                          <a:pt x="594" y="409"/>
                                        </a:lnTo>
                                        <a:lnTo>
                                          <a:pt x="586" y="433"/>
                                        </a:lnTo>
                                        <a:lnTo>
                                          <a:pt x="580" y="454"/>
                                        </a:lnTo>
                                        <a:lnTo>
                                          <a:pt x="577" y="465"/>
                                        </a:lnTo>
                                        <a:lnTo>
                                          <a:pt x="578" y="473"/>
                                        </a:lnTo>
                                        <a:lnTo>
                                          <a:pt x="583" y="476"/>
                                        </a:lnTo>
                                        <a:lnTo>
                                          <a:pt x="590" y="476"/>
                                        </a:lnTo>
                                        <a:lnTo>
                                          <a:pt x="596" y="470"/>
                                        </a:lnTo>
                                        <a:lnTo>
                                          <a:pt x="603" y="459"/>
                                        </a:lnTo>
                                        <a:lnTo>
                                          <a:pt x="612" y="439"/>
                                        </a:lnTo>
                                        <a:lnTo>
                                          <a:pt x="625" y="411"/>
                                        </a:lnTo>
                                        <a:lnTo>
                                          <a:pt x="640" y="385"/>
                                        </a:lnTo>
                                        <a:lnTo>
                                          <a:pt x="654" y="363"/>
                                        </a:lnTo>
                                        <a:lnTo>
                                          <a:pt x="668" y="343"/>
                                        </a:lnTo>
                                        <a:lnTo>
                                          <a:pt x="676" y="334"/>
                                        </a:lnTo>
                                        <a:lnTo>
                                          <a:pt x="684" y="329"/>
                                        </a:lnTo>
                                        <a:lnTo>
                                          <a:pt x="694" y="327"/>
                                        </a:lnTo>
                                        <a:lnTo>
                                          <a:pt x="701" y="333"/>
                                        </a:lnTo>
                                        <a:lnTo>
                                          <a:pt x="711" y="351"/>
                                        </a:lnTo>
                                        <a:lnTo>
                                          <a:pt x="720" y="367"/>
                                        </a:lnTo>
                                        <a:lnTo>
                                          <a:pt x="731" y="389"/>
                                        </a:lnTo>
                                        <a:lnTo>
                                          <a:pt x="743" y="410"/>
                                        </a:lnTo>
                                        <a:lnTo>
                                          <a:pt x="753" y="429"/>
                                        </a:lnTo>
                                        <a:lnTo>
                                          <a:pt x="761" y="450"/>
                                        </a:lnTo>
                                        <a:lnTo>
                                          <a:pt x="770" y="469"/>
                                        </a:lnTo>
                                        <a:lnTo>
                                          <a:pt x="778" y="491"/>
                                        </a:lnTo>
                                        <a:lnTo>
                                          <a:pt x="792" y="505"/>
                                        </a:lnTo>
                                        <a:lnTo>
                                          <a:pt x="808" y="524"/>
                                        </a:lnTo>
                                        <a:lnTo>
                                          <a:pt x="820" y="541"/>
                                        </a:lnTo>
                                        <a:lnTo>
                                          <a:pt x="823" y="561"/>
                                        </a:lnTo>
                                        <a:lnTo>
                                          <a:pt x="821" y="581"/>
                                        </a:lnTo>
                                        <a:lnTo>
                                          <a:pt x="817" y="608"/>
                                        </a:lnTo>
                                        <a:lnTo>
                                          <a:pt x="812" y="633"/>
                                        </a:lnTo>
                                        <a:lnTo>
                                          <a:pt x="807" y="659"/>
                                        </a:lnTo>
                                        <a:lnTo>
                                          <a:pt x="817" y="675"/>
                                        </a:lnTo>
                                        <a:lnTo>
                                          <a:pt x="827" y="691"/>
                                        </a:lnTo>
                                        <a:lnTo>
                                          <a:pt x="836" y="709"/>
                                        </a:lnTo>
                                        <a:lnTo>
                                          <a:pt x="847" y="729"/>
                                        </a:lnTo>
                                        <a:lnTo>
                                          <a:pt x="863" y="762"/>
                                        </a:lnTo>
                                        <a:lnTo>
                                          <a:pt x="877" y="790"/>
                                        </a:lnTo>
                                        <a:lnTo>
                                          <a:pt x="893" y="817"/>
                                        </a:lnTo>
                                        <a:lnTo>
                                          <a:pt x="905" y="843"/>
                                        </a:lnTo>
                                        <a:lnTo>
                                          <a:pt x="911" y="861"/>
                                        </a:lnTo>
                                        <a:lnTo>
                                          <a:pt x="917" y="888"/>
                                        </a:lnTo>
                                        <a:lnTo>
                                          <a:pt x="922" y="918"/>
                                        </a:lnTo>
                                        <a:lnTo>
                                          <a:pt x="927" y="940"/>
                                        </a:lnTo>
                                        <a:lnTo>
                                          <a:pt x="933" y="971"/>
                                        </a:lnTo>
                                        <a:lnTo>
                                          <a:pt x="935" y="1002"/>
                                        </a:lnTo>
                                        <a:lnTo>
                                          <a:pt x="934" y="1023"/>
                                        </a:lnTo>
                                        <a:lnTo>
                                          <a:pt x="934" y="1047"/>
                                        </a:lnTo>
                                        <a:lnTo>
                                          <a:pt x="935" y="1096"/>
                                        </a:lnTo>
                                        <a:lnTo>
                                          <a:pt x="939" y="1153"/>
                                        </a:lnTo>
                                        <a:lnTo>
                                          <a:pt x="938" y="1179"/>
                                        </a:lnTo>
                                        <a:lnTo>
                                          <a:pt x="935" y="1196"/>
                                        </a:lnTo>
                                        <a:lnTo>
                                          <a:pt x="924" y="1206"/>
                                        </a:lnTo>
                                        <a:lnTo>
                                          <a:pt x="906" y="1214"/>
                                        </a:lnTo>
                                        <a:lnTo>
                                          <a:pt x="888" y="1215"/>
                                        </a:lnTo>
                                        <a:lnTo>
                                          <a:pt x="873" y="1208"/>
                                        </a:lnTo>
                                        <a:lnTo>
                                          <a:pt x="862" y="1199"/>
                                        </a:lnTo>
                                        <a:lnTo>
                                          <a:pt x="833" y="1181"/>
                                        </a:lnTo>
                                        <a:lnTo>
                                          <a:pt x="806" y="1167"/>
                                        </a:lnTo>
                                        <a:lnTo>
                                          <a:pt x="779" y="1155"/>
                                        </a:lnTo>
                                        <a:lnTo>
                                          <a:pt x="758" y="1136"/>
                                        </a:lnTo>
                                        <a:lnTo>
                                          <a:pt x="721" y="1103"/>
                                        </a:lnTo>
                                        <a:lnTo>
                                          <a:pt x="687" y="1069"/>
                                        </a:lnTo>
                                        <a:lnTo>
                                          <a:pt x="653" y="1038"/>
                                        </a:lnTo>
                                        <a:lnTo>
                                          <a:pt x="621" y="1002"/>
                                        </a:lnTo>
                                        <a:lnTo>
                                          <a:pt x="582" y="954"/>
                                        </a:lnTo>
                                        <a:lnTo>
                                          <a:pt x="553" y="918"/>
                                        </a:lnTo>
                                        <a:lnTo>
                                          <a:pt x="520" y="888"/>
                                        </a:lnTo>
                                        <a:lnTo>
                                          <a:pt x="481" y="847"/>
                                        </a:lnTo>
                                        <a:lnTo>
                                          <a:pt x="441" y="806"/>
                                        </a:lnTo>
                                        <a:lnTo>
                                          <a:pt x="385" y="754"/>
                                        </a:lnTo>
                                        <a:lnTo>
                                          <a:pt x="334" y="711"/>
                                        </a:lnTo>
                                        <a:lnTo>
                                          <a:pt x="310" y="684"/>
                                        </a:lnTo>
                                        <a:lnTo>
                                          <a:pt x="291" y="662"/>
                                        </a:lnTo>
                                        <a:lnTo>
                                          <a:pt x="280" y="643"/>
                                        </a:lnTo>
                                        <a:lnTo>
                                          <a:pt x="271" y="619"/>
                                        </a:lnTo>
                                        <a:lnTo>
                                          <a:pt x="270" y="607"/>
                                        </a:lnTo>
                                        <a:lnTo>
                                          <a:pt x="275" y="599"/>
                                        </a:lnTo>
                                        <a:lnTo>
                                          <a:pt x="287" y="590"/>
                                        </a:lnTo>
                                        <a:lnTo>
                                          <a:pt x="306" y="576"/>
                                        </a:lnTo>
                                        <a:lnTo>
                                          <a:pt x="327" y="562"/>
                                        </a:lnTo>
                                        <a:lnTo>
                                          <a:pt x="347" y="548"/>
                                        </a:lnTo>
                                        <a:lnTo>
                                          <a:pt x="363" y="538"/>
                                        </a:lnTo>
                                        <a:lnTo>
                                          <a:pt x="381" y="531"/>
                                        </a:lnTo>
                                        <a:lnTo>
                                          <a:pt x="402" y="524"/>
                                        </a:lnTo>
                                        <a:lnTo>
                                          <a:pt x="422" y="517"/>
                                        </a:lnTo>
                                        <a:lnTo>
                                          <a:pt x="443" y="510"/>
                                        </a:lnTo>
                                        <a:lnTo>
                                          <a:pt x="457" y="504"/>
                                        </a:lnTo>
                                        <a:lnTo>
                                          <a:pt x="459" y="498"/>
                                        </a:lnTo>
                                        <a:lnTo>
                                          <a:pt x="454" y="491"/>
                                        </a:lnTo>
                                        <a:lnTo>
                                          <a:pt x="445" y="489"/>
                                        </a:lnTo>
                                        <a:lnTo>
                                          <a:pt x="422" y="492"/>
                                        </a:lnTo>
                                        <a:lnTo>
                                          <a:pt x="398" y="496"/>
                                        </a:lnTo>
                                        <a:lnTo>
                                          <a:pt x="369" y="502"/>
                                        </a:lnTo>
                                        <a:lnTo>
                                          <a:pt x="340" y="510"/>
                                        </a:lnTo>
                                        <a:lnTo>
                                          <a:pt x="327" y="515"/>
                                        </a:lnTo>
                                        <a:lnTo>
                                          <a:pt x="311" y="527"/>
                                        </a:lnTo>
                                        <a:lnTo>
                                          <a:pt x="292" y="541"/>
                                        </a:lnTo>
                                        <a:lnTo>
                                          <a:pt x="268" y="562"/>
                                        </a:lnTo>
                                        <a:lnTo>
                                          <a:pt x="254" y="565"/>
                                        </a:lnTo>
                                        <a:lnTo>
                                          <a:pt x="232" y="567"/>
                                        </a:lnTo>
                                        <a:lnTo>
                                          <a:pt x="211" y="568"/>
                                        </a:lnTo>
                                        <a:lnTo>
                                          <a:pt x="197" y="564"/>
                                        </a:lnTo>
                                        <a:lnTo>
                                          <a:pt x="182" y="557"/>
                                        </a:lnTo>
                                        <a:lnTo>
                                          <a:pt x="162" y="549"/>
                                        </a:lnTo>
                                        <a:lnTo>
                                          <a:pt x="152" y="539"/>
                                        </a:lnTo>
                                        <a:lnTo>
                                          <a:pt x="141" y="523"/>
                                        </a:lnTo>
                                        <a:lnTo>
                                          <a:pt x="129" y="504"/>
                                        </a:lnTo>
                                        <a:lnTo>
                                          <a:pt x="119" y="489"/>
                                        </a:lnTo>
                                        <a:lnTo>
                                          <a:pt x="98" y="468"/>
                                        </a:lnTo>
                                        <a:lnTo>
                                          <a:pt x="83" y="449"/>
                                        </a:lnTo>
                                        <a:lnTo>
                                          <a:pt x="61" y="428"/>
                                        </a:lnTo>
                                        <a:lnTo>
                                          <a:pt x="44" y="410"/>
                                        </a:lnTo>
                                        <a:lnTo>
                                          <a:pt x="33" y="398"/>
                                        </a:lnTo>
                                        <a:lnTo>
                                          <a:pt x="26" y="383"/>
                                        </a:lnTo>
                                        <a:lnTo>
                                          <a:pt x="18" y="362"/>
                                        </a:lnTo>
                                        <a:lnTo>
                                          <a:pt x="9" y="338"/>
                                        </a:lnTo>
                                        <a:lnTo>
                                          <a:pt x="4" y="314"/>
                                        </a:lnTo>
                                        <a:lnTo>
                                          <a:pt x="0" y="288"/>
                                        </a:lnTo>
                                        <a:lnTo>
                                          <a:pt x="2" y="27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8080"/>
                                  </a:solidFill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cs-CZ"/>
                                  </a:p>
                                </p:txBody>
                              </p:sp>
                              <p:grpSp>
                                <p:nvGrpSpPr>
                                  <p:cNvPr id="27" name="Group 54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150" y="1667"/>
                                    <a:ext cx="188" cy="242"/>
                                    <a:chOff x="2150" y="1667"/>
                                    <a:chExt cx="188" cy="242"/>
                                  </a:xfrm>
                                </p:grpSpPr>
                                <p:sp>
                                  <p:nvSpPr>
                                    <p:cNvPr id="62955" name="Freeform 55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204" y="1732"/>
                                      <a:ext cx="134" cy="177"/>
                                    </a:xfrm>
                                    <a:custGeom>
                                      <a:avLst/>
                                      <a:gdLst>
                                        <a:gd name="T0" fmla="*/ 15 w 668"/>
                                        <a:gd name="T1" fmla="*/ 3 h 887"/>
                                        <a:gd name="T2" fmla="*/ 15 w 668"/>
                                        <a:gd name="T3" fmla="*/ 2 h 887"/>
                                        <a:gd name="T4" fmla="*/ 16 w 668"/>
                                        <a:gd name="T5" fmla="*/ 0 h 887"/>
                                        <a:gd name="T6" fmla="*/ 17 w 668"/>
                                        <a:gd name="T7" fmla="*/ 0 h 887"/>
                                        <a:gd name="T8" fmla="*/ 18 w 668"/>
                                        <a:gd name="T9" fmla="*/ 2 h 887"/>
                                        <a:gd name="T10" fmla="*/ 20 w 668"/>
                                        <a:gd name="T11" fmla="*/ 5 h 887"/>
                                        <a:gd name="T12" fmla="*/ 21 w 668"/>
                                        <a:gd name="T13" fmla="*/ 7 h 887"/>
                                        <a:gd name="T14" fmla="*/ 22 w 668"/>
                                        <a:gd name="T15" fmla="*/ 9 h 887"/>
                                        <a:gd name="T16" fmla="*/ 22 w 668"/>
                                        <a:gd name="T17" fmla="*/ 12 h 887"/>
                                        <a:gd name="T18" fmla="*/ 22 w 668"/>
                                        <a:gd name="T19" fmla="*/ 14 h 887"/>
                                        <a:gd name="T20" fmla="*/ 24 w 668"/>
                                        <a:gd name="T21" fmla="*/ 17 h 887"/>
                                        <a:gd name="T22" fmla="*/ 25 w 668"/>
                                        <a:gd name="T23" fmla="*/ 21 h 887"/>
                                        <a:gd name="T24" fmla="*/ 26 w 668"/>
                                        <a:gd name="T25" fmla="*/ 24 h 887"/>
                                        <a:gd name="T26" fmla="*/ 27 w 668"/>
                                        <a:gd name="T27" fmla="*/ 27 h 887"/>
                                        <a:gd name="T28" fmla="*/ 27 w 668"/>
                                        <a:gd name="T29" fmla="*/ 31 h 887"/>
                                        <a:gd name="T30" fmla="*/ 27 w 668"/>
                                        <a:gd name="T31" fmla="*/ 35 h 887"/>
                                        <a:gd name="T32" fmla="*/ 25 w 668"/>
                                        <a:gd name="T33" fmla="*/ 35 h 887"/>
                                        <a:gd name="T34" fmla="*/ 23 w 668"/>
                                        <a:gd name="T35" fmla="*/ 34 h 887"/>
                                        <a:gd name="T36" fmla="*/ 20 w 668"/>
                                        <a:gd name="T37" fmla="*/ 32 h 887"/>
                                        <a:gd name="T38" fmla="*/ 15 w 668"/>
                                        <a:gd name="T39" fmla="*/ 28 h 887"/>
                                        <a:gd name="T40" fmla="*/ 11 w 668"/>
                                        <a:gd name="T41" fmla="*/ 24 h 887"/>
                                        <a:gd name="T42" fmla="*/ 7 w 668"/>
                                        <a:gd name="T43" fmla="*/ 19 h 887"/>
                                        <a:gd name="T44" fmla="*/ 2 w 668"/>
                                        <a:gd name="T45" fmla="*/ 14 h 887"/>
                                        <a:gd name="T46" fmla="*/ 0 w 668"/>
                                        <a:gd name="T47" fmla="*/ 12 h 887"/>
                                        <a:gd name="T48" fmla="*/ 1 w 668"/>
                                        <a:gd name="T49" fmla="*/ 10 h 887"/>
                                        <a:gd name="T50" fmla="*/ 3 w 668"/>
                                        <a:gd name="T51" fmla="*/ 9 h 887"/>
                                        <a:gd name="T52" fmla="*/ 3 w 668"/>
                                        <a:gd name="T53" fmla="*/ 10 h 887"/>
                                        <a:gd name="T54" fmla="*/ 2 w 668"/>
                                        <a:gd name="T55" fmla="*/ 12 h 887"/>
                                        <a:gd name="T56" fmla="*/ 4 w 668"/>
                                        <a:gd name="T57" fmla="*/ 15 h 887"/>
                                        <a:gd name="T58" fmla="*/ 7 w 668"/>
                                        <a:gd name="T59" fmla="*/ 17 h 887"/>
                                        <a:gd name="T60" fmla="*/ 10 w 668"/>
                                        <a:gd name="T61" fmla="*/ 20 h 887"/>
                                        <a:gd name="T62" fmla="*/ 12 w 668"/>
                                        <a:gd name="T63" fmla="*/ 22 h 887"/>
                                        <a:gd name="T64" fmla="*/ 14 w 668"/>
                                        <a:gd name="T65" fmla="*/ 25 h 887"/>
                                        <a:gd name="T66" fmla="*/ 17 w 668"/>
                                        <a:gd name="T67" fmla="*/ 28 h 887"/>
                                        <a:gd name="T68" fmla="*/ 20 w 668"/>
                                        <a:gd name="T69" fmla="*/ 30 h 887"/>
                                        <a:gd name="T70" fmla="*/ 22 w 668"/>
                                        <a:gd name="T71" fmla="*/ 32 h 887"/>
                                        <a:gd name="T72" fmla="*/ 24 w 668"/>
                                        <a:gd name="T73" fmla="*/ 32 h 887"/>
                                        <a:gd name="T74" fmla="*/ 25 w 668"/>
                                        <a:gd name="T75" fmla="*/ 31 h 887"/>
                                        <a:gd name="T76" fmla="*/ 25 w 668"/>
                                        <a:gd name="T77" fmla="*/ 28 h 887"/>
                                        <a:gd name="T78" fmla="*/ 24 w 668"/>
                                        <a:gd name="T79" fmla="*/ 25 h 887"/>
                                        <a:gd name="T80" fmla="*/ 24 w 668"/>
                                        <a:gd name="T81" fmla="*/ 22 h 887"/>
                                        <a:gd name="T82" fmla="*/ 23 w 668"/>
                                        <a:gd name="T83" fmla="*/ 19 h 887"/>
                                        <a:gd name="T84" fmla="*/ 21 w 668"/>
                                        <a:gd name="T85" fmla="*/ 17 h 887"/>
                                        <a:gd name="T86" fmla="*/ 20 w 668"/>
                                        <a:gd name="T87" fmla="*/ 14 h 887"/>
                                        <a:gd name="T88" fmla="*/ 20 w 668"/>
                                        <a:gd name="T89" fmla="*/ 12 h 887"/>
                                        <a:gd name="T90" fmla="*/ 20 w 668"/>
                                        <a:gd name="T91" fmla="*/ 10 h 887"/>
                                        <a:gd name="T92" fmla="*/ 20 w 668"/>
                                        <a:gd name="T93" fmla="*/ 8 h 887"/>
                                        <a:gd name="T94" fmla="*/ 18 w 668"/>
                                        <a:gd name="T95" fmla="*/ 4 h 887"/>
                                        <a:gd name="T96" fmla="*/ 17 w 668"/>
                                        <a:gd name="T97" fmla="*/ 2 h 887"/>
                                        <a:gd name="T98" fmla="*/ 0 60000 65536"/>
                                        <a:gd name="T99" fmla="*/ 0 60000 65536"/>
                                        <a:gd name="T100" fmla="*/ 0 60000 65536"/>
                                        <a:gd name="T101" fmla="*/ 0 60000 65536"/>
                                        <a:gd name="T102" fmla="*/ 0 60000 65536"/>
                                        <a:gd name="T103" fmla="*/ 0 60000 65536"/>
                                        <a:gd name="T104" fmla="*/ 0 60000 65536"/>
                                        <a:gd name="T105" fmla="*/ 0 60000 65536"/>
                                        <a:gd name="T106" fmla="*/ 0 60000 65536"/>
                                        <a:gd name="T107" fmla="*/ 0 60000 65536"/>
                                        <a:gd name="T108" fmla="*/ 0 60000 65536"/>
                                        <a:gd name="T109" fmla="*/ 0 60000 65536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w 668"/>
                                        <a:gd name="T148" fmla="*/ 0 h 887"/>
                                        <a:gd name="T149" fmla="*/ 668 w 668"/>
                                        <a:gd name="T150" fmla="*/ 887 h 887"/>
                                      </a:gdLst>
                                      <a:ahLst/>
                                      <a:cxnLst>
                                        <a:cxn ang="T98">
                                          <a:pos x="T0" y="T1"/>
                                        </a:cxn>
                                        <a:cxn ang="T99">
                                          <a:pos x="T2" y="T3"/>
                                        </a:cxn>
                                        <a:cxn ang="T100">
                                          <a:pos x="T4" y="T5"/>
                                        </a:cxn>
                                        <a:cxn ang="T101">
                                          <a:pos x="T6" y="T7"/>
                                        </a:cxn>
                                        <a:cxn ang="T102">
                                          <a:pos x="T8" y="T9"/>
                                        </a:cxn>
                                        <a:cxn ang="T103">
                                          <a:pos x="T10" y="T11"/>
                                        </a:cxn>
                                        <a:cxn ang="T104">
                                          <a:pos x="T12" y="T13"/>
                                        </a:cxn>
                                        <a:cxn ang="T105">
                                          <a:pos x="T14" y="T15"/>
                                        </a:cxn>
                                        <a:cxn ang="T106">
                                          <a:pos x="T16" y="T17"/>
                                        </a:cxn>
                                        <a:cxn ang="T107">
                                          <a:pos x="T18" y="T19"/>
                                        </a:cxn>
                                        <a:cxn ang="T108">
                                          <a:pos x="T20" y="T21"/>
                                        </a:cxn>
                                        <a:cxn ang="T109">
                                          <a:pos x="T22" y="T23"/>
                                        </a:cxn>
                                        <a:cxn ang="T110">
                                          <a:pos x="T24" y="T25"/>
                                        </a:cxn>
                                        <a:cxn ang="T111">
                                          <a:pos x="T26" y="T27"/>
                                        </a:cxn>
                                        <a:cxn ang="T112">
                                          <a:pos x="T28" y="T29"/>
                                        </a:cxn>
                                        <a:cxn ang="T113">
                                          <a:pos x="T30" y="T31"/>
                                        </a:cxn>
                                        <a:cxn ang="T114">
                                          <a:pos x="T32" y="T33"/>
                                        </a:cxn>
                                        <a:cxn ang="T115">
                                          <a:pos x="T34" y="T35"/>
                                        </a:cxn>
                                        <a:cxn ang="T116">
                                          <a:pos x="T36" y="T37"/>
                                        </a:cxn>
                                        <a:cxn ang="T117">
                                          <a:pos x="T38" y="T39"/>
                                        </a:cxn>
                                        <a:cxn ang="T118">
                                          <a:pos x="T40" y="T41"/>
                                        </a:cxn>
                                        <a:cxn ang="T119">
                                          <a:pos x="T42" y="T43"/>
                                        </a:cxn>
                                        <a:cxn ang="T120">
                                          <a:pos x="T44" y="T45"/>
                                        </a:cxn>
                                        <a:cxn ang="T121">
                                          <a:pos x="T46" y="T47"/>
                                        </a:cxn>
                                        <a:cxn ang="T122">
                                          <a:pos x="T48" y="T49"/>
                                        </a:cxn>
                                        <a:cxn ang="T123">
                                          <a:pos x="T50" y="T51"/>
                                        </a:cxn>
                                        <a:cxn ang="T124">
                                          <a:pos x="T52" y="T53"/>
                                        </a:cxn>
                                        <a:cxn ang="T125">
                                          <a:pos x="T54" y="T55"/>
                                        </a:cxn>
                                        <a:cxn ang="T126">
                                          <a:pos x="T56" y="T57"/>
                                        </a:cxn>
                                        <a:cxn ang="T127">
                                          <a:pos x="T58" y="T59"/>
                                        </a:cxn>
                                        <a:cxn ang="T128">
                                          <a:pos x="T60" y="T61"/>
                                        </a:cxn>
                                        <a:cxn ang="T129">
                                          <a:pos x="T62" y="T63"/>
                                        </a:cxn>
                                        <a:cxn ang="T130">
                                          <a:pos x="T64" y="T65"/>
                                        </a:cxn>
                                        <a:cxn ang="T131">
                                          <a:pos x="T66" y="T67"/>
                                        </a:cxn>
                                        <a:cxn ang="T132">
                                          <a:pos x="T68" y="T69"/>
                                        </a:cxn>
                                        <a:cxn ang="T133">
                                          <a:pos x="T70" y="T71"/>
                                        </a:cxn>
                                        <a:cxn ang="T134">
                                          <a:pos x="T72" y="T73"/>
                                        </a:cxn>
                                        <a:cxn ang="T135">
                                          <a:pos x="T74" y="T75"/>
                                        </a:cxn>
                                        <a:cxn ang="T136">
                                          <a:pos x="T76" y="T77"/>
                                        </a:cxn>
                                        <a:cxn ang="T137">
                                          <a:pos x="T78" y="T79"/>
                                        </a:cxn>
                                        <a:cxn ang="T138">
                                          <a:pos x="T80" y="T81"/>
                                        </a:cxn>
                                        <a:cxn ang="T139">
                                          <a:pos x="T82" y="T83"/>
                                        </a:cxn>
                                        <a:cxn ang="T140">
                                          <a:pos x="T84" y="T85"/>
                                        </a:cxn>
                                        <a:cxn ang="T141">
                                          <a:pos x="T86" y="T87"/>
                                        </a:cxn>
                                        <a:cxn ang="T142">
                                          <a:pos x="T88" y="T89"/>
                                        </a:cxn>
                                        <a:cxn ang="T143">
                                          <a:pos x="T90" y="T91"/>
                                        </a:cxn>
                                        <a:cxn ang="T144">
                                          <a:pos x="T92" y="T93"/>
                                        </a:cxn>
                                        <a:cxn ang="T145">
                                          <a:pos x="T94" y="T95"/>
                                        </a:cxn>
                                        <a:cxn ang="T146">
                                          <a:pos x="T96" y="T97"/>
                                        </a:cxn>
                                      </a:cxnLst>
                                      <a:rect l="T147" t="T148" r="T149" b="T150"/>
                                      <a:pathLst>
                                        <a:path w="668" h="887">
                                          <a:moveTo>
                                            <a:pt x="408" y="53"/>
                                          </a:moveTo>
                                          <a:lnTo>
                                            <a:pt x="395" y="57"/>
                                          </a:lnTo>
                                          <a:lnTo>
                                            <a:pt x="379" y="68"/>
                                          </a:lnTo>
                                          <a:lnTo>
                                            <a:pt x="365" y="77"/>
                                          </a:lnTo>
                                          <a:lnTo>
                                            <a:pt x="354" y="84"/>
                                          </a:lnTo>
                                          <a:lnTo>
                                            <a:pt x="369" y="58"/>
                                          </a:lnTo>
                                          <a:lnTo>
                                            <a:pt x="383" y="36"/>
                                          </a:lnTo>
                                          <a:lnTo>
                                            <a:pt x="397" y="16"/>
                                          </a:lnTo>
                                          <a:lnTo>
                                            <a:pt x="405" y="7"/>
                                          </a:lnTo>
                                          <a:lnTo>
                                            <a:pt x="413" y="2"/>
                                          </a:lnTo>
                                          <a:lnTo>
                                            <a:pt x="423" y="0"/>
                                          </a:lnTo>
                                          <a:lnTo>
                                            <a:pt x="430" y="6"/>
                                          </a:lnTo>
                                          <a:lnTo>
                                            <a:pt x="441" y="24"/>
                                          </a:lnTo>
                                          <a:lnTo>
                                            <a:pt x="450" y="40"/>
                                          </a:lnTo>
                                          <a:lnTo>
                                            <a:pt x="461" y="62"/>
                                          </a:lnTo>
                                          <a:lnTo>
                                            <a:pt x="473" y="83"/>
                                          </a:lnTo>
                                          <a:lnTo>
                                            <a:pt x="483" y="102"/>
                                          </a:lnTo>
                                          <a:lnTo>
                                            <a:pt x="491" y="123"/>
                                          </a:lnTo>
                                          <a:lnTo>
                                            <a:pt x="500" y="142"/>
                                          </a:lnTo>
                                          <a:lnTo>
                                            <a:pt x="507" y="164"/>
                                          </a:lnTo>
                                          <a:lnTo>
                                            <a:pt x="521" y="178"/>
                                          </a:lnTo>
                                          <a:lnTo>
                                            <a:pt x="537" y="197"/>
                                          </a:lnTo>
                                          <a:lnTo>
                                            <a:pt x="549" y="214"/>
                                          </a:lnTo>
                                          <a:lnTo>
                                            <a:pt x="552" y="233"/>
                                          </a:lnTo>
                                          <a:lnTo>
                                            <a:pt x="550" y="253"/>
                                          </a:lnTo>
                                          <a:lnTo>
                                            <a:pt x="546" y="280"/>
                                          </a:lnTo>
                                          <a:lnTo>
                                            <a:pt x="541" y="305"/>
                                          </a:lnTo>
                                          <a:lnTo>
                                            <a:pt x="536" y="331"/>
                                          </a:lnTo>
                                          <a:lnTo>
                                            <a:pt x="546" y="347"/>
                                          </a:lnTo>
                                          <a:lnTo>
                                            <a:pt x="556" y="363"/>
                                          </a:lnTo>
                                          <a:lnTo>
                                            <a:pt x="565" y="381"/>
                                          </a:lnTo>
                                          <a:lnTo>
                                            <a:pt x="576" y="401"/>
                                          </a:lnTo>
                                          <a:lnTo>
                                            <a:pt x="592" y="434"/>
                                          </a:lnTo>
                                          <a:lnTo>
                                            <a:pt x="606" y="462"/>
                                          </a:lnTo>
                                          <a:lnTo>
                                            <a:pt x="622" y="489"/>
                                          </a:lnTo>
                                          <a:lnTo>
                                            <a:pt x="634" y="515"/>
                                          </a:lnTo>
                                          <a:lnTo>
                                            <a:pt x="640" y="533"/>
                                          </a:lnTo>
                                          <a:lnTo>
                                            <a:pt x="646" y="560"/>
                                          </a:lnTo>
                                          <a:lnTo>
                                            <a:pt x="651" y="591"/>
                                          </a:lnTo>
                                          <a:lnTo>
                                            <a:pt x="656" y="613"/>
                                          </a:lnTo>
                                          <a:lnTo>
                                            <a:pt x="662" y="644"/>
                                          </a:lnTo>
                                          <a:lnTo>
                                            <a:pt x="664" y="674"/>
                                          </a:lnTo>
                                          <a:lnTo>
                                            <a:pt x="663" y="695"/>
                                          </a:lnTo>
                                          <a:lnTo>
                                            <a:pt x="663" y="719"/>
                                          </a:lnTo>
                                          <a:lnTo>
                                            <a:pt x="664" y="768"/>
                                          </a:lnTo>
                                          <a:lnTo>
                                            <a:pt x="668" y="825"/>
                                          </a:lnTo>
                                          <a:lnTo>
                                            <a:pt x="667" y="851"/>
                                          </a:lnTo>
                                          <a:lnTo>
                                            <a:pt x="664" y="868"/>
                                          </a:lnTo>
                                          <a:lnTo>
                                            <a:pt x="653" y="878"/>
                                          </a:lnTo>
                                          <a:lnTo>
                                            <a:pt x="635" y="886"/>
                                          </a:lnTo>
                                          <a:lnTo>
                                            <a:pt x="617" y="887"/>
                                          </a:lnTo>
                                          <a:lnTo>
                                            <a:pt x="602" y="880"/>
                                          </a:lnTo>
                                          <a:lnTo>
                                            <a:pt x="591" y="871"/>
                                          </a:lnTo>
                                          <a:lnTo>
                                            <a:pt x="562" y="853"/>
                                          </a:lnTo>
                                          <a:lnTo>
                                            <a:pt x="535" y="839"/>
                                          </a:lnTo>
                                          <a:lnTo>
                                            <a:pt x="508" y="827"/>
                                          </a:lnTo>
                                          <a:lnTo>
                                            <a:pt x="488" y="808"/>
                                          </a:lnTo>
                                          <a:lnTo>
                                            <a:pt x="451" y="775"/>
                                          </a:lnTo>
                                          <a:lnTo>
                                            <a:pt x="416" y="741"/>
                                          </a:lnTo>
                                          <a:lnTo>
                                            <a:pt x="382" y="710"/>
                                          </a:lnTo>
                                          <a:lnTo>
                                            <a:pt x="350" y="674"/>
                                          </a:lnTo>
                                          <a:lnTo>
                                            <a:pt x="311" y="627"/>
                                          </a:lnTo>
                                          <a:lnTo>
                                            <a:pt x="282" y="591"/>
                                          </a:lnTo>
                                          <a:lnTo>
                                            <a:pt x="249" y="560"/>
                                          </a:lnTo>
                                          <a:lnTo>
                                            <a:pt x="210" y="519"/>
                                          </a:lnTo>
                                          <a:lnTo>
                                            <a:pt x="170" y="478"/>
                                          </a:lnTo>
                                          <a:lnTo>
                                            <a:pt x="115" y="426"/>
                                          </a:lnTo>
                                          <a:lnTo>
                                            <a:pt x="64" y="383"/>
                                          </a:lnTo>
                                          <a:lnTo>
                                            <a:pt x="40" y="356"/>
                                          </a:lnTo>
                                          <a:lnTo>
                                            <a:pt x="21" y="334"/>
                                          </a:lnTo>
                                          <a:lnTo>
                                            <a:pt x="10" y="315"/>
                                          </a:lnTo>
                                          <a:lnTo>
                                            <a:pt x="1" y="291"/>
                                          </a:lnTo>
                                          <a:lnTo>
                                            <a:pt x="0" y="279"/>
                                          </a:lnTo>
                                          <a:lnTo>
                                            <a:pt x="5" y="271"/>
                                          </a:lnTo>
                                          <a:lnTo>
                                            <a:pt x="17" y="262"/>
                                          </a:lnTo>
                                          <a:lnTo>
                                            <a:pt x="36" y="248"/>
                                          </a:lnTo>
                                          <a:lnTo>
                                            <a:pt x="57" y="234"/>
                                          </a:lnTo>
                                          <a:lnTo>
                                            <a:pt x="77" y="221"/>
                                          </a:lnTo>
                                          <a:lnTo>
                                            <a:pt x="93" y="211"/>
                                          </a:lnTo>
                                          <a:lnTo>
                                            <a:pt x="82" y="237"/>
                                          </a:lnTo>
                                          <a:lnTo>
                                            <a:pt x="71" y="258"/>
                                          </a:lnTo>
                                          <a:lnTo>
                                            <a:pt x="60" y="280"/>
                                          </a:lnTo>
                                          <a:lnTo>
                                            <a:pt x="54" y="295"/>
                                          </a:lnTo>
                                          <a:lnTo>
                                            <a:pt x="55" y="308"/>
                                          </a:lnTo>
                                          <a:lnTo>
                                            <a:pt x="62" y="325"/>
                                          </a:lnTo>
                                          <a:lnTo>
                                            <a:pt x="74" y="347"/>
                                          </a:lnTo>
                                          <a:lnTo>
                                            <a:pt x="91" y="366"/>
                                          </a:lnTo>
                                          <a:lnTo>
                                            <a:pt x="109" y="390"/>
                                          </a:lnTo>
                                          <a:lnTo>
                                            <a:pt x="138" y="411"/>
                                          </a:lnTo>
                                          <a:lnTo>
                                            <a:pt x="167" y="436"/>
                                          </a:lnTo>
                                          <a:lnTo>
                                            <a:pt x="190" y="455"/>
                                          </a:lnTo>
                                          <a:lnTo>
                                            <a:pt x="215" y="475"/>
                                          </a:lnTo>
                                          <a:lnTo>
                                            <a:pt x="239" y="495"/>
                                          </a:lnTo>
                                          <a:lnTo>
                                            <a:pt x="264" y="516"/>
                                          </a:lnTo>
                                          <a:lnTo>
                                            <a:pt x="284" y="541"/>
                                          </a:lnTo>
                                          <a:lnTo>
                                            <a:pt x="307" y="559"/>
                                          </a:lnTo>
                                          <a:lnTo>
                                            <a:pt x="322" y="577"/>
                                          </a:lnTo>
                                          <a:lnTo>
                                            <a:pt x="341" y="603"/>
                                          </a:lnTo>
                                          <a:lnTo>
                                            <a:pt x="358" y="628"/>
                                          </a:lnTo>
                                          <a:lnTo>
                                            <a:pt x="377" y="655"/>
                                          </a:lnTo>
                                          <a:lnTo>
                                            <a:pt x="397" y="678"/>
                                          </a:lnTo>
                                          <a:lnTo>
                                            <a:pt x="420" y="697"/>
                                          </a:lnTo>
                                          <a:lnTo>
                                            <a:pt x="453" y="724"/>
                                          </a:lnTo>
                                          <a:lnTo>
                                            <a:pt x="475" y="743"/>
                                          </a:lnTo>
                                          <a:lnTo>
                                            <a:pt x="496" y="760"/>
                                          </a:lnTo>
                                          <a:lnTo>
                                            <a:pt x="509" y="776"/>
                                          </a:lnTo>
                                          <a:lnTo>
                                            <a:pt x="528" y="783"/>
                                          </a:lnTo>
                                          <a:lnTo>
                                            <a:pt x="546" y="792"/>
                                          </a:lnTo>
                                          <a:lnTo>
                                            <a:pt x="564" y="798"/>
                                          </a:lnTo>
                                          <a:lnTo>
                                            <a:pt x="582" y="803"/>
                                          </a:lnTo>
                                          <a:lnTo>
                                            <a:pt x="594" y="802"/>
                                          </a:lnTo>
                                          <a:lnTo>
                                            <a:pt x="604" y="798"/>
                                          </a:lnTo>
                                          <a:lnTo>
                                            <a:pt x="614" y="792"/>
                                          </a:lnTo>
                                          <a:lnTo>
                                            <a:pt x="620" y="779"/>
                                          </a:lnTo>
                                          <a:lnTo>
                                            <a:pt x="623" y="766"/>
                                          </a:lnTo>
                                          <a:lnTo>
                                            <a:pt x="620" y="738"/>
                                          </a:lnTo>
                                          <a:lnTo>
                                            <a:pt x="618" y="704"/>
                                          </a:lnTo>
                                          <a:lnTo>
                                            <a:pt x="614" y="673"/>
                                          </a:lnTo>
                                          <a:lnTo>
                                            <a:pt x="610" y="640"/>
                                          </a:lnTo>
                                          <a:lnTo>
                                            <a:pt x="607" y="617"/>
                                          </a:lnTo>
                                          <a:lnTo>
                                            <a:pt x="601" y="595"/>
                                          </a:lnTo>
                                          <a:lnTo>
                                            <a:pt x="595" y="566"/>
                                          </a:lnTo>
                                          <a:lnTo>
                                            <a:pt x="586" y="539"/>
                                          </a:lnTo>
                                          <a:lnTo>
                                            <a:pt x="583" y="521"/>
                                          </a:lnTo>
                                          <a:lnTo>
                                            <a:pt x="577" y="502"/>
                                          </a:lnTo>
                                          <a:lnTo>
                                            <a:pt x="564" y="481"/>
                                          </a:lnTo>
                                          <a:lnTo>
                                            <a:pt x="555" y="459"/>
                                          </a:lnTo>
                                          <a:lnTo>
                                            <a:pt x="543" y="440"/>
                                          </a:lnTo>
                                          <a:lnTo>
                                            <a:pt x="531" y="417"/>
                                          </a:lnTo>
                                          <a:lnTo>
                                            <a:pt x="519" y="395"/>
                                          </a:lnTo>
                                          <a:lnTo>
                                            <a:pt x="506" y="370"/>
                                          </a:lnTo>
                                          <a:lnTo>
                                            <a:pt x="492" y="347"/>
                                          </a:lnTo>
                                          <a:lnTo>
                                            <a:pt x="485" y="334"/>
                                          </a:lnTo>
                                          <a:lnTo>
                                            <a:pt x="483" y="325"/>
                                          </a:lnTo>
                                          <a:lnTo>
                                            <a:pt x="487" y="313"/>
                                          </a:lnTo>
                                          <a:lnTo>
                                            <a:pt x="492" y="291"/>
                                          </a:lnTo>
                                          <a:lnTo>
                                            <a:pt x="498" y="267"/>
                                          </a:lnTo>
                                          <a:lnTo>
                                            <a:pt x="501" y="253"/>
                                          </a:lnTo>
                                          <a:lnTo>
                                            <a:pt x="506" y="242"/>
                                          </a:lnTo>
                                          <a:lnTo>
                                            <a:pt x="497" y="222"/>
                                          </a:lnTo>
                                          <a:lnTo>
                                            <a:pt x="487" y="196"/>
                                          </a:lnTo>
                                          <a:lnTo>
                                            <a:pt x="475" y="165"/>
                                          </a:lnTo>
                                          <a:lnTo>
                                            <a:pt x="463" y="135"/>
                                          </a:lnTo>
                                          <a:lnTo>
                                            <a:pt x="449" y="103"/>
                                          </a:lnTo>
                                          <a:lnTo>
                                            <a:pt x="438" y="78"/>
                                          </a:lnTo>
                                          <a:lnTo>
                                            <a:pt x="427" y="57"/>
                                          </a:lnTo>
                                          <a:lnTo>
                                            <a:pt x="418" y="52"/>
                                          </a:lnTo>
                                          <a:lnTo>
                                            <a:pt x="408" y="53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  <p:sp>
                                  <p:nvSpPr>
                                    <p:cNvPr id="62956" name="Freeform 56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150" y="1667"/>
                                      <a:ext cx="130" cy="113"/>
                                    </a:xfrm>
                                    <a:custGeom>
                                      <a:avLst/>
                                      <a:gdLst>
                                        <a:gd name="T0" fmla="*/ 0 w 653"/>
                                        <a:gd name="T1" fmla="*/ 10 h 567"/>
                                        <a:gd name="T2" fmla="*/ 1 w 653"/>
                                        <a:gd name="T3" fmla="*/ 8 h 567"/>
                                        <a:gd name="T4" fmla="*/ 2 w 653"/>
                                        <a:gd name="T5" fmla="*/ 7 h 567"/>
                                        <a:gd name="T6" fmla="*/ 4 w 653"/>
                                        <a:gd name="T7" fmla="*/ 5 h 567"/>
                                        <a:gd name="T8" fmla="*/ 5 w 653"/>
                                        <a:gd name="T9" fmla="*/ 4 h 567"/>
                                        <a:gd name="T10" fmla="*/ 6 w 653"/>
                                        <a:gd name="T11" fmla="*/ 2 h 567"/>
                                        <a:gd name="T12" fmla="*/ 8 w 653"/>
                                        <a:gd name="T13" fmla="*/ 1 h 567"/>
                                        <a:gd name="T14" fmla="*/ 10 w 653"/>
                                        <a:gd name="T15" fmla="*/ 0 h 567"/>
                                        <a:gd name="T16" fmla="*/ 13 w 653"/>
                                        <a:gd name="T17" fmla="*/ 0 h 567"/>
                                        <a:gd name="T18" fmla="*/ 15 w 653"/>
                                        <a:gd name="T19" fmla="*/ 0 h 567"/>
                                        <a:gd name="T20" fmla="*/ 17 w 653"/>
                                        <a:gd name="T21" fmla="*/ 0 h 567"/>
                                        <a:gd name="T22" fmla="*/ 20 w 653"/>
                                        <a:gd name="T23" fmla="*/ 1 h 567"/>
                                        <a:gd name="T24" fmla="*/ 22 w 653"/>
                                        <a:gd name="T25" fmla="*/ 2 h 567"/>
                                        <a:gd name="T26" fmla="*/ 23 w 653"/>
                                        <a:gd name="T27" fmla="*/ 4 h 567"/>
                                        <a:gd name="T28" fmla="*/ 24 w 653"/>
                                        <a:gd name="T29" fmla="*/ 5 h 567"/>
                                        <a:gd name="T30" fmla="*/ 25 w 653"/>
                                        <a:gd name="T31" fmla="*/ 7 h 567"/>
                                        <a:gd name="T32" fmla="*/ 26 w 653"/>
                                        <a:gd name="T33" fmla="*/ 9 h 567"/>
                                        <a:gd name="T34" fmla="*/ 25 w 653"/>
                                        <a:gd name="T35" fmla="*/ 8 h 567"/>
                                        <a:gd name="T36" fmla="*/ 24 w 653"/>
                                        <a:gd name="T37" fmla="*/ 6 h 567"/>
                                        <a:gd name="T38" fmla="*/ 23 w 653"/>
                                        <a:gd name="T39" fmla="*/ 5 h 567"/>
                                        <a:gd name="T40" fmla="*/ 22 w 653"/>
                                        <a:gd name="T41" fmla="*/ 4 h 567"/>
                                        <a:gd name="T42" fmla="*/ 21 w 653"/>
                                        <a:gd name="T43" fmla="*/ 3 h 567"/>
                                        <a:gd name="T44" fmla="*/ 19 w 653"/>
                                        <a:gd name="T45" fmla="*/ 2 h 567"/>
                                        <a:gd name="T46" fmla="*/ 18 w 653"/>
                                        <a:gd name="T47" fmla="*/ 2 h 567"/>
                                        <a:gd name="T48" fmla="*/ 16 w 653"/>
                                        <a:gd name="T49" fmla="*/ 1 h 567"/>
                                        <a:gd name="T50" fmla="*/ 14 w 653"/>
                                        <a:gd name="T51" fmla="*/ 1 h 567"/>
                                        <a:gd name="T52" fmla="*/ 12 w 653"/>
                                        <a:gd name="T53" fmla="*/ 1 h 567"/>
                                        <a:gd name="T54" fmla="*/ 10 w 653"/>
                                        <a:gd name="T55" fmla="*/ 2 h 567"/>
                                        <a:gd name="T56" fmla="*/ 9 w 653"/>
                                        <a:gd name="T57" fmla="*/ 2 h 567"/>
                                        <a:gd name="T58" fmla="*/ 7 w 653"/>
                                        <a:gd name="T59" fmla="*/ 3 h 567"/>
                                        <a:gd name="T60" fmla="*/ 6 w 653"/>
                                        <a:gd name="T61" fmla="*/ 5 h 567"/>
                                        <a:gd name="T62" fmla="*/ 4 w 653"/>
                                        <a:gd name="T63" fmla="*/ 7 h 567"/>
                                        <a:gd name="T64" fmla="*/ 3 w 653"/>
                                        <a:gd name="T65" fmla="*/ 8 h 567"/>
                                        <a:gd name="T66" fmla="*/ 2 w 653"/>
                                        <a:gd name="T67" fmla="*/ 10 h 567"/>
                                        <a:gd name="T68" fmla="*/ 1 w 653"/>
                                        <a:gd name="T69" fmla="*/ 11 h 567"/>
                                        <a:gd name="T70" fmla="*/ 2 w 653"/>
                                        <a:gd name="T71" fmla="*/ 13 h 567"/>
                                        <a:gd name="T72" fmla="*/ 2 w 653"/>
                                        <a:gd name="T73" fmla="*/ 14 h 567"/>
                                        <a:gd name="T74" fmla="*/ 3 w 653"/>
                                        <a:gd name="T75" fmla="*/ 16 h 567"/>
                                        <a:gd name="T76" fmla="*/ 4 w 653"/>
                                        <a:gd name="T77" fmla="*/ 17 h 567"/>
                                        <a:gd name="T78" fmla="*/ 6 w 653"/>
                                        <a:gd name="T79" fmla="*/ 19 h 567"/>
                                        <a:gd name="T80" fmla="*/ 7 w 653"/>
                                        <a:gd name="T81" fmla="*/ 21 h 567"/>
                                        <a:gd name="T82" fmla="*/ 8 w 653"/>
                                        <a:gd name="T83" fmla="*/ 21 h 567"/>
                                        <a:gd name="T84" fmla="*/ 9 w 653"/>
                                        <a:gd name="T85" fmla="*/ 22 h 567"/>
                                        <a:gd name="T86" fmla="*/ 10 w 653"/>
                                        <a:gd name="T87" fmla="*/ 22 h 567"/>
                                        <a:gd name="T88" fmla="*/ 10 w 653"/>
                                        <a:gd name="T89" fmla="*/ 22 h 567"/>
                                        <a:gd name="T90" fmla="*/ 8 w 653"/>
                                        <a:gd name="T91" fmla="*/ 23 h 567"/>
                                        <a:gd name="T92" fmla="*/ 7 w 653"/>
                                        <a:gd name="T93" fmla="*/ 22 h 567"/>
                                        <a:gd name="T94" fmla="*/ 6 w 653"/>
                                        <a:gd name="T95" fmla="*/ 21 h 567"/>
                                        <a:gd name="T96" fmla="*/ 5 w 653"/>
                                        <a:gd name="T97" fmla="*/ 20 h 567"/>
                                        <a:gd name="T98" fmla="*/ 4 w 653"/>
                                        <a:gd name="T99" fmla="*/ 19 h 567"/>
                                        <a:gd name="T100" fmla="*/ 2 w 653"/>
                                        <a:gd name="T101" fmla="*/ 17 h 567"/>
                                        <a:gd name="T102" fmla="*/ 1 w 653"/>
                                        <a:gd name="T103" fmla="*/ 16 h 567"/>
                                        <a:gd name="T104" fmla="*/ 1 w 653"/>
                                        <a:gd name="T105" fmla="*/ 14 h 567"/>
                                        <a:gd name="T106" fmla="*/ 0 w 653"/>
                                        <a:gd name="T107" fmla="*/ 13 h 567"/>
                                        <a:gd name="T108" fmla="*/ 0 w 653"/>
                                        <a:gd name="T109" fmla="*/ 11 h 567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w 653"/>
                                        <a:gd name="T166" fmla="*/ 0 h 567"/>
                                        <a:gd name="T167" fmla="*/ 653 w 653"/>
                                        <a:gd name="T168" fmla="*/ 567 h 567"/>
                                      </a:gdLst>
                                      <a:ahLst/>
                                      <a:cxnLst>
                                        <a:cxn ang="T110">
                                          <a:pos x="T0" y="T1"/>
                                        </a:cxn>
                                        <a:cxn ang="T111">
                                          <a:pos x="T2" y="T3"/>
                                        </a:cxn>
                                        <a:cxn ang="T112">
                                          <a:pos x="T4" y="T5"/>
                                        </a:cxn>
                                        <a:cxn ang="T113">
                                          <a:pos x="T6" y="T7"/>
                                        </a:cxn>
                                        <a:cxn ang="T114">
                                          <a:pos x="T8" y="T9"/>
                                        </a:cxn>
                                        <a:cxn ang="T115">
                                          <a:pos x="T10" y="T11"/>
                                        </a:cxn>
                                        <a:cxn ang="T116">
                                          <a:pos x="T12" y="T13"/>
                                        </a:cxn>
                                        <a:cxn ang="T117">
                                          <a:pos x="T14" y="T15"/>
                                        </a:cxn>
                                        <a:cxn ang="T118">
                                          <a:pos x="T16" y="T17"/>
                                        </a:cxn>
                                        <a:cxn ang="T119">
                                          <a:pos x="T18" y="T19"/>
                                        </a:cxn>
                                        <a:cxn ang="T120">
                                          <a:pos x="T20" y="T21"/>
                                        </a:cxn>
                                        <a:cxn ang="T121">
                                          <a:pos x="T22" y="T23"/>
                                        </a:cxn>
                                        <a:cxn ang="T122">
                                          <a:pos x="T24" y="T25"/>
                                        </a:cxn>
                                        <a:cxn ang="T123">
                                          <a:pos x="T26" y="T27"/>
                                        </a:cxn>
                                        <a:cxn ang="T124">
                                          <a:pos x="T28" y="T29"/>
                                        </a:cxn>
                                        <a:cxn ang="T125">
                                          <a:pos x="T30" y="T31"/>
                                        </a:cxn>
                                        <a:cxn ang="T126">
                                          <a:pos x="T32" y="T33"/>
                                        </a:cxn>
                                        <a:cxn ang="T127">
                                          <a:pos x="T34" y="T35"/>
                                        </a:cxn>
                                        <a:cxn ang="T128">
                                          <a:pos x="T36" y="T37"/>
                                        </a:cxn>
                                        <a:cxn ang="T129">
                                          <a:pos x="T38" y="T39"/>
                                        </a:cxn>
                                        <a:cxn ang="T130">
                                          <a:pos x="T40" y="T41"/>
                                        </a:cxn>
                                        <a:cxn ang="T131">
                                          <a:pos x="T42" y="T43"/>
                                        </a:cxn>
                                        <a:cxn ang="T132">
                                          <a:pos x="T44" y="T45"/>
                                        </a:cxn>
                                        <a:cxn ang="T133">
                                          <a:pos x="T46" y="T47"/>
                                        </a:cxn>
                                        <a:cxn ang="T134">
                                          <a:pos x="T48" y="T49"/>
                                        </a:cxn>
                                        <a:cxn ang="T135">
                                          <a:pos x="T50" y="T51"/>
                                        </a:cxn>
                                        <a:cxn ang="T136">
                                          <a:pos x="T52" y="T53"/>
                                        </a:cxn>
                                        <a:cxn ang="T137">
                                          <a:pos x="T54" y="T55"/>
                                        </a:cxn>
                                        <a:cxn ang="T138">
                                          <a:pos x="T56" y="T57"/>
                                        </a:cxn>
                                        <a:cxn ang="T139">
                                          <a:pos x="T58" y="T59"/>
                                        </a:cxn>
                                        <a:cxn ang="T140">
                                          <a:pos x="T60" y="T61"/>
                                        </a:cxn>
                                        <a:cxn ang="T141">
                                          <a:pos x="T62" y="T63"/>
                                        </a:cxn>
                                        <a:cxn ang="T142">
                                          <a:pos x="T64" y="T65"/>
                                        </a:cxn>
                                        <a:cxn ang="T143">
                                          <a:pos x="T66" y="T67"/>
                                        </a:cxn>
                                        <a:cxn ang="T144">
                                          <a:pos x="T68" y="T69"/>
                                        </a:cxn>
                                        <a:cxn ang="T145">
                                          <a:pos x="T70" y="T71"/>
                                        </a:cxn>
                                        <a:cxn ang="T146">
                                          <a:pos x="T72" y="T73"/>
                                        </a:cxn>
                                        <a:cxn ang="T147">
                                          <a:pos x="T74" y="T75"/>
                                        </a:cxn>
                                        <a:cxn ang="T148">
                                          <a:pos x="T76" y="T77"/>
                                        </a:cxn>
                                        <a:cxn ang="T149">
                                          <a:pos x="T78" y="T79"/>
                                        </a:cxn>
                                        <a:cxn ang="T150">
                                          <a:pos x="T80" y="T81"/>
                                        </a:cxn>
                                        <a:cxn ang="T151">
                                          <a:pos x="T82" y="T83"/>
                                        </a:cxn>
                                        <a:cxn ang="T152">
                                          <a:pos x="T84" y="T85"/>
                                        </a:cxn>
                                        <a:cxn ang="T153">
                                          <a:pos x="T86" y="T87"/>
                                        </a:cxn>
                                        <a:cxn ang="T154">
                                          <a:pos x="T88" y="T89"/>
                                        </a:cxn>
                                        <a:cxn ang="T155">
                                          <a:pos x="T90" y="T91"/>
                                        </a:cxn>
                                        <a:cxn ang="T156">
                                          <a:pos x="T92" y="T93"/>
                                        </a:cxn>
                                        <a:cxn ang="T157">
                                          <a:pos x="T94" y="T95"/>
                                        </a:cxn>
                                        <a:cxn ang="T158">
                                          <a:pos x="T96" y="T97"/>
                                        </a:cxn>
                                        <a:cxn ang="T159">
                                          <a:pos x="T98" y="T99"/>
                                        </a:cxn>
                                        <a:cxn ang="T160">
                                          <a:pos x="T100" y="T101"/>
                                        </a:cxn>
                                        <a:cxn ang="T161">
                                          <a:pos x="T102" y="T103"/>
                                        </a:cxn>
                                        <a:cxn ang="T162">
                                          <a:pos x="T104" y="T105"/>
                                        </a:cxn>
                                        <a:cxn ang="T163">
                                          <a:pos x="T106" y="T107"/>
                                        </a:cxn>
                                        <a:cxn ang="T164">
                                          <a:pos x="T108" y="T109"/>
                                        </a:cxn>
                                      </a:cxnLst>
                                      <a:rect l="T165" t="T166" r="T167" b="T168"/>
                                      <a:pathLst>
                                        <a:path w="653" h="567">
                                          <a:moveTo>
                                            <a:pt x="2" y="269"/>
                                          </a:moveTo>
                                          <a:lnTo>
                                            <a:pt x="10" y="247"/>
                                          </a:lnTo>
                                          <a:lnTo>
                                            <a:pt x="20" y="226"/>
                                          </a:lnTo>
                                          <a:lnTo>
                                            <a:pt x="32" y="205"/>
                                          </a:lnTo>
                                          <a:lnTo>
                                            <a:pt x="45" y="190"/>
                                          </a:lnTo>
                                          <a:lnTo>
                                            <a:pt x="58" y="177"/>
                                          </a:lnTo>
                                          <a:lnTo>
                                            <a:pt x="75" y="159"/>
                                          </a:lnTo>
                                          <a:lnTo>
                                            <a:pt x="95" y="137"/>
                                          </a:lnTo>
                                          <a:lnTo>
                                            <a:pt x="110" y="116"/>
                                          </a:lnTo>
                                          <a:lnTo>
                                            <a:pt x="126" y="96"/>
                                          </a:lnTo>
                                          <a:lnTo>
                                            <a:pt x="143" y="80"/>
                                          </a:lnTo>
                                          <a:lnTo>
                                            <a:pt x="163" y="62"/>
                                          </a:lnTo>
                                          <a:lnTo>
                                            <a:pt x="183" y="47"/>
                                          </a:lnTo>
                                          <a:lnTo>
                                            <a:pt x="204" y="34"/>
                                          </a:lnTo>
                                          <a:lnTo>
                                            <a:pt x="230" y="21"/>
                                          </a:lnTo>
                                          <a:lnTo>
                                            <a:pt x="259" y="11"/>
                                          </a:lnTo>
                                          <a:lnTo>
                                            <a:pt x="288" y="4"/>
                                          </a:lnTo>
                                          <a:lnTo>
                                            <a:pt x="324" y="1"/>
                                          </a:lnTo>
                                          <a:lnTo>
                                            <a:pt x="358" y="0"/>
                                          </a:lnTo>
                                          <a:lnTo>
                                            <a:pt x="385" y="2"/>
                                          </a:lnTo>
                                          <a:lnTo>
                                            <a:pt x="413" y="6"/>
                                          </a:lnTo>
                                          <a:lnTo>
                                            <a:pt x="439" y="11"/>
                                          </a:lnTo>
                                          <a:lnTo>
                                            <a:pt x="471" y="19"/>
                                          </a:lnTo>
                                          <a:lnTo>
                                            <a:pt x="498" y="32"/>
                                          </a:lnTo>
                                          <a:lnTo>
                                            <a:pt x="520" y="43"/>
                                          </a:lnTo>
                                          <a:lnTo>
                                            <a:pt x="545" y="56"/>
                                          </a:lnTo>
                                          <a:lnTo>
                                            <a:pt x="564" y="74"/>
                                          </a:lnTo>
                                          <a:lnTo>
                                            <a:pt x="583" y="93"/>
                                          </a:lnTo>
                                          <a:lnTo>
                                            <a:pt x="598" y="112"/>
                                          </a:lnTo>
                                          <a:lnTo>
                                            <a:pt x="615" y="135"/>
                                          </a:lnTo>
                                          <a:lnTo>
                                            <a:pt x="630" y="157"/>
                                          </a:lnTo>
                                          <a:lnTo>
                                            <a:pt x="639" y="178"/>
                                          </a:lnTo>
                                          <a:lnTo>
                                            <a:pt x="645" y="205"/>
                                          </a:lnTo>
                                          <a:lnTo>
                                            <a:pt x="650" y="230"/>
                                          </a:lnTo>
                                          <a:lnTo>
                                            <a:pt x="653" y="249"/>
                                          </a:lnTo>
                                          <a:lnTo>
                                            <a:pt x="634" y="208"/>
                                          </a:lnTo>
                                          <a:lnTo>
                                            <a:pt x="623" y="188"/>
                                          </a:lnTo>
                                          <a:lnTo>
                                            <a:pt x="610" y="162"/>
                                          </a:lnTo>
                                          <a:lnTo>
                                            <a:pt x="599" y="142"/>
                                          </a:lnTo>
                                          <a:lnTo>
                                            <a:pt x="586" y="125"/>
                                          </a:lnTo>
                                          <a:lnTo>
                                            <a:pt x="571" y="105"/>
                                          </a:lnTo>
                                          <a:lnTo>
                                            <a:pt x="552" y="89"/>
                                          </a:lnTo>
                                          <a:lnTo>
                                            <a:pt x="537" y="75"/>
                                          </a:lnTo>
                                          <a:lnTo>
                                            <a:pt x="521" y="65"/>
                                          </a:lnTo>
                                          <a:lnTo>
                                            <a:pt x="503" y="59"/>
                                          </a:lnTo>
                                          <a:lnTo>
                                            <a:pt x="486" y="51"/>
                                          </a:lnTo>
                                          <a:lnTo>
                                            <a:pt x="464" y="43"/>
                                          </a:lnTo>
                                          <a:lnTo>
                                            <a:pt x="445" y="38"/>
                                          </a:lnTo>
                                          <a:lnTo>
                                            <a:pt x="422" y="32"/>
                                          </a:lnTo>
                                          <a:lnTo>
                                            <a:pt x="397" y="26"/>
                                          </a:lnTo>
                                          <a:lnTo>
                                            <a:pt x="371" y="24"/>
                                          </a:lnTo>
                                          <a:lnTo>
                                            <a:pt x="349" y="22"/>
                                          </a:lnTo>
                                          <a:lnTo>
                                            <a:pt x="331" y="24"/>
                                          </a:lnTo>
                                          <a:lnTo>
                                            <a:pt x="305" y="29"/>
                                          </a:lnTo>
                                          <a:lnTo>
                                            <a:pt x="280" y="35"/>
                                          </a:lnTo>
                                          <a:lnTo>
                                            <a:pt x="260" y="40"/>
                                          </a:lnTo>
                                          <a:lnTo>
                                            <a:pt x="240" y="49"/>
                                          </a:lnTo>
                                          <a:lnTo>
                                            <a:pt x="215" y="61"/>
                                          </a:lnTo>
                                          <a:lnTo>
                                            <a:pt x="199" y="69"/>
                                          </a:lnTo>
                                          <a:lnTo>
                                            <a:pt x="183" y="82"/>
                                          </a:lnTo>
                                          <a:lnTo>
                                            <a:pt x="161" y="99"/>
                                          </a:lnTo>
                                          <a:lnTo>
                                            <a:pt x="140" y="120"/>
                                          </a:lnTo>
                                          <a:lnTo>
                                            <a:pt x="118" y="141"/>
                                          </a:lnTo>
                                          <a:lnTo>
                                            <a:pt x="100" y="164"/>
                                          </a:lnTo>
                                          <a:lnTo>
                                            <a:pt x="82" y="189"/>
                                          </a:lnTo>
                                          <a:lnTo>
                                            <a:pt x="64" y="211"/>
                                          </a:lnTo>
                                          <a:lnTo>
                                            <a:pt x="56" y="225"/>
                                          </a:lnTo>
                                          <a:lnTo>
                                            <a:pt x="51" y="244"/>
                                          </a:lnTo>
                                          <a:lnTo>
                                            <a:pt x="43" y="261"/>
                                          </a:lnTo>
                                          <a:lnTo>
                                            <a:pt x="37" y="274"/>
                                          </a:lnTo>
                                          <a:lnTo>
                                            <a:pt x="40" y="298"/>
                                          </a:lnTo>
                                          <a:lnTo>
                                            <a:pt x="41" y="321"/>
                                          </a:lnTo>
                                          <a:lnTo>
                                            <a:pt x="47" y="336"/>
                                          </a:lnTo>
                                          <a:lnTo>
                                            <a:pt x="55" y="356"/>
                                          </a:lnTo>
                                          <a:lnTo>
                                            <a:pt x="63" y="375"/>
                                          </a:lnTo>
                                          <a:lnTo>
                                            <a:pt x="72" y="393"/>
                                          </a:lnTo>
                                          <a:lnTo>
                                            <a:pt x="91" y="415"/>
                                          </a:lnTo>
                                          <a:lnTo>
                                            <a:pt x="112" y="439"/>
                                          </a:lnTo>
                                          <a:lnTo>
                                            <a:pt x="133" y="463"/>
                                          </a:lnTo>
                                          <a:lnTo>
                                            <a:pt x="149" y="484"/>
                                          </a:lnTo>
                                          <a:lnTo>
                                            <a:pt x="163" y="502"/>
                                          </a:lnTo>
                                          <a:lnTo>
                                            <a:pt x="176" y="517"/>
                                          </a:lnTo>
                                          <a:lnTo>
                                            <a:pt x="184" y="529"/>
                                          </a:lnTo>
                                          <a:lnTo>
                                            <a:pt x="194" y="533"/>
                                          </a:lnTo>
                                          <a:lnTo>
                                            <a:pt x="208" y="536"/>
                                          </a:lnTo>
                                          <a:lnTo>
                                            <a:pt x="225" y="540"/>
                                          </a:lnTo>
                                          <a:lnTo>
                                            <a:pt x="242" y="545"/>
                                          </a:lnTo>
                                          <a:lnTo>
                                            <a:pt x="256" y="553"/>
                                          </a:lnTo>
                                          <a:lnTo>
                                            <a:pt x="268" y="561"/>
                                          </a:lnTo>
                                          <a:lnTo>
                                            <a:pt x="253" y="564"/>
                                          </a:lnTo>
                                          <a:lnTo>
                                            <a:pt x="231" y="566"/>
                                          </a:lnTo>
                                          <a:lnTo>
                                            <a:pt x="210" y="567"/>
                                          </a:lnTo>
                                          <a:lnTo>
                                            <a:pt x="196" y="563"/>
                                          </a:lnTo>
                                          <a:lnTo>
                                            <a:pt x="181" y="556"/>
                                          </a:lnTo>
                                          <a:lnTo>
                                            <a:pt x="162" y="548"/>
                                          </a:lnTo>
                                          <a:lnTo>
                                            <a:pt x="152" y="538"/>
                                          </a:lnTo>
                                          <a:lnTo>
                                            <a:pt x="141" y="522"/>
                                          </a:lnTo>
                                          <a:lnTo>
                                            <a:pt x="129" y="503"/>
                                          </a:lnTo>
                                          <a:lnTo>
                                            <a:pt x="118" y="488"/>
                                          </a:lnTo>
                                          <a:lnTo>
                                            <a:pt x="98" y="466"/>
                                          </a:lnTo>
                                          <a:lnTo>
                                            <a:pt x="83" y="448"/>
                                          </a:lnTo>
                                          <a:lnTo>
                                            <a:pt x="61" y="426"/>
                                          </a:lnTo>
                                          <a:lnTo>
                                            <a:pt x="44" y="410"/>
                                          </a:lnTo>
                                          <a:lnTo>
                                            <a:pt x="33" y="398"/>
                                          </a:lnTo>
                                          <a:lnTo>
                                            <a:pt x="26" y="383"/>
                                          </a:lnTo>
                                          <a:lnTo>
                                            <a:pt x="18" y="362"/>
                                          </a:lnTo>
                                          <a:lnTo>
                                            <a:pt x="9" y="338"/>
                                          </a:lnTo>
                                          <a:lnTo>
                                            <a:pt x="4" y="314"/>
                                          </a:lnTo>
                                          <a:lnTo>
                                            <a:pt x="0" y="287"/>
                                          </a:lnTo>
                                          <a:lnTo>
                                            <a:pt x="2" y="269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</p:grpSp>
                            </p:grpSp>
                            <p:sp>
                              <p:nvSpPr>
                                <p:cNvPr id="62952" name="Freeform 57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240" y="1768"/>
                                  <a:ext cx="78" cy="101"/>
                                </a:xfrm>
                                <a:custGeom>
                                  <a:avLst/>
                                  <a:gdLst>
                                    <a:gd name="T0" fmla="*/ 4 w 391"/>
                                    <a:gd name="T1" fmla="*/ 3 h 501"/>
                                    <a:gd name="T2" fmla="*/ 5 w 391"/>
                                    <a:gd name="T3" fmla="*/ 2 h 501"/>
                                    <a:gd name="T4" fmla="*/ 6 w 391"/>
                                    <a:gd name="T5" fmla="*/ 1 h 501"/>
                                    <a:gd name="T6" fmla="*/ 7 w 391"/>
                                    <a:gd name="T7" fmla="*/ 0 h 501"/>
                                    <a:gd name="T8" fmla="*/ 8 w 391"/>
                                    <a:gd name="T9" fmla="*/ 0 h 501"/>
                                    <a:gd name="T10" fmla="*/ 9 w 391"/>
                                    <a:gd name="T11" fmla="*/ 0 h 501"/>
                                    <a:gd name="T12" fmla="*/ 9 w 391"/>
                                    <a:gd name="T13" fmla="*/ 0 h 501"/>
                                    <a:gd name="T14" fmla="*/ 10 w 391"/>
                                    <a:gd name="T15" fmla="*/ 1 h 501"/>
                                    <a:gd name="T16" fmla="*/ 10 w 391"/>
                                    <a:gd name="T17" fmla="*/ 1 h 501"/>
                                    <a:gd name="T18" fmla="*/ 10 w 391"/>
                                    <a:gd name="T19" fmla="*/ 2 h 501"/>
                                    <a:gd name="T20" fmla="*/ 10 w 391"/>
                                    <a:gd name="T21" fmla="*/ 4 h 501"/>
                                    <a:gd name="T22" fmla="*/ 10 w 391"/>
                                    <a:gd name="T23" fmla="*/ 5 h 501"/>
                                    <a:gd name="T24" fmla="*/ 11 w 391"/>
                                    <a:gd name="T25" fmla="*/ 7 h 501"/>
                                    <a:gd name="T26" fmla="*/ 11 w 391"/>
                                    <a:gd name="T27" fmla="*/ 8 h 501"/>
                                    <a:gd name="T28" fmla="*/ 12 w 391"/>
                                    <a:gd name="T29" fmla="*/ 10 h 501"/>
                                    <a:gd name="T30" fmla="*/ 13 w 391"/>
                                    <a:gd name="T31" fmla="*/ 11 h 501"/>
                                    <a:gd name="T32" fmla="*/ 14 w 391"/>
                                    <a:gd name="T33" fmla="*/ 13 h 501"/>
                                    <a:gd name="T34" fmla="*/ 15 w 391"/>
                                    <a:gd name="T35" fmla="*/ 15 h 501"/>
                                    <a:gd name="T36" fmla="*/ 15 w 391"/>
                                    <a:gd name="T37" fmla="*/ 17 h 501"/>
                                    <a:gd name="T38" fmla="*/ 16 w 391"/>
                                    <a:gd name="T39" fmla="*/ 18 h 501"/>
                                    <a:gd name="T40" fmla="*/ 16 w 391"/>
                                    <a:gd name="T41" fmla="*/ 19 h 501"/>
                                    <a:gd name="T42" fmla="*/ 15 w 391"/>
                                    <a:gd name="T43" fmla="*/ 20 h 501"/>
                                    <a:gd name="T44" fmla="*/ 15 w 391"/>
                                    <a:gd name="T45" fmla="*/ 20 h 501"/>
                                    <a:gd name="T46" fmla="*/ 14 w 391"/>
                                    <a:gd name="T47" fmla="*/ 20 h 501"/>
                                    <a:gd name="T48" fmla="*/ 13 w 391"/>
                                    <a:gd name="T49" fmla="*/ 20 h 501"/>
                                    <a:gd name="T50" fmla="*/ 12 w 391"/>
                                    <a:gd name="T51" fmla="*/ 20 h 501"/>
                                    <a:gd name="T52" fmla="*/ 11 w 391"/>
                                    <a:gd name="T53" fmla="*/ 19 h 501"/>
                                    <a:gd name="T54" fmla="*/ 10 w 391"/>
                                    <a:gd name="T55" fmla="*/ 18 h 501"/>
                                    <a:gd name="T56" fmla="*/ 9 w 391"/>
                                    <a:gd name="T57" fmla="*/ 17 h 501"/>
                                    <a:gd name="T58" fmla="*/ 8 w 391"/>
                                    <a:gd name="T59" fmla="*/ 15 h 501"/>
                                    <a:gd name="T60" fmla="*/ 7 w 391"/>
                                    <a:gd name="T61" fmla="*/ 14 h 501"/>
                                    <a:gd name="T62" fmla="*/ 6 w 391"/>
                                    <a:gd name="T63" fmla="*/ 13 h 501"/>
                                    <a:gd name="T64" fmla="*/ 4 w 391"/>
                                    <a:gd name="T65" fmla="*/ 12 h 501"/>
                                    <a:gd name="T66" fmla="*/ 4 w 391"/>
                                    <a:gd name="T67" fmla="*/ 10 h 501"/>
                                    <a:gd name="T68" fmla="*/ 3 w 391"/>
                                    <a:gd name="T69" fmla="*/ 9 h 501"/>
                                    <a:gd name="T70" fmla="*/ 1 w 391"/>
                                    <a:gd name="T71" fmla="*/ 7 h 501"/>
                                    <a:gd name="T72" fmla="*/ 1 w 391"/>
                                    <a:gd name="T73" fmla="*/ 7 h 501"/>
                                    <a:gd name="T74" fmla="*/ 0 w 391"/>
                                    <a:gd name="T75" fmla="*/ 6 h 501"/>
                                    <a:gd name="T76" fmla="*/ 0 w 391"/>
                                    <a:gd name="T77" fmla="*/ 5 h 501"/>
                                    <a:gd name="T78" fmla="*/ 0 w 391"/>
                                    <a:gd name="T79" fmla="*/ 4 h 501"/>
                                    <a:gd name="T80" fmla="*/ 1 w 391"/>
                                    <a:gd name="T81" fmla="*/ 4 h 501"/>
                                    <a:gd name="T82" fmla="*/ 1 w 391"/>
                                    <a:gd name="T83" fmla="*/ 3 h 501"/>
                                    <a:gd name="T84" fmla="*/ 2 w 391"/>
                                    <a:gd name="T85" fmla="*/ 3 h 501"/>
                                    <a:gd name="T86" fmla="*/ 3 w 391"/>
                                    <a:gd name="T87" fmla="*/ 3 h 501"/>
                                    <a:gd name="T88" fmla="*/ 4 w 391"/>
                                    <a:gd name="T89" fmla="*/ 3 h 501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w 391"/>
                                    <a:gd name="T136" fmla="*/ 0 h 501"/>
                                    <a:gd name="T137" fmla="*/ 391 w 391"/>
                                    <a:gd name="T138" fmla="*/ 501 h 501"/>
                                  </a:gdLst>
                                  <a:ahLst/>
                                  <a:cxnLst>
                                    <a:cxn ang="T90">
                                      <a:pos x="T0" y="T1"/>
                                    </a:cxn>
                                    <a:cxn ang="T91">
                                      <a:pos x="T2" y="T3"/>
                                    </a:cxn>
                                    <a:cxn ang="T92">
                                      <a:pos x="T4" y="T5"/>
                                    </a:cxn>
                                    <a:cxn ang="T93">
                                      <a:pos x="T6" y="T7"/>
                                    </a:cxn>
                                    <a:cxn ang="T94">
                                      <a:pos x="T8" y="T9"/>
                                    </a:cxn>
                                    <a:cxn ang="T95">
                                      <a:pos x="T10" y="T11"/>
                                    </a:cxn>
                                    <a:cxn ang="T96">
                                      <a:pos x="T12" y="T13"/>
                                    </a:cxn>
                                    <a:cxn ang="T97">
                                      <a:pos x="T14" y="T15"/>
                                    </a:cxn>
                                    <a:cxn ang="T98">
                                      <a:pos x="T16" y="T17"/>
                                    </a:cxn>
                                    <a:cxn ang="T99">
                                      <a:pos x="T18" y="T19"/>
                                    </a:cxn>
                                    <a:cxn ang="T100">
                                      <a:pos x="T20" y="T21"/>
                                    </a:cxn>
                                    <a:cxn ang="T101">
                                      <a:pos x="T22" y="T23"/>
                                    </a:cxn>
                                    <a:cxn ang="T102">
                                      <a:pos x="T24" y="T25"/>
                                    </a:cxn>
                                    <a:cxn ang="T103">
                                      <a:pos x="T26" y="T27"/>
                                    </a:cxn>
                                    <a:cxn ang="T104">
                                      <a:pos x="T28" y="T29"/>
                                    </a:cxn>
                                    <a:cxn ang="T105">
                                      <a:pos x="T30" y="T31"/>
                                    </a:cxn>
                                    <a:cxn ang="T106">
                                      <a:pos x="T32" y="T33"/>
                                    </a:cxn>
                                    <a:cxn ang="T107">
                                      <a:pos x="T34" y="T35"/>
                                    </a:cxn>
                                    <a:cxn ang="T108">
                                      <a:pos x="T36" y="T37"/>
                                    </a:cxn>
                                    <a:cxn ang="T109">
                                      <a:pos x="T38" y="T39"/>
                                    </a:cxn>
                                    <a:cxn ang="T110">
                                      <a:pos x="T40" y="T41"/>
                                    </a:cxn>
                                    <a:cxn ang="T111">
                                      <a:pos x="T42" y="T43"/>
                                    </a:cxn>
                                    <a:cxn ang="T112">
                                      <a:pos x="T44" y="T45"/>
                                    </a:cxn>
                                    <a:cxn ang="T113">
                                      <a:pos x="T46" y="T47"/>
                                    </a:cxn>
                                    <a:cxn ang="T114">
                                      <a:pos x="T48" y="T49"/>
                                    </a:cxn>
                                    <a:cxn ang="T115">
                                      <a:pos x="T50" y="T51"/>
                                    </a:cxn>
                                    <a:cxn ang="T116">
                                      <a:pos x="T52" y="T53"/>
                                    </a:cxn>
                                    <a:cxn ang="T117">
                                      <a:pos x="T54" y="T55"/>
                                    </a:cxn>
                                    <a:cxn ang="T118">
                                      <a:pos x="T56" y="T57"/>
                                    </a:cxn>
                                    <a:cxn ang="T119">
                                      <a:pos x="T58" y="T59"/>
                                    </a:cxn>
                                    <a:cxn ang="T120">
                                      <a:pos x="T60" y="T61"/>
                                    </a:cxn>
                                    <a:cxn ang="T121">
                                      <a:pos x="T62" y="T63"/>
                                    </a:cxn>
                                    <a:cxn ang="T122">
                                      <a:pos x="T64" y="T65"/>
                                    </a:cxn>
                                    <a:cxn ang="T123">
                                      <a:pos x="T66" y="T67"/>
                                    </a:cxn>
                                    <a:cxn ang="T124">
                                      <a:pos x="T68" y="T69"/>
                                    </a:cxn>
                                    <a:cxn ang="T125">
                                      <a:pos x="T70" y="T71"/>
                                    </a:cxn>
                                    <a:cxn ang="T126">
                                      <a:pos x="T72" y="T73"/>
                                    </a:cxn>
                                    <a:cxn ang="T127">
                                      <a:pos x="T74" y="T75"/>
                                    </a:cxn>
                                    <a:cxn ang="T128">
                                      <a:pos x="T76" y="T77"/>
                                    </a:cxn>
                                    <a:cxn ang="T129">
                                      <a:pos x="T78" y="T79"/>
                                    </a:cxn>
                                    <a:cxn ang="T130">
                                      <a:pos x="T80" y="T81"/>
                                    </a:cxn>
                                    <a:cxn ang="T131">
                                      <a:pos x="T82" y="T83"/>
                                    </a:cxn>
                                    <a:cxn ang="T132">
                                      <a:pos x="T84" y="T85"/>
                                    </a:cxn>
                                    <a:cxn ang="T133">
                                      <a:pos x="T86" y="T87"/>
                                    </a:cxn>
                                    <a:cxn ang="T134">
                                      <a:pos x="T88" y="T89"/>
                                    </a:cxn>
                                  </a:cxnLst>
                                  <a:rect l="T135" t="T136" r="T137" b="T138"/>
                                  <a:pathLst>
                                    <a:path w="391" h="501">
                                      <a:moveTo>
                                        <a:pt x="103" y="64"/>
                                      </a:moveTo>
                                      <a:lnTo>
                                        <a:pt x="132" y="49"/>
                                      </a:lnTo>
                                      <a:lnTo>
                                        <a:pt x="152" y="31"/>
                                      </a:lnTo>
                                      <a:lnTo>
                                        <a:pt x="178" y="12"/>
                                      </a:lnTo>
                                      <a:lnTo>
                                        <a:pt x="198" y="3"/>
                                      </a:lnTo>
                                      <a:lnTo>
                                        <a:pt x="217" y="0"/>
                                      </a:lnTo>
                                      <a:lnTo>
                                        <a:pt x="229" y="3"/>
                                      </a:lnTo>
                                      <a:lnTo>
                                        <a:pt x="241" y="13"/>
                                      </a:lnTo>
                                      <a:lnTo>
                                        <a:pt x="249" y="31"/>
                                      </a:lnTo>
                                      <a:lnTo>
                                        <a:pt x="259" y="62"/>
                                      </a:lnTo>
                                      <a:lnTo>
                                        <a:pt x="262" y="95"/>
                                      </a:lnTo>
                                      <a:lnTo>
                                        <a:pt x="263" y="131"/>
                                      </a:lnTo>
                                      <a:lnTo>
                                        <a:pt x="269" y="165"/>
                                      </a:lnTo>
                                      <a:lnTo>
                                        <a:pt x="283" y="197"/>
                                      </a:lnTo>
                                      <a:lnTo>
                                        <a:pt x="301" y="237"/>
                                      </a:lnTo>
                                      <a:lnTo>
                                        <a:pt x="319" y="277"/>
                                      </a:lnTo>
                                      <a:lnTo>
                                        <a:pt x="340" y="319"/>
                                      </a:lnTo>
                                      <a:lnTo>
                                        <a:pt x="365" y="368"/>
                                      </a:lnTo>
                                      <a:lnTo>
                                        <a:pt x="383" y="409"/>
                                      </a:lnTo>
                                      <a:lnTo>
                                        <a:pt x="391" y="434"/>
                                      </a:lnTo>
                                      <a:lnTo>
                                        <a:pt x="391" y="458"/>
                                      </a:lnTo>
                                      <a:lnTo>
                                        <a:pt x="384" y="480"/>
                                      </a:lnTo>
                                      <a:lnTo>
                                        <a:pt x="371" y="494"/>
                                      </a:lnTo>
                                      <a:lnTo>
                                        <a:pt x="350" y="501"/>
                                      </a:lnTo>
                                      <a:lnTo>
                                        <a:pt x="326" y="498"/>
                                      </a:lnTo>
                                      <a:lnTo>
                                        <a:pt x="298" y="490"/>
                                      </a:lnTo>
                                      <a:lnTo>
                                        <a:pt x="274" y="468"/>
                                      </a:lnTo>
                                      <a:lnTo>
                                        <a:pt x="249" y="446"/>
                                      </a:lnTo>
                                      <a:lnTo>
                                        <a:pt x="227" y="416"/>
                                      </a:lnTo>
                                      <a:lnTo>
                                        <a:pt x="198" y="378"/>
                                      </a:lnTo>
                                      <a:lnTo>
                                        <a:pt x="177" y="346"/>
                                      </a:lnTo>
                                      <a:lnTo>
                                        <a:pt x="143" y="317"/>
                                      </a:lnTo>
                                      <a:lnTo>
                                        <a:pt x="112" y="288"/>
                                      </a:lnTo>
                                      <a:lnTo>
                                        <a:pt x="89" y="259"/>
                                      </a:lnTo>
                                      <a:lnTo>
                                        <a:pt x="64" y="222"/>
                                      </a:lnTo>
                                      <a:lnTo>
                                        <a:pt x="35" y="186"/>
                                      </a:lnTo>
                                      <a:lnTo>
                                        <a:pt x="15" y="163"/>
                                      </a:lnTo>
                                      <a:lnTo>
                                        <a:pt x="3" y="143"/>
                                      </a:lnTo>
                                      <a:lnTo>
                                        <a:pt x="0" y="125"/>
                                      </a:lnTo>
                                      <a:lnTo>
                                        <a:pt x="4" y="102"/>
                                      </a:lnTo>
                                      <a:lnTo>
                                        <a:pt x="16" y="87"/>
                                      </a:lnTo>
                                      <a:lnTo>
                                        <a:pt x="34" y="80"/>
                                      </a:lnTo>
                                      <a:lnTo>
                                        <a:pt x="55" y="74"/>
                                      </a:lnTo>
                                      <a:lnTo>
                                        <a:pt x="80" y="68"/>
                                      </a:lnTo>
                                      <a:lnTo>
                                        <a:pt x="103" y="6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8" name="Group 5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162" y="1678"/>
                                <a:ext cx="108" cy="94"/>
                                <a:chOff x="2162" y="1678"/>
                                <a:chExt cx="108" cy="94"/>
                              </a:xfrm>
                            </p:grpSpPr>
                            <p:sp>
                              <p:nvSpPr>
                                <p:cNvPr id="62947" name="Freeform 5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62" y="1678"/>
                                  <a:ext cx="108" cy="94"/>
                                </a:xfrm>
                                <a:custGeom>
                                  <a:avLst/>
                                  <a:gdLst>
                                    <a:gd name="T0" fmla="*/ 0 w 541"/>
                                    <a:gd name="T1" fmla="*/ 8 h 470"/>
                                    <a:gd name="T2" fmla="*/ 1 w 541"/>
                                    <a:gd name="T3" fmla="*/ 7 h 470"/>
                                    <a:gd name="T4" fmla="*/ 2 w 541"/>
                                    <a:gd name="T5" fmla="*/ 6 h 470"/>
                                    <a:gd name="T6" fmla="*/ 3 w 541"/>
                                    <a:gd name="T7" fmla="*/ 5 h 470"/>
                                    <a:gd name="T8" fmla="*/ 4 w 541"/>
                                    <a:gd name="T9" fmla="*/ 3 h 470"/>
                                    <a:gd name="T10" fmla="*/ 5 w 541"/>
                                    <a:gd name="T11" fmla="*/ 2 h 470"/>
                                    <a:gd name="T12" fmla="*/ 7 w 541"/>
                                    <a:gd name="T13" fmla="*/ 1 h 470"/>
                                    <a:gd name="T14" fmla="*/ 9 w 541"/>
                                    <a:gd name="T15" fmla="*/ 0 h 470"/>
                                    <a:gd name="T16" fmla="*/ 11 w 541"/>
                                    <a:gd name="T17" fmla="*/ 0 h 470"/>
                                    <a:gd name="T18" fmla="*/ 13 w 541"/>
                                    <a:gd name="T19" fmla="*/ 0 h 470"/>
                                    <a:gd name="T20" fmla="*/ 14 w 541"/>
                                    <a:gd name="T21" fmla="*/ 0 h 470"/>
                                    <a:gd name="T22" fmla="*/ 16 w 541"/>
                                    <a:gd name="T23" fmla="*/ 1 h 470"/>
                                    <a:gd name="T24" fmla="*/ 18 w 541"/>
                                    <a:gd name="T25" fmla="*/ 2 h 470"/>
                                    <a:gd name="T26" fmla="*/ 19 w 541"/>
                                    <a:gd name="T27" fmla="*/ 3 h 470"/>
                                    <a:gd name="T28" fmla="*/ 20 w 541"/>
                                    <a:gd name="T29" fmla="*/ 4 h 470"/>
                                    <a:gd name="T30" fmla="*/ 21 w 541"/>
                                    <a:gd name="T31" fmla="*/ 6 h 470"/>
                                    <a:gd name="T32" fmla="*/ 22 w 541"/>
                                    <a:gd name="T33" fmla="*/ 8 h 470"/>
                                    <a:gd name="T34" fmla="*/ 22 w 541"/>
                                    <a:gd name="T35" fmla="*/ 9 h 470"/>
                                    <a:gd name="T36" fmla="*/ 21 w 541"/>
                                    <a:gd name="T37" fmla="*/ 10 h 470"/>
                                    <a:gd name="T38" fmla="*/ 20 w 541"/>
                                    <a:gd name="T39" fmla="*/ 12 h 470"/>
                                    <a:gd name="T40" fmla="*/ 20 w 541"/>
                                    <a:gd name="T41" fmla="*/ 14 h 470"/>
                                    <a:gd name="T42" fmla="*/ 19 w 541"/>
                                    <a:gd name="T43" fmla="*/ 15 h 470"/>
                                    <a:gd name="T44" fmla="*/ 19 w 541"/>
                                    <a:gd name="T45" fmla="*/ 16 h 470"/>
                                    <a:gd name="T46" fmla="*/ 16 w 541"/>
                                    <a:gd name="T47" fmla="*/ 18 h 470"/>
                                    <a:gd name="T48" fmla="*/ 15 w 541"/>
                                    <a:gd name="T49" fmla="*/ 17 h 470"/>
                                    <a:gd name="T50" fmla="*/ 15 w 541"/>
                                    <a:gd name="T51" fmla="*/ 16 h 470"/>
                                    <a:gd name="T52" fmla="*/ 13 w 541"/>
                                    <a:gd name="T53" fmla="*/ 16 h 470"/>
                                    <a:gd name="T54" fmla="*/ 11 w 541"/>
                                    <a:gd name="T55" fmla="*/ 17 h 470"/>
                                    <a:gd name="T56" fmla="*/ 10 w 541"/>
                                    <a:gd name="T57" fmla="*/ 17 h 470"/>
                                    <a:gd name="T58" fmla="*/ 9 w 541"/>
                                    <a:gd name="T59" fmla="*/ 19 h 470"/>
                                    <a:gd name="T60" fmla="*/ 8 w 541"/>
                                    <a:gd name="T61" fmla="*/ 19 h 470"/>
                                    <a:gd name="T62" fmla="*/ 7 w 541"/>
                                    <a:gd name="T63" fmla="*/ 19 h 470"/>
                                    <a:gd name="T64" fmla="*/ 5 w 541"/>
                                    <a:gd name="T65" fmla="*/ 18 h 470"/>
                                    <a:gd name="T66" fmla="*/ 5 w 541"/>
                                    <a:gd name="T67" fmla="*/ 17 h 470"/>
                                    <a:gd name="T68" fmla="*/ 4 w 541"/>
                                    <a:gd name="T69" fmla="*/ 16 h 470"/>
                                    <a:gd name="T70" fmla="*/ 3 w 541"/>
                                    <a:gd name="T71" fmla="*/ 15 h 470"/>
                                    <a:gd name="T72" fmla="*/ 1 w 541"/>
                                    <a:gd name="T73" fmla="*/ 14 h 470"/>
                                    <a:gd name="T74" fmla="*/ 1 w 541"/>
                                    <a:gd name="T75" fmla="*/ 13 h 470"/>
                                    <a:gd name="T76" fmla="*/ 0 w 541"/>
                                    <a:gd name="T77" fmla="*/ 11 h 470"/>
                                    <a:gd name="T78" fmla="*/ 0 w 541"/>
                                    <a:gd name="T79" fmla="*/ 10 h 470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541"/>
                                    <a:gd name="T121" fmla="*/ 0 h 470"/>
                                    <a:gd name="T122" fmla="*/ 541 w 541"/>
                                    <a:gd name="T123" fmla="*/ 470 h 470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541" h="470">
                                      <a:moveTo>
                                        <a:pt x="1" y="223"/>
                                      </a:moveTo>
                                      <a:lnTo>
                                        <a:pt x="7" y="204"/>
                                      </a:lnTo>
                                      <a:lnTo>
                                        <a:pt x="16" y="188"/>
                                      </a:lnTo>
                                      <a:lnTo>
                                        <a:pt x="25" y="169"/>
                                      </a:lnTo>
                                      <a:lnTo>
                                        <a:pt x="36" y="157"/>
                                      </a:lnTo>
                                      <a:lnTo>
                                        <a:pt x="47" y="147"/>
                                      </a:lnTo>
                                      <a:lnTo>
                                        <a:pt x="62" y="131"/>
                                      </a:lnTo>
                                      <a:lnTo>
                                        <a:pt x="79" y="114"/>
                                      </a:lnTo>
                                      <a:lnTo>
                                        <a:pt x="91" y="96"/>
                                      </a:lnTo>
                                      <a:lnTo>
                                        <a:pt x="104" y="79"/>
                                      </a:lnTo>
                                      <a:lnTo>
                                        <a:pt x="119" y="66"/>
                                      </a:lnTo>
                                      <a:lnTo>
                                        <a:pt x="135" y="51"/>
                                      </a:lnTo>
                                      <a:lnTo>
                                        <a:pt x="152" y="38"/>
                                      </a:lnTo>
                                      <a:lnTo>
                                        <a:pt x="169" y="27"/>
                                      </a:lnTo>
                                      <a:lnTo>
                                        <a:pt x="190" y="17"/>
                                      </a:lnTo>
                                      <a:lnTo>
                                        <a:pt x="214" y="8"/>
                                      </a:lnTo>
                                      <a:lnTo>
                                        <a:pt x="239" y="3"/>
                                      </a:lnTo>
                                      <a:lnTo>
                                        <a:pt x="268" y="0"/>
                                      </a:lnTo>
                                      <a:lnTo>
                                        <a:pt x="297" y="0"/>
                                      </a:lnTo>
                                      <a:lnTo>
                                        <a:pt x="319" y="1"/>
                                      </a:lnTo>
                                      <a:lnTo>
                                        <a:pt x="342" y="4"/>
                                      </a:lnTo>
                                      <a:lnTo>
                                        <a:pt x="363" y="8"/>
                                      </a:lnTo>
                                      <a:lnTo>
                                        <a:pt x="391" y="15"/>
                                      </a:lnTo>
                                      <a:lnTo>
                                        <a:pt x="412" y="25"/>
                                      </a:lnTo>
                                      <a:lnTo>
                                        <a:pt x="431" y="34"/>
                                      </a:lnTo>
                                      <a:lnTo>
                                        <a:pt x="451" y="45"/>
                                      </a:lnTo>
                                      <a:lnTo>
                                        <a:pt x="468" y="61"/>
                                      </a:lnTo>
                                      <a:lnTo>
                                        <a:pt x="483" y="77"/>
                                      </a:lnTo>
                                      <a:lnTo>
                                        <a:pt x="496" y="93"/>
                                      </a:lnTo>
                                      <a:lnTo>
                                        <a:pt x="510" y="112"/>
                                      </a:lnTo>
                                      <a:lnTo>
                                        <a:pt x="522" y="129"/>
                                      </a:lnTo>
                                      <a:lnTo>
                                        <a:pt x="530" y="148"/>
                                      </a:lnTo>
                                      <a:lnTo>
                                        <a:pt x="535" y="169"/>
                                      </a:lnTo>
                                      <a:lnTo>
                                        <a:pt x="539" y="190"/>
                                      </a:lnTo>
                                      <a:lnTo>
                                        <a:pt x="541" y="206"/>
                                      </a:lnTo>
                                      <a:lnTo>
                                        <a:pt x="541" y="224"/>
                                      </a:lnTo>
                                      <a:lnTo>
                                        <a:pt x="536" y="236"/>
                                      </a:lnTo>
                                      <a:lnTo>
                                        <a:pt x="528" y="257"/>
                                      </a:lnTo>
                                      <a:lnTo>
                                        <a:pt x="516" y="281"/>
                                      </a:lnTo>
                                      <a:lnTo>
                                        <a:pt x="506" y="303"/>
                                      </a:lnTo>
                                      <a:lnTo>
                                        <a:pt x="497" y="320"/>
                                      </a:lnTo>
                                      <a:lnTo>
                                        <a:pt x="491" y="340"/>
                                      </a:lnTo>
                                      <a:lnTo>
                                        <a:pt x="485" y="358"/>
                                      </a:lnTo>
                                      <a:lnTo>
                                        <a:pt x="480" y="376"/>
                                      </a:lnTo>
                                      <a:lnTo>
                                        <a:pt x="477" y="385"/>
                                      </a:lnTo>
                                      <a:lnTo>
                                        <a:pt x="476" y="399"/>
                                      </a:lnTo>
                                      <a:lnTo>
                                        <a:pt x="475" y="421"/>
                                      </a:lnTo>
                                      <a:lnTo>
                                        <a:pt x="389" y="441"/>
                                      </a:lnTo>
                                      <a:lnTo>
                                        <a:pt x="387" y="427"/>
                                      </a:lnTo>
                                      <a:lnTo>
                                        <a:pt x="384" y="417"/>
                                      </a:lnTo>
                                      <a:lnTo>
                                        <a:pt x="379" y="409"/>
                                      </a:lnTo>
                                      <a:lnTo>
                                        <a:pt x="368" y="404"/>
                                      </a:lnTo>
                                      <a:lnTo>
                                        <a:pt x="350" y="407"/>
                                      </a:lnTo>
                                      <a:lnTo>
                                        <a:pt x="330" y="410"/>
                                      </a:lnTo>
                                      <a:lnTo>
                                        <a:pt x="306" y="416"/>
                                      </a:lnTo>
                                      <a:lnTo>
                                        <a:pt x="283" y="422"/>
                                      </a:lnTo>
                                      <a:lnTo>
                                        <a:pt x="271" y="426"/>
                                      </a:lnTo>
                                      <a:lnTo>
                                        <a:pt x="258" y="436"/>
                                      </a:lnTo>
                                      <a:lnTo>
                                        <a:pt x="243" y="448"/>
                                      </a:lnTo>
                                      <a:lnTo>
                                        <a:pt x="222" y="465"/>
                                      </a:lnTo>
                                      <a:lnTo>
                                        <a:pt x="210" y="468"/>
                                      </a:lnTo>
                                      <a:lnTo>
                                        <a:pt x="191" y="470"/>
                                      </a:lnTo>
                                      <a:lnTo>
                                        <a:pt x="173" y="470"/>
                                      </a:lnTo>
                                      <a:lnTo>
                                        <a:pt x="163" y="467"/>
                                      </a:lnTo>
                                      <a:lnTo>
                                        <a:pt x="150" y="461"/>
                                      </a:lnTo>
                                      <a:lnTo>
                                        <a:pt x="134" y="455"/>
                                      </a:lnTo>
                                      <a:lnTo>
                                        <a:pt x="126" y="446"/>
                                      </a:lnTo>
                                      <a:lnTo>
                                        <a:pt x="117" y="433"/>
                                      </a:lnTo>
                                      <a:lnTo>
                                        <a:pt x="107" y="418"/>
                                      </a:lnTo>
                                      <a:lnTo>
                                        <a:pt x="98" y="404"/>
                                      </a:lnTo>
                                      <a:lnTo>
                                        <a:pt x="81" y="387"/>
                                      </a:lnTo>
                                      <a:lnTo>
                                        <a:pt x="69" y="371"/>
                                      </a:lnTo>
                                      <a:lnTo>
                                        <a:pt x="49" y="354"/>
                                      </a:lnTo>
                                      <a:lnTo>
                                        <a:pt x="35" y="340"/>
                                      </a:lnTo>
                                      <a:lnTo>
                                        <a:pt x="26" y="329"/>
                                      </a:lnTo>
                                      <a:lnTo>
                                        <a:pt x="21" y="319"/>
                                      </a:lnTo>
                                      <a:lnTo>
                                        <a:pt x="14" y="301"/>
                                      </a:lnTo>
                                      <a:lnTo>
                                        <a:pt x="6" y="280"/>
                                      </a:lnTo>
                                      <a:lnTo>
                                        <a:pt x="2" y="260"/>
                                      </a:lnTo>
                                      <a:lnTo>
                                        <a:pt x="0" y="238"/>
                                      </a:lnTo>
                                      <a:lnTo>
                                        <a:pt x="1" y="22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404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48" name="Freeform 6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69" y="1685"/>
                                  <a:ext cx="99" cy="85"/>
                                </a:xfrm>
                                <a:custGeom>
                                  <a:avLst/>
                                  <a:gdLst>
                                    <a:gd name="T0" fmla="*/ 0 w 492"/>
                                    <a:gd name="T1" fmla="*/ 7 h 428"/>
                                    <a:gd name="T2" fmla="*/ 1 w 492"/>
                                    <a:gd name="T3" fmla="*/ 6 h 428"/>
                                    <a:gd name="T4" fmla="*/ 2 w 492"/>
                                    <a:gd name="T5" fmla="*/ 5 h 428"/>
                                    <a:gd name="T6" fmla="*/ 3 w 492"/>
                                    <a:gd name="T7" fmla="*/ 4 h 428"/>
                                    <a:gd name="T8" fmla="*/ 4 w 492"/>
                                    <a:gd name="T9" fmla="*/ 3 h 428"/>
                                    <a:gd name="T10" fmla="*/ 5 w 492"/>
                                    <a:gd name="T11" fmla="*/ 2 h 428"/>
                                    <a:gd name="T12" fmla="*/ 6 w 492"/>
                                    <a:gd name="T13" fmla="*/ 1 h 428"/>
                                    <a:gd name="T14" fmla="*/ 8 w 492"/>
                                    <a:gd name="T15" fmla="*/ 0 h 428"/>
                                    <a:gd name="T16" fmla="*/ 10 w 492"/>
                                    <a:gd name="T17" fmla="*/ 0 h 428"/>
                                    <a:gd name="T18" fmla="*/ 12 w 492"/>
                                    <a:gd name="T19" fmla="*/ 0 h 428"/>
                                    <a:gd name="T20" fmla="*/ 13 w 492"/>
                                    <a:gd name="T21" fmla="*/ 0 h 428"/>
                                    <a:gd name="T22" fmla="*/ 15 w 492"/>
                                    <a:gd name="T23" fmla="*/ 1 h 428"/>
                                    <a:gd name="T24" fmla="*/ 17 w 492"/>
                                    <a:gd name="T25" fmla="*/ 2 h 428"/>
                                    <a:gd name="T26" fmla="*/ 18 w 492"/>
                                    <a:gd name="T27" fmla="*/ 3 h 428"/>
                                    <a:gd name="T28" fmla="*/ 19 w 492"/>
                                    <a:gd name="T29" fmla="*/ 4 h 428"/>
                                    <a:gd name="T30" fmla="*/ 20 w 492"/>
                                    <a:gd name="T31" fmla="*/ 5 h 428"/>
                                    <a:gd name="T32" fmla="*/ 20 w 492"/>
                                    <a:gd name="T33" fmla="*/ 7 h 428"/>
                                    <a:gd name="T34" fmla="*/ 20 w 492"/>
                                    <a:gd name="T35" fmla="*/ 8 h 428"/>
                                    <a:gd name="T36" fmla="*/ 20 w 492"/>
                                    <a:gd name="T37" fmla="*/ 9 h 428"/>
                                    <a:gd name="T38" fmla="*/ 19 w 492"/>
                                    <a:gd name="T39" fmla="*/ 11 h 428"/>
                                    <a:gd name="T40" fmla="*/ 18 w 492"/>
                                    <a:gd name="T41" fmla="*/ 12 h 428"/>
                                    <a:gd name="T42" fmla="*/ 18 w 492"/>
                                    <a:gd name="T43" fmla="*/ 14 h 428"/>
                                    <a:gd name="T44" fmla="*/ 18 w 492"/>
                                    <a:gd name="T45" fmla="*/ 14 h 428"/>
                                    <a:gd name="T46" fmla="*/ 14 w 492"/>
                                    <a:gd name="T47" fmla="*/ 16 h 428"/>
                                    <a:gd name="T48" fmla="*/ 14 w 492"/>
                                    <a:gd name="T49" fmla="*/ 15 h 428"/>
                                    <a:gd name="T50" fmla="*/ 13 w 492"/>
                                    <a:gd name="T51" fmla="*/ 14 h 428"/>
                                    <a:gd name="T52" fmla="*/ 12 w 492"/>
                                    <a:gd name="T53" fmla="*/ 15 h 428"/>
                                    <a:gd name="T54" fmla="*/ 10 w 492"/>
                                    <a:gd name="T55" fmla="*/ 15 h 428"/>
                                    <a:gd name="T56" fmla="*/ 9 w 492"/>
                                    <a:gd name="T57" fmla="*/ 16 h 428"/>
                                    <a:gd name="T58" fmla="*/ 8 w 492"/>
                                    <a:gd name="T59" fmla="*/ 17 h 428"/>
                                    <a:gd name="T60" fmla="*/ 7 w 492"/>
                                    <a:gd name="T61" fmla="*/ 17 h 428"/>
                                    <a:gd name="T62" fmla="*/ 6 w 492"/>
                                    <a:gd name="T63" fmla="*/ 17 h 428"/>
                                    <a:gd name="T64" fmla="*/ 5 w 492"/>
                                    <a:gd name="T65" fmla="*/ 16 h 428"/>
                                    <a:gd name="T66" fmla="*/ 4 w 492"/>
                                    <a:gd name="T67" fmla="*/ 15 h 428"/>
                                    <a:gd name="T68" fmla="*/ 4 w 492"/>
                                    <a:gd name="T69" fmla="*/ 14 h 428"/>
                                    <a:gd name="T70" fmla="*/ 2 w 492"/>
                                    <a:gd name="T71" fmla="*/ 13 h 428"/>
                                    <a:gd name="T72" fmla="*/ 1 w 492"/>
                                    <a:gd name="T73" fmla="*/ 12 h 428"/>
                                    <a:gd name="T74" fmla="*/ 1 w 492"/>
                                    <a:gd name="T75" fmla="*/ 12 h 428"/>
                                    <a:gd name="T76" fmla="*/ 0 w 492"/>
                                    <a:gd name="T77" fmla="*/ 10 h 428"/>
                                    <a:gd name="T78" fmla="*/ 0 w 492"/>
                                    <a:gd name="T79" fmla="*/ 9 h 428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492"/>
                                    <a:gd name="T121" fmla="*/ 0 h 428"/>
                                    <a:gd name="T122" fmla="*/ 492 w 492"/>
                                    <a:gd name="T123" fmla="*/ 428 h 428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492" h="428">
                                      <a:moveTo>
                                        <a:pt x="0" y="203"/>
                                      </a:moveTo>
                                      <a:lnTo>
                                        <a:pt x="7" y="187"/>
                                      </a:lnTo>
                                      <a:lnTo>
                                        <a:pt x="14" y="171"/>
                                      </a:lnTo>
                                      <a:lnTo>
                                        <a:pt x="23" y="155"/>
                                      </a:lnTo>
                                      <a:lnTo>
                                        <a:pt x="33" y="144"/>
                                      </a:lnTo>
                                      <a:lnTo>
                                        <a:pt x="43" y="134"/>
                                      </a:lnTo>
                                      <a:lnTo>
                                        <a:pt x="56" y="120"/>
                                      </a:lnTo>
                                      <a:lnTo>
                                        <a:pt x="72" y="105"/>
                                      </a:lnTo>
                                      <a:lnTo>
                                        <a:pt x="83" y="87"/>
                                      </a:lnTo>
                                      <a:lnTo>
                                        <a:pt x="94" y="73"/>
                                      </a:lnTo>
                                      <a:lnTo>
                                        <a:pt x="108" y="61"/>
                                      </a:lnTo>
                                      <a:lnTo>
                                        <a:pt x="123" y="47"/>
                                      </a:lnTo>
                                      <a:lnTo>
                                        <a:pt x="138" y="35"/>
                                      </a:lnTo>
                                      <a:lnTo>
                                        <a:pt x="153" y="25"/>
                                      </a:lnTo>
                                      <a:lnTo>
                                        <a:pt x="174" y="15"/>
                                      </a:lnTo>
                                      <a:lnTo>
                                        <a:pt x="194" y="8"/>
                                      </a:lnTo>
                                      <a:lnTo>
                                        <a:pt x="217" y="2"/>
                                      </a:lnTo>
                                      <a:lnTo>
                                        <a:pt x="244" y="0"/>
                                      </a:lnTo>
                                      <a:lnTo>
                                        <a:pt x="270" y="0"/>
                                      </a:lnTo>
                                      <a:lnTo>
                                        <a:pt x="290" y="0"/>
                                      </a:lnTo>
                                      <a:lnTo>
                                        <a:pt x="311" y="3"/>
                                      </a:lnTo>
                                      <a:lnTo>
                                        <a:pt x="330" y="8"/>
                                      </a:lnTo>
                                      <a:lnTo>
                                        <a:pt x="356" y="13"/>
                                      </a:lnTo>
                                      <a:lnTo>
                                        <a:pt x="375" y="23"/>
                                      </a:lnTo>
                                      <a:lnTo>
                                        <a:pt x="392" y="31"/>
                                      </a:lnTo>
                                      <a:lnTo>
                                        <a:pt x="410" y="42"/>
                                      </a:lnTo>
                                      <a:lnTo>
                                        <a:pt x="425" y="55"/>
                                      </a:lnTo>
                                      <a:lnTo>
                                        <a:pt x="440" y="71"/>
                                      </a:lnTo>
                                      <a:lnTo>
                                        <a:pt x="451" y="84"/>
                                      </a:lnTo>
                                      <a:lnTo>
                                        <a:pt x="463" y="103"/>
                                      </a:lnTo>
                                      <a:lnTo>
                                        <a:pt x="475" y="118"/>
                                      </a:lnTo>
                                      <a:lnTo>
                                        <a:pt x="482" y="135"/>
                                      </a:lnTo>
                                      <a:lnTo>
                                        <a:pt x="487" y="155"/>
                                      </a:lnTo>
                                      <a:lnTo>
                                        <a:pt x="491" y="173"/>
                                      </a:lnTo>
                                      <a:lnTo>
                                        <a:pt x="492" y="188"/>
                                      </a:lnTo>
                                      <a:lnTo>
                                        <a:pt x="492" y="204"/>
                                      </a:lnTo>
                                      <a:lnTo>
                                        <a:pt x="488" y="215"/>
                                      </a:lnTo>
                                      <a:lnTo>
                                        <a:pt x="481" y="234"/>
                                      </a:lnTo>
                                      <a:lnTo>
                                        <a:pt x="469" y="257"/>
                                      </a:lnTo>
                                      <a:lnTo>
                                        <a:pt x="461" y="276"/>
                                      </a:lnTo>
                                      <a:lnTo>
                                        <a:pt x="452" y="292"/>
                                      </a:lnTo>
                                      <a:lnTo>
                                        <a:pt x="447" y="310"/>
                                      </a:lnTo>
                                      <a:lnTo>
                                        <a:pt x="441" y="326"/>
                                      </a:lnTo>
                                      <a:lnTo>
                                        <a:pt x="437" y="343"/>
                                      </a:lnTo>
                                      <a:lnTo>
                                        <a:pt x="434" y="351"/>
                                      </a:lnTo>
                                      <a:lnTo>
                                        <a:pt x="433" y="364"/>
                                      </a:lnTo>
                                      <a:lnTo>
                                        <a:pt x="432" y="384"/>
                                      </a:lnTo>
                                      <a:lnTo>
                                        <a:pt x="354" y="402"/>
                                      </a:lnTo>
                                      <a:lnTo>
                                        <a:pt x="352" y="389"/>
                                      </a:lnTo>
                                      <a:lnTo>
                                        <a:pt x="349" y="380"/>
                                      </a:lnTo>
                                      <a:lnTo>
                                        <a:pt x="345" y="373"/>
                                      </a:lnTo>
                                      <a:lnTo>
                                        <a:pt x="335" y="368"/>
                                      </a:lnTo>
                                      <a:lnTo>
                                        <a:pt x="318" y="371"/>
                                      </a:lnTo>
                                      <a:lnTo>
                                        <a:pt x="300" y="374"/>
                                      </a:lnTo>
                                      <a:lnTo>
                                        <a:pt x="277" y="379"/>
                                      </a:lnTo>
                                      <a:lnTo>
                                        <a:pt x="257" y="385"/>
                                      </a:lnTo>
                                      <a:lnTo>
                                        <a:pt x="247" y="388"/>
                                      </a:lnTo>
                                      <a:lnTo>
                                        <a:pt x="235" y="397"/>
                                      </a:lnTo>
                                      <a:lnTo>
                                        <a:pt x="221" y="408"/>
                                      </a:lnTo>
                                      <a:lnTo>
                                        <a:pt x="203" y="424"/>
                                      </a:lnTo>
                                      <a:lnTo>
                                        <a:pt x="191" y="427"/>
                                      </a:lnTo>
                                      <a:lnTo>
                                        <a:pt x="174" y="428"/>
                                      </a:lnTo>
                                      <a:lnTo>
                                        <a:pt x="158" y="428"/>
                                      </a:lnTo>
                                      <a:lnTo>
                                        <a:pt x="148" y="426"/>
                                      </a:lnTo>
                                      <a:lnTo>
                                        <a:pt x="136" y="420"/>
                                      </a:lnTo>
                                      <a:lnTo>
                                        <a:pt x="123" y="414"/>
                                      </a:lnTo>
                                      <a:lnTo>
                                        <a:pt x="115" y="407"/>
                                      </a:lnTo>
                                      <a:lnTo>
                                        <a:pt x="106" y="395"/>
                                      </a:lnTo>
                                      <a:lnTo>
                                        <a:pt x="97" y="381"/>
                                      </a:lnTo>
                                      <a:lnTo>
                                        <a:pt x="90" y="368"/>
                                      </a:lnTo>
                                      <a:lnTo>
                                        <a:pt x="74" y="353"/>
                                      </a:lnTo>
                                      <a:lnTo>
                                        <a:pt x="62" y="339"/>
                                      </a:lnTo>
                                      <a:lnTo>
                                        <a:pt x="45" y="323"/>
                                      </a:lnTo>
                                      <a:lnTo>
                                        <a:pt x="32" y="310"/>
                                      </a:lnTo>
                                      <a:lnTo>
                                        <a:pt x="24" y="301"/>
                                      </a:lnTo>
                                      <a:lnTo>
                                        <a:pt x="19" y="290"/>
                                      </a:lnTo>
                                      <a:lnTo>
                                        <a:pt x="12" y="274"/>
                                      </a:lnTo>
                                      <a:lnTo>
                                        <a:pt x="6" y="255"/>
                                      </a:lnTo>
                                      <a:lnTo>
                                        <a:pt x="2" y="237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0" y="20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49" name="Freeform 6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76" y="1691"/>
                                  <a:ext cx="89" cy="77"/>
                                </a:xfrm>
                                <a:custGeom>
                                  <a:avLst/>
                                  <a:gdLst>
                                    <a:gd name="T0" fmla="*/ 0 w 441"/>
                                    <a:gd name="T1" fmla="*/ 7 h 383"/>
                                    <a:gd name="T2" fmla="*/ 1 w 441"/>
                                    <a:gd name="T3" fmla="*/ 6 h 383"/>
                                    <a:gd name="T4" fmla="*/ 2 w 441"/>
                                    <a:gd name="T5" fmla="*/ 5 h 383"/>
                                    <a:gd name="T6" fmla="*/ 3 w 441"/>
                                    <a:gd name="T7" fmla="*/ 4 h 383"/>
                                    <a:gd name="T8" fmla="*/ 3 w 441"/>
                                    <a:gd name="T9" fmla="*/ 3 h 383"/>
                                    <a:gd name="T10" fmla="*/ 4 w 441"/>
                                    <a:gd name="T11" fmla="*/ 2 h 383"/>
                                    <a:gd name="T12" fmla="*/ 6 w 441"/>
                                    <a:gd name="T13" fmla="*/ 1 h 383"/>
                                    <a:gd name="T14" fmla="*/ 7 w 441"/>
                                    <a:gd name="T15" fmla="*/ 0 h 383"/>
                                    <a:gd name="T16" fmla="*/ 9 w 441"/>
                                    <a:gd name="T17" fmla="*/ 0 h 383"/>
                                    <a:gd name="T18" fmla="*/ 11 w 441"/>
                                    <a:gd name="T19" fmla="*/ 0 h 383"/>
                                    <a:gd name="T20" fmla="*/ 12 w 441"/>
                                    <a:gd name="T21" fmla="*/ 0 h 383"/>
                                    <a:gd name="T22" fmla="*/ 14 w 441"/>
                                    <a:gd name="T23" fmla="*/ 1 h 383"/>
                                    <a:gd name="T24" fmla="*/ 15 w 441"/>
                                    <a:gd name="T25" fmla="*/ 1 h 383"/>
                                    <a:gd name="T26" fmla="*/ 16 w 441"/>
                                    <a:gd name="T27" fmla="*/ 3 h 383"/>
                                    <a:gd name="T28" fmla="*/ 17 w 441"/>
                                    <a:gd name="T29" fmla="*/ 4 h 383"/>
                                    <a:gd name="T30" fmla="*/ 18 w 441"/>
                                    <a:gd name="T31" fmla="*/ 5 h 383"/>
                                    <a:gd name="T32" fmla="*/ 18 w 441"/>
                                    <a:gd name="T33" fmla="*/ 6 h 383"/>
                                    <a:gd name="T34" fmla="*/ 18 w 441"/>
                                    <a:gd name="T35" fmla="*/ 7 h 383"/>
                                    <a:gd name="T36" fmla="*/ 18 w 441"/>
                                    <a:gd name="T37" fmla="*/ 8 h 383"/>
                                    <a:gd name="T38" fmla="*/ 17 w 441"/>
                                    <a:gd name="T39" fmla="*/ 10 h 383"/>
                                    <a:gd name="T40" fmla="*/ 16 w 441"/>
                                    <a:gd name="T41" fmla="*/ 11 h 383"/>
                                    <a:gd name="T42" fmla="*/ 16 w 441"/>
                                    <a:gd name="T43" fmla="*/ 12 h 383"/>
                                    <a:gd name="T44" fmla="*/ 16 w 441"/>
                                    <a:gd name="T45" fmla="*/ 13 h 383"/>
                                    <a:gd name="T46" fmla="*/ 13 w 441"/>
                                    <a:gd name="T47" fmla="*/ 15 h 383"/>
                                    <a:gd name="T48" fmla="*/ 13 w 441"/>
                                    <a:gd name="T49" fmla="*/ 14 h 383"/>
                                    <a:gd name="T50" fmla="*/ 12 w 441"/>
                                    <a:gd name="T51" fmla="*/ 13 h 383"/>
                                    <a:gd name="T52" fmla="*/ 11 w 441"/>
                                    <a:gd name="T53" fmla="*/ 14 h 383"/>
                                    <a:gd name="T54" fmla="*/ 9 w 441"/>
                                    <a:gd name="T55" fmla="*/ 14 h 383"/>
                                    <a:gd name="T56" fmla="*/ 9 w 441"/>
                                    <a:gd name="T57" fmla="*/ 14 h 383"/>
                                    <a:gd name="T58" fmla="*/ 7 w 441"/>
                                    <a:gd name="T59" fmla="*/ 15 h 383"/>
                                    <a:gd name="T60" fmla="*/ 6 w 441"/>
                                    <a:gd name="T61" fmla="*/ 15 h 383"/>
                                    <a:gd name="T62" fmla="*/ 5 w 441"/>
                                    <a:gd name="T63" fmla="*/ 15 h 383"/>
                                    <a:gd name="T64" fmla="*/ 4 w 441"/>
                                    <a:gd name="T65" fmla="*/ 15 h 383"/>
                                    <a:gd name="T66" fmla="*/ 4 w 441"/>
                                    <a:gd name="T67" fmla="*/ 14 h 383"/>
                                    <a:gd name="T68" fmla="*/ 3 w 441"/>
                                    <a:gd name="T69" fmla="*/ 13 h 383"/>
                                    <a:gd name="T70" fmla="*/ 2 w 441"/>
                                    <a:gd name="T71" fmla="*/ 12 h 383"/>
                                    <a:gd name="T72" fmla="*/ 1 w 441"/>
                                    <a:gd name="T73" fmla="*/ 11 h 383"/>
                                    <a:gd name="T74" fmla="*/ 1 w 441"/>
                                    <a:gd name="T75" fmla="*/ 10 h 383"/>
                                    <a:gd name="T76" fmla="*/ 0 w 441"/>
                                    <a:gd name="T77" fmla="*/ 9 h 383"/>
                                    <a:gd name="T78" fmla="*/ 0 w 441"/>
                                    <a:gd name="T79" fmla="*/ 8 h 383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441"/>
                                    <a:gd name="T121" fmla="*/ 0 h 383"/>
                                    <a:gd name="T122" fmla="*/ 441 w 441"/>
                                    <a:gd name="T123" fmla="*/ 383 h 383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441" h="383">
                                      <a:moveTo>
                                        <a:pt x="0" y="182"/>
                                      </a:moveTo>
                                      <a:lnTo>
                                        <a:pt x="6" y="167"/>
                                      </a:lnTo>
                                      <a:lnTo>
                                        <a:pt x="12" y="154"/>
                                      </a:lnTo>
                                      <a:lnTo>
                                        <a:pt x="19" y="138"/>
                                      </a:lnTo>
                                      <a:lnTo>
                                        <a:pt x="28" y="128"/>
                                      </a:lnTo>
                                      <a:lnTo>
                                        <a:pt x="38" y="120"/>
                                      </a:lnTo>
                                      <a:lnTo>
                                        <a:pt x="50" y="108"/>
                                      </a:lnTo>
                                      <a:lnTo>
                                        <a:pt x="63" y="93"/>
                                      </a:lnTo>
                                      <a:lnTo>
                                        <a:pt x="73" y="78"/>
                                      </a:lnTo>
                                      <a:lnTo>
                                        <a:pt x="84" y="64"/>
                                      </a:lnTo>
                                      <a:lnTo>
                                        <a:pt x="97" y="54"/>
                                      </a:lnTo>
                                      <a:lnTo>
                                        <a:pt x="110" y="42"/>
                                      </a:lnTo>
                                      <a:lnTo>
                                        <a:pt x="124" y="31"/>
                                      </a:lnTo>
                                      <a:lnTo>
                                        <a:pt x="137" y="21"/>
                                      </a:lnTo>
                                      <a:lnTo>
                                        <a:pt x="155" y="13"/>
                                      </a:lnTo>
                                      <a:lnTo>
                                        <a:pt x="174" y="7"/>
                                      </a:lnTo>
                                      <a:lnTo>
                                        <a:pt x="194" y="1"/>
                                      </a:lnTo>
                                      <a:lnTo>
                                        <a:pt x="219" y="0"/>
                                      </a:lnTo>
                                      <a:lnTo>
                                        <a:pt x="241" y="0"/>
                                      </a:lnTo>
                                      <a:lnTo>
                                        <a:pt x="261" y="0"/>
                                      </a:lnTo>
                                      <a:lnTo>
                                        <a:pt x="279" y="2"/>
                                      </a:lnTo>
                                      <a:lnTo>
                                        <a:pt x="296" y="7"/>
                                      </a:lnTo>
                                      <a:lnTo>
                                        <a:pt x="319" y="11"/>
                                      </a:lnTo>
                                      <a:lnTo>
                                        <a:pt x="336" y="19"/>
                                      </a:lnTo>
                                      <a:lnTo>
                                        <a:pt x="351" y="27"/>
                                      </a:lnTo>
                                      <a:lnTo>
                                        <a:pt x="368" y="37"/>
                                      </a:lnTo>
                                      <a:lnTo>
                                        <a:pt x="381" y="49"/>
                                      </a:lnTo>
                                      <a:lnTo>
                                        <a:pt x="395" y="63"/>
                                      </a:lnTo>
                                      <a:lnTo>
                                        <a:pt x="405" y="75"/>
                                      </a:lnTo>
                                      <a:lnTo>
                                        <a:pt x="415" y="91"/>
                                      </a:lnTo>
                                      <a:lnTo>
                                        <a:pt x="425" y="106"/>
                                      </a:lnTo>
                                      <a:lnTo>
                                        <a:pt x="432" y="121"/>
                                      </a:lnTo>
                                      <a:lnTo>
                                        <a:pt x="437" y="138"/>
                                      </a:lnTo>
                                      <a:lnTo>
                                        <a:pt x="441" y="155"/>
                                      </a:lnTo>
                                      <a:lnTo>
                                        <a:pt x="441" y="168"/>
                                      </a:lnTo>
                                      <a:lnTo>
                                        <a:pt x="441" y="182"/>
                                      </a:lnTo>
                                      <a:lnTo>
                                        <a:pt x="438" y="193"/>
                                      </a:lnTo>
                                      <a:lnTo>
                                        <a:pt x="431" y="210"/>
                                      </a:lnTo>
                                      <a:lnTo>
                                        <a:pt x="421" y="230"/>
                                      </a:lnTo>
                                      <a:lnTo>
                                        <a:pt x="414" y="247"/>
                                      </a:lnTo>
                                      <a:lnTo>
                                        <a:pt x="405" y="262"/>
                                      </a:lnTo>
                                      <a:lnTo>
                                        <a:pt x="401" y="278"/>
                                      </a:lnTo>
                                      <a:lnTo>
                                        <a:pt x="396" y="292"/>
                                      </a:lnTo>
                                      <a:lnTo>
                                        <a:pt x="392" y="308"/>
                                      </a:lnTo>
                                      <a:lnTo>
                                        <a:pt x="388" y="315"/>
                                      </a:lnTo>
                                      <a:lnTo>
                                        <a:pt x="387" y="327"/>
                                      </a:lnTo>
                                      <a:lnTo>
                                        <a:pt x="386" y="344"/>
                                      </a:lnTo>
                                      <a:lnTo>
                                        <a:pt x="317" y="361"/>
                                      </a:lnTo>
                                      <a:lnTo>
                                        <a:pt x="315" y="349"/>
                                      </a:lnTo>
                                      <a:lnTo>
                                        <a:pt x="313" y="340"/>
                                      </a:lnTo>
                                      <a:lnTo>
                                        <a:pt x="309" y="335"/>
                                      </a:lnTo>
                                      <a:lnTo>
                                        <a:pt x="301" y="330"/>
                                      </a:lnTo>
                                      <a:lnTo>
                                        <a:pt x="285" y="333"/>
                                      </a:lnTo>
                                      <a:lnTo>
                                        <a:pt x="269" y="336"/>
                                      </a:lnTo>
                                      <a:lnTo>
                                        <a:pt x="248" y="339"/>
                                      </a:lnTo>
                                      <a:lnTo>
                                        <a:pt x="230" y="346"/>
                                      </a:lnTo>
                                      <a:lnTo>
                                        <a:pt x="221" y="348"/>
                                      </a:lnTo>
                                      <a:lnTo>
                                        <a:pt x="211" y="356"/>
                                      </a:lnTo>
                                      <a:lnTo>
                                        <a:pt x="198" y="366"/>
                                      </a:lnTo>
                                      <a:lnTo>
                                        <a:pt x="181" y="380"/>
                                      </a:lnTo>
                                      <a:lnTo>
                                        <a:pt x="171" y="383"/>
                                      </a:lnTo>
                                      <a:lnTo>
                                        <a:pt x="155" y="383"/>
                                      </a:lnTo>
                                      <a:lnTo>
                                        <a:pt x="141" y="383"/>
                                      </a:lnTo>
                                      <a:lnTo>
                                        <a:pt x="133" y="382"/>
                                      </a:lnTo>
                                      <a:lnTo>
                                        <a:pt x="122" y="376"/>
                                      </a:lnTo>
                                      <a:lnTo>
                                        <a:pt x="109" y="372"/>
                                      </a:lnTo>
                                      <a:lnTo>
                                        <a:pt x="102" y="365"/>
                                      </a:lnTo>
                                      <a:lnTo>
                                        <a:pt x="95" y="355"/>
                                      </a:lnTo>
                                      <a:lnTo>
                                        <a:pt x="87" y="341"/>
                                      </a:lnTo>
                                      <a:lnTo>
                                        <a:pt x="81" y="330"/>
                                      </a:lnTo>
                                      <a:lnTo>
                                        <a:pt x="65" y="317"/>
                                      </a:lnTo>
                                      <a:lnTo>
                                        <a:pt x="55" y="303"/>
                                      </a:lnTo>
                                      <a:lnTo>
                                        <a:pt x="40" y="290"/>
                                      </a:lnTo>
                                      <a:lnTo>
                                        <a:pt x="27" y="278"/>
                                      </a:lnTo>
                                      <a:lnTo>
                                        <a:pt x="20" y="270"/>
                                      </a:lnTo>
                                      <a:lnTo>
                                        <a:pt x="17" y="260"/>
                                      </a:lnTo>
                                      <a:lnTo>
                                        <a:pt x="10" y="246"/>
                                      </a:lnTo>
                                      <a:lnTo>
                                        <a:pt x="5" y="229"/>
                                      </a:lnTo>
                                      <a:lnTo>
                                        <a:pt x="1" y="212"/>
                                      </a:lnTo>
                                      <a:lnTo>
                                        <a:pt x="0" y="195"/>
                                      </a:lnTo>
                                      <a:lnTo>
                                        <a:pt x="0" y="182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E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50" name="Freeform 6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83" y="1697"/>
                                  <a:ext cx="79" cy="69"/>
                                </a:xfrm>
                                <a:custGeom>
                                  <a:avLst/>
                                  <a:gdLst>
                                    <a:gd name="T0" fmla="*/ 0 w 396"/>
                                    <a:gd name="T1" fmla="*/ 6 h 345"/>
                                    <a:gd name="T2" fmla="*/ 1 w 396"/>
                                    <a:gd name="T3" fmla="*/ 5 h 345"/>
                                    <a:gd name="T4" fmla="*/ 1 w 396"/>
                                    <a:gd name="T5" fmla="*/ 4 h 345"/>
                                    <a:gd name="T6" fmla="*/ 2 w 396"/>
                                    <a:gd name="T7" fmla="*/ 3 h 345"/>
                                    <a:gd name="T8" fmla="*/ 3 w 396"/>
                                    <a:gd name="T9" fmla="*/ 2 h 345"/>
                                    <a:gd name="T10" fmla="*/ 4 w 396"/>
                                    <a:gd name="T11" fmla="*/ 2 h 345"/>
                                    <a:gd name="T12" fmla="*/ 5 w 396"/>
                                    <a:gd name="T13" fmla="*/ 1 h 345"/>
                                    <a:gd name="T14" fmla="*/ 6 w 396"/>
                                    <a:gd name="T15" fmla="*/ 0 h 345"/>
                                    <a:gd name="T16" fmla="*/ 8 w 396"/>
                                    <a:gd name="T17" fmla="*/ 0 h 345"/>
                                    <a:gd name="T18" fmla="*/ 9 w 396"/>
                                    <a:gd name="T19" fmla="*/ 0 h 345"/>
                                    <a:gd name="T20" fmla="*/ 11 w 396"/>
                                    <a:gd name="T21" fmla="*/ 0 h 345"/>
                                    <a:gd name="T22" fmla="*/ 12 w 396"/>
                                    <a:gd name="T23" fmla="*/ 1 h 345"/>
                                    <a:gd name="T24" fmla="*/ 13 w 396"/>
                                    <a:gd name="T25" fmla="*/ 1 h 345"/>
                                    <a:gd name="T26" fmla="*/ 14 w 396"/>
                                    <a:gd name="T27" fmla="*/ 2 h 345"/>
                                    <a:gd name="T28" fmla="*/ 15 w 396"/>
                                    <a:gd name="T29" fmla="*/ 3 h 345"/>
                                    <a:gd name="T30" fmla="*/ 16 w 396"/>
                                    <a:gd name="T31" fmla="*/ 4 h 345"/>
                                    <a:gd name="T32" fmla="*/ 16 w 396"/>
                                    <a:gd name="T33" fmla="*/ 6 h 345"/>
                                    <a:gd name="T34" fmla="*/ 16 w 396"/>
                                    <a:gd name="T35" fmla="*/ 7 h 345"/>
                                    <a:gd name="T36" fmla="*/ 15 w 396"/>
                                    <a:gd name="T37" fmla="*/ 8 h 345"/>
                                    <a:gd name="T38" fmla="*/ 15 w 396"/>
                                    <a:gd name="T39" fmla="*/ 9 h 345"/>
                                    <a:gd name="T40" fmla="*/ 14 w 396"/>
                                    <a:gd name="T41" fmla="*/ 10 h 345"/>
                                    <a:gd name="T42" fmla="*/ 14 w 396"/>
                                    <a:gd name="T43" fmla="*/ 11 h 345"/>
                                    <a:gd name="T44" fmla="*/ 14 w 396"/>
                                    <a:gd name="T45" fmla="*/ 12 h 345"/>
                                    <a:gd name="T46" fmla="*/ 11 w 396"/>
                                    <a:gd name="T47" fmla="*/ 13 h 345"/>
                                    <a:gd name="T48" fmla="*/ 11 w 396"/>
                                    <a:gd name="T49" fmla="*/ 12 h 345"/>
                                    <a:gd name="T50" fmla="*/ 11 w 396"/>
                                    <a:gd name="T51" fmla="*/ 12 h 345"/>
                                    <a:gd name="T52" fmla="*/ 10 w 396"/>
                                    <a:gd name="T53" fmla="*/ 12 h 345"/>
                                    <a:gd name="T54" fmla="*/ 8 w 396"/>
                                    <a:gd name="T55" fmla="*/ 12 h 345"/>
                                    <a:gd name="T56" fmla="*/ 8 w 396"/>
                                    <a:gd name="T57" fmla="*/ 13 h 345"/>
                                    <a:gd name="T58" fmla="*/ 6 w 396"/>
                                    <a:gd name="T59" fmla="*/ 14 h 345"/>
                                    <a:gd name="T60" fmla="*/ 6 w 396"/>
                                    <a:gd name="T61" fmla="*/ 14 h 345"/>
                                    <a:gd name="T62" fmla="*/ 5 w 396"/>
                                    <a:gd name="T63" fmla="*/ 14 h 345"/>
                                    <a:gd name="T64" fmla="*/ 4 w 396"/>
                                    <a:gd name="T65" fmla="*/ 13 h 345"/>
                                    <a:gd name="T66" fmla="*/ 3 w 396"/>
                                    <a:gd name="T67" fmla="*/ 13 h 345"/>
                                    <a:gd name="T68" fmla="*/ 3 w 396"/>
                                    <a:gd name="T69" fmla="*/ 12 h 345"/>
                                    <a:gd name="T70" fmla="*/ 2 w 396"/>
                                    <a:gd name="T71" fmla="*/ 11 h 345"/>
                                    <a:gd name="T72" fmla="*/ 1 w 396"/>
                                    <a:gd name="T73" fmla="*/ 10 h 345"/>
                                    <a:gd name="T74" fmla="*/ 1 w 396"/>
                                    <a:gd name="T75" fmla="*/ 9 h 345"/>
                                    <a:gd name="T76" fmla="*/ 0 w 396"/>
                                    <a:gd name="T77" fmla="*/ 8 h 345"/>
                                    <a:gd name="T78" fmla="*/ 0 w 396"/>
                                    <a:gd name="T79" fmla="*/ 7 h 345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60000 65536"/>
                                    <a:gd name="T88" fmla="*/ 0 60000 65536"/>
                                    <a:gd name="T89" fmla="*/ 0 60000 65536"/>
                                    <a:gd name="T90" fmla="*/ 0 60000 65536"/>
                                    <a:gd name="T91" fmla="*/ 0 60000 65536"/>
                                    <a:gd name="T92" fmla="*/ 0 60000 65536"/>
                                    <a:gd name="T93" fmla="*/ 0 60000 65536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w 396"/>
                                    <a:gd name="T121" fmla="*/ 0 h 345"/>
                                    <a:gd name="T122" fmla="*/ 396 w 396"/>
                                    <a:gd name="T123" fmla="*/ 345 h 345"/>
                                  </a:gdLst>
                                  <a:ahLst/>
                                  <a:cxnLst>
                                    <a:cxn ang="T80">
                                      <a:pos x="T0" y="T1"/>
                                    </a:cxn>
                                    <a:cxn ang="T81">
                                      <a:pos x="T2" y="T3"/>
                                    </a:cxn>
                                    <a:cxn ang="T82">
                                      <a:pos x="T4" y="T5"/>
                                    </a:cxn>
                                    <a:cxn ang="T83">
                                      <a:pos x="T6" y="T7"/>
                                    </a:cxn>
                                    <a:cxn ang="T84">
                                      <a:pos x="T8" y="T9"/>
                                    </a:cxn>
                                    <a:cxn ang="T85">
                                      <a:pos x="T10" y="T11"/>
                                    </a:cxn>
                                    <a:cxn ang="T86">
                                      <a:pos x="T12" y="T13"/>
                                    </a:cxn>
                                    <a:cxn ang="T87">
                                      <a:pos x="T14" y="T15"/>
                                    </a:cxn>
                                    <a:cxn ang="T88">
                                      <a:pos x="T16" y="T17"/>
                                    </a:cxn>
                                    <a:cxn ang="T89">
                                      <a:pos x="T18" y="T19"/>
                                    </a:cxn>
                                    <a:cxn ang="T90">
                                      <a:pos x="T20" y="T21"/>
                                    </a:cxn>
                                    <a:cxn ang="T91">
                                      <a:pos x="T22" y="T23"/>
                                    </a:cxn>
                                    <a:cxn ang="T92">
                                      <a:pos x="T24" y="T25"/>
                                    </a:cxn>
                                    <a:cxn ang="T93">
                                      <a:pos x="T26" y="T27"/>
                                    </a:cxn>
                                    <a:cxn ang="T94">
                                      <a:pos x="T28" y="T29"/>
                                    </a:cxn>
                                    <a:cxn ang="T95">
                                      <a:pos x="T30" y="T31"/>
                                    </a:cxn>
                                    <a:cxn ang="T96">
                                      <a:pos x="T32" y="T33"/>
                                    </a:cxn>
                                    <a:cxn ang="T97">
                                      <a:pos x="T34" y="T35"/>
                                    </a:cxn>
                                    <a:cxn ang="T98">
                                      <a:pos x="T36" y="T37"/>
                                    </a:cxn>
                                    <a:cxn ang="T99">
                                      <a:pos x="T38" y="T39"/>
                                    </a:cxn>
                                    <a:cxn ang="T100">
                                      <a:pos x="T40" y="T41"/>
                                    </a:cxn>
                                    <a:cxn ang="T101">
                                      <a:pos x="T42" y="T43"/>
                                    </a:cxn>
                                    <a:cxn ang="T102">
                                      <a:pos x="T44" y="T45"/>
                                    </a:cxn>
                                    <a:cxn ang="T103">
                                      <a:pos x="T46" y="T47"/>
                                    </a:cxn>
                                    <a:cxn ang="T104">
                                      <a:pos x="T48" y="T49"/>
                                    </a:cxn>
                                    <a:cxn ang="T105">
                                      <a:pos x="T50" y="T51"/>
                                    </a:cxn>
                                    <a:cxn ang="T106">
                                      <a:pos x="T52" y="T53"/>
                                    </a:cxn>
                                    <a:cxn ang="T107">
                                      <a:pos x="T54" y="T55"/>
                                    </a:cxn>
                                    <a:cxn ang="T108">
                                      <a:pos x="T56" y="T57"/>
                                    </a:cxn>
                                    <a:cxn ang="T109">
                                      <a:pos x="T58" y="T59"/>
                                    </a:cxn>
                                    <a:cxn ang="T110">
                                      <a:pos x="T60" y="T61"/>
                                    </a:cxn>
                                    <a:cxn ang="T111">
                                      <a:pos x="T62" y="T63"/>
                                    </a:cxn>
                                    <a:cxn ang="T112">
                                      <a:pos x="T64" y="T65"/>
                                    </a:cxn>
                                    <a:cxn ang="T113">
                                      <a:pos x="T66" y="T67"/>
                                    </a:cxn>
                                    <a:cxn ang="T114">
                                      <a:pos x="T68" y="T69"/>
                                    </a:cxn>
                                    <a:cxn ang="T115">
                                      <a:pos x="T70" y="T71"/>
                                    </a:cxn>
                                    <a:cxn ang="T116">
                                      <a:pos x="T72" y="T73"/>
                                    </a:cxn>
                                    <a:cxn ang="T117">
                                      <a:pos x="T74" y="T75"/>
                                    </a:cxn>
                                    <a:cxn ang="T118">
                                      <a:pos x="T76" y="T77"/>
                                    </a:cxn>
                                    <a:cxn ang="T119">
                                      <a:pos x="T78" y="T79"/>
                                    </a:cxn>
                                  </a:cxnLst>
                                  <a:rect l="T120" t="T121" r="T122" b="T123"/>
                                  <a:pathLst>
                                    <a:path w="396" h="345">
                                      <a:moveTo>
                                        <a:pt x="0" y="164"/>
                                      </a:moveTo>
                                      <a:lnTo>
                                        <a:pt x="5" y="150"/>
                                      </a:lnTo>
                                      <a:lnTo>
                                        <a:pt x="10" y="138"/>
                                      </a:lnTo>
                                      <a:lnTo>
                                        <a:pt x="17" y="125"/>
                                      </a:lnTo>
                                      <a:lnTo>
                                        <a:pt x="25" y="114"/>
                                      </a:lnTo>
                                      <a:lnTo>
                                        <a:pt x="33" y="107"/>
                                      </a:lnTo>
                                      <a:lnTo>
                                        <a:pt x="45" y="96"/>
                                      </a:lnTo>
                                      <a:lnTo>
                                        <a:pt x="56" y="84"/>
                                      </a:lnTo>
                                      <a:lnTo>
                                        <a:pt x="66" y="69"/>
                                      </a:lnTo>
                                      <a:lnTo>
                                        <a:pt x="75" y="57"/>
                                      </a:lnTo>
                                      <a:lnTo>
                                        <a:pt x="86" y="48"/>
                                      </a:lnTo>
                                      <a:lnTo>
                                        <a:pt x="99" y="38"/>
                                      </a:lnTo>
                                      <a:lnTo>
                                        <a:pt x="111" y="27"/>
                                      </a:lnTo>
                                      <a:lnTo>
                                        <a:pt x="122" y="18"/>
                                      </a:lnTo>
                                      <a:lnTo>
                                        <a:pt x="140" y="11"/>
                                      </a:lnTo>
                                      <a:lnTo>
                                        <a:pt x="156" y="6"/>
                                      </a:lnTo>
                                      <a:lnTo>
                                        <a:pt x="174" y="0"/>
                                      </a:lnTo>
                                      <a:lnTo>
                                        <a:pt x="197" y="0"/>
                                      </a:lnTo>
                                      <a:lnTo>
                                        <a:pt x="216" y="0"/>
                                      </a:lnTo>
                                      <a:lnTo>
                                        <a:pt x="235" y="0"/>
                                      </a:lnTo>
                                      <a:lnTo>
                                        <a:pt x="251" y="1"/>
                                      </a:lnTo>
                                      <a:lnTo>
                                        <a:pt x="266" y="6"/>
                                      </a:lnTo>
                                      <a:lnTo>
                                        <a:pt x="287" y="9"/>
                                      </a:lnTo>
                                      <a:lnTo>
                                        <a:pt x="302" y="17"/>
                                      </a:lnTo>
                                      <a:lnTo>
                                        <a:pt x="316" y="23"/>
                                      </a:lnTo>
                                      <a:lnTo>
                                        <a:pt x="331" y="32"/>
                                      </a:lnTo>
                                      <a:lnTo>
                                        <a:pt x="343" y="44"/>
                                      </a:lnTo>
                                      <a:lnTo>
                                        <a:pt x="355" y="57"/>
                                      </a:lnTo>
                                      <a:lnTo>
                                        <a:pt x="365" y="67"/>
                                      </a:lnTo>
                                      <a:lnTo>
                                        <a:pt x="374" y="82"/>
                                      </a:lnTo>
                                      <a:lnTo>
                                        <a:pt x="383" y="95"/>
                                      </a:lnTo>
                                      <a:lnTo>
                                        <a:pt x="389" y="108"/>
                                      </a:lnTo>
                                      <a:lnTo>
                                        <a:pt x="393" y="125"/>
                                      </a:lnTo>
                                      <a:lnTo>
                                        <a:pt x="396" y="139"/>
                                      </a:lnTo>
                                      <a:lnTo>
                                        <a:pt x="396" y="151"/>
                                      </a:lnTo>
                                      <a:lnTo>
                                        <a:pt x="396" y="164"/>
                                      </a:lnTo>
                                      <a:lnTo>
                                        <a:pt x="394" y="173"/>
                                      </a:lnTo>
                                      <a:lnTo>
                                        <a:pt x="388" y="189"/>
                                      </a:lnTo>
                                      <a:lnTo>
                                        <a:pt x="379" y="207"/>
                                      </a:lnTo>
                                      <a:lnTo>
                                        <a:pt x="373" y="222"/>
                                      </a:lnTo>
                                      <a:lnTo>
                                        <a:pt x="365" y="237"/>
                                      </a:lnTo>
                                      <a:lnTo>
                                        <a:pt x="361" y="250"/>
                                      </a:lnTo>
                                      <a:lnTo>
                                        <a:pt x="356" y="263"/>
                                      </a:lnTo>
                                      <a:lnTo>
                                        <a:pt x="352" y="278"/>
                                      </a:lnTo>
                                      <a:lnTo>
                                        <a:pt x="349" y="284"/>
                                      </a:lnTo>
                                      <a:lnTo>
                                        <a:pt x="349" y="295"/>
                                      </a:lnTo>
                                      <a:lnTo>
                                        <a:pt x="348" y="310"/>
                                      </a:lnTo>
                                      <a:lnTo>
                                        <a:pt x="285" y="326"/>
                                      </a:lnTo>
                                      <a:lnTo>
                                        <a:pt x="283" y="314"/>
                                      </a:lnTo>
                                      <a:lnTo>
                                        <a:pt x="282" y="307"/>
                                      </a:lnTo>
                                      <a:lnTo>
                                        <a:pt x="278" y="302"/>
                                      </a:lnTo>
                                      <a:lnTo>
                                        <a:pt x="271" y="297"/>
                                      </a:lnTo>
                                      <a:lnTo>
                                        <a:pt x="256" y="300"/>
                                      </a:lnTo>
                                      <a:lnTo>
                                        <a:pt x="242" y="303"/>
                                      </a:lnTo>
                                      <a:lnTo>
                                        <a:pt x="223" y="306"/>
                                      </a:lnTo>
                                      <a:lnTo>
                                        <a:pt x="206" y="311"/>
                                      </a:lnTo>
                                      <a:lnTo>
                                        <a:pt x="198" y="313"/>
                                      </a:lnTo>
                                      <a:lnTo>
                                        <a:pt x="189" y="321"/>
                                      </a:lnTo>
                                      <a:lnTo>
                                        <a:pt x="178" y="330"/>
                                      </a:lnTo>
                                      <a:lnTo>
                                        <a:pt x="162" y="343"/>
                                      </a:lnTo>
                                      <a:lnTo>
                                        <a:pt x="153" y="345"/>
                                      </a:lnTo>
                                      <a:lnTo>
                                        <a:pt x="140" y="345"/>
                                      </a:lnTo>
                                      <a:lnTo>
                                        <a:pt x="126" y="345"/>
                                      </a:lnTo>
                                      <a:lnTo>
                                        <a:pt x="119" y="345"/>
                                      </a:lnTo>
                                      <a:lnTo>
                                        <a:pt x="109" y="339"/>
                                      </a:lnTo>
                                      <a:lnTo>
                                        <a:pt x="98" y="336"/>
                                      </a:lnTo>
                                      <a:lnTo>
                                        <a:pt x="92" y="329"/>
                                      </a:lnTo>
                                      <a:lnTo>
                                        <a:pt x="84" y="320"/>
                                      </a:lnTo>
                                      <a:lnTo>
                                        <a:pt x="77" y="307"/>
                                      </a:lnTo>
                                      <a:lnTo>
                                        <a:pt x="72" y="297"/>
                                      </a:lnTo>
                                      <a:lnTo>
                                        <a:pt x="58" y="286"/>
                                      </a:lnTo>
                                      <a:lnTo>
                                        <a:pt x="49" y="273"/>
                                      </a:lnTo>
                                      <a:lnTo>
                                        <a:pt x="35" y="261"/>
                                      </a:lnTo>
                                      <a:lnTo>
                                        <a:pt x="24" y="250"/>
                                      </a:lnTo>
                                      <a:lnTo>
                                        <a:pt x="18" y="243"/>
                                      </a:lnTo>
                                      <a:lnTo>
                                        <a:pt x="15" y="234"/>
                                      </a:lnTo>
                                      <a:lnTo>
                                        <a:pt x="9" y="221"/>
                                      </a:lnTo>
                                      <a:lnTo>
                                        <a:pt x="4" y="206"/>
                                      </a:lnTo>
                                      <a:lnTo>
                                        <a:pt x="0" y="191"/>
                                      </a:lnTo>
                                      <a:lnTo>
                                        <a:pt x="0" y="175"/>
                                      </a:lnTo>
                                      <a:lnTo>
                                        <a:pt x="0" y="164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C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29" name="Group 6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99" y="1676"/>
                              <a:ext cx="73" cy="34"/>
                              <a:chOff x="2199" y="1676"/>
                              <a:chExt cx="73" cy="34"/>
                            </a:xfrm>
                          </p:grpSpPr>
                          <p:sp>
                            <p:nvSpPr>
                              <p:cNvPr id="62941" name="Freeform 64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199" y="1677"/>
                                <a:ext cx="17" cy="10"/>
                              </a:xfrm>
                              <a:custGeom>
                                <a:avLst/>
                                <a:gdLst>
                                  <a:gd name="T0" fmla="*/ 1 w 88"/>
                                  <a:gd name="T1" fmla="*/ 0 h 49"/>
                                  <a:gd name="T2" fmla="*/ 2 w 88"/>
                                  <a:gd name="T3" fmla="*/ 0 h 49"/>
                                  <a:gd name="T4" fmla="*/ 2 w 88"/>
                                  <a:gd name="T5" fmla="*/ 0 h 49"/>
                                  <a:gd name="T6" fmla="*/ 3 w 88"/>
                                  <a:gd name="T7" fmla="*/ 0 h 49"/>
                                  <a:gd name="T8" fmla="*/ 3 w 88"/>
                                  <a:gd name="T9" fmla="*/ 0 h 49"/>
                                  <a:gd name="T10" fmla="*/ 3 w 88"/>
                                  <a:gd name="T11" fmla="*/ 0 h 49"/>
                                  <a:gd name="T12" fmla="*/ 3 w 88"/>
                                  <a:gd name="T13" fmla="*/ 1 h 49"/>
                                  <a:gd name="T14" fmla="*/ 3 w 88"/>
                                  <a:gd name="T15" fmla="*/ 1 h 49"/>
                                  <a:gd name="T16" fmla="*/ 3 w 88"/>
                                  <a:gd name="T17" fmla="*/ 2 h 49"/>
                                  <a:gd name="T18" fmla="*/ 3 w 88"/>
                                  <a:gd name="T19" fmla="*/ 2 h 49"/>
                                  <a:gd name="T20" fmla="*/ 2 w 88"/>
                                  <a:gd name="T21" fmla="*/ 2 h 49"/>
                                  <a:gd name="T22" fmla="*/ 2 w 88"/>
                                  <a:gd name="T23" fmla="*/ 2 h 49"/>
                                  <a:gd name="T24" fmla="*/ 1 w 88"/>
                                  <a:gd name="T25" fmla="*/ 2 h 49"/>
                                  <a:gd name="T26" fmla="*/ 1 w 88"/>
                                  <a:gd name="T27" fmla="*/ 2 h 49"/>
                                  <a:gd name="T28" fmla="*/ 0 w 88"/>
                                  <a:gd name="T29" fmla="*/ 2 h 49"/>
                                  <a:gd name="T30" fmla="*/ 0 w 88"/>
                                  <a:gd name="T31" fmla="*/ 2 h 49"/>
                                  <a:gd name="T32" fmla="*/ 0 w 88"/>
                                  <a:gd name="T33" fmla="*/ 1 h 49"/>
                                  <a:gd name="T34" fmla="*/ 0 w 88"/>
                                  <a:gd name="T35" fmla="*/ 1 h 49"/>
                                  <a:gd name="T36" fmla="*/ 0 w 88"/>
                                  <a:gd name="T37" fmla="*/ 1 h 49"/>
                                  <a:gd name="T38" fmla="*/ 1 w 88"/>
                                  <a:gd name="T39" fmla="*/ 0 h 49"/>
                                  <a:gd name="T40" fmla="*/ 1 w 88"/>
                                  <a:gd name="T41" fmla="*/ 0 h 49"/>
                                  <a:gd name="T42" fmla="*/ 1 w 88"/>
                                  <a:gd name="T43" fmla="*/ 0 h 49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w 88"/>
                                  <a:gd name="T67" fmla="*/ 0 h 49"/>
                                  <a:gd name="T68" fmla="*/ 88 w 88"/>
                                  <a:gd name="T69" fmla="*/ 49 h 49"/>
                                </a:gdLst>
                                <a:ahLst/>
                                <a:cxnLst>
                                  <a:cxn ang="T44">
                                    <a:pos x="T0" y="T1"/>
                                  </a:cxn>
                                  <a:cxn ang="T45">
                                    <a:pos x="T2" y="T3"/>
                                  </a:cxn>
                                  <a:cxn ang="T46">
                                    <a:pos x="T4" y="T5"/>
                                  </a:cxn>
                                  <a:cxn ang="T47">
                                    <a:pos x="T6" y="T7"/>
                                  </a:cxn>
                                  <a:cxn ang="T48">
                                    <a:pos x="T8" y="T9"/>
                                  </a:cxn>
                                  <a:cxn ang="T49">
                                    <a:pos x="T10" y="T11"/>
                                  </a:cxn>
                                  <a:cxn ang="T50">
                                    <a:pos x="T12" y="T13"/>
                                  </a:cxn>
                                  <a:cxn ang="T51">
                                    <a:pos x="T14" y="T15"/>
                                  </a:cxn>
                                  <a:cxn ang="T52">
                                    <a:pos x="T16" y="T17"/>
                                  </a:cxn>
                                  <a:cxn ang="T53">
                                    <a:pos x="T18" y="T19"/>
                                  </a:cxn>
                                  <a:cxn ang="T54">
                                    <a:pos x="T20" y="T21"/>
                                  </a:cxn>
                                  <a:cxn ang="T55">
                                    <a:pos x="T22" y="T23"/>
                                  </a:cxn>
                                  <a:cxn ang="T56">
                                    <a:pos x="T24" y="T25"/>
                                  </a:cxn>
                                  <a:cxn ang="T57">
                                    <a:pos x="T26" y="T27"/>
                                  </a:cxn>
                                  <a:cxn ang="T58">
                                    <a:pos x="T28" y="T29"/>
                                  </a:cxn>
                                  <a:cxn ang="T59">
                                    <a:pos x="T30" y="T31"/>
                                  </a:cxn>
                                  <a:cxn ang="T60">
                                    <a:pos x="T32" y="T33"/>
                                  </a:cxn>
                                  <a:cxn ang="T61">
                                    <a:pos x="T34" y="T35"/>
                                  </a:cxn>
                                  <a:cxn ang="T62">
                                    <a:pos x="T36" y="T37"/>
                                  </a:cxn>
                                  <a:cxn ang="T63">
                                    <a:pos x="T38" y="T39"/>
                                  </a:cxn>
                                  <a:cxn ang="T64">
                                    <a:pos x="T40" y="T41"/>
                                  </a:cxn>
                                  <a:cxn ang="T65">
                                    <a:pos x="T42" y="T43"/>
                                  </a:cxn>
                                </a:cxnLst>
                                <a:rect l="T66" t="T67" r="T68" b="T69"/>
                                <a:pathLst>
                                  <a:path w="88" h="49">
                                    <a:moveTo>
                                      <a:pt x="37" y="2"/>
                                    </a:moveTo>
                                    <a:lnTo>
                                      <a:pt x="48" y="0"/>
                                    </a:lnTo>
                                    <a:lnTo>
                                      <a:pt x="60" y="0"/>
                                    </a:lnTo>
                                    <a:lnTo>
                                      <a:pt x="68" y="1"/>
                                    </a:lnTo>
                                    <a:lnTo>
                                      <a:pt x="79" y="6"/>
                                    </a:lnTo>
                                    <a:lnTo>
                                      <a:pt x="85" y="10"/>
                                    </a:lnTo>
                                    <a:lnTo>
                                      <a:pt x="88" y="19"/>
                                    </a:lnTo>
                                    <a:lnTo>
                                      <a:pt x="85" y="29"/>
                                    </a:lnTo>
                                    <a:lnTo>
                                      <a:pt x="79" y="37"/>
                                    </a:lnTo>
                                    <a:lnTo>
                                      <a:pt x="70" y="41"/>
                                    </a:lnTo>
                                    <a:lnTo>
                                      <a:pt x="61" y="45"/>
                                    </a:lnTo>
                                    <a:lnTo>
                                      <a:pt x="48" y="47"/>
                                    </a:lnTo>
                                    <a:lnTo>
                                      <a:pt x="36" y="49"/>
                                    </a:lnTo>
                                    <a:lnTo>
                                      <a:pt x="23" y="49"/>
                                    </a:lnTo>
                                    <a:lnTo>
                                      <a:pt x="12" y="47"/>
                                    </a:lnTo>
                                    <a:lnTo>
                                      <a:pt x="3" y="42"/>
                                    </a:lnTo>
                                    <a:lnTo>
                                      <a:pt x="0" y="35"/>
                                    </a:lnTo>
                                    <a:lnTo>
                                      <a:pt x="1" y="25"/>
                                    </a:lnTo>
                                    <a:lnTo>
                                      <a:pt x="6" y="16"/>
                                    </a:lnTo>
                                    <a:lnTo>
                                      <a:pt x="16" y="9"/>
                                    </a:lnTo>
                                    <a:lnTo>
                                      <a:pt x="25" y="5"/>
                                    </a:lnTo>
                                    <a:lnTo>
                                      <a:pt x="37" y="2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2942" name="Freeform 65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22" y="1676"/>
                                <a:ext cx="18" cy="9"/>
                              </a:xfrm>
                              <a:custGeom>
                                <a:avLst/>
                                <a:gdLst>
                                  <a:gd name="T0" fmla="*/ 1 w 87"/>
                                  <a:gd name="T1" fmla="*/ 2 h 49"/>
                                  <a:gd name="T2" fmla="*/ 2 w 87"/>
                                  <a:gd name="T3" fmla="*/ 2 h 49"/>
                                  <a:gd name="T4" fmla="*/ 2 w 87"/>
                                  <a:gd name="T5" fmla="*/ 2 h 49"/>
                                  <a:gd name="T6" fmla="*/ 3 w 87"/>
                                  <a:gd name="T7" fmla="*/ 2 h 49"/>
                                  <a:gd name="T8" fmla="*/ 3 w 87"/>
                                  <a:gd name="T9" fmla="*/ 1 h 49"/>
                                  <a:gd name="T10" fmla="*/ 4 w 87"/>
                                  <a:gd name="T11" fmla="*/ 1 h 49"/>
                                  <a:gd name="T12" fmla="*/ 4 w 87"/>
                                  <a:gd name="T13" fmla="*/ 1 h 49"/>
                                  <a:gd name="T14" fmla="*/ 4 w 87"/>
                                  <a:gd name="T15" fmla="*/ 1 h 49"/>
                                  <a:gd name="T16" fmla="*/ 3 w 87"/>
                                  <a:gd name="T17" fmla="*/ 0 h 49"/>
                                  <a:gd name="T18" fmla="*/ 3 w 87"/>
                                  <a:gd name="T19" fmla="*/ 0 h 49"/>
                                  <a:gd name="T20" fmla="*/ 2 w 87"/>
                                  <a:gd name="T21" fmla="*/ 0 h 49"/>
                                  <a:gd name="T22" fmla="*/ 2 w 87"/>
                                  <a:gd name="T23" fmla="*/ 0 h 49"/>
                                  <a:gd name="T24" fmla="*/ 1 w 87"/>
                                  <a:gd name="T25" fmla="*/ 0 h 49"/>
                                  <a:gd name="T26" fmla="*/ 1 w 87"/>
                                  <a:gd name="T27" fmla="*/ 0 h 49"/>
                                  <a:gd name="T28" fmla="*/ 0 w 87"/>
                                  <a:gd name="T29" fmla="*/ 0 h 49"/>
                                  <a:gd name="T30" fmla="*/ 0 w 87"/>
                                  <a:gd name="T31" fmla="*/ 0 h 49"/>
                                  <a:gd name="T32" fmla="*/ 0 w 87"/>
                                  <a:gd name="T33" fmla="*/ 1 h 49"/>
                                  <a:gd name="T34" fmla="*/ 0 w 87"/>
                                  <a:gd name="T35" fmla="*/ 1 h 49"/>
                                  <a:gd name="T36" fmla="*/ 0 w 87"/>
                                  <a:gd name="T37" fmla="*/ 1 h 49"/>
                                  <a:gd name="T38" fmla="*/ 1 w 87"/>
                                  <a:gd name="T39" fmla="*/ 1 h 49"/>
                                  <a:gd name="T40" fmla="*/ 1 w 87"/>
                                  <a:gd name="T41" fmla="*/ 1 h 49"/>
                                  <a:gd name="T42" fmla="*/ 1 w 87"/>
                                  <a:gd name="T43" fmla="*/ 2 h 49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w 87"/>
                                  <a:gd name="T67" fmla="*/ 0 h 49"/>
                                  <a:gd name="T68" fmla="*/ 87 w 87"/>
                                  <a:gd name="T69" fmla="*/ 49 h 49"/>
                                </a:gdLst>
                                <a:ahLst/>
                                <a:cxnLst>
                                  <a:cxn ang="T44">
                                    <a:pos x="T0" y="T1"/>
                                  </a:cxn>
                                  <a:cxn ang="T45">
                                    <a:pos x="T2" y="T3"/>
                                  </a:cxn>
                                  <a:cxn ang="T46">
                                    <a:pos x="T4" y="T5"/>
                                  </a:cxn>
                                  <a:cxn ang="T47">
                                    <a:pos x="T6" y="T7"/>
                                  </a:cxn>
                                  <a:cxn ang="T48">
                                    <a:pos x="T8" y="T9"/>
                                  </a:cxn>
                                  <a:cxn ang="T49">
                                    <a:pos x="T10" y="T11"/>
                                  </a:cxn>
                                  <a:cxn ang="T50">
                                    <a:pos x="T12" y="T13"/>
                                  </a:cxn>
                                  <a:cxn ang="T51">
                                    <a:pos x="T14" y="T15"/>
                                  </a:cxn>
                                  <a:cxn ang="T52">
                                    <a:pos x="T16" y="T17"/>
                                  </a:cxn>
                                  <a:cxn ang="T53">
                                    <a:pos x="T18" y="T19"/>
                                  </a:cxn>
                                  <a:cxn ang="T54">
                                    <a:pos x="T20" y="T21"/>
                                  </a:cxn>
                                  <a:cxn ang="T55">
                                    <a:pos x="T22" y="T23"/>
                                  </a:cxn>
                                  <a:cxn ang="T56">
                                    <a:pos x="T24" y="T25"/>
                                  </a:cxn>
                                  <a:cxn ang="T57">
                                    <a:pos x="T26" y="T27"/>
                                  </a:cxn>
                                  <a:cxn ang="T58">
                                    <a:pos x="T28" y="T29"/>
                                  </a:cxn>
                                  <a:cxn ang="T59">
                                    <a:pos x="T30" y="T31"/>
                                  </a:cxn>
                                  <a:cxn ang="T60">
                                    <a:pos x="T32" y="T33"/>
                                  </a:cxn>
                                  <a:cxn ang="T61">
                                    <a:pos x="T34" y="T35"/>
                                  </a:cxn>
                                  <a:cxn ang="T62">
                                    <a:pos x="T36" y="T37"/>
                                  </a:cxn>
                                  <a:cxn ang="T63">
                                    <a:pos x="T38" y="T39"/>
                                  </a:cxn>
                                  <a:cxn ang="T64">
                                    <a:pos x="T40" y="T41"/>
                                  </a:cxn>
                                  <a:cxn ang="T65">
                                    <a:pos x="T42" y="T43"/>
                                  </a:cxn>
                                </a:cxnLst>
                                <a:rect l="T66" t="T67" r="T68" b="T69"/>
                                <a:pathLst>
                                  <a:path w="87" h="49">
                                    <a:moveTo>
                                      <a:pt x="36" y="47"/>
                                    </a:moveTo>
                                    <a:lnTo>
                                      <a:pt x="47" y="49"/>
                                    </a:lnTo>
                                    <a:lnTo>
                                      <a:pt x="58" y="49"/>
                                    </a:lnTo>
                                    <a:lnTo>
                                      <a:pt x="66" y="48"/>
                                    </a:lnTo>
                                    <a:lnTo>
                                      <a:pt x="78" y="43"/>
                                    </a:lnTo>
                                    <a:lnTo>
                                      <a:pt x="84" y="38"/>
                                    </a:lnTo>
                                    <a:lnTo>
                                      <a:pt x="87" y="30"/>
                                    </a:lnTo>
                                    <a:lnTo>
                                      <a:pt x="84" y="19"/>
                                    </a:lnTo>
                                    <a:lnTo>
                                      <a:pt x="78" y="12"/>
                                    </a:lnTo>
                                    <a:lnTo>
                                      <a:pt x="68" y="8"/>
                                    </a:lnTo>
                                    <a:lnTo>
                                      <a:pt x="59" y="4"/>
                                    </a:lnTo>
                                    <a:lnTo>
                                      <a:pt x="47" y="2"/>
                                    </a:lnTo>
                                    <a:lnTo>
                                      <a:pt x="35" y="0"/>
                                    </a:lnTo>
                                    <a:lnTo>
                                      <a:pt x="21" y="0"/>
                                    </a:lnTo>
                                    <a:lnTo>
                                      <a:pt x="10" y="2"/>
                                    </a:lnTo>
                                    <a:lnTo>
                                      <a:pt x="3" y="7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6" y="33"/>
                                    </a:lnTo>
                                    <a:lnTo>
                                      <a:pt x="14" y="39"/>
                                    </a:lnTo>
                                    <a:lnTo>
                                      <a:pt x="23" y="44"/>
                                    </a:lnTo>
                                    <a:lnTo>
                                      <a:pt x="36" y="4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2943" name="Freeform 6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45" y="1683"/>
                                <a:ext cx="13" cy="11"/>
                              </a:xfrm>
                              <a:custGeom>
                                <a:avLst/>
                                <a:gdLst>
                                  <a:gd name="T0" fmla="*/ 1 w 68"/>
                                  <a:gd name="T1" fmla="*/ 2 h 56"/>
                                  <a:gd name="T2" fmla="*/ 2 w 68"/>
                                  <a:gd name="T3" fmla="*/ 2 h 56"/>
                                  <a:gd name="T4" fmla="*/ 2 w 68"/>
                                  <a:gd name="T5" fmla="*/ 2 h 56"/>
                                  <a:gd name="T6" fmla="*/ 2 w 68"/>
                                  <a:gd name="T7" fmla="*/ 2 h 56"/>
                                  <a:gd name="T8" fmla="*/ 2 w 68"/>
                                  <a:gd name="T9" fmla="*/ 2 h 56"/>
                                  <a:gd name="T10" fmla="*/ 2 w 68"/>
                                  <a:gd name="T11" fmla="*/ 2 h 56"/>
                                  <a:gd name="T12" fmla="*/ 2 w 68"/>
                                  <a:gd name="T13" fmla="*/ 1 h 56"/>
                                  <a:gd name="T14" fmla="*/ 2 w 68"/>
                                  <a:gd name="T15" fmla="*/ 1 h 56"/>
                                  <a:gd name="T16" fmla="*/ 2 w 68"/>
                                  <a:gd name="T17" fmla="*/ 0 h 56"/>
                                  <a:gd name="T18" fmla="*/ 2 w 68"/>
                                  <a:gd name="T19" fmla="*/ 0 h 56"/>
                                  <a:gd name="T20" fmla="*/ 1 w 68"/>
                                  <a:gd name="T21" fmla="*/ 0 h 56"/>
                                  <a:gd name="T22" fmla="*/ 1 w 68"/>
                                  <a:gd name="T23" fmla="*/ 0 h 56"/>
                                  <a:gd name="T24" fmla="*/ 0 w 68"/>
                                  <a:gd name="T25" fmla="*/ 0 h 56"/>
                                  <a:gd name="T26" fmla="*/ 0 w 68"/>
                                  <a:gd name="T27" fmla="*/ 0 h 56"/>
                                  <a:gd name="T28" fmla="*/ 0 w 68"/>
                                  <a:gd name="T29" fmla="*/ 1 h 56"/>
                                  <a:gd name="T30" fmla="*/ 0 w 68"/>
                                  <a:gd name="T31" fmla="*/ 1 h 56"/>
                                  <a:gd name="T32" fmla="*/ 0 w 68"/>
                                  <a:gd name="T33" fmla="*/ 1 h 56"/>
                                  <a:gd name="T34" fmla="*/ 1 w 68"/>
                                  <a:gd name="T35" fmla="*/ 2 h 56"/>
                                  <a:gd name="T36" fmla="*/ 1 w 68"/>
                                  <a:gd name="T37" fmla="*/ 2 h 56"/>
                                  <a:gd name="T38" fmla="*/ 1 w 68"/>
                                  <a:gd name="T39" fmla="*/ 2 h 5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w 68"/>
                                  <a:gd name="T61" fmla="*/ 0 h 56"/>
                                  <a:gd name="T62" fmla="*/ 68 w 68"/>
                                  <a:gd name="T63" fmla="*/ 56 h 56"/>
                                </a:gdLst>
                                <a:ahLst/>
                                <a:cxnLst>
                                  <a:cxn ang="T40">
                                    <a:pos x="T0" y="T1"/>
                                  </a:cxn>
                                  <a:cxn ang="T41">
                                    <a:pos x="T2" y="T3"/>
                                  </a:cxn>
                                  <a:cxn ang="T42">
                                    <a:pos x="T4" y="T5"/>
                                  </a:cxn>
                                  <a:cxn ang="T43">
                                    <a:pos x="T6" y="T7"/>
                                  </a:cxn>
                                  <a:cxn ang="T44">
                                    <a:pos x="T8" y="T9"/>
                                  </a:cxn>
                                  <a:cxn ang="T45">
                                    <a:pos x="T10" y="T11"/>
                                  </a:cxn>
                                  <a:cxn ang="T46">
                                    <a:pos x="T12" y="T13"/>
                                  </a:cxn>
                                  <a:cxn ang="T47">
                                    <a:pos x="T14" y="T15"/>
                                  </a:cxn>
                                  <a:cxn ang="T48">
                                    <a:pos x="T16" y="T17"/>
                                  </a:cxn>
                                  <a:cxn ang="T49">
                                    <a:pos x="T18" y="T19"/>
                                  </a:cxn>
                                  <a:cxn ang="T50">
                                    <a:pos x="T20" y="T21"/>
                                  </a:cxn>
                                  <a:cxn ang="T51">
                                    <a:pos x="T22" y="T23"/>
                                  </a:cxn>
                                  <a:cxn ang="T52">
                                    <a:pos x="T24" y="T25"/>
                                  </a:cxn>
                                  <a:cxn ang="T53">
                                    <a:pos x="T26" y="T27"/>
                                  </a:cxn>
                                  <a:cxn ang="T54">
                                    <a:pos x="T28" y="T29"/>
                                  </a:cxn>
                                  <a:cxn ang="T55">
                                    <a:pos x="T30" y="T31"/>
                                  </a:cxn>
                                  <a:cxn ang="T56">
                                    <a:pos x="T32" y="T33"/>
                                  </a:cxn>
                                  <a:cxn ang="T57">
                                    <a:pos x="T34" y="T35"/>
                                  </a:cxn>
                                  <a:cxn ang="T58">
                                    <a:pos x="T36" y="T37"/>
                                  </a:cxn>
                                  <a:cxn ang="T59">
                                    <a:pos x="T38" y="T39"/>
                                  </a:cxn>
                                </a:cxnLst>
                                <a:rect l="T60" t="T61" r="T62" b="T63"/>
                                <a:pathLst>
                                  <a:path w="68" h="56">
                                    <a:moveTo>
                                      <a:pt x="34" y="53"/>
                                    </a:moveTo>
                                    <a:lnTo>
                                      <a:pt x="45" y="56"/>
                                    </a:lnTo>
                                    <a:lnTo>
                                      <a:pt x="53" y="56"/>
                                    </a:lnTo>
                                    <a:lnTo>
                                      <a:pt x="61" y="54"/>
                                    </a:lnTo>
                                    <a:lnTo>
                                      <a:pt x="65" y="48"/>
                                    </a:lnTo>
                                    <a:lnTo>
                                      <a:pt x="68" y="40"/>
                                    </a:lnTo>
                                    <a:lnTo>
                                      <a:pt x="66" y="31"/>
                                    </a:lnTo>
                                    <a:lnTo>
                                      <a:pt x="60" y="19"/>
                                    </a:lnTo>
                                    <a:lnTo>
                                      <a:pt x="52" y="11"/>
                                    </a:lnTo>
                                    <a:lnTo>
                                      <a:pt x="41" y="5"/>
                                    </a:lnTo>
                                    <a:lnTo>
                                      <a:pt x="29" y="1"/>
                                    </a:lnTo>
                                    <a:lnTo>
                                      <a:pt x="20" y="0"/>
                                    </a:lnTo>
                                    <a:lnTo>
                                      <a:pt x="12" y="2"/>
                                    </a:lnTo>
                                    <a:lnTo>
                                      <a:pt x="4" y="7"/>
                                    </a:lnTo>
                                    <a:lnTo>
                                      <a:pt x="0" y="14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7" y="34"/>
                                    </a:lnTo>
                                    <a:lnTo>
                                      <a:pt x="16" y="41"/>
                                    </a:lnTo>
                                    <a:lnTo>
                                      <a:pt x="25" y="47"/>
                                    </a:lnTo>
                                    <a:lnTo>
                                      <a:pt x="34" y="5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2944" name="Freeform 6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260" y="1697"/>
                                <a:ext cx="12" cy="13"/>
                              </a:xfrm>
                              <a:custGeom>
                                <a:avLst/>
                                <a:gdLst>
                                  <a:gd name="T0" fmla="*/ 1 w 57"/>
                                  <a:gd name="T1" fmla="*/ 2 h 65"/>
                                  <a:gd name="T2" fmla="*/ 1 w 57"/>
                                  <a:gd name="T3" fmla="*/ 3 h 65"/>
                                  <a:gd name="T4" fmla="*/ 2 w 57"/>
                                  <a:gd name="T5" fmla="*/ 3 h 65"/>
                                  <a:gd name="T6" fmla="*/ 2 w 57"/>
                                  <a:gd name="T7" fmla="*/ 2 h 65"/>
                                  <a:gd name="T8" fmla="*/ 3 w 57"/>
                                  <a:gd name="T9" fmla="*/ 2 h 65"/>
                                  <a:gd name="T10" fmla="*/ 3 w 57"/>
                                  <a:gd name="T11" fmla="*/ 1 h 65"/>
                                  <a:gd name="T12" fmla="*/ 2 w 57"/>
                                  <a:gd name="T13" fmla="*/ 1 h 65"/>
                                  <a:gd name="T14" fmla="*/ 2 w 57"/>
                                  <a:gd name="T15" fmla="*/ 1 h 65"/>
                                  <a:gd name="T16" fmla="*/ 2 w 57"/>
                                  <a:gd name="T17" fmla="*/ 0 h 65"/>
                                  <a:gd name="T18" fmla="*/ 1 w 57"/>
                                  <a:gd name="T19" fmla="*/ 0 h 65"/>
                                  <a:gd name="T20" fmla="*/ 1 w 57"/>
                                  <a:gd name="T21" fmla="*/ 0 h 65"/>
                                  <a:gd name="T22" fmla="*/ 0 w 57"/>
                                  <a:gd name="T23" fmla="*/ 0 h 65"/>
                                  <a:gd name="T24" fmla="*/ 0 w 57"/>
                                  <a:gd name="T25" fmla="*/ 0 h 65"/>
                                  <a:gd name="T26" fmla="*/ 0 w 57"/>
                                  <a:gd name="T27" fmla="*/ 1 h 65"/>
                                  <a:gd name="T28" fmla="*/ 0 w 57"/>
                                  <a:gd name="T29" fmla="*/ 1 h 65"/>
                                  <a:gd name="T30" fmla="*/ 0 w 57"/>
                                  <a:gd name="T31" fmla="*/ 1 h 65"/>
                                  <a:gd name="T32" fmla="*/ 0 w 57"/>
                                  <a:gd name="T33" fmla="*/ 2 h 65"/>
                                  <a:gd name="T34" fmla="*/ 1 w 57"/>
                                  <a:gd name="T35" fmla="*/ 2 h 65"/>
                                  <a:gd name="T36" fmla="*/ 1 w 57"/>
                                  <a:gd name="T37" fmla="*/ 2 h 65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w 57"/>
                                  <a:gd name="T58" fmla="*/ 0 h 65"/>
                                  <a:gd name="T59" fmla="*/ 57 w 57"/>
                                  <a:gd name="T60" fmla="*/ 65 h 65"/>
                                </a:gdLst>
                                <a:ahLst/>
                                <a:cxnLst>
                                  <a:cxn ang="T38">
                                    <a:pos x="T0" y="T1"/>
                                  </a:cxn>
                                  <a:cxn ang="T39">
                                    <a:pos x="T2" y="T3"/>
                                  </a:cxn>
                                  <a:cxn ang="T40">
                                    <a:pos x="T4" y="T5"/>
                                  </a:cxn>
                                  <a:cxn ang="T41">
                                    <a:pos x="T6" y="T7"/>
                                  </a:cxn>
                                  <a:cxn ang="T42">
                                    <a:pos x="T8" y="T9"/>
                                  </a:cxn>
                                  <a:cxn ang="T43">
                                    <a:pos x="T10" y="T11"/>
                                  </a:cxn>
                                  <a:cxn ang="T44">
                                    <a:pos x="T12" y="T13"/>
                                  </a:cxn>
                                  <a:cxn ang="T45">
                                    <a:pos x="T14" y="T15"/>
                                  </a:cxn>
                                  <a:cxn ang="T46">
                                    <a:pos x="T16" y="T17"/>
                                  </a:cxn>
                                  <a:cxn ang="T47">
                                    <a:pos x="T18" y="T19"/>
                                  </a:cxn>
                                  <a:cxn ang="T48">
                                    <a:pos x="T20" y="T21"/>
                                  </a:cxn>
                                  <a:cxn ang="T49">
                                    <a:pos x="T22" y="T23"/>
                                  </a:cxn>
                                  <a:cxn ang="T50">
                                    <a:pos x="T24" y="T25"/>
                                  </a:cxn>
                                  <a:cxn ang="T51">
                                    <a:pos x="T26" y="T27"/>
                                  </a:cxn>
                                  <a:cxn ang="T52">
                                    <a:pos x="T28" y="T29"/>
                                  </a:cxn>
                                  <a:cxn ang="T53">
                                    <a:pos x="T30" y="T31"/>
                                  </a:cxn>
                                  <a:cxn ang="T54">
                                    <a:pos x="T32" y="T33"/>
                                  </a:cxn>
                                  <a:cxn ang="T55">
                                    <a:pos x="T34" y="T35"/>
                                  </a:cxn>
                                  <a:cxn ang="T56">
                                    <a:pos x="T36" y="T37"/>
                                  </a:cxn>
                                </a:cxnLst>
                                <a:rect l="T57" t="T58" r="T59" b="T60"/>
                                <a:pathLst>
                                  <a:path w="57" h="65">
                                    <a:moveTo>
                                      <a:pt x="24" y="61"/>
                                    </a:moveTo>
                                    <a:lnTo>
                                      <a:pt x="35" y="65"/>
                                    </a:lnTo>
                                    <a:lnTo>
                                      <a:pt x="45" y="64"/>
                                    </a:lnTo>
                                    <a:lnTo>
                                      <a:pt x="52" y="59"/>
                                    </a:lnTo>
                                    <a:lnTo>
                                      <a:pt x="57" y="48"/>
                                    </a:lnTo>
                                    <a:lnTo>
                                      <a:pt x="55" y="34"/>
                                    </a:lnTo>
                                    <a:lnTo>
                                      <a:pt x="52" y="23"/>
                                    </a:lnTo>
                                    <a:lnTo>
                                      <a:pt x="46" y="14"/>
                                    </a:lnTo>
                                    <a:lnTo>
                                      <a:pt x="40" y="6"/>
                                    </a:lnTo>
                                    <a:lnTo>
                                      <a:pt x="29" y="1"/>
                                    </a:lnTo>
                                    <a:lnTo>
                                      <a:pt x="21" y="0"/>
                                    </a:lnTo>
                                    <a:lnTo>
                                      <a:pt x="11" y="2"/>
                                    </a:lnTo>
                                    <a:lnTo>
                                      <a:pt x="3" y="7"/>
                                    </a:lnTo>
                                    <a:lnTo>
                                      <a:pt x="0" y="15"/>
                                    </a:lnTo>
                                    <a:lnTo>
                                      <a:pt x="1" y="24"/>
                                    </a:lnTo>
                                    <a:lnTo>
                                      <a:pt x="3" y="34"/>
                                    </a:lnTo>
                                    <a:lnTo>
                                      <a:pt x="9" y="44"/>
                                    </a:lnTo>
                                    <a:lnTo>
                                      <a:pt x="17" y="53"/>
                                    </a:lnTo>
                                    <a:lnTo>
                                      <a:pt x="24" y="6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30" name="Group 6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23" y="1728"/>
                            <a:ext cx="82" cy="131"/>
                            <a:chOff x="2223" y="1728"/>
                            <a:chExt cx="82" cy="131"/>
                          </a:xfrm>
                        </p:grpSpPr>
                        <p:sp>
                          <p:nvSpPr>
                            <p:cNvPr id="62936" name="Freeform 6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59" y="1729"/>
                              <a:ext cx="46" cy="82"/>
                            </a:xfrm>
                            <a:custGeom>
                              <a:avLst/>
                              <a:gdLst>
                                <a:gd name="T0" fmla="*/ 1 w 229"/>
                                <a:gd name="T1" fmla="*/ 0 h 410"/>
                                <a:gd name="T2" fmla="*/ 1 w 229"/>
                                <a:gd name="T3" fmla="*/ 1 h 410"/>
                                <a:gd name="T4" fmla="*/ 0 w 229"/>
                                <a:gd name="T5" fmla="*/ 3 h 410"/>
                                <a:gd name="T6" fmla="*/ 0 w 229"/>
                                <a:gd name="T7" fmla="*/ 4 h 410"/>
                                <a:gd name="T8" fmla="*/ 0 w 229"/>
                                <a:gd name="T9" fmla="*/ 5 h 410"/>
                                <a:gd name="T10" fmla="*/ 0 w 229"/>
                                <a:gd name="T11" fmla="*/ 7 h 410"/>
                                <a:gd name="T12" fmla="*/ 1 w 229"/>
                                <a:gd name="T13" fmla="*/ 8 h 410"/>
                                <a:gd name="T14" fmla="*/ 1 w 229"/>
                                <a:gd name="T15" fmla="*/ 9 h 410"/>
                                <a:gd name="T16" fmla="*/ 2 w 229"/>
                                <a:gd name="T17" fmla="*/ 10 h 410"/>
                                <a:gd name="T18" fmla="*/ 3 w 229"/>
                                <a:gd name="T19" fmla="*/ 11 h 410"/>
                                <a:gd name="T20" fmla="*/ 5 w 229"/>
                                <a:gd name="T21" fmla="*/ 12 h 410"/>
                                <a:gd name="T22" fmla="*/ 6 w 229"/>
                                <a:gd name="T23" fmla="*/ 13 h 410"/>
                                <a:gd name="T24" fmla="*/ 7 w 229"/>
                                <a:gd name="T25" fmla="*/ 14 h 410"/>
                                <a:gd name="T26" fmla="*/ 8 w 229"/>
                                <a:gd name="T27" fmla="*/ 15 h 410"/>
                                <a:gd name="T28" fmla="*/ 9 w 229"/>
                                <a:gd name="T29" fmla="*/ 16 h 410"/>
                                <a:gd name="T30" fmla="*/ 9 w 229"/>
                                <a:gd name="T31" fmla="*/ 16 h 410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w 229"/>
                                <a:gd name="T49" fmla="*/ 0 h 410"/>
                                <a:gd name="T50" fmla="*/ 229 w 229"/>
                                <a:gd name="T51" fmla="*/ 410 h 410"/>
                              </a:gdLst>
                              <a:ahLst/>
                              <a:cxnLst>
                                <a:cxn ang="T32">
                                  <a:pos x="T0" y="T1"/>
                                </a:cxn>
                                <a:cxn ang="T33">
                                  <a:pos x="T2" y="T3"/>
                                </a:cxn>
                                <a:cxn ang="T34">
                                  <a:pos x="T4" y="T5"/>
                                </a:cxn>
                                <a:cxn ang="T35">
                                  <a:pos x="T6" y="T7"/>
                                </a:cxn>
                                <a:cxn ang="T36">
                                  <a:pos x="T8" y="T9"/>
                                </a:cxn>
                                <a:cxn ang="T37">
                                  <a:pos x="T10" y="T11"/>
                                </a:cxn>
                                <a:cxn ang="T38">
                                  <a:pos x="T12" y="T13"/>
                                </a:cxn>
                                <a:cxn ang="T39">
                                  <a:pos x="T14" y="T15"/>
                                </a:cxn>
                                <a:cxn ang="T40">
                                  <a:pos x="T16" y="T17"/>
                                </a:cxn>
                                <a:cxn ang="T41">
                                  <a:pos x="T18" y="T19"/>
                                </a:cxn>
                                <a:cxn ang="T42">
                                  <a:pos x="T20" y="T21"/>
                                </a:cxn>
                                <a:cxn ang="T43">
                                  <a:pos x="T22" y="T23"/>
                                </a:cxn>
                                <a:cxn ang="T44">
                                  <a:pos x="T24" y="T25"/>
                                </a:cxn>
                                <a:cxn ang="T45">
                                  <a:pos x="T26" y="T27"/>
                                </a:cxn>
                                <a:cxn ang="T46">
                                  <a:pos x="T28" y="T29"/>
                                </a:cxn>
                                <a:cxn ang="T47">
                                  <a:pos x="T30" y="T31"/>
                                </a:cxn>
                              </a:cxnLst>
                              <a:rect l="T48" t="T49" r="T50" b="T51"/>
                              <a:pathLst>
                                <a:path w="229" h="410">
                                  <a:moveTo>
                                    <a:pt x="27" y="0"/>
                                  </a:moveTo>
                                  <a:lnTo>
                                    <a:pt x="17" y="28"/>
                                  </a:lnTo>
                                  <a:lnTo>
                                    <a:pt x="8" y="64"/>
                                  </a:lnTo>
                                  <a:lnTo>
                                    <a:pt x="3" y="103"/>
                                  </a:lnTo>
                                  <a:lnTo>
                                    <a:pt x="0" y="137"/>
                                  </a:lnTo>
                                  <a:lnTo>
                                    <a:pt x="5" y="166"/>
                                  </a:lnTo>
                                  <a:lnTo>
                                    <a:pt x="14" y="190"/>
                                  </a:lnTo>
                                  <a:lnTo>
                                    <a:pt x="30" y="215"/>
                                  </a:lnTo>
                                  <a:lnTo>
                                    <a:pt x="52" y="245"/>
                                  </a:lnTo>
                                  <a:lnTo>
                                    <a:pt x="82" y="272"/>
                                  </a:lnTo>
                                  <a:lnTo>
                                    <a:pt x="122" y="304"/>
                                  </a:lnTo>
                                  <a:lnTo>
                                    <a:pt x="152" y="329"/>
                                  </a:lnTo>
                                  <a:lnTo>
                                    <a:pt x="176" y="347"/>
                                  </a:lnTo>
                                  <a:lnTo>
                                    <a:pt x="192" y="366"/>
                                  </a:lnTo>
                                  <a:lnTo>
                                    <a:pt x="213" y="389"/>
                                  </a:lnTo>
                                  <a:lnTo>
                                    <a:pt x="229" y="410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937" name="Freeform 7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23" y="1756"/>
                              <a:ext cx="44" cy="78"/>
                            </a:xfrm>
                            <a:custGeom>
                              <a:avLst/>
                              <a:gdLst>
                                <a:gd name="T0" fmla="*/ 0 w 216"/>
                                <a:gd name="T1" fmla="*/ 0 h 391"/>
                                <a:gd name="T2" fmla="*/ 1 w 216"/>
                                <a:gd name="T3" fmla="*/ 0 h 391"/>
                                <a:gd name="T4" fmla="*/ 2 w 216"/>
                                <a:gd name="T5" fmla="*/ 0 h 391"/>
                                <a:gd name="T6" fmla="*/ 3 w 216"/>
                                <a:gd name="T7" fmla="*/ 1 h 391"/>
                                <a:gd name="T8" fmla="*/ 4 w 216"/>
                                <a:gd name="T9" fmla="*/ 1 h 391"/>
                                <a:gd name="T10" fmla="*/ 5 w 216"/>
                                <a:gd name="T11" fmla="*/ 2 h 391"/>
                                <a:gd name="T12" fmla="*/ 5 w 216"/>
                                <a:gd name="T13" fmla="*/ 3 h 391"/>
                                <a:gd name="T14" fmla="*/ 6 w 216"/>
                                <a:gd name="T15" fmla="*/ 3 h 391"/>
                                <a:gd name="T16" fmla="*/ 6 w 216"/>
                                <a:gd name="T17" fmla="*/ 5 h 391"/>
                                <a:gd name="T18" fmla="*/ 7 w 216"/>
                                <a:gd name="T19" fmla="*/ 6 h 391"/>
                                <a:gd name="T20" fmla="*/ 7 w 216"/>
                                <a:gd name="T21" fmla="*/ 7 h 391"/>
                                <a:gd name="T22" fmla="*/ 7 w 216"/>
                                <a:gd name="T23" fmla="*/ 9 h 391"/>
                                <a:gd name="T24" fmla="*/ 7 w 216"/>
                                <a:gd name="T25" fmla="*/ 11 h 391"/>
                                <a:gd name="T26" fmla="*/ 8 w 216"/>
                                <a:gd name="T27" fmla="*/ 13 h 391"/>
                                <a:gd name="T28" fmla="*/ 8 w 216"/>
                                <a:gd name="T29" fmla="*/ 14 h 391"/>
                                <a:gd name="T30" fmla="*/ 8 w 216"/>
                                <a:gd name="T31" fmla="*/ 15 h 391"/>
                                <a:gd name="T32" fmla="*/ 9 w 216"/>
                                <a:gd name="T33" fmla="*/ 16 h 391"/>
                                <a:gd name="T34" fmla="*/ 9 w 216"/>
                                <a:gd name="T35" fmla="*/ 16 h 391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w 216"/>
                                <a:gd name="T55" fmla="*/ 0 h 391"/>
                                <a:gd name="T56" fmla="*/ 216 w 216"/>
                                <a:gd name="T57" fmla="*/ 391 h 391"/>
                              </a:gdLst>
                              <a:ahLst/>
                              <a:cxnLst>
                                <a:cxn ang="T36">
                                  <a:pos x="T0" y="T1"/>
                                </a:cxn>
                                <a:cxn ang="T37">
                                  <a:pos x="T2" y="T3"/>
                                </a:cxn>
                                <a:cxn ang="T38">
                                  <a:pos x="T4" y="T5"/>
                                </a:cxn>
                                <a:cxn ang="T39">
                                  <a:pos x="T6" y="T7"/>
                                </a:cxn>
                                <a:cxn ang="T40">
                                  <a:pos x="T8" y="T9"/>
                                </a:cxn>
                                <a:cxn ang="T41">
                                  <a:pos x="T10" y="T11"/>
                                </a:cxn>
                                <a:cxn ang="T42">
                                  <a:pos x="T12" y="T13"/>
                                </a:cxn>
                                <a:cxn ang="T43">
                                  <a:pos x="T14" y="T15"/>
                                </a:cxn>
                                <a:cxn ang="T44">
                                  <a:pos x="T16" y="T17"/>
                                </a:cxn>
                                <a:cxn ang="T45">
                                  <a:pos x="T18" y="T19"/>
                                </a:cxn>
                                <a:cxn ang="T46">
                                  <a:pos x="T20" y="T21"/>
                                </a:cxn>
                                <a:cxn ang="T47">
                                  <a:pos x="T22" y="T23"/>
                                </a:cxn>
                                <a:cxn ang="T48">
                                  <a:pos x="T24" y="T25"/>
                                </a:cxn>
                                <a:cxn ang="T49">
                                  <a:pos x="T26" y="T27"/>
                                </a:cxn>
                                <a:cxn ang="T50">
                                  <a:pos x="T28" y="T29"/>
                                </a:cxn>
                                <a:cxn ang="T51">
                                  <a:pos x="T30" y="T31"/>
                                </a:cxn>
                                <a:cxn ang="T52">
                                  <a:pos x="T32" y="T33"/>
                                </a:cxn>
                                <a:cxn ang="T53">
                                  <a:pos x="T34" y="T35"/>
                                </a:cxn>
                              </a:cxnLst>
                              <a:rect l="T54" t="T55" r="T56" b="T57"/>
                              <a:pathLst>
                                <a:path w="216" h="391">
                                  <a:moveTo>
                                    <a:pt x="0" y="0"/>
                                  </a:moveTo>
                                  <a:lnTo>
                                    <a:pt x="24" y="4"/>
                                  </a:lnTo>
                                  <a:lnTo>
                                    <a:pt x="47" y="9"/>
                                  </a:lnTo>
                                  <a:lnTo>
                                    <a:pt x="73" y="18"/>
                                  </a:lnTo>
                                  <a:lnTo>
                                    <a:pt x="93" y="29"/>
                                  </a:lnTo>
                                  <a:lnTo>
                                    <a:pt x="112" y="41"/>
                                  </a:lnTo>
                                  <a:lnTo>
                                    <a:pt x="128" y="65"/>
                                  </a:lnTo>
                                  <a:lnTo>
                                    <a:pt x="142" y="87"/>
                                  </a:lnTo>
                                  <a:lnTo>
                                    <a:pt x="152" y="114"/>
                                  </a:lnTo>
                                  <a:lnTo>
                                    <a:pt x="162" y="146"/>
                                  </a:lnTo>
                                  <a:lnTo>
                                    <a:pt x="171" y="182"/>
                                  </a:lnTo>
                                  <a:lnTo>
                                    <a:pt x="174" y="222"/>
                                  </a:lnTo>
                                  <a:lnTo>
                                    <a:pt x="177" y="276"/>
                                  </a:lnTo>
                                  <a:lnTo>
                                    <a:pt x="180" y="314"/>
                                  </a:lnTo>
                                  <a:lnTo>
                                    <a:pt x="188" y="347"/>
                                  </a:lnTo>
                                  <a:lnTo>
                                    <a:pt x="201" y="372"/>
                                  </a:lnTo>
                                  <a:lnTo>
                                    <a:pt x="216" y="391"/>
                                  </a:lnTo>
                                  <a:lnTo>
                                    <a:pt x="214" y="390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938" name="Freeform 7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25" y="1728"/>
                              <a:ext cx="74" cy="131"/>
                            </a:xfrm>
                            <a:custGeom>
                              <a:avLst/>
                              <a:gdLst>
                                <a:gd name="T0" fmla="*/ 0 w 371"/>
                                <a:gd name="T1" fmla="*/ 0 h 657"/>
                                <a:gd name="T2" fmla="*/ 1 w 371"/>
                                <a:gd name="T3" fmla="*/ 1 h 657"/>
                                <a:gd name="T4" fmla="*/ 2 w 371"/>
                                <a:gd name="T5" fmla="*/ 2 h 657"/>
                                <a:gd name="T6" fmla="*/ 3 w 371"/>
                                <a:gd name="T7" fmla="*/ 3 h 657"/>
                                <a:gd name="T8" fmla="*/ 4 w 371"/>
                                <a:gd name="T9" fmla="*/ 5 h 657"/>
                                <a:gd name="T10" fmla="*/ 5 w 371"/>
                                <a:gd name="T11" fmla="*/ 6 h 657"/>
                                <a:gd name="T12" fmla="*/ 6 w 371"/>
                                <a:gd name="T13" fmla="*/ 8 h 657"/>
                                <a:gd name="T14" fmla="*/ 7 w 371"/>
                                <a:gd name="T15" fmla="*/ 9 h 657"/>
                                <a:gd name="T16" fmla="*/ 8 w 371"/>
                                <a:gd name="T17" fmla="*/ 11 h 657"/>
                                <a:gd name="T18" fmla="*/ 8 w 371"/>
                                <a:gd name="T19" fmla="*/ 12 h 657"/>
                                <a:gd name="T20" fmla="*/ 9 w 371"/>
                                <a:gd name="T21" fmla="*/ 14 h 657"/>
                                <a:gd name="T22" fmla="*/ 10 w 371"/>
                                <a:gd name="T23" fmla="*/ 16 h 657"/>
                                <a:gd name="T24" fmla="*/ 10 w 371"/>
                                <a:gd name="T25" fmla="*/ 18 h 657"/>
                                <a:gd name="T26" fmla="*/ 11 w 371"/>
                                <a:gd name="T27" fmla="*/ 20 h 657"/>
                                <a:gd name="T28" fmla="*/ 12 w 371"/>
                                <a:gd name="T29" fmla="*/ 21 h 657"/>
                                <a:gd name="T30" fmla="*/ 12 w 371"/>
                                <a:gd name="T31" fmla="*/ 23 h 657"/>
                                <a:gd name="T32" fmla="*/ 13 w 371"/>
                                <a:gd name="T33" fmla="*/ 25 h 657"/>
                                <a:gd name="T34" fmla="*/ 15 w 371"/>
                                <a:gd name="T35" fmla="*/ 26 h 657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w 371"/>
                                <a:gd name="T55" fmla="*/ 0 h 657"/>
                                <a:gd name="T56" fmla="*/ 371 w 371"/>
                                <a:gd name="T57" fmla="*/ 657 h 657"/>
                              </a:gdLst>
                              <a:ahLst/>
                              <a:cxnLst>
                                <a:cxn ang="T36">
                                  <a:pos x="T0" y="T1"/>
                                </a:cxn>
                                <a:cxn ang="T37">
                                  <a:pos x="T2" y="T3"/>
                                </a:cxn>
                                <a:cxn ang="T38">
                                  <a:pos x="T4" y="T5"/>
                                </a:cxn>
                                <a:cxn ang="T39">
                                  <a:pos x="T6" y="T7"/>
                                </a:cxn>
                                <a:cxn ang="T40">
                                  <a:pos x="T8" y="T9"/>
                                </a:cxn>
                                <a:cxn ang="T41">
                                  <a:pos x="T10" y="T11"/>
                                </a:cxn>
                                <a:cxn ang="T42">
                                  <a:pos x="T12" y="T13"/>
                                </a:cxn>
                                <a:cxn ang="T43">
                                  <a:pos x="T14" y="T15"/>
                                </a:cxn>
                                <a:cxn ang="T44">
                                  <a:pos x="T16" y="T17"/>
                                </a:cxn>
                                <a:cxn ang="T45">
                                  <a:pos x="T18" y="T19"/>
                                </a:cxn>
                                <a:cxn ang="T46">
                                  <a:pos x="T20" y="T21"/>
                                </a:cxn>
                                <a:cxn ang="T47">
                                  <a:pos x="T22" y="T23"/>
                                </a:cxn>
                                <a:cxn ang="T48">
                                  <a:pos x="T24" y="T25"/>
                                </a:cxn>
                                <a:cxn ang="T49">
                                  <a:pos x="T26" y="T27"/>
                                </a:cxn>
                                <a:cxn ang="T50">
                                  <a:pos x="T28" y="T29"/>
                                </a:cxn>
                                <a:cxn ang="T51">
                                  <a:pos x="T30" y="T31"/>
                                </a:cxn>
                                <a:cxn ang="T52">
                                  <a:pos x="T32" y="T33"/>
                                </a:cxn>
                                <a:cxn ang="T53">
                                  <a:pos x="T34" y="T35"/>
                                </a:cxn>
                              </a:cxnLst>
                              <a:rect l="T54" t="T55" r="T56" b="T57"/>
                              <a:pathLst>
                                <a:path w="371" h="657">
                                  <a:moveTo>
                                    <a:pt x="0" y="0"/>
                                  </a:moveTo>
                                  <a:lnTo>
                                    <a:pt x="26" y="25"/>
                                  </a:lnTo>
                                  <a:lnTo>
                                    <a:pt x="60" y="56"/>
                                  </a:lnTo>
                                  <a:lnTo>
                                    <a:pt x="84" y="86"/>
                                  </a:lnTo>
                                  <a:lnTo>
                                    <a:pt x="108" y="120"/>
                                  </a:lnTo>
                                  <a:lnTo>
                                    <a:pt x="132" y="159"/>
                                  </a:lnTo>
                                  <a:lnTo>
                                    <a:pt x="154" y="196"/>
                                  </a:lnTo>
                                  <a:lnTo>
                                    <a:pt x="176" y="236"/>
                                  </a:lnTo>
                                  <a:lnTo>
                                    <a:pt x="195" y="272"/>
                                  </a:lnTo>
                                  <a:lnTo>
                                    <a:pt x="213" y="313"/>
                                  </a:lnTo>
                                  <a:lnTo>
                                    <a:pt x="230" y="357"/>
                                  </a:lnTo>
                                  <a:lnTo>
                                    <a:pt x="247" y="409"/>
                                  </a:lnTo>
                                  <a:lnTo>
                                    <a:pt x="261" y="452"/>
                                  </a:lnTo>
                                  <a:lnTo>
                                    <a:pt x="277" y="496"/>
                                  </a:lnTo>
                                  <a:lnTo>
                                    <a:pt x="292" y="533"/>
                                  </a:lnTo>
                                  <a:lnTo>
                                    <a:pt x="312" y="577"/>
                                  </a:lnTo>
                                  <a:lnTo>
                                    <a:pt x="338" y="616"/>
                                  </a:lnTo>
                                  <a:lnTo>
                                    <a:pt x="371" y="657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</p:grpSp>
                    <p:grpSp>
                      <p:nvGrpSpPr>
                        <p:cNvPr id="31" name="Group 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45" y="1723"/>
                          <a:ext cx="244" cy="215"/>
                          <a:chOff x="2045" y="1723"/>
                          <a:chExt cx="244" cy="215"/>
                        </a:xfrm>
                      </p:grpSpPr>
                      <p:grpSp>
                        <p:nvGrpSpPr>
                          <p:cNvPr id="62561" name="Group 7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45" y="1723"/>
                            <a:ext cx="244" cy="215"/>
                            <a:chOff x="2045" y="1723"/>
                            <a:chExt cx="244" cy="215"/>
                          </a:xfrm>
                        </p:grpSpPr>
                        <p:grpSp>
                          <p:nvGrpSpPr>
                            <p:cNvPr id="62562" name="Group 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45" y="1723"/>
                              <a:ext cx="244" cy="215"/>
                              <a:chOff x="2045" y="1723"/>
                              <a:chExt cx="244" cy="215"/>
                            </a:xfrm>
                          </p:grpSpPr>
                          <p:grpSp>
                            <p:nvGrpSpPr>
                              <p:cNvPr id="62563" name="Group 75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45" y="1723"/>
                                <a:ext cx="244" cy="215"/>
                                <a:chOff x="2045" y="1723"/>
                                <a:chExt cx="244" cy="215"/>
                              </a:xfrm>
                            </p:grpSpPr>
                            <p:grpSp>
                              <p:nvGrpSpPr>
                                <p:cNvPr id="62564" name="Group 76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045" y="1723"/>
                                  <a:ext cx="244" cy="215"/>
                                  <a:chOff x="2045" y="1723"/>
                                  <a:chExt cx="244" cy="215"/>
                                </a:xfrm>
                              </p:grpSpPr>
                              <p:sp>
                                <p:nvSpPr>
                                  <p:cNvPr id="62930" name="Freeform 77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045" y="1723"/>
                                    <a:ext cx="244" cy="215"/>
                                  </a:xfrm>
                                  <a:custGeom>
                                    <a:avLst/>
                                    <a:gdLst>
                                      <a:gd name="T0" fmla="*/ 5 w 1224"/>
                                      <a:gd name="T1" fmla="*/ 2 h 1076"/>
                                      <a:gd name="T2" fmla="*/ 8 w 1224"/>
                                      <a:gd name="T3" fmla="*/ 1 h 1076"/>
                                      <a:gd name="T4" fmla="*/ 11 w 1224"/>
                                      <a:gd name="T5" fmla="*/ 0 h 1076"/>
                                      <a:gd name="T6" fmla="*/ 15 w 1224"/>
                                      <a:gd name="T7" fmla="*/ 0 h 1076"/>
                                      <a:gd name="T8" fmla="*/ 18 w 1224"/>
                                      <a:gd name="T9" fmla="*/ 2 h 1076"/>
                                      <a:gd name="T10" fmla="*/ 20 w 1224"/>
                                      <a:gd name="T11" fmla="*/ 5 h 1076"/>
                                      <a:gd name="T12" fmla="*/ 23 w 1224"/>
                                      <a:gd name="T13" fmla="*/ 8 h 1076"/>
                                      <a:gd name="T14" fmla="*/ 25 w 1224"/>
                                      <a:gd name="T15" fmla="*/ 10 h 1076"/>
                                      <a:gd name="T16" fmla="*/ 26 w 1224"/>
                                      <a:gd name="T17" fmla="*/ 13 h 1076"/>
                                      <a:gd name="T18" fmla="*/ 25 w 1224"/>
                                      <a:gd name="T19" fmla="*/ 15 h 1076"/>
                                      <a:gd name="T20" fmla="*/ 24 w 1224"/>
                                      <a:gd name="T21" fmla="*/ 17 h 1076"/>
                                      <a:gd name="T22" fmla="*/ 22 w 1224"/>
                                      <a:gd name="T23" fmla="*/ 20 h 1076"/>
                                      <a:gd name="T24" fmla="*/ 21 w 1224"/>
                                      <a:gd name="T25" fmla="*/ 22 h 1076"/>
                                      <a:gd name="T26" fmla="*/ 21 w 1224"/>
                                      <a:gd name="T27" fmla="*/ 22 h 1076"/>
                                      <a:gd name="T28" fmla="*/ 22 w 1224"/>
                                      <a:gd name="T29" fmla="*/ 22 h 1076"/>
                                      <a:gd name="T30" fmla="*/ 23 w 1224"/>
                                      <a:gd name="T31" fmla="*/ 21 h 1076"/>
                                      <a:gd name="T32" fmla="*/ 24 w 1224"/>
                                      <a:gd name="T33" fmla="*/ 19 h 1076"/>
                                      <a:gd name="T34" fmla="*/ 26 w 1224"/>
                                      <a:gd name="T35" fmla="*/ 17 h 1076"/>
                                      <a:gd name="T36" fmla="*/ 27 w 1224"/>
                                      <a:gd name="T37" fmla="*/ 16 h 1076"/>
                                      <a:gd name="T38" fmla="*/ 28 w 1224"/>
                                      <a:gd name="T39" fmla="*/ 16 h 1076"/>
                                      <a:gd name="T40" fmla="*/ 29 w 1224"/>
                                      <a:gd name="T41" fmla="*/ 17 h 1076"/>
                                      <a:gd name="T42" fmla="*/ 31 w 1224"/>
                                      <a:gd name="T43" fmla="*/ 21 h 1076"/>
                                      <a:gd name="T44" fmla="*/ 33 w 1224"/>
                                      <a:gd name="T45" fmla="*/ 25 h 1076"/>
                                      <a:gd name="T46" fmla="*/ 36 w 1224"/>
                                      <a:gd name="T47" fmla="*/ 29 h 1076"/>
                                      <a:gd name="T48" fmla="*/ 39 w 1224"/>
                                      <a:gd name="T49" fmla="*/ 34 h 1076"/>
                                      <a:gd name="T50" fmla="*/ 42 w 1224"/>
                                      <a:gd name="T51" fmla="*/ 36 h 1076"/>
                                      <a:gd name="T52" fmla="*/ 46 w 1224"/>
                                      <a:gd name="T53" fmla="*/ 39 h 1076"/>
                                      <a:gd name="T54" fmla="*/ 48 w 1224"/>
                                      <a:gd name="T55" fmla="*/ 41 h 1076"/>
                                      <a:gd name="T56" fmla="*/ 49 w 1224"/>
                                      <a:gd name="T57" fmla="*/ 42 h 1076"/>
                                      <a:gd name="T58" fmla="*/ 48 w 1224"/>
                                      <a:gd name="T59" fmla="*/ 43 h 1076"/>
                                      <a:gd name="T60" fmla="*/ 46 w 1224"/>
                                      <a:gd name="T61" fmla="*/ 43 h 1076"/>
                                      <a:gd name="T62" fmla="*/ 42 w 1224"/>
                                      <a:gd name="T63" fmla="*/ 43 h 1076"/>
                                      <a:gd name="T64" fmla="*/ 38 w 1224"/>
                                      <a:gd name="T65" fmla="*/ 42 h 1076"/>
                                      <a:gd name="T66" fmla="*/ 33 w 1224"/>
                                      <a:gd name="T67" fmla="*/ 41 h 1076"/>
                                      <a:gd name="T68" fmla="*/ 29 w 1224"/>
                                      <a:gd name="T69" fmla="*/ 39 h 1076"/>
                                      <a:gd name="T70" fmla="*/ 24 w 1224"/>
                                      <a:gd name="T71" fmla="*/ 37 h 1076"/>
                                      <a:gd name="T72" fmla="*/ 20 w 1224"/>
                                      <a:gd name="T73" fmla="*/ 34 h 1076"/>
                                      <a:gd name="T74" fmla="*/ 16 w 1224"/>
                                      <a:gd name="T75" fmla="*/ 32 h 1076"/>
                                      <a:gd name="T76" fmla="*/ 14 w 1224"/>
                                      <a:gd name="T77" fmla="*/ 29 h 1076"/>
                                      <a:gd name="T78" fmla="*/ 12 w 1224"/>
                                      <a:gd name="T79" fmla="*/ 27 h 1076"/>
                                      <a:gd name="T80" fmla="*/ 13 w 1224"/>
                                      <a:gd name="T81" fmla="*/ 26 h 1076"/>
                                      <a:gd name="T82" fmla="*/ 14 w 1224"/>
                                      <a:gd name="T83" fmla="*/ 25 h 1076"/>
                                      <a:gd name="T84" fmla="*/ 17 w 1224"/>
                                      <a:gd name="T85" fmla="*/ 25 h 1076"/>
                                      <a:gd name="T86" fmla="*/ 19 w 1224"/>
                                      <a:gd name="T87" fmla="*/ 25 h 1076"/>
                                      <a:gd name="T88" fmla="*/ 19 w 1224"/>
                                      <a:gd name="T89" fmla="*/ 25 h 1076"/>
                                      <a:gd name="T90" fmla="*/ 19 w 1224"/>
                                      <a:gd name="T91" fmla="*/ 25 h 1076"/>
                                      <a:gd name="T92" fmla="*/ 18 w 1224"/>
                                      <a:gd name="T93" fmla="*/ 24 h 1076"/>
                                      <a:gd name="T94" fmla="*/ 16 w 1224"/>
                                      <a:gd name="T95" fmla="*/ 23 h 1076"/>
                                      <a:gd name="T96" fmla="*/ 13 w 1224"/>
                                      <a:gd name="T97" fmla="*/ 24 h 1076"/>
                                      <a:gd name="T98" fmla="*/ 10 w 1224"/>
                                      <a:gd name="T99" fmla="*/ 25 h 1076"/>
                                      <a:gd name="T100" fmla="*/ 8 w 1224"/>
                                      <a:gd name="T101" fmla="*/ 25 h 1076"/>
                                      <a:gd name="T102" fmla="*/ 6 w 1224"/>
                                      <a:gd name="T103" fmla="*/ 24 h 1076"/>
                                      <a:gd name="T104" fmla="*/ 4 w 1224"/>
                                      <a:gd name="T105" fmla="*/ 22 h 1076"/>
                                      <a:gd name="T106" fmla="*/ 2 w 1224"/>
                                      <a:gd name="T107" fmla="*/ 19 h 1076"/>
                                      <a:gd name="T108" fmla="*/ 0 w 1224"/>
                                      <a:gd name="T109" fmla="*/ 15 h 1076"/>
                                      <a:gd name="T110" fmla="*/ 0 w 1224"/>
                                      <a:gd name="T111" fmla="*/ 13 h 1076"/>
                                      <a:gd name="T112" fmla="*/ 1 w 1224"/>
                                      <a:gd name="T113" fmla="*/ 8 h 1076"/>
                                      <a:gd name="T114" fmla="*/ 3 w 1224"/>
                                      <a:gd name="T115" fmla="*/ 5 h 107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60000 65536"/>
                                      <a:gd name="T163" fmla="*/ 0 60000 65536"/>
                                      <a:gd name="T164" fmla="*/ 0 60000 65536"/>
                                      <a:gd name="T165" fmla="*/ 0 60000 65536"/>
                                      <a:gd name="T166" fmla="*/ 0 60000 65536"/>
                                      <a:gd name="T167" fmla="*/ 0 60000 65536"/>
                                      <a:gd name="T168" fmla="*/ 0 60000 65536"/>
                                      <a:gd name="T169" fmla="*/ 0 60000 65536"/>
                                      <a:gd name="T170" fmla="*/ 0 60000 65536"/>
                                      <a:gd name="T171" fmla="*/ 0 60000 65536"/>
                                      <a:gd name="T172" fmla="*/ 0 60000 65536"/>
                                      <a:gd name="T173" fmla="*/ 0 60000 65536"/>
                                      <a:gd name="T174" fmla="*/ 0 w 1224"/>
                                      <a:gd name="T175" fmla="*/ 0 h 1076"/>
                                      <a:gd name="T176" fmla="*/ 1224 w 1224"/>
                                      <a:gd name="T177" fmla="*/ 1076 h 1076"/>
                                    </a:gdLst>
                                    <a:ahLst/>
                                    <a:cxnLst>
                                      <a:cxn ang="T116">
                                        <a:pos x="T0" y="T1"/>
                                      </a:cxn>
                                      <a:cxn ang="T117">
                                        <a:pos x="T2" y="T3"/>
                                      </a:cxn>
                                      <a:cxn ang="T118">
                                        <a:pos x="T4" y="T5"/>
                                      </a:cxn>
                                      <a:cxn ang="T119">
                                        <a:pos x="T6" y="T7"/>
                                      </a:cxn>
                                      <a:cxn ang="T120">
                                        <a:pos x="T8" y="T9"/>
                                      </a:cxn>
                                      <a:cxn ang="T121">
                                        <a:pos x="T10" y="T11"/>
                                      </a:cxn>
                                      <a:cxn ang="T122">
                                        <a:pos x="T12" y="T13"/>
                                      </a:cxn>
                                      <a:cxn ang="T123">
                                        <a:pos x="T14" y="T15"/>
                                      </a:cxn>
                                      <a:cxn ang="T124">
                                        <a:pos x="T16" y="T17"/>
                                      </a:cxn>
                                      <a:cxn ang="T125">
                                        <a:pos x="T18" y="T19"/>
                                      </a:cxn>
                                      <a:cxn ang="T126">
                                        <a:pos x="T20" y="T21"/>
                                      </a:cxn>
                                      <a:cxn ang="T127">
                                        <a:pos x="T22" y="T23"/>
                                      </a:cxn>
                                      <a:cxn ang="T128">
                                        <a:pos x="T24" y="T25"/>
                                      </a:cxn>
                                      <a:cxn ang="T129">
                                        <a:pos x="T26" y="T27"/>
                                      </a:cxn>
                                      <a:cxn ang="T130">
                                        <a:pos x="T28" y="T29"/>
                                      </a:cxn>
                                      <a:cxn ang="T131">
                                        <a:pos x="T30" y="T31"/>
                                      </a:cxn>
                                      <a:cxn ang="T132">
                                        <a:pos x="T32" y="T33"/>
                                      </a:cxn>
                                      <a:cxn ang="T133">
                                        <a:pos x="T34" y="T35"/>
                                      </a:cxn>
                                      <a:cxn ang="T134">
                                        <a:pos x="T36" y="T37"/>
                                      </a:cxn>
                                      <a:cxn ang="T135">
                                        <a:pos x="T38" y="T39"/>
                                      </a:cxn>
                                      <a:cxn ang="T136">
                                        <a:pos x="T40" y="T41"/>
                                      </a:cxn>
                                      <a:cxn ang="T137">
                                        <a:pos x="T42" y="T43"/>
                                      </a:cxn>
                                      <a:cxn ang="T138">
                                        <a:pos x="T44" y="T45"/>
                                      </a:cxn>
                                      <a:cxn ang="T139">
                                        <a:pos x="T46" y="T47"/>
                                      </a:cxn>
                                      <a:cxn ang="T140">
                                        <a:pos x="T48" y="T49"/>
                                      </a:cxn>
                                      <a:cxn ang="T141">
                                        <a:pos x="T50" y="T51"/>
                                      </a:cxn>
                                      <a:cxn ang="T142">
                                        <a:pos x="T52" y="T53"/>
                                      </a:cxn>
                                      <a:cxn ang="T143">
                                        <a:pos x="T54" y="T55"/>
                                      </a:cxn>
                                      <a:cxn ang="T144">
                                        <a:pos x="T56" y="T57"/>
                                      </a:cxn>
                                      <a:cxn ang="T145">
                                        <a:pos x="T58" y="T59"/>
                                      </a:cxn>
                                      <a:cxn ang="T146">
                                        <a:pos x="T60" y="T61"/>
                                      </a:cxn>
                                      <a:cxn ang="T147">
                                        <a:pos x="T62" y="T63"/>
                                      </a:cxn>
                                      <a:cxn ang="T148">
                                        <a:pos x="T64" y="T65"/>
                                      </a:cxn>
                                      <a:cxn ang="T149">
                                        <a:pos x="T66" y="T67"/>
                                      </a:cxn>
                                      <a:cxn ang="T150">
                                        <a:pos x="T68" y="T69"/>
                                      </a:cxn>
                                      <a:cxn ang="T151">
                                        <a:pos x="T70" y="T71"/>
                                      </a:cxn>
                                      <a:cxn ang="T152">
                                        <a:pos x="T72" y="T73"/>
                                      </a:cxn>
                                      <a:cxn ang="T153">
                                        <a:pos x="T74" y="T75"/>
                                      </a:cxn>
                                      <a:cxn ang="T154">
                                        <a:pos x="T76" y="T77"/>
                                      </a:cxn>
                                      <a:cxn ang="T155">
                                        <a:pos x="T78" y="T79"/>
                                      </a:cxn>
                                      <a:cxn ang="T156">
                                        <a:pos x="T80" y="T81"/>
                                      </a:cxn>
                                      <a:cxn ang="T157">
                                        <a:pos x="T82" y="T83"/>
                                      </a:cxn>
                                      <a:cxn ang="T158">
                                        <a:pos x="T84" y="T85"/>
                                      </a:cxn>
                                      <a:cxn ang="T159">
                                        <a:pos x="T86" y="T87"/>
                                      </a:cxn>
                                      <a:cxn ang="T160">
                                        <a:pos x="T88" y="T89"/>
                                      </a:cxn>
                                      <a:cxn ang="T161">
                                        <a:pos x="T90" y="T91"/>
                                      </a:cxn>
                                      <a:cxn ang="T162">
                                        <a:pos x="T92" y="T93"/>
                                      </a:cxn>
                                      <a:cxn ang="T163">
                                        <a:pos x="T94" y="T95"/>
                                      </a:cxn>
                                      <a:cxn ang="T164">
                                        <a:pos x="T96" y="T97"/>
                                      </a:cxn>
                                      <a:cxn ang="T165">
                                        <a:pos x="T98" y="T99"/>
                                      </a:cxn>
                                      <a:cxn ang="T166">
                                        <a:pos x="T100" y="T101"/>
                                      </a:cxn>
                                      <a:cxn ang="T167">
                                        <a:pos x="T102" y="T103"/>
                                      </a:cxn>
                                      <a:cxn ang="T168">
                                        <a:pos x="T104" y="T105"/>
                                      </a:cxn>
                                      <a:cxn ang="T169">
                                        <a:pos x="T106" y="T107"/>
                                      </a:cxn>
                                      <a:cxn ang="T170">
                                        <a:pos x="T108" y="T109"/>
                                      </a:cxn>
                                      <a:cxn ang="T171">
                                        <a:pos x="T110" y="T111"/>
                                      </a:cxn>
                                      <a:cxn ang="T172">
                                        <a:pos x="T112" y="T113"/>
                                      </a:cxn>
                                      <a:cxn ang="T173">
                                        <a:pos x="T114" y="T115"/>
                                      </a:cxn>
                                    </a:cxnLst>
                                    <a:rect l="T174" t="T175" r="T176" b="T177"/>
                                    <a:pathLst>
                                      <a:path w="1224" h="1076">
                                        <a:moveTo>
                                          <a:pt x="95" y="86"/>
                                        </a:moveTo>
                                        <a:lnTo>
                                          <a:pt x="127" y="60"/>
                                        </a:lnTo>
                                        <a:lnTo>
                                          <a:pt x="158" y="37"/>
                                        </a:lnTo>
                                        <a:lnTo>
                                          <a:pt x="193" y="18"/>
                                        </a:lnTo>
                                        <a:lnTo>
                                          <a:pt x="234" y="6"/>
                                        </a:lnTo>
                                        <a:lnTo>
                                          <a:pt x="269" y="2"/>
                                        </a:lnTo>
                                        <a:lnTo>
                                          <a:pt x="309" y="0"/>
                                        </a:lnTo>
                                        <a:lnTo>
                                          <a:pt x="367" y="5"/>
                                        </a:lnTo>
                                        <a:lnTo>
                                          <a:pt x="424" y="17"/>
                                        </a:lnTo>
                                        <a:lnTo>
                                          <a:pt x="460" y="42"/>
                                        </a:lnTo>
                                        <a:lnTo>
                                          <a:pt x="488" y="77"/>
                                        </a:lnTo>
                                        <a:lnTo>
                                          <a:pt x="512" y="119"/>
                                        </a:lnTo>
                                        <a:lnTo>
                                          <a:pt x="537" y="159"/>
                                        </a:lnTo>
                                        <a:lnTo>
                                          <a:pt x="567" y="193"/>
                                        </a:lnTo>
                                        <a:lnTo>
                                          <a:pt x="593" y="220"/>
                                        </a:lnTo>
                                        <a:lnTo>
                                          <a:pt x="628" y="260"/>
                                        </a:lnTo>
                                        <a:lnTo>
                                          <a:pt x="642" y="297"/>
                                        </a:lnTo>
                                        <a:lnTo>
                                          <a:pt x="646" y="326"/>
                                        </a:lnTo>
                                        <a:lnTo>
                                          <a:pt x="642" y="342"/>
                                        </a:lnTo>
                                        <a:lnTo>
                                          <a:pt x="633" y="370"/>
                                        </a:lnTo>
                                        <a:lnTo>
                                          <a:pt x="618" y="396"/>
                                        </a:lnTo>
                                        <a:lnTo>
                                          <a:pt x="596" y="424"/>
                                        </a:lnTo>
                                        <a:lnTo>
                                          <a:pt x="570" y="461"/>
                                        </a:lnTo>
                                        <a:lnTo>
                                          <a:pt x="546" y="489"/>
                                        </a:lnTo>
                                        <a:lnTo>
                                          <a:pt x="527" y="520"/>
                                        </a:lnTo>
                                        <a:lnTo>
                                          <a:pt x="519" y="538"/>
                                        </a:lnTo>
                                        <a:lnTo>
                                          <a:pt x="518" y="550"/>
                                        </a:lnTo>
                                        <a:lnTo>
                                          <a:pt x="523" y="559"/>
                                        </a:lnTo>
                                        <a:lnTo>
                                          <a:pt x="533" y="563"/>
                                        </a:lnTo>
                                        <a:lnTo>
                                          <a:pt x="542" y="561"/>
                                        </a:lnTo>
                                        <a:lnTo>
                                          <a:pt x="552" y="552"/>
                                        </a:lnTo>
                                        <a:lnTo>
                                          <a:pt x="565" y="532"/>
                                        </a:lnTo>
                                        <a:lnTo>
                                          <a:pt x="585" y="502"/>
                                        </a:lnTo>
                                        <a:lnTo>
                                          <a:pt x="609" y="470"/>
                                        </a:lnTo>
                                        <a:lnTo>
                                          <a:pt x="631" y="442"/>
                                        </a:lnTo>
                                        <a:lnTo>
                                          <a:pt x="653" y="417"/>
                                        </a:lnTo>
                                        <a:lnTo>
                                          <a:pt x="676" y="395"/>
                                        </a:lnTo>
                                        <a:lnTo>
                                          <a:pt x="687" y="388"/>
                                        </a:lnTo>
                                        <a:lnTo>
                                          <a:pt x="701" y="386"/>
                                        </a:lnTo>
                                        <a:lnTo>
                                          <a:pt x="714" y="390"/>
                                        </a:lnTo>
                                        <a:lnTo>
                                          <a:pt x="722" y="395"/>
                                        </a:lnTo>
                                        <a:lnTo>
                                          <a:pt x="737" y="421"/>
                                        </a:lnTo>
                                        <a:lnTo>
                                          <a:pt x="758" y="467"/>
                                        </a:lnTo>
                                        <a:lnTo>
                                          <a:pt x="781" y="520"/>
                                        </a:lnTo>
                                        <a:lnTo>
                                          <a:pt x="803" y="571"/>
                                        </a:lnTo>
                                        <a:lnTo>
                                          <a:pt x="825" y="614"/>
                                        </a:lnTo>
                                        <a:lnTo>
                                          <a:pt x="863" y="674"/>
                                        </a:lnTo>
                                        <a:lnTo>
                                          <a:pt x="902" y="734"/>
                                        </a:lnTo>
                                        <a:lnTo>
                                          <a:pt x="944" y="793"/>
                                        </a:lnTo>
                                        <a:lnTo>
                                          <a:pt x="983" y="839"/>
                                        </a:lnTo>
                                        <a:lnTo>
                                          <a:pt x="1027" y="874"/>
                                        </a:lnTo>
                                        <a:lnTo>
                                          <a:pt x="1069" y="910"/>
                                        </a:lnTo>
                                        <a:lnTo>
                                          <a:pt x="1108" y="941"/>
                                        </a:lnTo>
                                        <a:lnTo>
                                          <a:pt x="1150" y="972"/>
                                        </a:lnTo>
                                        <a:lnTo>
                                          <a:pt x="1202" y="1009"/>
                                        </a:lnTo>
                                        <a:lnTo>
                                          <a:pt x="1213" y="1021"/>
                                        </a:lnTo>
                                        <a:lnTo>
                                          <a:pt x="1223" y="1035"/>
                                        </a:lnTo>
                                        <a:lnTo>
                                          <a:pt x="1224" y="1045"/>
                                        </a:lnTo>
                                        <a:lnTo>
                                          <a:pt x="1219" y="1059"/>
                                        </a:lnTo>
                                        <a:lnTo>
                                          <a:pt x="1209" y="1067"/>
                                        </a:lnTo>
                                        <a:lnTo>
                                          <a:pt x="1194" y="1072"/>
                                        </a:lnTo>
                                        <a:lnTo>
                                          <a:pt x="1162" y="1075"/>
                                        </a:lnTo>
                                        <a:lnTo>
                                          <a:pt x="1125" y="1076"/>
                                        </a:lnTo>
                                        <a:lnTo>
                                          <a:pt x="1062" y="1071"/>
                                        </a:lnTo>
                                        <a:lnTo>
                                          <a:pt x="1003" y="1063"/>
                                        </a:lnTo>
                                        <a:lnTo>
                                          <a:pt x="951" y="1056"/>
                                        </a:lnTo>
                                        <a:lnTo>
                                          <a:pt x="888" y="1044"/>
                                        </a:lnTo>
                                        <a:lnTo>
                                          <a:pt x="826" y="1026"/>
                                        </a:lnTo>
                                        <a:lnTo>
                                          <a:pt x="778" y="1006"/>
                                        </a:lnTo>
                                        <a:lnTo>
                                          <a:pt x="735" y="981"/>
                                        </a:lnTo>
                                        <a:lnTo>
                                          <a:pt x="670" y="954"/>
                                        </a:lnTo>
                                        <a:lnTo>
                                          <a:pt x="603" y="921"/>
                                        </a:lnTo>
                                        <a:lnTo>
                                          <a:pt x="542" y="890"/>
                                        </a:lnTo>
                                        <a:lnTo>
                                          <a:pt x="496" y="856"/>
                                        </a:lnTo>
                                        <a:lnTo>
                                          <a:pt x="453" y="826"/>
                                        </a:lnTo>
                                        <a:lnTo>
                                          <a:pt x="413" y="796"/>
                                        </a:lnTo>
                                        <a:lnTo>
                                          <a:pt x="373" y="753"/>
                                        </a:lnTo>
                                        <a:lnTo>
                                          <a:pt x="340" y="720"/>
                                        </a:lnTo>
                                        <a:lnTo>
                                          <a:pt x="311" y="689"/>
                                        </a:lnTo>
                                        <a:lnTo>
                                          <a:pt x="306" y="675"/>
                                        </a:lnTo>
                                        <a:lnTo>
                                          <a:pt x="306" y="658"/>
                                        </a:lnTo>
                                        <a:lnTo>
                                          <a:pt x="317" y="641"/>
                                        </a:lnTo>
                                        <a:lnTo>
                                          <a:pt x="335" y="629"/>
                                        </a:lnTo>
                                        <a:lnTo>
                                          <a:pt x="358" y="620"/>
                                        </a:lnTo>
                                        <a:lnTo>
                                          <a:pt x="387" y="616"/>
                                        </a:lnTo>
                                        <a:lnTo>
                                          <a:pt x="421" y="621"/>
                                        </a:lnTo>
                                        <a:lnTo>
                                          <a:pt x="453" y="631"/>
                                        </a:lnTo>
                                        <a:lnTo>
                                          <a:pt x="467" y="635"/>
                                        </a:lnTo>
                                        <a:lnTo>
                                          <a:pt x="478" y="637"/>
                                        </a:lnTo>
                                        <a:lnTo>
                                          <a:pt x="485" y="634"/>
                                        </a:lnTo>
                                        <a:lnTo>
                                          <a:pt x="490" y="626"/>
                                        </a:lnTo>
                                        <a:lnTo>
                                          <a:pt x="488" y="616"/>
                                        </a:lnTo>
                                        <a:lnTo>
                                          <a:pt x="481" y="606"/>
                                        </a:lnTo>
                                        <a:lnTo>
                                          <a:pt x="454" y="593"/>
                                        </a:lnTo>
                                        <a:lnTo>
                                          <a:pt x="425" y="586"/>
                                        </a:lnTo>
                                        <a:lnTo>
                                          <a:pt x="395" y="583"/>
                                        </a:lnTo>
                                        <a:lnTo>
                                          <a:pt x="365" y="589"/>
                                        </a:lnTo>
                                        <a:lnTo>
                                          <a:pt x="327" y="599"/>
                                        </a:lnTo>
                                        <a:lnTo>
                                          <a:pt x="283" y="613"/>
                                        </a:lnTo>
                                        <a:lnTo>
                                          <a:pt x="249" y="623"/>
                                        </a:lnTo>
                                        <a:lnTo>
                                          <a:pt x="222" y="628"/>
                                        </a:lnTo>
                                        <a:lnTo>
                                          <a:pt x="196" y="624"/>
                                        </a:lnTo>
                                        <a:lnTo>
                                          <a:pt x="170" y="616"/>
                                        </a:lnTo>
                                        <a:lnTo>
                                          <a:pt x="142" y="602"/>
                                        </a:lnTo>
                                        <a:lnTo>
                                          <a:pt x="122" y="584"/>
                                        </a:lnTo>
                                        <a:lnTo>
                                          <a:pt x="100" y="561"/>
                                        </a:lnTo>
                                        <a:lnTo>
                                          <a:pt x="72" y="525"/>
                                        </a:lnTo>
                                        <a:lnTo>
                                          <a:pt x="41" y="477"/>
                                        </a:lnTo>
                                        <a:lnTo>
                                          <a:pt x="18" y="431"/>
                                        </a:lnTo>
                                        <a:lnTo>
                                          <a:pt x="3" y="387"/>
                                        </a:lnTo>
                                        <a:lnTo>
                                          <a:pt x="0" y="356"/>
                                        </a:lnTo>
                                        <a:lnTo>
                                          <a:pt x="4" y="327"/>
                                        </a:lnTo>
                                        <a:lnTo>
                                          <a:pt x="13" y="269"/>
                                        </a:lnTo>
                                        <a:lnTo>
                                          <a:pt x="23" y="205"/>
                                        </a:lnTo>
                                        <a:lnTo>
                                          <a:pt x="44" y="153"/>
                                        </a:lnTo>
                                        <a:lnTo>
                                          <a:pt x="69" y="116"/>
                                        </a:lnTo>
                                        <a:lnTo>
                                          <a:pt x="95" y="86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8080"/>
                                  </a:solidFill>
                                  <a:ln w="9525">
                                    <a:noFill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cs-CZ"/>
                                  </a:p>
                                </p:txBody>
                              </p:sp>
                              <p:grpSp>
                                <p:nvGrpSpPr>
                                  <p:cNvPr id="62565" name="Group 78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045" y="1723"/>
                                    <a:ext cx="244" cy="215"/>
                                    <a:chOff x="2045" y="1723"/>
                                    <a:chExt cx="244" cy="215"/>
                                  </a:xfrm>
                                </p:grpSpPr>
                                <p:sp>
                                  <p:nvSpPr>
                                    <p:cNvPr id="62932" name="Freeform 79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105" y="1800"/>
                                      <a:ext cx="184" cy="138"/>
                                    </a:xfrm>
                                    <a:custGeom>
                                      <a:avLst/>
                                      <a:gdLst>
                                        <a:gd name="T0" fmla="*/ 13 w 919"/>
                                        <a:gd name="T1" fmla="*/ 2 h 689"/>
                                        <a:gd name="T2" fmla="*/ 15 w 919"/>
                                        <a:gd name="T3" fmla="*/ 0 h 689"/>
                                        <a:gd name="T4" fmla="*/ 16 w 919"/>
                                        <a:gd name="T5" fmla="*/ 0 h 689"/>
                                        <a:gd name="T6" fmla="*/ 17 w 919"/>
                                        <a:gd name="T7" fmla="*/ 0 h 689"/>
                                        <a:gd name="T8" fmla="*/ 18 w 919"/>
                                        <a:gd name="T9" fmla="*/ 3 h 689"/>
                                        <a:gd name="T10" fmla="*/ 20 w 919"/>
                                        <a:gd name="T11" fmla="*/ 7 h 689"/>
                                        <a:gd name="T12" fmla="*/ 22 w 919"/>
                                        <a:gd name="T13" fmla="*/ 11 h 689"/>
                                        <a:gd name="T14" fmla="*/ 26 w 919"/>
                                        <a:gd name="T15" fmla="*/ 16 h 689"/>
                                        <a:gd name="T16" fmla="*/ 29 w 919"/>
                                        <a:gd name="T17" fmla="*/ 20 h 689"/>
                                        <a:gd name="T18" fmla="*/ 32 w 919"/>
                                        <a:gd name="T19" fmla="*/ 22 h 689"/>
                                        <a:gd name="T20" fmla="*/ 36 w 919"/>
                                        <a:gd name="T21" fmla="*/ 25 h 689"/>
                                        <a:gd name="T22" fmla="*/ 37 w 919"/>
                                        <a:gd name="T23" fmla="*/ 26 h 689"/>
                                        <a:gd name="T24" fmla="*/ 37 w 919"/>
                                        <a:gd name="T25" fmla="*/ 27 h 689"/>
                                        <a:gd name="T26" fmla="*/ 36 w 919"/>
                                        <a:gd name="T27" fmla="*/ 27 h 689"/>
                                        <a:gd name="T28" fmla="*/ 33 w 919"/>
                                        <a:gd name="T29" fmla="*/ 28 h 689"/>
                                        <a:gd name="T30" fmla="*/ 28 w 919"/>
                                        <a:gd name="T31" fmla="*/ 27 h 689"/>
                                        <a:gd name="T32" fmla="*/ 23 w 919"/>
                                        <a:gd name="T33" fmla="*/ 26 h 689"/>
                                        <a:gd name="T34" fmla="*/ 19 w 919"/>
                                        <a:gd name="T35" fmla="*/ 25 h 689"/>
                                        <a:gd name="T36" fmla="*/ 15 w 919"/>
                                        <a:gd name="T37" fmla="*/ 23 h 689"/>
                                        <a:gd name="T38" fmla="*/ 9 w 919"/>
                                        <a:gd name="T39" fmla="*/ 20 h 689"/>
                                        <a:gd name="T40" fmla="*/ 6 w 919"/>
                                        <a:gd name="T41" fmla="*/ 18 h 689"/>
                                        <a:gd name="T42" fmla="*/ 3 w 919"/>
                                        <a:gd name="T43" fmla="*/ 15 h 689"/>
                                        <a:gd name="T44" fmla="*/ 0 w 919"/>
                                        <a:gd name="T45" fmla="*/ 12 h 689"/>
                                        <a:gd name="T46" fmla="*/ 0 w 919"/>
                                        <a:gd name="T47" fmla="*/ 11 h 689"/>
                                        <a:gd name="T48" fmla="*/ 1 w 919"/>
                                        <a:gd name="T49" fmla="*/ 10 h 689"/>
                                        <a:gd name="T50" fmla="*/ 3 w 919"/>
                                        <a:gd name="T51" fmla="*/ 9 h 689"/>
                                        <a:gd name="T52" fmla="*/ 5 w 919"/>
                                        <a:gd name="T53" fmla="*/ 9 h 689"/>
                                        <a:gd name="T54" fmla="*/ 7 w 919"/>
                                        <a:gd name="T55" fmla="*/ 10 h 689"/>
                                        <a:gd name="T56" fmla="*/ 5 w 919"/>
                                        <a:gd name="T57" fmla="*/ 10 h 689"/>
                                        <a:gd name="T58" fmla="*/ 4 w 919"/>
                                        <a:gd name="T59" fmla="*/ 10 h 689"/>
                                        <a:gd name="T60" fmla="*/ 2 w 919"/>
                                        <a:gd name="T61" fmla="*/ 11 h 689"/>
                                        <a:gd name="T62" fmla="*/ 2 w 919"/>
                                        <a:gd name="T63" fmla="*/ 12 h 689"/>
                                        <a:gd name="T64" fmla="*/ 2 w 919"/>
                                        <a:gd name="T65" fmla="*/ 12 h 689"/>
                                        <a:gd name="T66" fmla="*/ 3 w 919"/>
                                        <a:gd name="T67" fmla="*/ 14 h 689"/>
                                        <a:gd name="T68" fmla="*/ 5 w 919"/>
                                        <a:gd name="T69" fmla="*/ 16 h 689"/>
                                        <a:gd name="T70" fmla="*/ 8 w 919"/>
                                        <a:gd name="T71" fmla="*/ 18 h 689"/>
                                        <a:gd name="T72" fmla="*/ 10 w 919"/>
                                        <a:gd name="T73" fmla="*/ 19 h 689"/>
                                        <a:gd name="T74" fmla="*/ 12 w 919"/>
                                        <a:gd name="T75" fmla="*/ 20 h 689"/>
                                        <a:gd name="T76" fmla="*/ 13 w 919"/>
                                        <a:gd name="T77" fmla="*/ 21 h 689"/>
                                        <a:gd name="T78" fmla="*/ 15 w 919"/>
                                        <a:gd name="T79" fmla="*/ 22 h 689"/>
                                        <a:gd name="T80" fmla="*/ 18 w 919"/>
                                        <a:gd name="T81" fmla="*/ 23 h 689"/>
                                        <a:gd name="T82" fmla="*/ 21 w 919"/>
                                        <a:gd name="T83" fmla="*/ 24 h 689"/>
                                        <a:gd name="T84" fmla="*/ 23 w 919"/>
                                        <a:gd name="T85" fmla="*/ 25 h 689"/>
                                        <a:gd name="T86" fmla="*/ 25 w 919"/>
                                        <a:gd name="T87" fmla="*/ 26 h 689"/>
                                        <a:gd name="T88" fmla="*/ 28 w 919"/>
                                        <a:gd name="T89" fmla="*/ 26 h 689"/>
                                        <a:gd name="T90" fmla="*/ 31 w 919"/>
                                        <a:gd name="T91" fmla="*/ 26 h 689"/>
                                        <a:gd name="T92" fmla="*/ 32 w 919"/>
                                        <a:gd name="T93" fmla="*/ 26 h 689"/>
                                        <a:gd name="T94" fmla="*/ 32 w 919"/>
                                        <a:gd name="T95" fmla="*/ 25 h 689"/>
                                        <a:gd name="T96" fmla="*/ 32 w 919"/>
                                        <a:gd name="T97" fmla="*/ 24 h 689"/>
                                        <a:gd name="T98" fmla="*/ 30 w 919"/>
                                        <a:gd name="T99" fmla="*/ 22 h 689"/>
                                        <a:gd name="T100" fmla="*/ 28 w 919"/>
                                        <a:gd name="T101" fmla="*/ 20 h 689"/>
                                        <a:gd name="T102" fmla="*/ 25 w 919"/>
                                        <a:gd name="T103" fmla="*/ 18 h 689"/>
                                        <a:gd name="T104" fmla="*/ 24 w 919"/>
                                        <a:gd name="T105" fmla="*/ 17 h 689"/>
                                        <a:gd name="T106" fmla="*/ 22 w 919"/>
                                        <a:gd name="T107" fmla="*/ 14 h 689"/>
                                        <a:gd name="T108" fmla="*/ 21 w 919"/>
                                        <a:gd name="T109" fmla="*/ 12 h 689"/>
                                        <a:gd name="T110" fmla="*/ 20 w 919"/>
                                        <a:gd name="T111" fmla="*/ 10 h 689"/>
                                        <a:gd name="T112" fmla="*/ 19 w 919"/>
                                        <a:gd name="T113" fmla="*/ 7 h 689"/>
                                        <a:gd name="T114" fmla="*/ 17 w 919"/>
                                        <a:gd name="T115" fmla="*/ 5 h 689"/>
                                        <a:gd name="T116" fmla="*/ 17 w 919"/>
                                        <a:gd name="T117" fmla="*/ 3 h 689"/>
                                        <a:gd name="T118" fmla="*/ 16 w 919"/>
                                        <a:gd name="T119" fmla="*/ 2 h 689"/>
                                        <a:gd name="T120" fmla="*/ 15 w 919"/>
                                        <a:gd name="T121" fmla="*/ 2 h 689"/>
                                        <a:gd name="T122" fmla="*/ 14 w 919"/>
                                        <a:gd name="T123" fmla="*/ 3 h 689"/>
                                        <a:gd name="T124" fmla="*/ 12 w 919"/>
                                        <a:gd name="T125" fmla="*/ 3 h 689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60000 65536"/>
                                        <a:gd name="T166" fmla="*/ 0 60000 65536"/>
                                        <a:gd name="T167" fmla="*/ 0 60000 65536"/>
                                        <a:gd name="T168" fmla="*/ 0 60000 65536"/>
                                        <a:gd name="T169" fmla="*/ 0 60000 65536"/>
                                        <a:gd name="T170" fmla="*/ 0 60000 65536"/>
                                        <a:gd name="T171" fmla="*/ 0 60000 65536"/>
                                        <a:gd name="T172" fmla="*/ 0 60000 65536"/>
                                        <a:gd name="T173" fmla="*/ 0 60000 65536"/>
                                        <a:gd name="T174" fmla="*/ 0 60000 65536"/>
                                        <a:gd name="T175" fmla="*/ 0 60000 65536"/>
                                        <a:gd name="T176" fmla="*/ 0 60000 65536"/>
                                        <a:gd name="T177" fmla="*/ 0 60000 65536"/>
                                        <a:gd name="T178" fmla="*/ 0 60000 65536"/>
                                        <a:gd name="T179" fmla="*/ 0 60000 65536"/>
                                        <a:gd name="T180" fmla="*/ 0 60000 65536"/>
                                        <a:gd name="T181" fmla="*/ 0 60000 65536"/>
                                        <a:gd name="T182" fmla="*/ 0 60000 65536"/>
                                        <a:gd name="T183" fmla="*/ 0 60000 65536"/>
                                        <a:gd name="T184" fmla="*/ 0 60000 65536"/>
                                        <a:gd name="T185" fmla="*/ 0 60000 65536"/>
                                        <a:gd name="T186" fmla="*/ 0 60000 65536"/>
                                        <a:gd name="T187" fmla="*/ 0 60000 65536"/>
                                        <a:gd name="T188" fmla="*/ 0 60000 65536"/>
                                        <a:gd name="T189" fmla="*/ 0 w 919"/>
                                        <a:gd name="T190" fmla="*/ 0 h 689"/>
                                        <a:gd name="T191" fmla="*/ 919 w 919"/>
                                        <a:gd name="T192" fmla="*/ 689 h 689"/>
                                      </a:gdLst>
                                      <a:ahLst/>
                                      <a:cxnLst>
                                        <a:cxn ang="T126">
                                          <a:pos x="T0" y="T1"/>
                                        </a:cxn>
                                        <a:cxn ang="T127">
                                          <a:pos x="T2" y="T3"/>
                                        </a:cxn>
                                        <a:cxn ang="T128">
                                          <a:pos x="T4" y="T5"/>
                                        </a:cxn>
                                        <a:cxn ang="T129">
                                          <a:pos x="T6" y="T7"/>
                                        </a:cxn>
                                        <a:cxn ang="T130">
                                          <a:pos x="T8" y="T9"/>
                                        </a:cxn>
                                        <a:cxn ang="T131">
                                          <a:pos x="T10" y="T11"/>
                                        </a:cxn>
                                        <a:cxn ang="T132">
                                          <a:pos x="T12" y="T13"/>
                                        </a:cxn>
                                        <a:cxn ang="T133">
                                          <a:pos x="T14" y="T15"/>
                                        </a:cxn>
                                        <a:cxn ang="T134">
                                          <a:pos x="T16" y="T17"/>
                                        </a:cxn>
                                        <a:cxn ang="T135">
                                          <a:pos x="T18" y="T19"/>
                                        </a:cxn>
                                        <a:cxn ang="T136">
                                          <a:pos x="T20" y="T21"/>
                                        </a:cxn>
                                        <a:cxn ang="T137">
                                          <a:pos x="T22" y="T23"/>
                                        </a:cxn>
                                        <a:cxn ang="T138">
                                          <a:pos x="T24" y="T25"/>
                                        </a:cxn>
                                        <a:cxn ang="T139">
                                          <a:pos x="T26" y="T27"/>
                                        </a:cxn>
                                        <a:cxn ang="T140">
                                          <a:pos x="T28" y="T29"/>
                                        </a:cxn>
                                        <a:cxn ang="T141">
                                          <a:pos x="T30" y="T31"/>
                                        </a:cxn>
                                        <a:cxn ang="T142">
                                          <a:pos x="T32" y="T33"/>
                                        </a:cxn>
                                        <a:cxn ang="T143">
                                          <a:pos x="T34" y="T35"/>
                                        </a:cxn>
                                        <a:cxn ang="T144">
                                          <a:pos x="T36" y="T37"/>
                                        </a:cxn>
                                        <a:cxn ang="T145">
                                          <a:pos x="T38" y="T39"/>
                                        </a:cxn>
                                        <a:cxn ang="T146">
                                          <a:pos x="T40" y="T41"/>
                                        </a:cxn>
                                        <a:cxn ang="T147">
                                          <a:pos x="T42" y="T43"/>
                                        </a:cxn>
                                        <a:cxn ang="T148">
                                          <a:pos x="T44" y="T45"/>
                                        </a:cxn>
                                        <a:cxn ang="T149">
                                          <a:pos x="T46" y="T47"/>
                                        </a:cxn>
                                        <a:cxn ang="T150">
                                          <a:pos x="T48" y="T49"/>
                                        </a:cxn>
                                        <a:cxn ang="T151">
                                          <a:pos x="T50" y="T51"/>
                                        </a:cxn>
                                        <a:cxn ang="T152">
                                          <a:pos x="T52" y="T53"/>
                                        </a:cxn>
                                        <a:cxn ang="T153">
                                          <a:pos x="T54" y="T55"/>
                                        </a:cxn>
                                        <a:cxn ang="T154">
                                          <a:pos x="T56" y="T57"/>
                                        </a:cxn>
                                        <a:cxn ang="T155">
                                          <a:pos x="T58" y="T59"/>
                                        </a:cxn>
                                        <a:cxn ang="T156">
                                          <a:pos x="T60" y="T61"/>
                                        </a:cxn>
                                        <a:cxn ang="T157">
                                          <a:pos x="T62" y="T63"/>
                                        </a:cxn>
                                        <a:cxn ang="T158">
                                          <a:pos x="T64" y="T65"/>
                                        </a:cxn>
                                        <a:cxn ang="T159">
                                          <a:pos x="T66" y="T67"/>
                                        </a:cxn>
                                        <a:cxn ang="T160">
                                          <a:pos x="T68" y="T69"/>
                                        </a:cxn>
                                        <a:cxn ang="T161">
                                          <a:pos x="T70" y="T71"/>
                                        </a:cxn>
                                        <a:cxn ang="T162">
                                          <a:pos x="T72" y="T73"/>
                                        </a:cxn>
                                        <a:cxn ang="T163">
                                          <a:pos x="T74" y="T75"/>
                                        </a:cxn>
                                        <a:cxn ang="T164">
                                          <a:pos x="T76" y="T77"/>
                                        </a:cxn>
                                        <a:cxn ang="T165">
                                          <a:pos x="T78" y="T79"/>
                                        </a:cxn>
                                        <a:cxn ang="T166">
                                          <a:pos x="T80" y="T81"/>
                                        </a:cxn>
                                        <a:cxn ang="T167">
                                          <a:pos x="T82" y="T83"/>
                                        </a:cxn>
                                        <a:cxn ang="T168">
                                          <a:pos x="T84" y="T85"/>
                                        </a:cxn>
                                        <a:cxn ang="T169">
                                          <a:pos x="T86" y="T87"/>
                                        </a:cxn>
                                        <a:cxn ang="T170">
                                          <a:pos x="T88" y="T89"/>
                                        </a:cxn>
                                        <a:cxn ang="T171">
                                          <a:pos x="T90" y="T91"/>
                                        </a:cxn>
                                        <a:cxn ang="T172">
                                          <a:pos x="T92" y="T93"/>
                                        </a:cxn>
                                        <a:cxn ang="T173">
                                          <a:pos x="T94" y="T95"/>
                                        </a:cxn>
                                        <a:cxn ang="T174">
                                          <a:pos x="T96" y="T97"/>
                                        </a:cxn>
                                        <a:cxn ang="T175">
                                          <a:pos x="T98" y="T99"/>
                                        </a:cxn>
                                        <a:cxn ang="T176">
                                          <a:pos x="T100" y="T101"/>
                                        </a:cxn>
                                        <a:cxn ang="T177">
                                          <a:pos x="T102" y="T103"/>
                                        </a:cxn>
                                        <a:cxn ang="T178">
                                          <a:pos x="T104" y="T105"/>
                                        </a:cxn>
                                        <a:cxn ang="T179">
                                          <a:pos x="T106" y="T107"/>
                                        </a:cxn>
                                        <a:cxn ang="T180">
                                          <a:pos x="T108" y="T109"/>
                                        </a:cxn>
                                        <a:cxn ang="T181">
                                          <a:pos x="T110" y="T111"/>
                                        </a:cxn>
                                        <a:cxn ang="T182">
                                          <a:pos x="T112" y="T113"/>
                                        </a:cxn>
                                        <a:cxn ang="T183">
                                          <a:pos x="T114" y="T115"/>
                                        </a:cxn>
                                        <a:cxn ang="T184">
                                          <a:pos x="T116" y="T117"/>
                                        </a:cxn>
                                        <a:cxn ang="T185">
                                          <a:pos x="T118" y="T119"/>
                                        </a:cxn>
                                        <a:cxn ang="T186">
                                          <a:pos x="T120" y="T121"/>
                                        </a:cxn>
                                        <a:cxn ang="T187">
                                          <a:pos x="T122" y="T123"/>
                                        </a:cxn>
                                        <a:cxn ang="T188">
                                          <a:pos x="T124" y="T125"/>
                                        </a:cxn>
                                      </a:cxnLst>
                                      <a:rect l="T189" t="T190" r="T191" b="T192"/>
                                      <a:pathLst>
                                        <a:path w="919" h="689">
                                          <a:moveTo>
                                            <a:pt x="304" y="84"/>
                                          </a:moveTo>
                                          <a:lnTo>
                                            <a:pt x="326" y="56"/>
                                          </a:lnTo>
                                          <a:lnTo>
                                            <a:pt x="348" y="31"/>
                                          </a:lnTo>
                                          <a:lnTo>
                                            <a:pt x="371" y="9"/>
                                          </a:lnTo>
                                          <a:lnTo>
                                            <a:pt x="382" y="2"/>
                                          </a:lnTo>
                                          <a:lnTo>
                                            <a:pt x="396" y="0"/>
                                          </a:lnTo>
                                          <a:lnTo>
                                            <a:pt x="409" y="4"/>
                                          </a:lnTo>
                                          <a:lnTo>
                                            <a:pt x="417" y="9"/>
                                          </a:lnTo>
                                          <a:lnTo>
                                            <a:pt x="432" y="35"/>
                                          </a:lnTo>
                                          <a:lnTo>
                                            <a:pt x="453" y="81"/>
                                          </a:lnTo>
                                          <a:lnTo>
                                            <a:pt x="476" y="134"/>
                                          </a:lnTo>
                                          <a:lnTo>
                                            <a:pt x="498" y="184"/>
                                          </a:lnTo>
                                          <a:lnTo>
                                            <a:pt x="519" y="227"/>
                                          </a:lnTo>
                                          <a:lnTo>
                                            <a:pt x="558" y="287"/>
                                          </a:lnTo>
                                          <a:lnTo>
                                            <a:pt x="597" y="347"/>
                                          </a:lnTo>
                                          <a:lnTo>
                                            <a:pt x="640" y="406"/>
                                          </a:lnTo>
                                          <a:lnTo>
                                            <a:pt x="679" y="453"/>
                                          </a:lnTo>
                                          <a:lnTo>
                                            <a:pt x="722" y="488"/>
                                          </a:lnTo>
                                          <a:lnTo>
                                            <a:pt x="764" y="523"/>
                                          </a:lnTo>
                                          <a:lnTo>
                                            <a:pt x="803" y="554"/>
                                          </a:lnTo>
                                          <a:lnTo>
                                            <a:pt x="845" y="585"/>
                                          </a:lnTo>
                                          <a:lnTo>
                                            <a:pt x="897" y="622"/>
                                          </a:lnTo>
                                          <a:lnTo>
                                            <a:pt x="908" y="634"/>
                                          </a:lnTo>
                                          <a:lnTo>
                                            <a:pt x="918" y="648"/>
                                          </a:lnTo>
                                          <a:lnTo>
                                            <a:pt x="919" y="658"/>
                                          </a:lnTo>
                                          <a:lnTo>
                                            <a:pt x="914" y="672"/>
                                          </a:lnTo>
                                          <a:lnTo>
                                            <a:pt x="904" y="680"/>
                                          </a:lnTo>
                                          <a:lnTo>
                                            <a:pt x="889" y="685"/>
                                          </a:lnTo>
                                          <a:lnTo>
                                            <a:pt x="857" y="688"/>
                                          </a:lnTo>
                                          <a:lnTo>
                                            <a:pt x="820" y="689"/>
                                          </a:lnTo>
                                          <a:lnTo>
                                            <a:pt x="757" y="684"/>
                                          </a:lnTo>
                                          <a:lnTo>
                                            <a:pt x="698" y="676"/>
                                          </a:lnTo>
                                          <a:lnTo>
                                            <a:pt x="647" y="669"/>
                                          </a:lnTo>
                                          <a:lnTo>
                                            <a:pt x="583" y="657"/>
                                          </a:lnTo>
                                          <a:lnTo>
                                            <a:pt x="521" y="639"/>
                                          </a:lnTo>
                                          <a:lnTo>
                                            <a:pt x="473" y="619"/>
                                          </a:lnTo>
                                          <a:lnTo>
                                            <a:pt x="429" y="594"/>
                                          </a:lnTo>
                                          <a:lnTo>
                                            <a:pt x="365" y="567"/>
                                          </a:lnTo>
                                          <a:lnTo>
                                            <a:pt x="298" y="534"/>
                                          </a:lnTo>
                                          <a:lnTo>
                                            <a:pt x="237" y="504"/>
                                          </a:lnTo>
                                          <a:lnTo>
                                            <a:pt x="192" y="470"/>
                                          </a:lnTo>
                                          <a:lnTo>
                                            <a:pt x="149" y="440"/>
                                          </a:lnTo>
                                          <a:lnTo>
                                            <a:pt x="109" y="409"/>
                                          </a:lnTo>
                                          <a:lnTo>
                                            <a:pt x="69" y="366"/>
                                          </a:lnTo>
                                          <a:lnTo>
                                            <a:pt x="36" y="333"/>
                                          </a:lnTo>
                                          <a:lnTo>
                                            <a:pt x="7" y="302"/>
                                          </a:lnTo>
                                          <a:lnTo>
                                            <a:pt x="0" y="288"/>
                                          </a:lnTo>
                                          <a:lnTo>
                                            <a:pt x="3" y="271"/>
                                          </a:lnTo>
                                          <a:lnTo>
                                            <a:pt x="13" y="254"/>
                                          </a:lnTo>
                                          <a:lnTo>
                                            <a:pt x="31" y="242"/>
                                          </a:lnTo>
                                          <a:lnTo>
                                            <a:pt x="54" y="233"/>
                                          </a:lnTo>
                                          <a:lnTo>
                                            <a:pt x="83" y="229"/>
                                          </a:lnTo>
                                          <a:lnTo>
                                            <a:pt x="110" y="231"/>
                                          </a:lnTo>
                                          <a:lnTo>
                                            <a:pt x="131" y="236"/>
                                          </a:lnTo>
                                          <a:lnTo>
                                            <a:pt x="156" y="245"/>
                                          </a:lnTo>
                                          <a:lnTo>
                                            <a:pt x="170" y="249"/>
                                          </a:lnTo>
                                          <a:lnTo>
                                            <a:pt x="148" y="249"/>
                                          </a:lnTo>
                                          <a:lnTo>
                                            <a:pt x="126" y="247"/>
                                          </a:lnTo>
                                          <a:lnTo>
                                            <a:pt x="107" y="248"/>
                                          </a:lnTo>
                                          <a:lnTo>
                                            <a:pt x="89" y="251"/>
                                          </a:lnTo>
                                          <a:lnTo>
                                            <a:pt x="73" y="257"/>
                                          </a:lnTo>
                                          <a:lnTo>
                                            <a:pt x="57" y="265"/>
                                          </a:lnTo>
                                          <a:lnTo>
                                            <a:pt x="46" y="277"/>
                                          </a:lnTo>
                                          <a:lnTo>
                                            <a:pt x="40" y="288"/>
                                          </a:lnTo>
                                          <a:lnTo>
                                            <a:pt x="41" y="294"/>
                                          </a:lnTo>
                                          <a:lnTo>
                                            <a:pt x="46" y="302"/>
                                          </a:lnTo>
                                          <a:lnTo>
                                            <a:pt x="56" y="315"/>
                                          </a:lnTo>
                                          <a:lnTo>
                                            <a:pt x="75" y="339"/>
                                          </a:lnTo>
                                          <a:lnTo>
                                            <a:pt x="99" y="368"/>
                                          </a:lnTo>
                                          <a:lnTo>
                                            <a:pt x="128" y="391"/>
                                          </a:lnTo>
                                          <a:lnTo>
                                            <a:pt x="159" y="420"/>
                                          </a:lnTo>
                                          <a:lnTo>
                                            <a:pt x="193" y="445"/>
                                          </a:lnTo>
                                          <a:lnTo>
                                            <a:pt x="219" y="462"/>
                                          </a:lnTo>
                                          <a:lnTo>
                                            <a:pt x="241" y="477"/>
                                          </a:lnTo>
                                          <a:lnTo>
                                            <a:pt x="270" y="493"/>
                                          </a:lnTo>
                                          <a:lnTo>
                                            <a:pt x="292" y="507"/>
                                          </a:lnTo>
                                          <a:lnTo>
                                            <a:pt x="315" y="516"/>
                                          </a:lnTo>
                                          <a:lnTo>
                                            <a:pt x="334" y="520"/>
                                          </a:lnTo>
                                          <a:lnTo>
                                            <a:pt x="355" y="526"/>
                                          </a:lnTo>
                                          <a:lnTo>
                                            <a:pt x="376" y="537"/>
                                          </a:lnTo>
                                          <a:lnTo>
                                            <a:pt x="411" y="554"/>
                                          </a:lnTo>
                                          <a:lnTo>
                                            <a:pt x="448" y="572"/>
                                          </a:lnTo>
                                          <a:lnTo>
                                            <a:pt x="481" y="587"/>
                                          </a:lnTo>
                                          <a:lnTo>
                                            <a:pt x="512" y="604"/>
                                          </a:lnTo>
                                          <a:lnTo>
                                            <a:pt x="543" y="620"/>
                                          </a:lnTo>
                                          <a:lnTo>
                                            <a:pt x="570" y="625"/>
                                          </a:lnTo>
                                          <a:lnTo>
                                            <a:pt x="598" y="633"/>
                                          </a:lnTo>
                                          <a:lnTo>
                                            <a:pt x="628" y="642"/>
                                          </a:lnTo>
                                          <a:lnTo>
                                            <a:pt x="657" y="645"/>
                                          </a:lnTo>
                                          <a:lnTo>
                                            <a:pt x="693" y="649"/>
                                          </a:lnTo>
                                          <a:lnTo>
                                            <a:pt x="730" y="652"/>
                                          </a:lnTo>
                                          <a:lnTo>
                                            <a:pt x="764" y="655"/>
                                          </a:lnTo>
                                          <a:lnTo>
                                            <a:pt x="777" y="653"/>
                                          </a:lnTo>
                                          <a:lnTo>
                                            <a:pt x="791" y="647"/>
                                          </a:lnTo>
                                          <a:lnTo>
                                            <a:pt x="799" y="635"/>
                                          </a:lnTo>
                                          <a:lnTo>
                                            <a:pt x="803" y="621"/>
                                          </a:lnTo>
                                          <a:lnTo>
                                            <a:pt x="801" y="609"/>
                                          </a:lnTo>
                                          <a:lnTo>
                                            <a:pt x="787" y="589"/>
                                          </a:lnTo>
                                          <a:lnTo>
                                            <a:pt x="764" y="562"/>
                                          </a:lnTo>
                                          <a:lnTo>
                                            <a:pt x="739" y="540"/>
                                          </a:lnTo>
                                          <a:lnTo>
                                            <a:pt x="716" y="520"/>
                                          </a:lnTo>
                                          <a:lnTo>
                                            <a:pt x="688" y="502"/>
                                          </a:lnTo>
                                          <a:lnTo>
                                            <a:pt x="661" y="483"/>
                                          </a:lnTo>
                                          <a:lnTo>
                                            <a:pt x="635" y="461"/>
                                          </a:lnTo>
                                          <a:lnTo>
                                            <a:pt x="616" y="437"/>
                                          </a:lnTo>
                                          <a:lnTo>
                                            <a:pt x="597" y="412"/>
                                          </a:lnTo>
                                          <a:lnTo>
                                            <a:pt x="577" y="380"/>
                                          </a:lnTo>
                                          <a:lnTo>
                                            <a:pt x="561" y="355"/>
                                          </a:lnTo>
                                          <a:lnTo>
                                            <a:pt x="545" y="330"/>
                                          </a:lnTo>
                                          <a:lnTo>
                                            <a:pt x="526" y="299"/>
                                          </a:lnTo>
                                          <a:lnTo>
                                            <a:pt x="508" y="268"/>
                                          </a:lnTo>
                                          <a:lnTo>
                                            <a:pt x="493" y="240"/>
                                          </a:lnTo>
                                          <a:lnTo>
                                            <a:pt x="478" y="211"/>
                                          </a:lnTo>
                                          <a:lnTo>
                                            <a:pt x="463" y="181"/>
                                          </a:lnTo>
                                          <a:lnTo>
                                            <a:pt x="449" y="154"/>
                                          </a:lnTo>
                                          <a:lnTo>
                                            <a:pt x="436" y="128"/>
                                          </a:lnTo>
                                          <a:lnTo>
                                            <a:pt x="426" y="99"/>
                                          </a:lnTo>
                                          <a:lnTo>
                                            <a:pt x="419" y="80"/>
                                          </a:lnTo>
                                          <a:lnTo>
                                            <a:pt x="412" y="68"/>
                                          </a:lnTo>
                                          <a:lnTo>
                                            <a:pt x="401" y="59"/>
                                          </a:lnTo>
                                          <a:lnTo>
                                            <a:pt x="389" y="55"/>
                                          </a:lnTo>
                                          <a:lnTo>
                                            <a:pt x="375" y="56"/>
                                          </a:lnTo>
                                          <a:lnTo>
                                            <a:pt x="360" y="61"/>
                                          </a:lnTo>
                                          <a:lnTo>
                                            <a:pt x="344" y="70"/>
                                          </a:lnTo>
                                          <a:lnTo>
                                            <a:pt x="325" y="77"/>
                                          </a:lnTo>
                                          <a:lnTo>
                                            <a:pt x="304" y="84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  <p:sp>
                                  <p:nvSpPr>
                                    <p:cNvPr id="62933" name="Freeform 80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045" y="1723"/>
                                      <a:ext cx="129" cy="125"/>
                                    </a:xfrm>
                                    <a:custGeom>
                                      <a:avLst/>
                                      <a:gdLst>
                                        <a:gd name="T0" fmla="*/ 5 w 645"/>
                                        <a:gd name="T1" fmla="*/ 2 h 627"/>
                                        <a:gd name="T2" fmla="*/ 8 w 645"/>
                                        <a:gd name="T3" fmla="*/ 1 h 627"/>
                                        <a:gd name="T4" fmla="*/ 11 w 645"/>
                                        <a:gd name="T5" fmla="*/ 0 h 627"/>
                                        <a:gd name="T6" fmla="*/ 15 w 645"/>
                                        <a:gd name="T7" fmla="*/ 0 h 627"/>
                                        <a:gd name="T8" fmla="*/ 18 w 645"/>
                                        <a:gd name="T9" fmla="*/ 2 h 627"/>
                                        <a:gd name="T10" fmla="*/ 20 w 645"/>
                                        <a:gd name="T11" fmla="*/ 5 h 627"/>
                                        <a:gd name="T12" fmla="*/ 23 w 645"/>
                                        <a:gd name="T13" fmla="*/ 8 h 627"/>
                                        <a:gd name="T14" fmla="*/ 25 w 645"/>
                                        <a:gd name="T15" fmla="*/ 10 h 627"/>
                                        <a:gd name="T16" fmla="*/ 26 w 645"/>
                                        <a:gd name="T17" fmla="*/ 13 h 627"/>
                                        <a:gd name="T18" fmla="*/ 25 w 645"/>
                                        <a:gd name="T19" fmla="*/ 15 h 627"/>
                                        <a:gd name="T20" fmla="*/ 24 w 645"/>
                                        <a:gd name="T21" fmla="*/ 17 h 627"/>
                                        <a:gd name="T22" fmla="*/ 22 w 645"/>
                                        <a:gd name="T23" fmla="*/ 19 h 627"/>
                                        <a:gd name="T24" fmla="*/ 23 w 645"/>
                                        <a:gd name="T25" fmla="*/ 18 h 627"/>
                                        <a:gd name="T26" fmla="*/ 24 w 645"/>
                                        <a:gd name="T27" fmla="*/ 16 h 627"/>
                                        <a:gd name="T28" fmla="*/ 24 w 645"/>
                                        <a:gd name="T29" fmla="*/ 14 h 627"/>
                                        <a:gd name="T30" fmla="*/ 25 w 645"/>
                                        <a:gd name="T31" fmla="*/ 12 h 627"/>
                                        <a:gd name="T32" fmla="*/ 24 w 645"/>
                                        <a:gd name="T33" fmla="*/ 11 h 627"/>
                                        <a:gd name="T34" fmla="*/ 24 w 645"/>
                                        <a:gd name="T35" fmla="*/ 10 h 627"/>
                                        <a:gd name="T36" fmla="*/ 22 w 645"/>
                                        <a:gd name="T37" fmla="*/ 9 h 627"/>
                                        <a:gd name="T38" fmla="*/ 21 w 645"/>
                                        <a:gd name="T39" fmla="*/ 7 h 627"/>
                                        <a:gd name="T40" fmla="*/ 20 w 645"/>
                                        <a:gd name="T41" fmla="*/ 6 h 627"/>
                                        <a:gd name="T42" fmla="*/ 19 w 645"/>
                                        <a:gd name="T43" fmla="*/ 4 h 627"/>
                                        <a:gd name="T44" fmla="*/ 18 w 645"/>
                                        <a:gd name="T45" fmla="*/ 3 h 627"/>
                                        <a:gd name="T46" fmla="*/ 17 w 645"/>
                                        <a:gd name="T47" fmla="*/ 2 h 627"/>
                                        <a:gd name="T48" fmla="*/ 15 w 645"/>
                                        <a:gd name="T49" fmla="*/ 1 h 627"/>
                                        <a:gd name="T50" fmla="*/ 13 w 645"/>
                                        <a:gd name="T51" fmla="*/ 1 h 627"/>
                                        <a:gd name="T52" fmla="*/ 11 w 645"/>
                                        <a:gd name="T53" fmla="*/ 1 h 627"/>
                                        <a:gd name="T54" fmla="*/ 9 w 645"/>
                                        <a:gd name="T55" fmla="*/ 1 h 627"/>
                                        <a:gd name="T56" fmla="*/ 8 w 645"/>
                                        <a:gd name="T57" fmla="*/ 2 h 627"/>
                                        <a:gd name="T58" fmla="*/ 6 w 645"/>
                                        <a:gd name="T59" fmla="*/ 3 h 627"/>
                                        <a:gd name="T60" fmla="*/ 5 w 645"/>
                                        <a:gd name="T61" fmla="*/ 4 h 627"/>
                                        <a:gd name="T62" fmla="*/ 3 w 645"/>
                                        <a:gd name="T63" fmla="*/ 6 h 627"/>
                                        <a:gd name="T64" fmla="*/ 3 w 645"/>
                                        <a:gd name="T65" fmla="*/ 7 h 627"/>
                                        <a:gd name="T66" fmla="*/ 2 w 645"/>
                                        <a:gd name="T67" fmla="*/ 9 h 627"/>
                                        <a:gd name="T68" fmla="*/ 1 w 645"/>
                                        <a:gd name="T69" fmla="*/ 11 h 627"/>
                                        <a:gd name="T70" fmla="*/ 1 w 645"/>
                                        <a:gd name="T71" fmla="*/ 13 h 627"/>
                                        <a:gd name="T72" fmla="*/ 1 w 645"/>
                                        <a:gd name="T73" fmla="*/ 14 h 627"/>
                                        <a:gd name="T74" fmla="*/ 2 w 645"/>
                                        <a:gd name="T75" fmla="*/ 16 h 627"/>
                                        <a:gd name="T76" fmla="*/ 2 w 645"/>
                                        <a:gd name="T77" fmla="*/ 18 h 627"/>
                                        <a:gd name="T78" fmla="*/ 3 w 645"/>
                                        <a:gd name="T79" fmla="*/ 20 h 627"/>
                                        <a:gd name="T80" fmla="*/ 4 w 645"/>
                                        <a:gd name="T81" fmla="*/ 21 h 627"/>
                                        <a:gd name="T82" fmla="*/ 5 w 645"/>
                                        <a:gd name="T83" fmla="*/ 23 h 627"/>
                                        <a:gd name="T84" fmla="*/ 7 w 645"/>
                                        <a:gd name="T85" fmla="*/ 24 h 627"/>
                                        <a:gd name="T86" fmla="*/ 8 w 645"/>
                                        <a:gd name="T87" fmla="*/ 24 h 627"/>
                                        <a:gd name="T88" fmla="*/ 9 w 645"/>
                                        <a:gd name="T89" fmla="*/ 24 h 627"/>
                                        <a:gd name="T90" fmla="*/ 11 w 645"/>
                                        <a:gd name="T91" fmla="*/ 24 h 627"/>
                                        <a:gd name="T92" fmla="*/ 9 w 645"/>
                                        <a:gd name="T93" fmla="*/ 25 h 627"/>
                                        <a:gd name="T94" fmla="*/ 7 w 645"/>
                                        <a:gd name="T95" fmla="*/ 25 h 627"/>
                                        <a:gd name="T96" fmla="*/ 5 w 645"/>
                                        <a:gd name="T97" fmla="*/ 23 h 627"/>
                                        <a:gd name="T98" fmla="*/ 3 w 645"/>
                                        <a:gd name="T99" fmla="*/ 21 h 627"/>
                                        <a:gd name="T100" fmla="*/ 1 w 645"/>
                                        <a:gd name="T101" fmla="*/ 17 h 627"/>
                                        <a:gd name="T102" fmla="*/ 0 w 645"/>
                                        <a:gd name="T103" fmla="*/ 14 h 627"/>
                                        <a:gd name="T104" fmla="*/ 1 w 645"/>
                                        <a:gd name="T105" fmla="*/ 11 h 627"/>
                                        <a:gd name="T106" fmla="*/ 2 w 645"/>
                                        <a:gd name="T107" fmla="*/ 6 h 627"/>
                                        <a:gd name="T108" fmla="*/ 4 w 645"/>
                                        <a:gd name="T109" fmla="*/ 3 h 627"/>
                                        <a:gd name="T110" fmla="*/ 0 60000 65536"/>
                                        <a:gd name="T111" fmla="*/ 0 60000 65536"/>
                                        <a:gd name="T112" fmla="*/ 0 60000 65536"/>
                                        <a:gd name="T113" fmla="*/ 0 60000 65536"/>
                                        <a:gd name="T114" fmla="*/ 0 60000 65536"/>
                                        <a:gd name="T115" fmla="*/ 0 60000 65536"/>
                                        <a:gd name="T116" fmla="*/ 0 60000 65536"/>
                                        <a:gd name="T117" fmla="*/ 0 60000 65536"/>
                                        <a:gd name="T118" fmla="*/ 0 60000 65536"/>
                                        <a:gd name="T119" fmla="*/ 0 60000 65536"/>
                                        <a:gd name="T120" fmla="*/ 0 60000 65536"/>
                                        <a:gd name="T121" fmla="*/ 0 60000 65536"/>
                                        <a:gd name="T122" fmla="*/ 0 60000 65536"/>
                                        <a:gd name="T123" fmla="*/ 0 60000 65536"/>
                                        <a:gd name="T124" fmla="*/ 0 60000 65536"/>
                                        <a:gd name="T125" fmla="*/ 0 60000 65536"/>
                                        <a:gd name="T126" fmla="*/ 0 60000 65536"/>
                                        <a:gd name="T127" fmla="*/ 0 60000 65536"/>
                                        <a:gd name="T128" fmla="*/ 0 60000 65536"/>
                                        <a:gd name="T129" fmla="*/ 0 60000 65536"/>
                                        <a:gd name="T130" fmla="*/ 0 60000 65536"/>
                                        <a:gd name="T131" fmla="*/ 0 60000 65536"/>
                                        <a:gd name="T132" fmla="*/ 0 60000 65536"/>
                                        <a:gd name="T133" fmla="*/ 0 60000 65536"/>
                                        <a:gd name="T134" fmla="*/ 0 60000 65536"/>
                                        <a:gd name="T135" fmla="*/ 0 60000 65536"/>
                                        <a:gd name="T136" fmla="*/ 0 60000 65536"/>
                                        <a:gd name="T137" fmla="*/ 0 60000 65536"/>
                                        <a:gd name="T138" fmla="*/ 0 60000 65536"/>
                                        <a:gd name="T139" fmla="*/ 0 60000 65536"/>
                                        <a:gd name="T140" fmla="*/ 0 60000 65536"/>
                                        <a:gd name="T141" fmla="*/ 0 60000 65536"/>
                                        <a:gd name="T142" fmla="*/ 0 60000 65536"/>
                                        <a:gd name="T143" fmla="*/ 0 60000 65536"/>
                                        <a:gd name="T144" fmla="*/ 0 60000 65536"/>
                                        <a:gd name="T145" fmla="*/ 0 60000 65536"/>
                                        <a:gd name="T146" fmla="*/ 0 60000 65536"/>
                                        <a:gd name="T147" fmla="*/ 0 60000 65536"/>
                                        <a:gd name="T148" fmla="*/ 0 60000 65536"/>
                                        <a:gd name="T149" fmla="*/ 0 60000 65536"/>
                                        <a:gd name="T150" fmla="*/ 0 60000 65536"/>
                                        <a:gd name="T151" fmla="*/ 0 60000 65536"/>
                                        <a:gd name="T152" fmla="*/ 0 60000 65536"/>
                                        <a:gd name="T153" fmla="*/ 0 60000 65536"/>
                                        <a:gd name="T154" fmla="*/ 0 60000 65536"/>
                                        <a:gd name="T155" fmla="*/ 0 60000 65536"/>
                                        <a:gd name="T156" fmla="*/ 0 60000 65536"/>
                                        <a:gd name="T157" fmla="*/ 0 60000 65536"/>
                                        <a:gd name="T158" fmla="*/ 0 60000 65536"/>
                                        <a:gd name="T159" fmla="*/ 0 60000 65536"/>
                                        <a:gd name="T160" fmla="*/ 0 60000 65536"/>
                                        <a:gd name="T161" fmla="*/ 0 60000 65536"/>
                                        <a:gd name="T162" fmla="*/ 0 60000 65536"/>
                                        <a:gd name="T163" fmla="*/ 0 60000 65536"/>
                                        <a:gd name="T164" fmla="*/ 0 60000 65536"/>
                                        <a:gd name="T165" fmla="*/ 0 w 645"/>
                                        <a:gd name="T166" fmla="*/ 0 h 627"/>
                                        <a:gd name="T167" fmla="*/ 645 w 645"/>
                                        <a:gd name="T168" fmla="*/ 627 h 627"/>
                                      </a:gdLst>
                                      <a:ahLst/>
                                      <a:cxnLst>
                                        <a:cxn ang="T110">
                                          <a:pos x="T0" y="T1"/>
                                        </a:cxn>
                                        <a:cxn ang="T111">
                                          <a:pos x="T2" y="T3"/>
                                        </a:cxn>
                                        <a:cxn ang="T112">
                                          <a:pos x="T4" y="T5"/>
                                        </a:cxn>
                                        <a:cxn ang="T113">
                                          <a:pos x="T6" y="T7"/>
                                        </a:cxn>
                                        <a:cxn ang="T114">
                                          <a:pos x="T8" y="T9"/>
                                        </a:cxn>
                                        <a:cxn ang="T115">
                                          <a:pos x="T10" y="T11"/>
                                        </a:cxn>
                                        <a:cxn ang="T116">
                                          <a:pos x="T12" y="T13"/>
                                        </a:cxn>
                                        <a:cxn ang="T117">
                                          <a:pos x="T14" y="T15"/>
                                        </a:cxn>
                                        <a:cxn ang="T118">
                                          <a:pos x="T16" y="T17"/>
                                        </a:cxn>
                                        <a:cxn ang="T119">
                                          <a:pos x="T18" y="T19"/>
                                        </a:cxn>
                                        <a:cxn ang="T120">
                                          <a:pos x="T20" y="T21"/>
                                        </a:cxn>
                                        <a:cxn ang="T121">
                                          <a:pos x="T22" y="T23"/>
                                        </a:cxn>
                                        <a:cxn ang="T122">
                                          <a:pos x="T24" y="T25"/>
                                        </a:cxn>
                                        <a:cxn ang="T123">
                                          <a:pos x="T26" y="T27"/>
                                        </a:cxn>
                                        <a:cxn ang="T124">
                                          <a:pos x="T28" y="T29"/>
                                        </a:cxn>
                                        <a:cxn ang="T125">
                                          <a:pos x="T30" y="T31"/>
                                        </a:cxn>
                                        <a:cxn ang="T126">
                                          <a:pos x="T32" y="T33"/>
                                        </a:cxn>
                                        <a:cxn ang="T127">
                                          <a:pos x="T34" y="T35"/>
                                        </a:cxn>
                                        <a:cxn ang="T128">
                                          <a:pos x="T36" y="T37"/>
                                        </a:cxn>
                                        <a:cxn ang="T129">
                                          <a:pos x="T38" y="T39"/>
                                        </a:cxn>
                                        <a:cxn ang="T130">
                                          <a:pos x="T40" y="T41"/>
                                        </a:cxn>
                                        <a:cxn ang="T131">
                                          <a:pos x="T42" y="T43"/>
                                        </a:cxn>
                                        <a:cxn ang="T132">
                                          <a:pos x="T44" y="T45"/>
                                        </a:cxn>
                                        <a:cxn ang="T133">
                                          <a:pos x="T46" y="T47"/>
                                        </a:cxn>
                                        <a:cxn ang="T134">
                                          <a:pos x="T48" y="T49"/>
                                        </a:cxn>
                                        <a:cxn ang="T135">
                                          <a:pos x="T50" y="T51"/>
                                        </a:cxn>
                                        <a:cxn ang="T136">
                                          <a:pos x="T52" y="T53"/>
                                        </a:cxn>
                                        <a:cxn ang="T137">
                                          <a:pos x="T54" y="T55"/>
                                        </a:cxn>
                                        <a:cxn ang="T138">
                                          <a:pos x="T56" y="T57"/>
                                        </a:cxn>
                                        <a:cxn ang="T139">
                                          <a:pos x="T58" y="T59"/>
                                        </a:cxn>
                                        <a:cxn ang="T140">
                                          <a:pos x="T60" y="T61"/>
                                        </a:cxn>
                                        <a:cxn ang="T141">
                                          <a:pos x="T62" y="T63"/>
                                        </a:cxn>
                                        <a:cxn ang="T142">
                                          <a:pos x="T64" y="T65"/>
                                        </a:cxn>
                                        <a:cxn ang="T143">
                                          <a:pos x="T66" y="T67"/>
                                        </a:cxn>
                                        <a:cxn ang="T144">
                                          <a:pos x="T68" y="T69"/>
                                        </a:cxn>
                                        <a:cxn ang="T145">
                                          <a:pos x="T70" y="T71"/>
                                        </a:cxn>
                                        <a:cxn ang="T146">
                                          <a:pos x="T72" y="T73"/>
                                        </a:cxn>
                                        <a:cxn ang="T147">
                                          <a:pos x="T74" y="T75"/>
                                        </a:cxn>
                                        <a:cxn ang="T148">
                                          <a:pos x="T76" y="T77"/>
                                        </a:cxn>
                                        <a:cxn ang="T149">
                                          <a:pos x="T78" y="T79"/>
                                        </a:cxn>
                                        <a:cxn ang="T150">
                                          <a:pos x="T80" y="T81"/>
                                        </a:cxn>
                                        <a:cxn ang="T151">
                                          <a:pos x="T82" y="T83"/>
                                        </a:cxn>
                                        <a:cxn ang="T152">
                                          <a:pos x="T84" y="T85"/>
                                        </a:cxn>
                                        <a:cxn ang="T153">
                                          <a:pos x="T86" y="T87"/>
                                        </a:cxn>
                                        <a:cxn ang="T154">
                                          <a:pos x="T88" y="T89"/>
                                        </a:cxn>
                                        <a:cxn ang="T155">
                                          <a:pos x="T90" y="T91"/>
                                        </a:cxn>
                                        <a:cxn ang="T156">
                                          <a:pos x="T92" y="T93"/>
                                        </a:cxn>
                                        <a:cxn ang="T157">
                                          <a:pos x="T94" y="T95"/>
                                        </a:cxn>
                                        <a:cxn ang="T158">
                                          <a:pos x="T96" y="T97"/>
                                        </a:cxn>
                                        <a:cxn ang="T159">
                                          <a:pos x="T98" y="T99"/>
                                        </a:cxn>
                                        <a:cxn ang="T160">
                                          <a:pos x="T100" y="T101"/>
                                        </a:cxn>
                                        <a:cxn ang="T161">
                                          <a:pos x="T102" y="T103"/>
                                        </a:cxn>
                                        <a:cxn ang="T162">
                                          <a:pos x="T104" y="T105"/>
                                        </a:cxn>
                                        <a:cxn ang="T163">
                                          <a:pos x="T106" y="T107"/>
                                        </a:cxn>
                                        <a:cxn ang="T164">
                                          <a:pos x="T108" y="T109"/>
                                        </a:cxn>
                                      </a:cxnLst>
                                      <a:rect l="T165" t="T166" r="T167" b="T168"/>
                                      <a:pathLst>
                                        <a:path w="645" h="627">
                                          <a:moveTo>
                                            <a:pt x="95" y="86"/>
                                          </a:moveTo>
                                          <a:lnTo>
                                            <a:pt x="127" y="60"/>
                                          </a:lnTo>
                                          <a:lnTo>
                                            <a:pt x="158" y="37"/>
                                          </a:lnTo>
                                          <a:lnTo>
                                            <a:pt x="192" y="18"/>
                                          </a:lnTo>
                                          <a:lnTo>
                                            <a:pt x="233" y="6"/>
                                          </a:lnTo>
                                          <a:lnTo>
                                            <a:pt x="268" y="2"/>
                                          </a:lnTo>
                                          <a:lnTo>
                                            <a:pt x="309" y="0"/>
                                          </a:lnTo>
                                          <a:lnTo>
                                            <a:pt x="367" y="5"/>
                                          </a:lnTo>
                                          <a:lnTo>
                                            <a:pt x="424" y="17"/>
                                          </a:lnTo>
                                          <a:lnTo>
                                            <a:pt x="460" y="42"/>
                                          </a:lnTo>
                                          <a:lnTo>
                                            <a:pt x="487" y="77"/>
                                          </a:lnTo>
                                          <a:lnTo>
                                            <a:pt x="511" y="119"/>
                                          </a:lnTo>
                                          <a:lnTo>
                                            <a:pt x="536" y="158"/>
                                          </a:lnTo>
                                          <a:lnTo>
                                            <a:pt x="566" y="192"/>
                                          </a:lnTo>
                                          <a:lnTo>
                                            <a:pt x="592" y="219"/>
                                          </a:lnTo>
                                          <a:lnTo>
                                            <a:pt x="627" y="259"/>
                                          </a:lnTo>
                                          <a:lnTo>
                                            <a:pt x="641" y="297"/>
                                          </a:lnTo>
                                          <a:lnTo>
                                            <a:pt x="645" y="326"/>
                                          </a:lnTo>
                                          <a:lnTo>
                                            <a:pt x="641" y="342"/>
                                          </a:lnTo>
                                          <a:lnTo>
                                            <a:pt x="632" y="370"/>
                                          </a:lnTo>
                                          <a:lnTo>
                                            <a:pt x="617" y="396"/>
                                          </a:lnTo>
                                          <a:lnTo>
                                            <a:pt x="595" y="424"/>
                                          </a:lnTo>
                                          <a:lnTo>
                                            <a:pt x="569" y="461"/>
                                          </a:lnTo>
                                          <a:lnTo>
                                            <a:pt x="545" y="488"/>
                                          </a:lnTo>
                                          <a:lnTo>
                                            <a:pt x="559" y="462"/>
                                          </a:lnTo>
                                          <a:lnTo>
                                            <a:pt x="569" y="445"/>
                                          </a:lnTo>
                                          <a:lnTo>
                                            <a:pt x="582" y="424"/>
                                          </a:lnTo>
                                          <a:lnTo>
                                            <a:pt x="591" y="407"/>
                                          </a:lnTo>
                                          <a:lnTo>
                                            <a:pt x="604" y="381"/>
                                          </a:lnTo>
                                          <a:lnTo>
                                            <a:pt x="611" y="355"/>
                                          </a:lnTo>
                                          <a:lnTo>
                                            <a:pt x="618" y="327"/>
                                          </a:lnTo>
                                          <a:lnTo>
                                            <a:pt x="620" y="312"/>
                                          </a:lnTo>
                                          <a:lnTo>
                                            <a:pt x="616" y="297"/>
                                          </a:lnTo>
                                          <a:lnTo>
                                            <a:pt x="608" y="279"/>
                                          </a:lnTo>
                                          <a:lnTo>
                                            <a:pt x="602" y="263"/>
                                          </a:lnTo>
                                          <a:lnTo>
                                            <a:pt x="589" y="251"/>
                                          </a:lnTo>
                                          <a:lnTo>
                                            <a:pt x="574" y="238"/>
                                          </a:lnTo>
                                          <a:lnTo>
                                            <a:pt x="562" y="221"/>
                                          </a:lnTo>
                                          <a:lnTo>
                                            <a:pt x="546" y="203"/>
                                          </a:lnTo>
                                          <a:lnTo>
                                            <a:pt x="531" y="181"/>
                                          </a:lnTo>
                                          <a:lnTo>
                                            <a:pt x="515" y="159"/>
                                          </a:lnTo>
                                          <a:lnTo>
                                            <a:pt x="500" y="141"/>
                                          </a:lnTo>
                                          <a:lnTo>
                                            <a:pt x="488" y="120"/>
                                          </a:lnTo>
                                          <a:lnTo>
                                            <a:pt x="477" y="97"/>
                                          </a:lnTo>
                                          <a:lnTo>
                                            <a:pt x="468" y="81"/>
                                          </a:lnTo>
                                          <a:lnTo>
                                            <a:pt x="453" y="68"/>
                                          </a:lnTo>
                                          <a:lnTo>
                                            <a:pt x="437" y="55"/>
                                          </a:lnTo>
                                          <a:lnTo>
                                            <a:pt x="421" y="43"/>
                                          </a:lnTo>
                                          <a:lnTo>
                                            <a:pt x="403" y="35"/>
                                          </a:lnTo>
                                          <a:lnTo>
                                            <a:pt x="385" y="31"/>
                                          </a:lnTo>
                                          <a:lnTo>
                                            <a:pt x="355" y="29"/>
                                          </a:lnTo>
                                          <a:lnTo>
                                            <a:pt x="325" y="29"/>
                                          </a:lnTo>
                                          <a:lnTo>
                                            <a:pt x="302" y="30"/>
                                          </a:lnTo>
                                          <a:lnTo>
                                            <a:pt x="280" y="29"/>
                                          </a:lnTo>
                                          <a:lnTo>
                                            <a:pt x="259" y="31"/>
                                          </a:lnTo>
                                          <a:lnTo>
                                            <a:pt x="236" y="36"/>
                                          </a:lnTo>
                                          <a:lnTo>
                                            <a:pt x="215" y="41"/>
                                          </a:lnTo>
                                          <a:lnTo>
                                            <a:pt x="195" y="49"/>
                                          </a:lnTo>
                                          <a:lnTo>
                                            <a:pt x="176" y="60"/>
                                          </a:lnTo>
                                          <a:lnTo>
                                            <a:pt x="158" y="74"/>
                                          </a:lnTo>
                                          <a:lnTo>
                                            <a:pt x="138" y="87"/>
                                          </a:lnTo>
                                          <a:lnTo>
                                            <a:pt x="119" y="103"/>
                                          </a:lnTo>
                                          <a:lnTo>
                                            <a:pt x="99" y="124"/>
                                          </a:lnTo>
                                          <a:lnTo>
                                            <a:pt x="83" y="143"/>
                                          </a:lnTo>
                                          <a:lnTo>
                                            <a:pt x="72" y="160"/>
                                          </a:lnTo>
                                          <a:lnTo>
                                            <a:pt x="65" y="181"/>
                                          </a:lnTo>
                                          <a:lnTo>
                                            <a:pt x="56" y="202"/>
                                          </a:lnTo>
                                          <a:lnTo>
                                            <a:pt x="47" y="223"/>
                                          </a:lnTo>
                                          <a:lnTo>
                                            <a:pt x="37" y="247"/>
                                          </a:lnTo>
                                          <a:lnTo>
                                            <a:pt x="35" y="275"/>
                                          </a:lnTo>
                                          <a:lnTo>
                                            <a:pt x="32" y="300"/>
                                          </a:lnTo>
                                          <a:lnTo>
                                            <a:pt x="29" y="324"/>
                                          </a:lnTo>
                                          <a:lnTo>
                                            <a:pt x="29" y="340"/>
                                          </a:lnTo>
                                          <a:lnTo>
                                            <a:pt x="31" y="361"/>
                                          </a:lnTo>
                                          <a:lnTo>
                                            <a:pt x="36" y="384"/>
                                          </a:lnTo>
                                          <a:lnTo>
                                            <a:pt x="40" y="408"/>
                                          </a:lnTo>
                                          <a:lnTo>
                                            <a:pt x="51" y="436"/>
                                          </a:lnTo>
                                          <a:lnTo>
                                            <a:pt x="61" y="462"/>
                                          </a:lnTo>
                                          <a:lnTo>
                                            <a:pt x="68" y="477"/>
                                          </a:lnTo>
                                          <a:lnTo>
                                            <a:pt x="80" y="496"/>
                                          </a:lnTo>
                                          <a:lnTo>
                                            <a:pt x="95" y="519"/>
                                          </a:lnTo>
                                          <a:lnTo>
                                            <a:pt x="108" y="535"/>
                                          </a:lnTo>
                                          <a:lnTo>
                                            <a:pt x="120" y="551"/>
                                          </a:lnTo>
                                          <a:lnTo>
                                            <a:pt x="136" y="566"/>
                                          </a:lnTo>
                                          <a:lnTo>
                                            <a:pt x="155" y="581"/>
                                          </a:lnTo>
                                          <a:lnTo>
                                            <a:pt x="170" y="593"/>
                                          </a:lnTo>
                                          <a:lnTo>
                                            <a:pt x="183" y="600"/>
                                          </a:lnTo>
                                          <a:lnTo>
                                            <a:pt x="202" y="607"/>
                                          </a:lnTo>
                                          <a:lnTo>
                                            <a:pt x="218" y="611"/>
                                          </a:lnTo>
                                          <a:lnTo>
                                            <a:pt x="235" y="614"/>
                                          </a:lnTo>
                                          <a:lnTo>
                                            <a:pt x="253" y="615"/>
                                          </a:lnTo>
                                          <a:lnTo>
                                            <a:pt x="282" y="612"/>
                                          </a:lnTo>
                                          <a:lnTo>
                                            <a:pt x="248" y="622"/>
                                          </a:lnTo>
                                          <a:lnTo>
                                            <a:pt x="221" y="627"/>
                                          </a:lnTo>
                                          <a:lnTo>
                                            <a:pt x="195" y="623"/>
                                          </a:lnTo>
                                          <a:lnTo>
                                            <a:pt x="169" y="615"/>
                                          </a:lnTo>
                                          <a:lnTo>
                                            <a:pt x="142" y="601"/>
                                          </a:lnTo>
                                          <a:lnTo>
                                            <a:pt x="122" y="583"/>
                                          </a:lnTo>
                                          <a:lnTo>
                                            <a:pt x="100" y="560"/>
                                          </a:lnTo>
                                          <a:lnTo>
                                            <a:pt x="72" y="524"/>
                                          </a:lnTo>
                                          <a:lnTo>
                                            <a:pt x="41" y="476"/>
                                          </a:lnTo>
                                          <a:lnTo>
                                            <a:pt x="18" y="431"/>
                                          </a:lnTo>
                                          <a:lnTo>
                                            <a:pt x="3" y="387"/>
                                          </a:lnTo>
                                          <a:lnTo>
                                            <a:pt x="0" y="356"/>
                                          </a:lnTo>
                                          <a:lnTo>
                                            <a:pt x="4" y="327"/>
                                          </a:lnTo>
                                          <a:lnTo>
                                            <a:pt x="13" y="269"/>
                                          </a:lnTo>
                                          <a:lnTo>
                                            <a:pt x="23" y="204"/>
                                          </a:lnTo>
                                          <a:lnTo>
                                            <a:pt x="44" y="153"/>
                                          </a:lnTo>
                                          <a:lnTo>
                                            <a:pt x="69" y="116"/>
                                          </a:lnTo>
                                          <a:lnTo>
                                            <a:pt x="95" y="86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4040"/>
                                    </a:solidFill>
                                    <a:ln w="9525">
                                      <a:noFill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cs-CZ"/>
                                    </a:p>
                                  </p:txBody>
                                </p:sp>
                              </p:grpSp>
                            </p:grpSp>
                            <p:sp>
                              <p:nvSpPr>
                                <p:cNvPr id="62929" name="Freeform 8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147" y="1838"/>
                                  <a:ext cx="90" cy="81"/>
                                </a:xfrm>
                                <a:custGeom>
                                  <a:avLst/>
                                  <a:gdLst>
                                    <a:gd name="T0" fmla="*/ 2 w 447"/>
                                    <a:gd name="T1" fmla="*/ 2 h 407"/>
                                    <a:gd name="T2" fmla="*/ 3 w 447"/>
                                    <a:gd name="T3" fmla="*/ 1 h 407"/>
                                    <a:gd name="T4" fmla="*/ 4 w 447"/>
                                    <a:gd name="T5" fmla="*/ 1 h 407"/>
                                    <a:gd name="T6" fmla="*/ 4 w 447"/>
                                    <a:gd name="T7" fmla="*/ 0 h 407"/>
                                    <a:gd name="T8" fmla="*/ 5 w 447"/>
                                    <a:gd name="T9" fmla="*/ 0 h 407"/>
                                    <a:gd name="T10" fmla="*/ 6 w 447"/>
                                    <a:gd name="T11" fmla="*/ 0 h 407"/>
                                    <a:gd name="T12" fmla="*/ 6 w 447"/>
                                    <a:gd name="T13" fmla="*/ 0 h 407"/>
                                    <a:gd name="T14" fmla="*/ 7 w 447"/>
                                    <a:gd name="T15" fmla="*/ 0 h 407"/>
                                    <a:gd name="T16" fmla="*/ 8 w 447"/>
                                    <a:gd name="T17" fmla="*/ 1 h 407"/>
                                    <a:gd name="T18" fmla="*/ 9 w 447"/>
                                    <a:gd name="T19" fmla="*/ 2 h 407"/>
                                    <a:gd name="T20" fmla="*/ 10 w 447"/>
                                    <a:gd name="T21" fmla="*/ 3 h 407"/>
                                    <a:gd name="T22" fmla="*/ 10 w 447"/>
                                    <a:gd name="T23" fmla="*/ 4 h 407"/>
                                    <a:gd name="T24" fmla="*/ 11 w 447"/>
                                    <a:gd name="T25" fmla="*/ 5 h 407"/>
                                    <a:gd name="T26" fmla="*/ 12 w 447"/>
                                    <a:gd name="T27" fmla="*/ 7 h 407"/>
                                    <a:gd name="T28" fmla="*/ 13 w 447"/>
                                    <a:gd name="T29" fmla="*/ 8 h 407"/>
                                    <a:gd name="T30" fmla="*/ 14 w 447"/>
                                    <a:gd name="T31" fmla="*/ 10 h 407"/>
                                    <a:gd name="T32" fmla="*/ 15 w 447"/>
                                    <a:gd name="T33" fmla="*/ 11 h 407"/>
                                    <a:gd name="T34" fmla="*/ 16 w 447"/>
                                    <a:gd name="T35" fmla="*/ 12 h 407"/>
                                    <a:gd name="T36" fmla="*/ 17 w 447"/>
                                    <a:gd name="T37" fmla="*/ 12 h 407"/>
                                    <a:gd name="T38" fmla="*/ 18 w 447"/>
                                    <a:gd name="T39" fmla="*/ 13 h 407"/>
                                    <a:gd name="T40" fmla="*/ 18 w 447"/>
                                    <a:gd name="T41" fmla="*/ 14 h 407"/>
                                    <a:gd name="T42" fmla="*/ 18 w 447"/>
                                    <a:gd name="T43" fmla="*/ 15 h 407"/>
                                    <a:gd name="T44" fmla="*/ 18 w 447"/>
                                    <a:gd name="T45" fmla="*/ 15 h 407"/>
                                    <a:gd name="T46" fmla="*/ 18 w 447"/>
                                    <a:gd name="T47" fmla="*/ 16 h 407"/>
                                    <a:gd name="T48" fmla="*/ 17 w 447"/>
                                    <a:gd name="T49" fmla="*/ 16 h 407"/>
                                    <a:gd name="T50" fmla="*/ 16 w 447"/>
                                    <a:gd name="T51" fmla="*/ 16 h 407"/>
                                    <a:gd name="T52" fmla="*/ 15 w 447"/>
                                    <a:gd name="T53" fmla="*/ 16 h 407"/>
                                    <a:gd name="T54" fmla="*/ 14 w 447"/>
                                    <a:gd name="T55" fmla="*/ 16 h 407"/>
                                    <a:gd name="T56" fmla="*/ 13 w 447"/>
                                    <a:gd name="T57" fmla="*/ 16 h 407"/>
                                    <a:gd name="T58" fmla="*/ 12 w 447"/>
                                    <a:gd name="T59" fmla="*/ 15 h 407"/>
                                    <a:gd name="T60" fmla="*/ 11 w 447"/>
                                    <a:gd name="T61" fmla="*/ 15 h 407"/>
                                    <a:gd name="T62" fmla="*/ 9 w 447"/>
                                    <a:gd name="T63" fmla="*/ 14 h 407"/>
                                    <a:gd name="T64" fmla="*/ 8 w 447"/>
                                    <a:gd name="T65" fmla="*/ 13 h 407"/>
                                    <a:gd name="T66" fmla="*/ 7 w 447"/>
                                    <a:gd name="T67" fmla="*/ 12 h 407"/>
                                    <a:gd name="T68" fmla="*/ 5 w 447"/>
                                    <a:gd name="T69" fmla="*/ 11 h 407"/>
                                    <a:gd name="T70" fmla="*/ 4 w 447"/>
                                    <a:gd name="T71" fmla="*/ 11 h 407"/>
                                    <a:gd name="T72" fmla="*/ 3 w 447"/>
                                    <a:gd name="T73" fmla="*/ 10 h 407"/>
                                    <a:gd name="T74" fmla="*/ 2 w 447"/>
                                    <a:gd name="T75" fmla="*/ 9 h 407"/>
                                    <a:gd name="T76" fmla="*/ 1 w 447"/>
                                    <a:gd name="T77" fmla="*/ 8 h 407"/>
                                    <a:gd name="T78" fmla="*/ 0 w 447"/>
                                    <a:gd name="T79" fmla="*/ 7 h 407"/>
                                    <a:gd name="T80" fmla="*/ 0 w 447"/>
                                    <a:gd name="T81" fmla="*/ 6 h 407"/>
                                    <a:gd name="T82" fmla="*/ 0 w 447"/>
                                    <a:gd name="T83" fmla="*/ 6 h 407"/>
                                    <a:gd name="T84" fmla="*/ 0 w 447"/>
                                    <a:gd name="T85" fmla="*/ 5 h 407"/>
                                    <a:gd name="T86" fmla="*/ 0 w 447"/>
                                    <a:gd name="T87" fmla="*/ 4 h 407"/>
                                    <a:gd name="T88" fmla="*/ 1 w 447"/>
                                    <a:gd name="T89" fmla="*/ 4 h 407"/>
                                    <a:gd name="T90" fmla="*/ 1 w 447"/>
                                    <a:gd name="T91" fmla="*/ 3 h 407"/>
                                    <a:gd name="T92" fmla="*/ 2 w 447"/>
                                    <a:gd name="T93" fmla="*/ 2 h 407"/>
                                    <a:gd name="T94" fmla="*/ 0 60000 65536"/>
                                    <a:gd name="T95" fmla="*/ 0 60000 65536"/>
                                    <a:gd name="T96" fmla="*/ 0 60000 65536"/>
                                    <a:gd name="T97" fmla="*/ 0 60000 65536"/>
                                    <a:gd name="T98" fmla="*/ 0 60000 65536"/>
                                    <a:gd name="T99" fmla="*/ 0 60000 65536"/>
                                    <a:gd name="T100" fmla="*/ 0 60000 65536"/>
                                    <a:gd name="T101" fmla="*/ 0 60000 65536"/>
                                    <a:gd name="T102" fmla="*/ 0 60000 65536"/>
                                    <a:gd name="T103" fmla="*/ 0 60000 6553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w 447"/>
                                    <a:gd name="T142" fmla="*/ 0 h 407"/>
                                    <a:gd name="T143" fmla="*/ 447 w 447"/>
                                    <a:gd name="T144" fmla="*/ 407 h 407"/>
                                  </a:gdLst>
                                  <a:ahLst/>
                                  <a:cxnLst>
                                    <a:cxn ang="T94">
                                      <a:pos x="T0" y="T1"/>
                                    </a:cxn>
                                    <a:cxn ang="T95">
                                      <a:pos x="T2" y="T3"/>
                                    </a:cxn>
                                    <a:cxn ang="T96">
                                      <a:pos x="T4" y="T5"/>
                                    </a:cxn>
                                    <a:cxn ang="T97">
                                      <a:pos x="T6" y="T7"/>
                                    </a:cxn>
                                    <a:cxn ang="T98">
                                      <a:pos x="T8" y="T9"/>
                                    </a:cxn>
                                    <a:cxn ang="T99">
                                      <a:pos x="T10" y="T11"/>
                                    </a:cxn>
                                    <a:cxn ang="T100">
                                      <a:pos x="T12" y="T13"/>
                                    </a:cxn>
                                    <a:cxn ang="T101">
                                      <a:pos x="T14" y="T15"/>
                                    </a:cxn>
                                    <a:cxn ang="T102">
                                      <a:pos x="T16" y="T17"/>
                                    </a:cxn>
                                    <a:cxn ang="T103">
                                      <a:pos x="T18" y="T19"/>
                                    </a:cxn>
                                    <a:cxn ang="T104">
                                      <a:pos x="T20" y="T21"/>
                                    </a:cxn>
                                    <a:cxn ang="T105">
                                      <a:pos x="T22" y="T23"/>
                                    </a:cxn>
                                    <a:cxn ang="T106">
                                      <a:pos x="T24" y="T25"/>
                                    </a:cxn>
                                    <a:cxn ang="T107">
                                      <a:pos x="T26" y="T27"/>
                                    </a:cxn>
                                    <a:cxn ang="T108">
                                      <a:pos x="T28" y="T29"/>
                                    </a:cxn>
                                    <a:cxn ang="T109">
                                      <a:pos x="T30" y="T31"/>
                                    </a:cxn>
                                    <a:cxn ang="T110">
                                      <a:pos x="T32" y="T33"/>
                                    </a:cxn>
                                    <a:cxn ang="T111">
                                      <a:pos x="T34" y="T35"/>
                                    </a:cxn>
                                    <a:cxn ang="T112">
                                      <a:pos x="T36" y="T37"/>
                                    </a:cxn>
                                    <a:cxn ang="T113">
                                      <a:pos x="T38" y="T39"/>
                                    </a:cxn>
                                    <a:cxn ang="T114">
                                      <a:pos x="T40" y="T41"/>
                                    </a:cxn>
                                    <a:cxn ang="T115">
                                      <a:pos x="T42" y="T43"/>
                                    </a:cxn>
                                    <a:cxn ang="T116">
                                      <a:pos x="T44" y="T45"/>
                                    </a:cxn>
                                    <a:cxn ang="T117">
                                      <a:pos x="T46" y="T47"/>
                                    </a:cxn>
                                    <a:cxn ang="T118">
                                      <a:pos x="T48" y="T49"/>
                                    </a:cxn>
                                    <a:cxn ang="T119">
                                      <a:pos x="T50" y="T51"/>
                                    </a:cxn>
                                    <a:cxn ang="T120">
                                      <a:pos x="T52" y="T53"/>
                                    </a:cxn>
                                    <a:cxn ang="T121">
                                      <a:pos x="T54" y="T55"/>
                                    </a:cxn>
                                    <a:cxn ang="T122">
                                      <a:pos x="T56" y="T57"/>
                                    </a:cxn>
                                    <a:cxn ang="T123">
                                      <a:pos x="T58" y="T59"/>
                                    </a:cxn>
                                    <a:cxn ang="T124">
                                      <a:pos x="T60" y="T61"/>
                                    </a:cxn>
                                    <a:cxn ang="T125">
                                      <a:pos x="T62" y="T63"/>
                                    </a:cxn>
                                    <a:cxn ang="T126">
                                      <a:pos x="T64" y="T65"/>
                                    </a:cxn>
                                    <a:cxn ang="T127">
                                      <a:pos x="T66" y="T67"/>
                                    </a:cxn>
                                    <a:cxn ang="T128">
                                      <a:pos x="T68" y="T69"/>
                                    </a:cxn>
                                    <a:cxn ang="T129">
                                      <a:pos x="T70" y="T71"/>
                                    </a:cxn>
                                    <a:cxn ang="T130">
                                      <a:pos x="T72" y="T73"/>
                                    </a:cxn>
                                    <a:cxn ang="T131">
                                      <a:pos x="T74" y="T75"/>
                                    </a:cxn>
                                    <a:cxn ang="T132">
                                      <a:pos x="T76" y="T77"/>
                                    </a:cxn>
                                    <a:cxn ang="T133">
                                      <a:pos x="T78" y="T79"/>
                                    </a:cxn>
                                    <a:cxn ang="T134">
                                      <a:pos x="T80" y="T81"/>
                                    </a:cxn>
                                    <a:cxn ang="T135">
                                      <a:pos x="T82" y="T83"/>
                                    </a:cxn>
                                    <a:cxn ang="T136">
                                      <a:pos x="T84" y="T85"/>
                                    </a:cxn>
                                    <a:cxn ang="T137">
                                      <a:pos x="T86" y="T87"/>
                                    </a:cxn>
                                    <a:cxn ang="T138">
                                      <a:pos x="T88" y="T89"/>
                                    </a:cxn>
                                    <a:cxn ang="T139">
                                      <a:pos x="T90" y="T91"/>
                                    </a:cxn>
                                    <a:cxn ang="T140">
                                      <a:pos x="T92" y="T93"/>
                                    </a:cxn>
                                  </a:cxnLst>
                                  <a:rect l="T141" t="T142" r="T143" b="T144"/>
                                  <a:pathLst>
                                    <a:path w="447" h="407">
                                      <a:moveTo>
                                        <a:pt x="48" y="55"/>
                                      </a:moveTo>
                                      <a:lnTo>
                                        <a:pt x="71" y="35"/>
                                      </a:lnTo>
                                      <a:lnTo>
                                        <a:pt x="95" y="18"/>
                                      </a:lnTo>
                                      <a:lnTo>
                                        <a:pt x="111" y="7"/>
                                      </a:lnTo>
                                      <a:lnTo>
                                        <a:pt x="124" y="2"/>
                                      </a:lnTo>
                                      <a:lnTo>
                                        <a:pt x="139" y="0"/>
                                      </a:lnTo>
                                      <a:lnTo>
                                        <a:pt x="154" y="1"/>
                                      </a:lnTo>
                                      <a:lnTo>
                                        <a:pt x="171" y="8"/>
                                      </a:lnTo>
                                      <a:lnTo>
                                        <a:pt x="195" y="24"/>
                                      </a:lnTo>
                                      <a:lnTo>
                                        <a:pt x="218" y="43"/>
                                      </a:lnTo>
                                      <a:lnTo>
                                        <a:pt x="239" y="69"/>
                                      </a:lnTo>
                                      <a:lnTo>
                                        <a:pt x="256" y="96"/>
                                      </a:lnTo>
                                      <a:lnTo>
                                        <a:pt x="278" y="134"/>
                                      </a:lnTo>
                                      <a:lnTo>
                                        <a:pt x="301" y="174"/>
                                      </a:lnTo>
                                      <a:lnTo>
                                        <a:pt x="321" y="207"/>
                                      </a:lnTo>
                                      <a:lnTo>
                                        <a:pt x="341" y="240"/>
                                      </a:lnTo>
                                      <a:lnTo>
                                        <a:pt x="361" y="265"/>
                                      </a:lnTo>
                                      <a:lnTo>
                                        <a:pt x="381" y="290"/>
                                      </a:lnTo>
                                      <a:lnTo>
                                        <a:pt x="410" y="313"/>
                                      </a:lnTo>
                                      <a:lnTo>
                                        <a:pt x="432" y="338"/>
                                      </a:lnTo>
                                      <a:lnTo>
                                        <a:pt x="444" y="357"/>
                                      </a:lnTo>
                                      <a:lnTo>
                                        <a:pt x="447" y="375"/>
                                      </a:lnTo>
                                      <a:lnTo>
                                        <a:pt x="442" y="389"/>
                                      </a:lnTo>
                                      <a:lnTo>
                                        <a:pt x="433" y="399"/>
                                      </a:lnTo>
                                      <a:lnTo>
                                        <a:pt x="416" y="405"/>
                                      </a:lnTo>
                                      <a:lnTo>
                                        <a:pt x="394" y="407"/>
                                      </a:lnTo>
                                      <a:lnTo>
                                        <a:pt x="374" y="405"/>
                                      </a:lnTo>
                                      <a:lnTo>
                                        <a:pt x="338" y="397"/>
                                      </a:lnTo>
                                      <a:lnTo>
                                        <a:pt x="315" y="390"/>
                                      </a:lnTo>
                                      <a:lnTo>
                                        <a:pt x="287" y="379"/>
                                      </a:lnTo>
                                      <a:lnTo>
                                        <a:pt x="261" y="365"/>
                                      </a:lnTo>
                                      <a:lnTo>
                                        <a:pt x="235" y="350"/>
                                      </a:lnTo>
                                      <a:lnTo>
                                        <a:pt x="203" y="332"/>
                                      </a:lnTo>
                                      <a:lnTo>
                                        <a:pt x="162" y="309"/>
                                      </a:lnTo>
                                      <a:lnTo>
                                        <a:pt x="124" y="288"/>
                                      </a:lnTo>
                                      <a:lnTo>
                                        <a:pt x="94" y="269"/>
                                      </a:lnTo>
                                      <a:lnTo>
                                        <a:pt x="64" y="248"/>
                                      </a:lnTo>
                                      <a:lnTo>
                                        <a:pt x="38" y="227"/>
                                      </a:lnTo>
                                      <a:lnTo>
                                        <a:pt x="21" y="204"/>
                                      </a:lnTo>
                                      <a:lnTo>
                                        <a:pt x="9" y="183"/>
                                      </a:lnTo>
                                      <a:lnTo>
                                        <a:pt x="3" y="161"/>
                                      </a:lnTo>
                                      <a:lnTo>
                                        <a:pt x="0" y="141"/>
                                      </a:lnTo>
                                      <a:lnTo>
                                        <a:pt x="3" y="125"/>
                                      </a:lnTo>
                                      <a:lnTo>
                                        <a:pt x="8" y="108"/>
                                      </a:lnTo>
                                      <a:lnTo>
                                        <a:pt x="18" y="90"/>
                                      </a:lnTo>
                                      <a:lnTo>
                                        <a:pt x="31" y="73"/>
                                      </a:lnTo>
                                      <a:lnTo>
                                        <a:pt x="48" y="5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grpSp>
                            <p:nvGrpSpPr>
                              <p:cNvPr id="62566" name="Group 82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56" y="1735"/>
                                <a:ext cx="107" cy="105"/>
                                <a:chOff x="2056" y="1735"/>
                                <a:chExt cx="107" cy="105"/>
                              </a:xfrm>
                            </p:grpSpPr>
                            <p:sp>
                              <p:nvSpPr>
                                <p:cNvPr id="62924" name="Freeform 83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56" y="1735"/>
                                  <a:ext cx="107" cy="105"/>
                                </a:xfrm>
                                <a:custGeom>
                                  <a:avLst/>
                                  <a:gdLst>
                                    <a:gd name="T0" fmla="*/ 3 w 535"/>
                                    <a:gd name="T1" fmla="*/ 3 h 522"/>
                                    <a:gd name="T2" fmla="*/ 4 w 535"/>
                                    <a:gd name="T3" fmla="*/ 2 h 522"/>
                                    <a:gd name="T4" fmla="*/ 5 w 535"/>
                                    <a:gd name="T5" fmla="*/ 1 h 522"/>
                                    <a:gd name="T6" fmla="*/ 6 w 535"/>
                                    <a:gd name="T7" fmla="*/ 1 h 522"/>
                                    <a:gd name="T8" fmla="*/ 8 w 535"/>
                                    <a:gd name="T9" fmla="*/ 0 h 522"/>
                                    <a:gd name="T10" fmla="*/ 9 w 535"/>
                                    <a:gd name="T11" fmla="*/ 0 h 522"/>
                                    <a:gd name="T12" fmla="*/ 10 w 535"/>
                                    <a:gd name="T13" fmla="*/ 0 h 522"/>
                                    <a:gd name="T14" fmla="*/ 12 w 535"/>
                                    <a:gd name="T15" fmla="*/ 0 h 522"/>
                                    <a:gd name="T16" fmla="*/ 14 w 535"/>
                                    <a:gd name="T17" fmla="*/ 1 h 522"/>
                                    <a:gd name="T18" fmla="*/ 15 w 535"/>
                                    <a:gd name="T19" fmla="*/ 1 h 522"/>
                                    <a:gd name="T20" fmla="*/ 16 w 535"/>
                                    <a:gd name="T21" fmla="*/ 3 h 522"/>
                                    <a:gd name="T22" fmla="*/ 17 w 535"/>
                                    <a:gd name="T23" fmla="*/ 4 h 522"/>
                                    <a:gd name="T24" fmla="*/ 18 w 535"/>
                                    <a:gd name="T25" fmla="*/ 5 h 522"/>
                                    <a:gd name="T26" fmla="*/ 19 w 535"/>
                                    <a:gd name="T27" fmla="*/ 6 h 522"/>
                                    <a:gd name="T28" fmla="*/ 20 w 535"/>
                                    <a:gd name="T29" fmla="*/ 7 h 522"/>
                                    <a:gd name="T30" fmla="*/ 21 w 535"/>
                                    <a:gd name="T31" fmla="*/ 9 h 522"/>
                                    <a:gd name="T32" fmla="*/ 21 w 535"/>
                                    <a:gd name="T33" fmla="*/ 10 h 522"/>
                                    <a:gd name="T34" fmla="*/ 21 w 535"/>
                                    <a:gd name="T35" fmla="*/ 11 h 522"/>
                                    <a:gd name="T36" fmla="*/ 21 w 535"/>
                                    <a:gd name="T37" fmla="*/ 12 h 522"/>
                                    <a:gd name="T38" fmla="*/ 21 w 535"/>
                                    <a:gd name="T39" fmla="*/ 12 h 522"/>
                                    <a:gd name="T40" fmla="*/ 21 w 535"/>
                                    <a:gd name="T41" fmla="*/ 13 h 522"/>
                                    <a:gd name="T42" fmla="*/ 20 w 535"/>
                                    <a:gd name="T43" fmla="*/ 14 h 522"/>
                                    <a:gd name="T44" fmla="*/ 19 w 535"/>
                                    <a:gd name="T45" fmla="*/ 15 h 522"/>
                                    <a:gd name="T46" fmla="*/ 18 w 535"/>
                                    <a:gd name="T47" fmla="*/ 16 h 522"/>
                                    <a:gd name="T48" fmla="*/ 17 w 535"/>
                                    <a:gd name="T49" fmla="*/ 17 h 522"/>
                                    <a:gd name="T50" fmla="*/ 17 w 535"/>
                                    <a:gd name="T51" fmla="*/ 18 h 522"/>
                                    <a:gd name="T52" fmla="*/ 17 w 535"/>
                                    <a:gd name="T53" fmla="*/ 19 h 522"/>
                                    <a:gd name="T54" fmla="*/ 17 w 535"/>
                                    <a:gd name="T55" fmla="*/ 19 h 522"/>
                                    <a:gd name="T56" fmla="*/ 18 w 535"/>
                                    <a:gd name="T57" fmla="*/ 19 h 522"/>
                                    <a:gd name="T58" fmla="*/ 16 w 535"/>
                                    <a:gd name="T59" fmla="*/ 21 h 522"/>
                                    <a:gd name="T60" fmla="*/ 16 w 535"/>
                                    <a:gd name="T61" fmla="*/ 21 h 522"/>
                                    <a:gd name="T62" fmla="*/ 15 w 535"/>
                                    <a:gd name="T63" fmla="*/ 20 h 522"/>
                                    <a:gd name="T64" fmla="*/ 14 w 535"/>
                                    <a:gd name="T65" fmla="*/ 20 h 522"/>
                                    <a:gd name="T66" fmla="*/ 13 w 535"/>
                                    <a:gd name="T67" fmla="*/ 20 h 522"/>
                                    <a:gd name="T68" fmla="*/ 12 w 535"/>
                                    <a:gd name="T69" fmla="*/ 20 h 522"/>
                                    <a:gd name="T70" fmla="*/ 11 w 535"/>
                                    <a:gd name="T71" fmla="*/ 20 h 522"/>
                                    <a:gd name="T72" fmla="*/ 9 w 535"/>
                                    <a:gd name="T73" fmla="*/ 21 h 522"/>
                                    <a:gd name="T74" fmla="*/ 8 w 535"/>
                                    <a:gd name="T75" fmla="*/ 21 h 522"/>
                                    <a:gd name="T76" fmla="*/ 7 w 535"/>
                                    <a:gd name="T77" fmla="*/ 21 h 522"/>
                                    <a:gd name="T78" fmla="*/ 6 w 535"/>
                                    <a:gd name="T79" fmla="*/ 21 h 522"/>
                                    <a:gd name="T80" fmla="*/ 6 w 535"/>
                                    <a:gd name="T81" fmla="*/ 21 h 522"/>
                                    <a:gd name="T82" fmla="*/ 5 w 535"/>
                                    <a:gd name="T83" fmla="*/ 20 h 522"/>
                                    <a:gd name="T84" fmla="*/ 4 w 535"/>
                                    <a:gd name="T85" fmla="*/ 20 h 522"/>
                                    <a:gd name="T86" fmla="*/ 3 w 535"/>
                                    <a:gd name="T87" fmla="*/ 19 h 522"/>
                                    <a:gd name="T88" fmla="*/ 2 w 535"/>
                                    <a:gd name="T89" fmla="*/ 18 h 522"/>
                                    <a:gd name="T90" fmla="*/ 1 w 535"/>
                                    <a:gd name="T91" fmla="*/ 16 h 522"/>
                                    <a:gd name="T92" fmla="*/ 1 w 535"/>
                                    <a:gd name="T93" fmla="*/ 14 h 522"/>
                                    <a:gd name="T94" fmla="*/ 0 w 535"/>
                                    <a:gd name="T95" fmla="*/ 13 h 522"/>
                                    <a:gd name="T96" fmla="*/ 0 w 535"/>
                                    <a:gd name="T97" fmla="*/ 12 h 522"/>
                                    <a:gd name="T98" fmla="*/ 0 w 535"/>
                                    <a:gd name="T99" fmla="*/ 11 h 522"/>
                                    <a:gd name="T100" fmla="*/ 0 w 535"/>
                                    <a:gd name="T101" fmla="*/ 9 h 522"/>
                                    <a:gd name="T102" fmla="*/ 1 w 535"/>
                                    <a:gd name="T103" fmla="*/ 7 h 522"/>
                                    <a:gd name="T104" fmla="*/ 1 w 535"/>
                                    <a:gd name="T105" fmla="*/ 5 h 522"/>
                                    <a:gd name="T106" fmla="*/ 2 w 535"/>
                                    <a:gd name="T107" fmla="*/ 4 h 522"/>
                                    <a:gd name="T108" fmla="*/ 3 w 535"/>
                                    <a:gd name="T109" fmla="*/ 3 h 522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535"/>
                                    <a:gd name="T166" fmla="*/ 0 h 522"/>
                                    <a:gd name="T167" fmla="*/ 535 w 535"/>
                                    <a:gd name="T168" fmla="*/ 522 h 522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535" h="522">
                                      <a:moveTo>
                                        <a:pt x="79" y="71"/>
                                      </a:moveTo>
                                      <a:lnTo>
                                        <a:pt x="106" y="50"/>
                                      </a:lnTo>
                                      <a:lnTo>
                                        <a:pt x="131" y="31"/>
                                      </a:lnTo>
                                      <a:lnTo>
                                        <a:pt x="160" y="16"/>
                                      </a:lnTo>
                                      <a:lnTo>
                                        <a:pt x="194" y="6"/>
                                      </a:lnTo>
                                      <a:lnTo>
                                        <a:pt x="222" y="1"/>
                                      </a:lnTo>
                                      <a:lnTo>
                                        <a:pt x="257" y="0"/>
                                      </a:lnTo>
                                      <a:lnTo>
                                        <a:pt x="305" y="5"/>
                                      </a:lnTo>
                                      <a:lnTo>
                                        <a:pt x="352" y="15"/>
                                      </a:lnTo>
                                      <a:lnTo>
                                        <a:pt x="383" y="34"/>
                                      </a:lnTo>
                                      <a:lnTo>
                                        <a:pt x="404" y="63"/>
                                      </a:lnTo>
                                      <a:lnTo>
                                        <a:pt x="424" y="99"/>
                                      </a:lnTo>
                                      <a:lnTo>
                                        <a:pt x="445" y="132"/>
                                      </a:lnTo>
                                      <a:lnTo>
                                        <a:pt x="470" y="159"/>
                                      </a:lnTo>
                                      <a:lnTo>
                                        <a:pt x="493" y="183"/>
                                      </a:lnTo>
                                      <a:lnTo>
                                        <a:pt x="522" y="217"/>
                                      </a:lnTo>
                                      <a:lnTo>
                                        <a:pt x="533" y="249"/>
                                      </a:lnTo>
                                      <a:lnTo>
                                        <a:pt x="535" y="272"/>
                                      </a:lnTo>
                                      <a:lnTo>
                                        <a:pt x="533" y="286"/>
                                      </a:lnTo>
                                      <a:lnTo>
                                        <a:pt x="526" y="309"/>
                                      </a:lnTo>
                                      <a:lnTo>
                                        <a:pt x="514" y="331"/>
                                      </a:lnTo>
                                      <a:lnTo>
                                        <a:pt x="495" y="354"/>
                                      </a:lnTo>
                                      <a:lnTo>
                                        <a:pt x="473" y="385"/>
                                      </a:lnTo>
                                      <a:lnTo>
                                        <a:pt x="453" y="408"/>
                                      </a:lnTo>
                                      <a:lnTo>
                                        <a:pt x="437" y="433"/>
                                      </a:lnTo>
                                      <a:lnTo>
                                        <a:pt x="430" y="449"/>
                                      </a:lnTo>
                                      <a:lnTo>
                                        <a:pt x="429" y="458"/>
                                      </a:lnTo>
                                      <a:lnTo>
                                        <a:pt x="434" y="465"/>
                                      </a:lnTo>
                                      <a:lnTo>
                                        <a:pt x="442" y="469"/>
                                      </a:lnTo>
                                      <a:lnTo>
                                        <a:pt x="404" y="513"/>
                                      </a:lnTo>
                                      <a:lnTo>
                                        <a:pt x="400" y="505"/>
                                      </a:lnTo>
                                      <a:lnTo>
                                        <a:pt x="378" y="494"/>
                                      </a:lnTo>
                                      <a:lnTo>
                                        <a:pt x="353" y="488"/>
                                      </a:lnTo>
                                      <a:lnTo>
                                        <a:pt x="329" y="486"/>
                                      </a:lnTo>
                                      <a:lnTo>
                                        <a:pt x="303" y="491"/>
                                      </a:lnTo>
                                      <a:lnTo>
                                        <a:pt x="272" y="499"/>
                                      </a:lnTo>
                                      <a:lnTo>
                                        <a:pt x="235" y="511"/>
                                      </a:lnTo>
                                      <a:lnTo>
                                        <a:pt x="206" y="519"/>
                                      </a:lnTo>
                                      <a:lnTo>
                                        <a:pt x="183" y="522"/>
                                      </a:lnTo>
                                      <a:lnTo>
                                        <a:pt x="162" y="520"/>
                                      </a:lnTo>
                                      <a:lnTo>
                                        <a:pt x="141" y="513"/>
                                      </a:lnTo>
                                      <a:lnTo>
                                        <a:pt x="118" y="502"/>
                                      </a:lnTo>
                                      <a:lnTo>
                                        <a:pt x="102" y="487"/>
                                      </a:lnTo>
                                      <a:lnTo>
                                        <a:pt x="83" y="467"/>
                                      </a:lnTo>
                                      <a:lnTo>
                                        <a:pt x="60" y="437"/>
                                      </a:lnTo>
                                      <a:lnTo>
                                        <a:pt x="34" y="397"/>
                                      </a:lnTo>
                                      <a:lnTo>
                                        <a:pt x="15" y="359"/>
                                      </a:lnTo>
                                      <a:lnTo>
                                        <a:pt x="2" y="322"/>
                                      </a:lnTo>
                                      <a:lnTo>
                                        <a:pt x="0" y="297"/>
                                      </a:lnTo>
                                      <a:lnTo>
                                        <a:pt x="3" y="273"/>
                                      </a:lnTo>
                                      <a:lnTo>
                                        <a:pt x="11" y="224"/>
                                      </a:lnTo>
                                      <a:lnTo>
                                        <a:pt x="19" y="170"/>
                                      </a:lnTo>
                                      <a:lnTo>
                                        <a:pt x="36" y="128"/>
                                      </a:lnTo>
                                      <a:lnTo>
                                        <a:pt x="57" y="97"/>
                                      </a:lnTo>
                                      <a:lnTo>
                                        <a:pt x="79" y="71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404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25" name="Freeform 84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2" y="1742"/>
                                  <a:ext cx="93" cy="92"/>
                                </a:xfrm>
                                <a:custGeom>
                                  <a:avLst/>
                                  <a:gdLst>
                                    <a:gd name="T0" fmla="*/ 3 w 466"/>
                                    <a:gd name="T1" fmla="*/ 3 h 457"/>
                                    <a:gd name="T2" fmla="*/ 4 w 466"/>
                                    <a:gd name="T3" fmla="*/ 2 h 457"/>
                                    <a:gd name="T4" fmla="*/ 5 w 466"/>
                                    <a:gd name="T5" fmla="*/ 1 h 457"/>
                                    <a:gd name="T6" fmla="*/ 6 w 466"/>
                                    <a:gd name="T7" fmla="*/ 1 h 457"/>
                                    <a:gd name="T8" fmla="*/ 7 w 466"/>
                                    <a:gd name="T9" fmla="*/ 0 h 457"/>
                                    <a:gd name="T10" fmla="*/ 8 w 466"/>
                                    <a:gd name="T11" fmla="*/ 0 h 457"/>
                                    <a:gd name="T12" fmla="*/ 9 w 466"/>
                                    <a:gd name="T13" fmla="*/ 0 h 457"/>
                                    <a:gd name="T14" fmla="*/ 11 w 466"/>
                                    <a:gd name="T15" fmla="*/ 0 h 457"/>
                                    <a:gd name="T16" fmla="*/ 12 w 466"/>
                                    <a:gd name="T17" fmla="*/ 1 h 457"/>
                                    <a:gd name="T18" fmla="*/ 13 w 466"/>
                                    <a:gd name="T19" fmla="*/ 1 h 457"/>
                                    <a:gd name="T20" fmla="*/ 14 w 466"/>
                                    <a:gd name="T21" fmla="*/ 2 h 457"/>
                                    <a:gd name="T22" fmla="*/ 15 w 466"/>
                                    <a:gd name="T23" fmla="*/ 3 h 457"/>
                                    <a:gd name="T24" fmla="*/ 15 w 466"/>
                                    <a:gd name="T25" fmla="*/ 5 h 457"/>
                                    <a:gd name="T26" fmla="*/ 16 w 466"/>
                                    <a:gd name="T27" fmla="*/ 6 h 457"/>
                                    <a:gd name="T28" fmla="*/ 17 w 466"/>
                                    <a:gd name="T29" fmla="*/ 6 h 457"/>
                                    <a:gd name="T30" fmla="*/ 18 w 466"/>
                                    <a:gd name="T31" fmla="*/ 8 h 457"/>
                                    <a:gd name="T32" fmla="*/ 19 w 466"/>
                                    <a:gd name="T33" fmla="*/ 9 h 457"/>
                                    <a:gd name="T34" fmla="*/ 19 w 466"/>
                                    <a:gd name="T35" fmla="*/ 10 h 457"/>
                                    <a:gd name="T36" fmla="*/ 19 w 466"/>
                                    <a:gd name="T37" fmla="*/ 10 h 457"/>
                                    <a:gd name="T38" fmla="*/ 18 w 466"/>
                                    <a:gd name="T39" fmla="*/ 11 h 457"/>
                                    <a:gd name="T40" fmla="*/ 18 w 466"/>
                                    <a:gd name="T41" fmla="*/ 12 h 457"/>
                                    <a:gd name="T42" fmla="*/ 17 w 466"/>
                                    <a:gd name="T43" fmla="*/ 13 h 457"/>
                                    <a:gd name="T44" fmla="*/ 16 w 466"/>
                                    <a:gd name="T45" fmla="*/ 14 h 457"/>
                                    <a:gd name="T46" fmla="*/ 16 w 466"/>
                                    <a:gd name="T47" fmla="*/ 14 h 457"/>
                                    <a:gd name="T48" fmla="*/ 15 w 466"/>
                                    <a:gd name="T49" fmla="*/ 15 h 457"/>
                                    <a:gd name="T50" fmla="*/ 15 w 466"/>
                                    <a:gd name="T51" fmla="*/ 16 h 457"/>
                                    <a:gd name="T52" fmla="*/ 15 w 466"/>
                                    <a:gd name="T53" fmla="*/ 16 h 457"/>
                                    <a:gd name="T54" fmla="*/ 15 w 466"/>
                                    <a:gd name="T55" fmla="*/ 17 h 457"/>
                                    <a:gd name="T56" fmla="*/ 15 w 466"/>
                                    <a:gd name="T57" fmla="*/ 17 h 457"/>
                                    <a:gd name="T58" fmla="*/ 14 w 466"/>
                                    <a:gd name="T59" fmla="*/ 18 h 457"/>
                                    <a:gd name="T60" fmla="*/ 14 w 466"/>
                                    <a:gd name="T61" fmla="*/ 18 h 457"/>
                                    <a:gd name="T62" fmla="*/ 13 w 466"/>
                                    <a:gd name="T63" fmla="*/ 18 h 457"/>
                                    <a:gd name="T64" fmla="*/ 12 w 466"/>
                                    <a:gd name="T65" fmla="*/ 17 h 457"/>
                                    <a:gd name="T66" fmla="*/ 11 w 466"/>
                                    <a:gd name="T67" fmla="*/ 17 h 457"/>
                                    <a:gd name="T68" fmla="*/ 11 w 466"/>
                                    <a:gd name="T69" fmla="*/ 17 h 457"/>
                                    <a:gd name="T70" fmla="*/ 9 w 466"/>
                                    <a:gd name="T71" fmla="*/ 18 h 457"/>
                                    <a:gd name="T72" fmla="*/ 8 w 466"/>
                                    <a:gd name="T73" fmla="*/ 18 h 457"/>
                                    <a:gd name="T74" fmla="*/ 7 w 466"/>
                                    <a:gd name="T75" fmla="*/ 19 h 457"/>
                                    <a:gd name="T76" fmla="*/ 6 w 466"/>
                                    <a:gd name="T77" fmla="*/ 19 h 457"/>
                                    <a:gd name="T78" fmla="*/ 6 w 466"/>
                                    <a:gd name="T79" fmla="*/ 19 h 457"/>
                                    <a:gd name="T80" fmla="*/ 5 w 466"/>
                                    <a:gd name="T81" fmla="*/ 18 h 457"/>
                                    <a:gd name="T82" fmla="*/ 4 w 466"/>
                                    <a:gd name="T83" fmla="*/ 18 h 457"/>
                                    <a:gd name="T84" fmla="*/ 4 w 466"/>
                                    <a:gd name="T85" fmla="*/ 17 h 457"/>
                                    <a:gd name="T86" fmla="*/ 3 w 466"/>
                                    <a:gd name="T87" fmla="*/ 17 h 457"/>
                                    <a:gd name="T88" fmla="*/ 2 w 466"/>
                                    <a:gd name="T89" fmla="*/ 16 h 457"/>
                                    <a:gd name="T90" fmla="*/ 1 w 466"/>
                                    <a:gd name="T91" fmla="*/ 14 h 457"/>
                                    <a:gd name="T92" fmla="*/ 0 w 466"/>
                                    <a:gd name="T93" fmla="*/ 13 h 457"/>
                                    <a:gd name="T94" fmla="*/ 0 w 466"/>
                                    <a:gd name="T95" fmla="*/ 11 h 457"/>
                                    <a:gd name="T96" fmla="*/ 0 w 466"/>
                                    <a:gd name="T97" fmla="*/ 10 h 457"/>
                                    <a:gd name="T98" fmla="*/ 0 w 466"/>
                                    <a:gd name="T99" fmla="*/ 10 h 457"/>
                                    <a:gd name="T100" fmla="*/ 0 w 466"/>
                                    <a:gd name="T101" fmla="*/ 8 h 457"/>
                                    <a:gd name="T102" fmla="*/ 1 w 466"/>
                                    <a:gd name="T103" fmla="*/ 6 h 457"/>
                                    <a:gd name="T104" fmla="*/ 1 w 466"/>
                                    <a:gd name="T105" fmla="*/ 5 h 457"/>
                                    <a:gd name="T106" fmla="*/ 2 w 466"/>
                                    <a:gd name="T107" fmla="*/ 3 h 457"/>
                                    <a:gd name="T108" fmla="*/ 3 w 466"/>
                                    <a:gd name="T109" fmla="*/ 3 h 457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466"/>
                                    <a:gd name="T166" fmla="*/ 0 h 457"/>
                                    <a:gd name="T167" fmla="*/ 466 w 466"/>
                                    <a:gd name="T168" fmla="*/ 457 h 457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466" h="457">
                                      <a:moveTo>
                                        <a:pt x="69" y="63"/>
                                      </a:moveTo>
                                      <a:lnTo>
                                        <a:pt x="91" y="43"/>
                                      </a:lnTo>
                                      <a:lnTo>
                                        <a:pt x="114" y="27"/>
                                      </a:lnTo>
                                      <a:lnTo>
                                        <a:pt x="139" y="14"/>
                                      </a:lnTo>
                                      <a:lnTo>
                                        <a:pt x="168" y="4"/>
                                      </a:lnTo>
                                      <a:lnTo>
                                        <a:pt x="192" y="0"/>
                                      </a:lnTo>
                                      <a:lnTo>
                                        <a:pt x="223" y="0"/>
                                      </a:lnTo>
                                      <a:lnTo>
                                        <a:pt x="265" y="3"/>
                                      </a:lnTo>
                                      <a:lnTo>
                                        <a:pt x="306" y="13"/>
                                      </a:lnTo>
                                      <a:lnTo>
                                        <a:pt x="334" y="30"/>
                                      </a:lnTo>
                                      <a:lnTo>
                                        <a:pt x="352" y="56"/>
                                      </a:lnTo>
                                      <a:lnTo>
                                        <a:pt x="368" y="86"/>
                                      </a:lnTo>
                                      <a:lnTo>
                                        <a:pt x="388" y="115"/>
                                      </a:lnTo>
                                      <a:lnTo>
                                        <a:pt x="409" y="140"/>
                                      </a:lnTo>
                                      <a:lnTo>
                                        <a:pt x="430" y="160"/>
                                      </a:lnTo>
                                      <a:lnTo>
                                        <a:pt x="454" y="190"/>
                                      </a:lnTo>
                                      <a:lnTo>
                                        <a:pt x="465" y="218"/>
                                      </a:lnTo>
                                      <a:lnTo>
                                        <a:pt x="466" y="238"/>
                                      </a:lnTo>
                                      <a:lnTo>
                                        <a:pt x="465" y="251"/>
                                      </a:lnTo>
                                      <a:lnTo>
                                        <a:pt x="458" y="271"/>
                                      </a:lnTo>
                                      <a:lnTo>
                                        <a:pt x="447" y="290"/>
                                      </a:lnTo>
                                      <a:lnTo>
                                        <a:pt x="432" y="311"/>
                                      </a:lnTo>
                                      <a:lnTo>
                                        <a:pt x="411" y="337"/>
                                      </a:lnTo>
                                      <a:lnTo>
                                        <a:pt x="395" y="356"/>
                                      </a:lnTo>
                                      <a:lnTo>
                                        <a:pt x="381" y="379"/>
                                      </a:lnTo>
                                      <a:lnTo>
                                        <a:pt x="374" y="392"/>
                                      </a:lnTo>
                                      <a:lnTo>
                                        <a:pt x="373" y="400"/>
                                      </a:lnTo>
                                      <a:lnTo>
                                        <a:pt x="377" y="406"/>
                                      </a:lnTo>
                                      <a:lnTo>
                                        <a:pt x="385" y="411"/>
                                      </a:lnTo>
                                      <a:lnTo>
                                        <a:pt x="352" y="450"/>
                                      </a:lnTo>
                                      <a:lnTo>
                                        <a:pt x="348" y="442"/>
                                      </a:lnTo>
                                      <a:lnTo>
                                        <a:pt x="328" y="432"/>
                                      </a:lnTo>
                                      <a:lnTo>
                                        <a:pt x="307" y="427"/>
                                      </a:lnTo>
                                      <a:lnTo>
                                        <a:pt x="285" y="425"/>
                                      </a:lnTo>
                                      <a:lnTo>
                                        <a:pt x="264" y="429"/>
                                      </a:lnTo>
                                      <a:lnTo>
                                        <a:pt x="236" y="436"/>
                                      </a:lnTo>
                                      <a:lnTo>
                                        <a:pt x="204" y="447"/>
                                      </a:lnTo>
                                      <a:lnTo>
                                        <a:pt x="179" y="455"/>
                                      </a:lnTo>
                                      <a:lnTo>
                                        <a:pt x="160" y="457"/>
                                      </a:lnTo>
                                      <a:lnTo>
                                        <a:pt x="140" y="456"/>
                                      </a:lnTo>
                                      <a:lnTo>
                                        <a:pt x="122" y="450"/>
                                      </a:lnTo>
                                      <a:lnTo>
                                        <a:pt x="102" y="439"/>
                                      </a:lnTo>
                                      <a:lnTo>
                                        <a:pt x="88" y="426"/>
                                      </a:lnTo>
                                      <a:lnTo>
                                        <a:pt x="72" y="409"/>
                                      </a:lnTo>
                                      <a:lnTo>
                                        <a:pt x="51" y="383"/>
                                      </a:lnTo>
                                      <a:lnTo>
                                        <a:pt x="29" y="348"/>
                                      </a:lnTo>
                                      <a:lnTo>
                                        <a:pt x="12" y="314"/>
                                      </a:lnTo>
                                      <a:lnTo>
                                        <a:pt x="1" y="282"/>
                                      </a:lnTo>
                                      <a:lnTo>
                                        <a:pt x="0" y="260"/>
                                      </a:lnTo>
                                      <a:lnTo>
                                        <a:pt x="2" y="239"/>
                                      </a:lnTo>
                                      <a:lnTo>
                                        <a:pt x="8" y="196"/>
                                      </a:lnTo>
                                      <a:lnTo>
                                        <a:pt x="15" y="149"/>
                                      </a:lnTo>
                                      <a:lnTo>
                                        <a:pt x="31" y="112"/>
                                      </a:lnTo>
                                      <a:lnTo>
                                        <a:pt x="49" y="85"/>
                                      </a:lnTo>
                                      <a:lnTo>
                                        <a:pt x="69" y="6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26" name="Freeform 85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9" y="1751"/>
                                  <a:ext cx="78" cy="77"/>
                                </a:xfrm>
                                <a:custGeom>
                                  <a:avLst/>
                                  <a:gdLst>
                                    <a:gd name="T0" fmla="*/ 2 w 390"/>
                                    <a:gd name="T1" fmla="*/ 2 h 383"/>
                                    <a:gd name="T2" fmla="*/ 3 w 390"/>
                                    <a:gd name="T3" fmla="*/ 1 h 383"/>
                                    <a:gd name="T4" fmla="*/ 4 w 390"/>
                                    <a:gd name="T5" fmla="*/ 1 h 383"/>
                                    <a:gd name="T6" fmla="*/ 5 w 390"/>
                                    <a:gd name="T7" fmla="*/ 0 h 383"/>
                                    <a:gd name="T8" fmla="*/ 6 w 390"/>
                                    <a:gd name="T9" fmla="*/ 0 h 383"/>
                                    <a:gd name="T10" fmla="*/ 6 w 390"/>
                                    <a:gd name="T11" fmla="*/ 0 h 383"/>
                                    <a:gd name="T12" fmla="*/ 7 w 390"/>
                                    <a:gd name="T13" fmla="*/ 0 h 383"/>
                                    <a:gd name="T14" fmla="*/ 9 w 390"/>
                                    <a:gd name="T15" fmla="*/ 0 h 383"/>
                                    <a:gd name="T16" fmla="*/ 10 w 390"/>
                                    <a:gd name="T17" fmla="*/ 0 h 383"/>
                                    <a:gd name="T18" fmla="*/ 11 w 390"/>
                                    <a:gd name="T19" fmla="*/ 1 h 383"/>
                                    <a:gd name="T20" fmla="*/ 12 w 390"/>
                                    <a:gd name="T21" fmla="*/ 2 h 383"/>
                                    <a:gd name="T22" fmla="*/ 12 w 390"/>
                                    <a:gd name="T23" fmla="*/ 3 h 383"/>
                                    <a:gd name="T24" fmla="*/ 13 w 390"/>
                                    <a:gd name="T25" fmla="*/ 4 h 383"/>
                                    <a:gd name="T26" fmla="*/ 14 w 390"/>
                                    <a:gd name="T27" fmla="*/ 5 h 383"/>
                                    <a:gd name="T28" fmla="*/ 14 w 390"/>
                                    <a:gd name="T29" fmla="*/ 5 h 383"/>
                                    <a:gd name="T30" fmla="*/ 15 w 390"/>
                                    <a:gd name="T31" fmla="*/ 6 h 383"/>
                                    <a:gd name="T32" fmla="*/ 16 w 390"/>
                                    <a:gd name="T33" fmla="*/ 7 h 383"/>
                                    <a:gd name="T34" fmla="*/ 16 w 390"/>
                                    <a:gd name="T35" fmla="*/ 8 h 383"/>
                                    <a:gd name="T36" fmla="*/ 16 w 390"/>
                                    <a:gd name="T37" fmla="*/ 8 h 383"/>
                                    <a:gd name="T38" fmla="*/ 15 w 390"/>
                                    <a:gd name="T39" fmla="*/ 9 h 383"/>
                                    <a:gd name="T40" fmla="*/ 15 w 390"/>
                                    <a:gd name="T41" fmla="*/ 10 h 383"/>
                                    <a:gd name="T42" fmla="*/ 14 w 390"/>
                                    <a:gd name="T43" fmla="*/ 10 h 383"/>
                                    <a:gd name="T44" fmla="*/ 14 w 390"/>
                                    <a:gd name="T45" fmla="*/ 11 h 383"/>
                                    <a:gd name="T46" fmla="*/ 13 w 390"/>
                                    <a:gd name="T47" fmla="*/ 12 h 383"/>
                                    <a:gd name="T48" fmla="*/ 13 w 390"/>
                                    <a:gd name="T49" fmla="*/ 13 h 383"/>
                                    <a:gd name="T50" fmla="*/ 13 w 390"/>
                                    <a:gd name="T51" fmla="*/ 13 h 383"/>
                                    <a:gd name="T52" fmla="*/ 12 w 390"/>
                                    <a:gd name="T53" fmla="*/ 14 h 383"/>
                                    <a:gd name="T54" fmla="*/ 13 w 390"/>
                                    <a:gd name="T55" fmla="*/ 14 h 383"/>
                                    <a:gd name="T56" fmla="*/ 13 w 390"/>
                                    <a:gd name="T57" fmla="*/ 14 h 383"/>
                                    <a:gd name="T58" fmla="*/ 12 w 390"/>
                                    <a:gd name="T59" fmla="*/ 15 h 383"/>
                                    <a:gd name="T60" fmla="*/ 12 w 390"/>
                                    <a:gd name="T61" fmla="*/ 15 h 383"/>
                                    <a:gd name="T62" fmla="*/ 11 w 390"/>
                                    <a:gd name="T63" fmla="*/ 15 h 383"/>
                                    <a:gd name="T64" fmla="*/ 10 w 390"/>
                                    <a:gd name="T65" fmla="*/ 14 h 383"/>
                                    <a:gd name="T66" fmla="*/ 10 w 390"/>
                                    <a:gd name="T67" fmla="*/ 14 h 383"/>
                                    <a:gd name="T68" fmla="*/ 9 w 390"/>
                                    <a:gd name="T69" fmla="*/ 14 h 383"/>
                                    <a:gd name="T70" fmla="*/ 8 w 390"/>
                                    <a:gd name="T71" fmla="*/ 15 h 383"/>
                                    <a:gd name="T72" fmla="*/ 7 w 390"/>
                                    <a:gd name="T73" fmla="*/ 15 h 383"/>
                                    <a:gd name="T74" fmla="*/ 6 w 390"/>
                                    <a:gd name="T75" fmla="*/ 15 h 383"/>
                                    <a:gd name="T76" fmla="*/ 5 w 390"/>
                                    <a:gd name="T77" fmla="*/ 15 h 383"/>
                                    <a:gd name="T78" fmla="*/ 5 w 390"/>
                                    <a:gd name="T79" fmla="*/ 15 h 383"/>
                                    <a:gd name="T80" fmla="*/ 4 w 390"/>
                                    <a:gd name="T81" fmla="*/ 15 h 383"/>
                                    <a:gd name="T82" fmla="*/ 3 w 390"/>
                                    <a:gd name="T83" fmla="*/ 15 h 383"/>
                                    <a:gd name="T84" fmla="*/ 3 w 390"/>
                                    <a:gd name="T85" fmla="*/ 14 h 383"/>
                                    <a:gd name="T86" fmla="*/ 2 w 390"/>
                                    <a:gd name="T87" fmla="*/ 14 h 383"/>
                                    <a:gd name="T88" fmla="*/ 2 w 390"/>
                                    <a:gd name="T89" fmla="*/ 13 h 383"/>
                                    <a:gd name="T90" fmla="*/ 1 w 390"/>
                                    <a:gd name="T91" fmla="*/ 12 h 383"/>
                                    <a:gd name="T92" fmla="*/ 0 w 390"/>
                                    <a:gd name="T93" fmla="*/ 11 h 383"/>
                                    <a:gd name="T94" fmla="*/ 0 w 390"/>
                                    <a:gd name="T95" fmla="*/ 10 h 383"/>
                                    <a:gd name="T96" fmla="*/ 0 w 390"/>
                                    <a:gd name="T97" fmla="*/ 9 h 383"/>
                                    <a:gd name="T98" fmla="*/ 0 w 390"/>
                                    <a:gd name="T99" fmla="*/ 8 h 383"/>
                                    <a:gd name="T100" fmla="*/ 0 w 390"/>
                                    <a:gd name="T101" fmla="*/ 7 h 383"/>
                                    <a:gd name="T102" fmla="*/ 0 w 390"/>
                                    <a:gd name="T103" fmla="*/ 5 h 383"/>
                                    <a:gd name="T104" fmla="*/ 1 w 390"/>
                                    <a:gd name="T105" fmla="*/ 4 h 383"/>
                                    <a:gd name="T106" fmla="*/ 2 w 390"/>
                                    <a:gd name="T107" fmla="*/ 3 h 383"/>
                                    <a:gd name="T108" fmla="*/ 2 w 390"/>
                                    <a:gd name="T109" fmla="*/ 2 h 383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390"/>
                                    <a:gd name="T166" fmla="*/ 0 h 383"/>
                                    <a:gd name="T167" fmla="*/ 390 w 390"/>
                                    <a:gd name="T168" fmla="*/ 383 h 383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390" h="383">
                                      <a:moveTo>
                                        <a:pt x="57" y="53"/>
                                      </a:moveTo>
                                      <a:lnTo>
                                        <a:pt x="76" y="36"/>
                                      </a:lnTo>
                                      <a:lnTo>
                                        <a:pt x="95" y="22"/>
                                      </a:lnTo>
                                      <a:lnTo>
                                        <a:pt x="115" y="11"/>
                                      </a:lnTo>
                                      <a:lnTo>
                                        <a:pt x="140" y="3"/>
                                      </a:lnTo>
                                      <a:lnTo>
                                        <a:pt x="160" y="0"/>
                                      </a:lnTo>
                                      <a:lnTo>
                                        <a:pt x="186" y="0"/>
                                      </a:lnTo>
                                      <a:lnTo>
                                        <a:pt x="221" y="2"/>
                                      </a:lnTo>
                                      <a:lnTo>
                                        <a:pt x="256" y="11"/>
                                      </a:lnTo>
                                      <a:lnTo>
                                        <a:pt x="279" y="25"/>
                                      </a:lnTo>
                                      <a:lnTo>
                                        <a:pt x="293" y="47"/>
                                      </a:lnTo>
                                      <a:lnTo>
                                        <a:pt x="308" y="72"/>
                                      </a:lnTo>
                                      <a:lnTo>
                                        <a:pt x="324" y="97"/>
                                      </a:lnTo>
                                      <a:lnTo>
                                        <a:pt x="342" y="117"/>
                                      </a:lnTo>
                                      <a:lnTo>
                                        <a:pt x="359" y="135"/>
                                      </a:lnTo>
                                      <a:lnTo>
                                        <a:pt x="379" y="159"/>
                                      </a:lnTo>
                                      <a:lnTo>
                                        <a:pt x="390" y="183"/>
                                      </a:lnTo>
                                      <a:lnTo>
                                        <a:pt x="390" y="200"/>
                                      </a:lnTo>
                                      <a:lnTo>
                                        <a:pt x="390" y="211"/>
                                      </a:lnTo>
                                      <a:lnTo>
                                        <a:pt x="383" y="227"/>
                                      </a:lnTo>
                                      <a:lnTo>
                                        <a:pt x="373" y="243"/>
                                      </a:lnTo>
                                      <a:lnTo>
                                        <a:pt x="361" y="261"/>
                                      </a:lnTo>
                                      <a:lnTo>
                                        <a:pt x="344" y="282"/>
                                      </a:lnTo>
                                      <a:lnTo>
                                        <a:pt x="330" y="299"/>
                                      </a:lnTo>
                                      <a:lnTo>
                                        <a:pt x="318" y="317"/>
                                      </a:lnTo>
                                      <a:lnTo>
                                        <a:pt x="313" y="329"/>
                                      </a:lnTo>
                                      <a:lnTo>
                                        <a:pt x="312" y="336"/>
                                      </a:lnTo>
                                      <a:lnTo>
                                        <a:pt x="315" y="341"/>
                                      </a:lnTo>
                                      <a:lnTo>
                                        <a:pt x="321" y="345"/>
                                      </a:lnTo>
                                      <a:lnTo>
                                        <a:pt x="293" y="378"/>
                                      </a:lnTo>
                                      <a:lnTo>
                                        <a:pt x="290" y="372"/>
                                      </a:lnTo>
                                      <a:lnTo>
                                        <a:pt x="274" y="362"/>
                                      </a:lnTo>
                                      <a:lnTo>
                                        <a:pt x="257" y="358"/>
                                      </a:lnTo>
                                      <a:lnTo>
                                        <a:pt x="238" y="356"/>
                                      </a:lnTo>
                                      <a:lnTo>
                                        <a:pt x="221" y="360"/>
                                      </a:lnTo>
                                      <a:lnTo>
                                        <a:pt x="197" y="367"/>
                                      </a:lnTo>
                                      <a:lnTo>
                                        <a:pt x="170" y="376"/>
                                      </a:lnTo>
                                      <a:lnTo>
                                        <a:pt x="149" y="382"/>
                                      </a:lnTo>
                                      <a:lnTo>
                                        <a:pt x="133" y="383"/>
                                      </a:lnTo>
                                      <a:lnTo>
                                        <a:pt x="117" y="383"/>
                                      </a:lnTo>
                                      <a:lnTo>
                                        <a:pt x="101" y="378"/>
                                      </a:lnTo>
                                      <a:lnTo>
                                        <a:pt x="85" y="369"/>
                                      </a:lnTo>
                                      <a:lnTo>
                                        <a:pt x="74" y="357"/>
                                      </a:lnTo>
                                      <a:lnTo>
                                        <a:pt x="59" y="343"/>
                                      </a:lnTo>
                                      <a:lnTo>
                                        <a:pt x="42" y="321"/>
                                      </a:lnTo>
                                      <a:lnTo>
                                        <a:pt x="23" y="292"/>
                                      </a:lnTo>
                                      <a:lnTo>
                                        <a:pt x="10" y="265"/>
                                      </a:lnTo>
                                      <a:lnTo>
                                        <a:pt x="0" y="237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1" y="200"/>
                                      </a:lnTo>
                                      <a:lnTo>
                                        <a:pt x="6" y="164"/>
                                      </a:lnTo>
                                      <a:lnTo>
                                        <a:pt x="12" y="124"/>
                                      </a:lnTo>
                                      <a:lnTo>
                                        <a:pt x="25" y="94"/>
                                      </a:lnTo>
                                      <a:lnTo>
                                        <a:pt x="41" y="71"/>
                                      </a:lnTo>
                                      <a:lnTo>
                                        <a:pt x="57" y="5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E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27" name="Freeform 86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74" y="1758"/>
                                  <a:ext cx="71" cy="71"/>
                                </a:xfrm>
                                <a:custGeom>
                                  <a:avLst/>
                                  <a:gdLst>
                                    <a:gd name="T0" fmla="*/ 2 w 357"/>
                                    <a:gd name="T1" fmla="*/ 2 h 351"/>
                                    <a:gd name="T2" fmla="*/ 3 w 357"/>
                                    <a:gd name="T3" fmla="*/ 1 h 351"/>
                                    <a:gd name="T4" fmla="*/ 3 w 357"/>
                                    <a:gd name="T5" fmla="*/ 1 h 351"/>
                                    <a:gd name="T6" fmla="*/ 4 w 357"/>
                                    <a:gd name="T7" fmla="*/ 0 h 351"/>
                                    <a:gd name="T8" fmla="*/ 5 w 357"/>
                                    <a:gd name="T9" fmla="*/ 0 h 351"/>
                                    <a:gd name="T10" fmla="*/ 6 w 357"/>
                                    <a:gd name="T11" fmla="*/ 0 h 351"/>
                                    <a:gd name="T12" fmla="*/ 7 w 357"/>
                                    <a:gd name="T13" fmla="*/ 0 h 351"/>
                                    <a:gd name="T14" fmla="*/ 8 w 357"/>
                                    <a:gd name="T15" fmla="*/ 0 h 351"/>
                                    <a:gd name="T16" fmla="*/ 9 w 357"/>
                                    <a:gd name="T17" fmla="*/ 0 h 351"/>
                                    <a:gd name="T18" fmla="*/ 10 w 357"/>
                                    <a:gd name="T19" fmla="*/ 1 h 351"/>
                                    <a:gd name="T20" fmla="*/ 11 w 357"/>
                                    <a:gd name="T21" fmla="*/ 2 h 351"/>
                                    <a:gd name="T22" fmla="*/ 11 w 357"/>
                                    <a:gd name="T23" fmla="*/ 3 h 351"/>
                                    <a:gd name="T24" fmla="*/ 12 w 357"/>
                                    <a:gd name="T25" fmla="*/ 4 h 351"/>
                                    <a:gd name="T26" fmla="*/ 12 w 357"/>
                                    <a:gd name="T27" fmla="*/ 4 h 351"/>
                                    <a:gd name="T28" fmla="*/ 13 w 357"/>
                                    <a:gd name="T29" fmla="*/ 5 h 351"/>
                                    <a:gd name="T30" fmla="*/ 14 w 357"/>
                                    <a:gd name="T31" fmla="*/ 6 h 351"/>
                                    <a:gd name="T32" fmla="*/ 14 w 357"/>
                                    <a:gd name="T33" fmla="*/ 7 h 351"/>
                                    <a:gd name="T34" fmla="*/ 14 w 357"/>
                                    <a:gd name="T35" fmla="*/ 7 h 351"/>
                                    <a:gd name="T36" fmla="*/ 14 w 357"/>
                                    <a:gd name="T37" fmla="*/ 8 h 351"/>
                                    <a:gd name="T38" fmla="*/ 14 w 357"/>
                                    <a:gd name="T39" fmla="*/ 8 h 351"/>
                                    <a:gd name="T40" fmla="*/ 14 w 357"/>
                                    <a:gd name="T41" fmla="*/ 9 h 351"/>
                                    <a:gd name="T42" fmla="*/ 13 w 357"/>
                                    <a:gd name="T43" fmla="*/ 10 h 351"/>
                                    <a:gd name="T44" fmla="*/ 13 w 357"/>
                                    <a:gd name="T45" fmla="*/ 11 h 351"/>
                                    <a:gd name="T46" fmla="*/ 12 w 357"/>
                                    <a:gd name="T47" fmla="*/ 11 h 351"/>
                                    <a:gd name="T48" fmla="*/ 12 w 357"/>
                                    <a:gd name="T49" fmla="*/ 12 h 351"/>
                                    <a:gd name="T50" fmla="*/ 11 w 357"/>
                                    <a:gd name="T51" fmla="*/ 12 h 351"/>
                                    <a:gd name="T52" fmla="*/ 11 w 357"/>
                                    <a:gd name="T53" fmla="*/ 13 h 351"/>
                                    <a:gd name="T54" fmla="*/ 11 w 357"/>
                                    <a:gd name="T55" fmla="*/ 13 h 351"/>
                                    <a:gd name="T56" fmla="*/ 12 w 357"/>
                                    <a:gd name="T57" fmla="*/ 13 h 351"/>
                                    <a:gd name="T58" fmla="*/ 11 w 357"/>
                                    <a:gd name="T59" fmla="*/ 14 h 351"/>
                                    <a:gd name="T60" fmla="*/ 11 w 357"/>
                                    <a:gd name="T61" fmla="*/ 14 h 351"/>
                                    <a:gd name="T62" fmla="*/ 10 w 357"/>
                                    <a:gd name="T63" fmla="*/ 14 h 351"/>
                                    <a:gd name="T64" fmla="*/ 9 w 357"/>
                                    <a:gd name="T65" fmla="*/ 14 h 351"/>
                                    <a:gd name="T66" fmla="*/ 9 w 357"/>
                                    <a:gd name="T67" fmla="*/ 13 h 351"/>
                                    <a:gd name="T68" fmla="*/ 8 w 357"/>
                                    <a:gd name="T69" fmla="*/ 14 h 351"/>
                                    <a:gd name="T70" fmla="*/ 7 w 357"/>
                                    <a:gd name="T71" fmla="*/ 14 h 351"/>
                                    <a:gd name="T72" fmla="*/ 6 w 357"/>
                                    <a:gd name="T73" fmla="*/ 14 h 351"/>
                                    <a:gd name="T74" fmla="*/ 5 w 357"/>
                                    <a:gd name="T75" fmla="*/ 14 h 351"/>
                                    <a:gd name="T76" fmla="*/ 5 w 357"/>
                                    <a:gd name="T77" fmla="*/ 14 h 351"/>
                                    <a:gd name="T78" fmla="*/ 4 w 357"/>
                                    <a:gd name="T79" fmla="*/ 14 h 351"/>
                                    <a:gd name="T80" fmla="*/ 4 w 357"/>
                                    <a:gd name="T81" fmla="*/ 14 h 351"/>
                                    <a:gd name="T82" fmla="*/ 3 w 357"/>
                                    <a:gd name="T83" fmla="*/ 14 h 351"/>
                                    <a:gd name="T84" fmla="*/ 3 w 357"/>
                                    <a:gd name="T85" fmla="*/ 13 h 351"/>
                                    <a:gd name="T86" fmla="*/ 2 w 357"/>
                                    <a:gd name="T87" fmla="*/ 13 h 351"/>
                                    <a:gd name="T88" fmla="*/ 2 w 357"/>
                                    <a:gd name="T89" fmla="*/ 12 h 351"/>
                                    <a:gd name="T90" fmla="*/ 1 w 357"/>
                                    <a:gd name="T91" fmla="*/ 11 h 351"/>
                                    <a:gd name="T92" fmla="*/ 0 w 357"/>
                                    <a:gd name="T93" fmla="*/ 10 h 351"/>
                                    <a:gd name="T94" fmla="*/ 0 w 357"/>
                                    <a:gd name="T95" fmla="*/ 9 h 351"/>
                                    <a:gd name="T96" fmla="*/ 0 w 357"/>
                                    <a:gd name="T97" fmla="*/ 8 h 351"/>
                                    <a:gd name="T98" fmla="*/ 0 w 357"/>
                                    <a:gd name="T99" fmla="*/ 7 h 351"/>
                                    <a:gd name="T100" fmla="*/ 0 w 357"/>
                                    <a:gd name="T101" fmla="*/ 6 h 351"/>
                                    <a:gd name="T102" fmla="*/ 0 w 357"/>
                                    <a:gd name="T103" fmla="*/ 5 h 351"/>
                                    <a:gd name="T104" fmla="*/ 1 w 357"/>
                                    <a:gd name="T105" fmla="*/ 3 h 351"/>
                                    <a:gd name="T106" fmla="*/ 1 w 357"/>
                                    <a:gd name="T107" fmla="*/ 3 h 351"/>
                                    <a:gd name="T108" fmla="*/ 2 w 357"/>
                                    <a:gd name="T109" fmla="*/ 2 h 351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w 357"/>
                                    <a:gd name="T166" fmla="*/ 0 h 351"/>
                                    <a:gd name="T167" fmla="*/ 357 w 357"/>
                                    <a:gd name="T168" fmla="*/ 351 h 351"/>
                                  </a:gdLst>
                                  <a:ahLst/>
                                  <a:cxnLst>
                                    <a:cxn ang="T110">
                                      <a:pos x="T0" y="T1"/>
                                    </a:cxn>
                                    <a:cxn ang="T111">
                                      <a:pos x="T2" y="T3"/>
                                    </a:cxn>
                                    <a:cxn ang="T112">
                                      <a:pos x="T4" y="T5"/>
                                    </a:cxn>
                                    <a:cxn ang="T113">
                                      <a:pos x="T6" y="T7"/>
                                    </a:cxn>
                                    <a:cxn ang="T114">
                                      <a:pos x="T8" y="T9"/>
                                    </a:cxn>
                                    <a:cxn ang="T115">
                                      <a:pos x="T10" y="T11"/>
                                    </a:cxn>
                                    <a:cxn ang="T116">
                                      <a:pos x="T12" y="T13"/>
                                    </a:cxn>
                                    <a:cxn ang="T117">
                                      <a:pos x="T14" y="T15"/>
                                    </a:cxn>
                                    <a:cxn ang="T118">
                                      <a:pos x="T16" y="T17"/>
                                    </a:cxn>
                                    <a:cxn ang="T119">
                                      <a:pos x="T18" y="T19"/>
                                    </a:cxn>
                                    <a:cxn ang="T120">
                                      <a:pos x="T20" y="T21"/>
                                    </a:cxn>
                                    <a:cxn ang="T121">
                                      <a:pos x="T22" y="T23"/>
                                    </a:cxn>
                                    <a:cxn ang="T122">
                                      <a:pos x="T24" y="T25"/>
                                    </a:cxn>
                                    <a:cxn ang="T123">
                                      <a:pos x="T26" y="T27"/>
                                    </a:cxn>
                                    <a:cxn ang="T124">
                                      <a:pos x="T28" y="T29"/>
                                    </a:cxn>
                                    <a:cxn ang="T125">
                                      <a:pos x="T30" y="T31"/>
                                    </a:cxn>
                                    <a:cxn ang="T126">
                                      <a:pos x="T32" y="T33"/>
                                    </a:cxn>
                                    <a:cxn ang="T127">
                                      <a:pos x="T34" y="T35"/>
                                    </a:cxn>
                                    <a:cxn ang="T128">
                                      <a:pos x="T36" y="T37"/>
                                    </a:cxn>
                                    <a:cxn ang="T129">
                                      <a:pos x="T38" y="T39"/>
                                    </a:cxn>
                                    <a:cxn ang="T130">
                                      <a:pos x="T40" y="T41"/>
                                    </a:cxn>
                                    <a:cxn ang="T131">
                                      <a:pos x="T42" y="T43"/>
                                    </a:cxn>
                                    <a:cxn ang="T132">
                                      <a:pos x="T44" y="T45"/>
                                    </a:cxn>
                                    <a:cxn ang="T133">
                                      <a:pos x="T46" y="T47"/>
                                    </a:cxn>
                                    <a:cxn ang="T134">
                                      <a:pos x="T48" y="T49"/>
                                    </a:cxn>
                                    <a:cxn ang="T135">
                                      <a:pos x="T50" y="T51"/>
                                    </a:cxn>
                                    <a:cxn ang="T136">
                                      <a:pos x="T52" y="T53"/>
                                    </a:cxn>
                                    <a:cxn ang="T137">
                                      <a:pos x="T54" y="T55"/>
                                    </a:cxn>
                                    <a:cxn ang="T138">
                                      <a:pos x="T56" y="T57"/>
                                    </a:cxn>
                                    <a:cxn ang="T139">
                                      <a:pos x="T58" y="T59"/>
                                    </a:cxn>
                                    <a:cxn ang="T140">
                                      <a:pos x="T60" y="T61"/>
                                    </a:cxn>
                                    <a:cxn ang="T141">
                                      <a:pos x="T62" y="T63"/>
                                    </a:cxn>
                                    <a:cxn ang="T142">
                                      <a:pos x="T64" y="T65"/>
                                    </a:cxn>
                                    <a:cxn ang="T143">
                                      <a:pos x="T66" y="T67"/>
                                    </a:cxn>
                                    <a:cxn ang="T144">
                                      <a:pos x="T68" y="T69"/>
                                    </a:cxn>
                                    <a:cxn ang="T145">
                                      <a:pos x="T70" y="T71"/>
                                    </a:cxn>
                                    <a:cxn ang="T146">
                                      <a:pos x="T72" y="T73"/>
                                    </a:cxn>
                                    <a:cxn ang="T147">
                                      <a:pos x="T74" y="T75"/>
                                    </a:cxn>
                                    <a:cxn ang="T148">
                                      <a:pos x="T76" y="T77"/>
                                    </a:cxn>
                                    <a:cxn ang="T149">
                                      <a:pos x="T78" y="T79"/>
                                    </a:cxn>
                                    <a:cxn ang="T150">
                                      <a:pos x="T80" y="T81"/>
                                    </a:cxn>
                                    <a:cxn ang="T151">
                                      <a:pos x="T82" y="T83"/>
                                    </a:cxn>
                                    <a:cxn ang="T152">
                                      <a:pos x="T84" y="T85"/>
                                    </a:cxn>
                                    <a:cxn ang="T153">
                                      <a:pos x="T86" y="T87"/>
                                    </a:cxn>
                                    <a:cxn ang="T154">
                                      <a:pos x="T88" y="T89"/>
                                    </a:cxn>
                                    <a:cxn ang="T155">
                                      <a:pos x="T90" y="T91"/>
                                    </a:cxn>
                                    <a:cxn ang="T156">
                                      <a:pos x="T92" y="T93"/>
                                    </a:cxn>
                                    <a:cxn ang="T157">
                                      <a:pos x="T94" y="T95"/>
                                    </a:cxn>
                                    <a:cxn ang="T158">
                                      <a:pos x="T96" y="T97"/>
                                    </a:cxn>
                                    <a:cxn ang="T159">
                                      <a:pos x="T98" y="T99"/>
                                    </a:cxn>
                                    <a:cxn ang="T160">
                                      <a:pos x="T100" y="T101"/>
                                    </a:cxn>
                                    <a:cxn ang="T161">
                                      <a:pos x="T102" y="T103"/>
                                    </a:cxn>
                                    <a:cxn ang="T162">
                                      <a:pos x="T104" y="T105"/>
                                    </a:cxn>
                                    <a:cxn ang="T163">
                                      <a:pos x="T106" y="T107"/>
                                    </a:cxn>
                                    <a:cxn ang="T164">
                                      <a:pos x="T108" y="T109"/>
                                    </a:cxn>
                                  </a:cxnLst>
                                  <a:rect l="T165" t="T166" r="T167" b="T168"/>
                                  <a:pathLst>
                                    <a:path w="357" h="351">
                                      <a:moveTo>
                                        <a:pt x="53" y="47"/>
                                      </a:moveTo>
                                      <a:lnTo>
                                        <a:pt x="70" y="33"/>
                                      </a:lnTo>
                                      <a:lnTo>
                                        <a:pt x="87" y="20"/>
                                      </a:lnTo>
                                      <a:lnTo>
                                        <a:pt x="106" y="10"/>
                                      </a:lnTo>
                                      <a:lnTo>
                                        <a:pt x="128" y="2"/>
                                      </a:lnTo>
                                      <a:lnTo>
                                        <a:pt x="148" y="0"/>
                                      </a:lnTo>
                                      <a:lnTo>
                                        <a:pt x="171" y="0"/>
                                      </a:lnTo>
                                      <a:lnTo>
                                        <a:pt x="203" y="1"/>
                                      </a:lnTo>
                                      <a:lnTo>
                                        <a:pt x="235" y="10"/>
                                      </a:lnTo>
                                      <a:lnTo>
                                        <a:pt x="256" y="23"/>
                                      </a:lnTo>
                                      <a:lnTo>
                                        <a:pt x="269" y="42"/>
                                      </a:lnTo>
                                      <a:lnTo>
                                        <a:pt x="283" y="66"/>
                                      </a:lnTo>
                                      <a:lnTo>
                                        <a:pt x="298" y="89"/>
                                      </a:lnTo>
                                      <a:lnTo>
                                        <a:pt x="313" y="107"/>
                                      </a:lnTo>
                                      <a:lnTo>
                                        <a:pt x="330" y="123"/>
                                      </a:lnTo>
                                      <a:lnTo>
                                        <a:pt x="348" y="146"/>
                                      </a:lnTo>
                                      <a:lnTo>
                                        <a:pt x="357" y="167"/>
                                      </a:lnTo>
                                      <a:lnTo>
                                        <a:pt x="357" y="184"/>
                                      </a:lnTo>
                                      <a:lnTo>
                                        <a:pt x="357" y="193"/>
                                      </a:lnTo>
                                      <a:lnTo>
                                        <a:pt x="352" y="209"/>
                                      </a:lnTo>
                                      <a:lnTo>
                                        <a:pt x="343" y="224"/>
                                      </a:lnTo>
                                      <a:lnTo>
                                        <a:pt x="332" y="238"/>
                                      </a:lnTo>
                                      <a:lnTo>
                                        <a:pt x="315" y="259"/>
                                      </a:lnTo>
                                      <a:lnTo>
                                        <a:pt x="303" y="274"/>
                                      </a:lnTo>
                                      <a:lnTo>
                                        <a:pt x="292" y="292"/>
                                      </a:lnTo>
                                      <a:lnTo>
                                        <a:pt x="288" y="302"/>
                                      </a:lnTo>
                                      <a:lnTo>
                                        <a:pt x="287" y="308"/>
                                      </a:lnTo>
                                      <a:lnTo>
                                        <a:pt x="289" y="313"/>
                                      </a:lnTo>
                                      <a:lnTo>
                                        <a:pt x="295" y="316"/>
                                      </a:lnTo>
                                      <a:lnTo>
                                        <a:pt x="269" y="347"/>
                                      </a:lnTo>
                                      <a:lnTo>
                                        <a:pt x="266" y="341"/>
                                      </a:lnTo>
                                      <a:lnTo>
                                        <a:pt x="252" y="333"/>
                                      </a:lnTo>
                                      <a:lnTo>
                                        <a:pt x="236" y="329"/>
                                      </a:lnTo>
                                      <a:lnTo>
                                        <a:pt x="219" y="327"/>
                                      </a:lnTo>
                                      <a:lnTo>
                                        <a:pt x="203" y="331"/>
                                      </a:lnTo>
                                      <a:lnTo>
                                        <a:pt x="181" y="337"/>
                                      </a:lnTo>
                                      <a:lnTo>
                                        <a:pt x="156" y="345"/>
                                      </a:lnTo>
                                      <a:lnTo>
                                        <a:pt x="136" y="351"/>
                                      </a:lnTo>
                                      <a:lnTo>
                                        <a:pt x="122" y="351"/>
                                      </a:lnTo>
                                      <a:lnTo>
                                        <a:pt x="107" y="351"/>
                                      </a:lnTo>
                                      <a:lnTo>
                                        <a:pt x="93" y="347"/>
                                      </a:lnTo>
                                      <a:lnTo>
                                        <a:pt x="78" y="339"/>
                                      </a:lnTo>
                                      <a:lnTo>
                                        <a:pt x="68" y="327"/>
                                      </a:lnTo>
                                      <a:lnTo>
                                        <a:pt x="55" y="315"/>
                                      </a:lnTo>
                                      <a:lnTo>
                                        <a:pt x="38" y="295"/>
                                      </a:lnTo>
                                      <a:lnTo>
                                        <a:pt x="22" y="268"/>
                                      </a:lnTo>
                                      <a:lnTo>
                                        <a:pt x="10" y="242"/>
                                      </a:lnTo>
                                      <a:lnTo>
                                        <a:pt x="0" y="218"/>
                                      </a:lnTo>
                                      <a:lnTo>
                                        <a:pt x="0" y="200"/>
                                      </a:lnTo>
                                      <a:lnTo>
                                        <a:pt x="0" y="184"/>
                                      </a:lnTo>
                                      <a:lnTo>
                                        <a:pt x="6" y="151"/>
                                      </a:lnTo>
                                      <a:lnTo>
                                        <a:pt x="12" y="114"/>
                                      </a:lnTo>
                                      <a:lnTo>
                                        <a:pt x="23" y="85"/>
                                      </a:lnTo>
                                      <a:lnTo>
                                        <a:pt x="37" y="65"/>
                                      </a:lnTo>
                                      <a:lnTo>
                                        <a:pt x="53" y="47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C0000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62580" name="Group 8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52" y="1742"/>
                              <a:ext cx="36" cy="95"/>
                              <a:chOff x="2052" y="1742"/>
                              <a:chExt cx="36" cy="95"/>
                            </a:xfrm>
                          </p:grpSpPr>
                          <p:grpSp>
                            <p:nvGrpSpPr>
                              <p:cNvPr id="62581" name="Group 8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60" y="1742"/>
                                <a:ext cx="20" cy="23"/>
                                <a:chOff x="2060" y="1742"/>
                                <a:chExt cx="20" cy="23"/>
                              </a:xfrm>
                            </p:grpSpPr>
                            <p:sp>
                              <p:nvSpPr>
                                <p:cNvPr id="62920" name="Freeform 8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0" y="1742"/>
                                  <a:ext cx="20" cy="23"/>
                                </a:xfrm>
                                <a:custGeom>
                                  <a:avLst/>
                                  <a:gdLst>
                                    <a:gd name="T0" fmla="*/ 1 w 101"/>
                                    <a:gd name="T1" fmla="*/ 1 h 112"/>
                                    <a:gd name="T2" fmla="*/ 1 w 101"/>
                                    <a:gd name="T3" fmla="*/ 1 h 112"/>
                                    <a:gd name="T4" fmla="*/ 1 w 101"/>
                                    <a:gd name="T5" fmla="*/ 1 h 112"/>
                                    <a:gd name="T6" fmla="*/ 2 w 101"/>
                                    <a:gd name="T7" fmla="*/ 0 h 112"/>
                                    <a:gd name="T8" fmla="*/ 3 w 101"/>
                                    <a:gd name="T9" fmla="*/ 0 h 112"/>
                                    <a:gd name="T10" fmla="*/ 3 w 101"/>
                                    <a:gd name="T11" fmla="*/ 0 h 112"/>
                                    <a:gd name="T12" fmla="*/ 3 w 101"/>
                                    <a:gd name="T13" fmla="*/ 0 h 112"/>
                                    <a:gd name="T14" fmla="*/ 4 w 101"/>
                                    <a:gd name="T15" fmla="*/ 0 h 112"/>
                                    <a:gd name="T16" fmla="*/ 4 w 101"/>
                                    <a:gd name="T17" fmla="*/ 1 h 112"/>
                                    <a:gd name="T18" fmla="*/ 4 w 101"/>
                                    <a:gd name="T19" fmla="*/ 1 h 112"/>
                                    <a:gd name="T20" fmla="*/ 4 w 101"/>
                                    <a:gd name="T21" fmla="*/ 2 h 112"/>
                                    <a:gd name="T22" fmla="*/ 4 w 101"/>
                                    <a:gd name="T23" fmla="*/ 3 h 112"/>
                                    <a:gd name="T24" fmla="*/ 3 w 101"/>
                                    <a:gd name="T25" fmla="*/ 3 h 112"/>
                                    <a:gd name="T26" fmla="*/ 3 w 101"/>
                                    <a:gd name="T27" fmla="*/ 4 h 112"/>
                                    <a:gd name="T28" fmla="*/ 2 w 101"/>
                                    <a:gd name="T29" fmla="*/ 4 h 112"/>
                                    <a:gd name="T30" fmla="*/ 2 w 101"/>
                                    <a:gd name="T31" fmla="*/ 5 h 112"/>
                                    <a:gd name="T32" fmla="*/ 1 w 101"/>
                                    <a:gd name="T33" fmla="*/ 5 h 112"/>
                                    <a:gd name="T34" fmla="*/ 1 w 101"/>
                                    <a:gd name="T35" fmla="*/ 5 h 112"/>
                                    <a:gd name="T36" fmla="*/ 1 w 101"/>
                                    <a:gd name="T37" fmla="*/ 5 h 112"/>
                                    <a:gd name="T38" fmla="*/ 0 w 101"/>
                                    <a:gd name="T39" fmla="*/ 4 h 112"/>
                                    <a:gd name="T40" fmla="*/ 0 w 101"/>
                                    <a:gd name="T41" fmla="*/ 4 h 112"/>
                                    <a:gd name="T42" fmla="*/ 0 w 101"/>
                                    <a:gd name="T43" fmla="*/ 3 h 112"/>
                                    <a:gd name="T44" fmla="*/ 0 w 101"/>
                                    <a:gd name="T45" fmla="*/ 3 h 112"/>
                                    <a:gd name="T46" fmla="*/ 0 w 101"/>
                                    <a:gd name="T47" fmla="*/ 2 h 112"/>
                                    <a:gd name="T48" fmla="*/ 1 w 101"/>
                                    <a:gd name="T49" fmla="*/ 1 h 112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60000 65536"/>
                                    <a:gd name="T73" fmla="*/ 0 60000 65536"/>
                                    <a:gd name="T74" fmla="*/ 0 60000 65536"/>
                                    <a:gd name="T75" fmla="*/ 0 w 101"/>
                                    <a:gd name="T76" fmla="*/ 0 h 112"/>
                                    <a:gd name="T77" fmla="*/ 101 w 101"/>
                                    <a:gd name="T78" fmla="*/ 112 h 112"/>
                                  </a:gdLst>
                                  <a:ahLst/>
                                  <a:cxnLst>
                                    <a:cxn ang="T50">
                                      <a:pos x="T0" y="T1"/>
                                    </a:cxn>
                                    <a:cxn ang="T51">
                                      <a:pos x="T2" y="T3"/>
                                    </a:cxn>
                                    <a:cxn ang="T52">
                                      <a:pos x="T4" y="T5"/>
                                    </a:cxn>
                                    <a:cxn ang="T53">
                                      <a:pos x="T6" y="T7"/>
                                    </a:cxn>
                                    <a:cxn ang="T54">
                                      <a:pos x="T8" y="T9"/>
                                    </a:cxn>
                                    <a:cxn ang="T55">
                                      <a:pos x="T10" y="T11"/>
                                    </a:cxn>
                                    <a:cxn ang="T56">
                                      <a:pos x="T12" y="T13"/>
                                    </a:cxn>
                                    <a:cxn ang="T57">
                                      <a:pos x="T14" y="T15"/>
                                    </a:cxn>
                                    <a:cxn ang="T58">
                                      <a:pos x="T16" y="T17"/>
                                    </a:cxn>
                                    <a:cxn ang="T59">
                                      <a:pos x="T18" y="T19"/>
                                    </a:cxn>
                                    <a:cxn ang="T60">
                                      <a:pos x="T20" y="T21"/>
                                    </a:cxn>
                                    <a:cxn ang="T61">
                                      <a:pos x="T22" y="T23"/>
                                    </a:cxn>
                                    <a:cxn ang="T62">
                                      <a:pos x="T24" y="T25"/>
                                    </a:cxn>
                                    <a:cxn ang="T63">
                                      <a:pos x="T26" y="T27"/>
                                    </a:cxn>
                                    <a:cxn ang="T64">
                                      <a:pos x="T28" y="T29"/>
                                    </a:cxn>
                                    <a:cxn ang="T65">
                                      <a:pos x="T30" y="T31"/>
                                    </a:cxn>
                                    <a:cxn ang="T66">
                                      <a:pos x="T32" y="T33"/>
                                    </a:cxn>
                                    <a:cxn ang="T67">
                                      <a:pos x="T34" y="T35"/>
                                    </a:cxn>
                                    <a:cxn ang="T68">
                                      <a:pos x="T36" y="T37"/>
                                    </a:cxn>
                                    <a:cxn ang="T69">
                                      <a:pos x="T38" y="T39"/>
                                    </a:cxn>
                                    <a:cxn ang="T70">
                                      <a:pos x="T40" y="T41"/>
                                    </a:cxn>
                                    <a:cxn ang="T71">
                                      <a:pos x="T42" y="T43"/>
                                    </a:cxn>
                                    <a:cxn ang="T72">
                                      <a:pos x="T44" y="T45"/>
                                    </a:cxn>
                                    <a:cxn ang="T73">
                                      <a:pos x="T46" y="T47"/>
                                    </a:cxn>
                                    <a:cxn ang="T74">
                                      <a:pos x="T48" y="T49"/>
                                    </a:cxn>
                                  </a:cxnLst>
                                  <a:rect l="T75" t="T76" r="T77" b="T78"/>
                                  <a:pathLst>
                                    <a:path w="101" h="112">
                                      <a:moveTo>
                                        <a:pt x="16" y="35"/>
                                      </a:moveTo>
                                      <a:lnTo>
                                        <a:pt x="26" y="24"/>
                                      </a:lnTo>
                                      <a:lnTo>
                                        <a:pt x="37" y="16"/>
                                      </a:lnTo>
                                      <a:lnTo>
                                        <a:pt x="49" y="9"/>
                                      </a:lnTo>
                                      <a:lnTo>
                                        <a:pt x="64" y="2"/>
                                      </a:lnTo>
                                      <a:lnTo>
                                        <a:pt x="76" y="0"/>
                                      </a:lnTo>
                                      <a:lnTo>
                                        <a:pt x="86" y="3"/>
                                      </a:lnTo>
                                      <a:lnTo>
                                        <a:pt x="95" y="11"/>
                                      </a:lnTo>
                                      <a:lnTo>
                                        <a:pt x="99" y="22"/>
                                      </a:lnTo>
                                      <a:lnTo>
                                        <a:pt x="101" y="33"/>
                                      </a:lnTo>
                                      <a:lnTo>
                                        <a:pt x="98" y="49"/>
                                      </a:lnTo>
                                      <a:lnTo>
                                        <a:pt x="92" y="63"/>
                                      </a:lnTo>
                                      <a:lnTo>
                                        <a:pt x="84" y="75"/>
                                      </a:lnTo>
                                      <a:lnTo>
                                        <a:pt x="75" y="86"/>
                                      </a:lnTo>
                                      <a:lnTo>
                                        <a:pt x="63" y="97"/>
                                      </a:lnTo>
                                      <a:lnTo>
                                        <a:pt x="50" y="106"/>
                                      </a:lnTo>
                                      <a:lnTo>
                                        <a:pt x="37" y="111"/>
                                      </a:lnTo>
                                      <a:lnTo>
                                        <a:pt x="24" y="112"/>
                                      </a:lnTo>
                                      <a:lnTo>
                                        <a:pt x="13" y="108"/>
                                      </a:lnTo>
                                      <a:lnTo>
                                        <a:pt x="6" y="99"/>
                                      </a:lnTo>
                                      <a:lnTo>
                                        <a:pt x="1" y="89"/>
                                      </a:lnTo>
                                      <a:lnTo>
                                        <a:pt x="0" y="75"/>
                                      </a:lnTo>
                                      <a:lnTo>
                                        <a:pt x="3" y="61"/>
                                      </a:lnTo>
                                      <a:lnTo>
                                        <a:pt x="7" y="50"/>
                                      </a:lnTo>
                                      <a:lnTo>
                                        <a:pt x="16" y="3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8080FF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  <p:sp>
                              <p:nvSpPr>
                                <p:cNvPr id="62921" name="Freeform 9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065" y="1747"/>
                                  <a:ext cx="10" cy="12"/>
                                </a:xfrm>
                                <a:custGeom>
                                  <a:avLst/>
                                  <a:gdLst>
                                    <a:gd name="T0" fmla="*/ 0 w 54"/>
                                    <a:gd name="T1" fmla="*/ 1 h 61"/>
                                    <a:gd name="T2" fmla="*/ 1 w 54"/>
                                    <a:gd name="T3" fmla="*/ 1 h 61"/>
                                    <a:gd name="T4" fmla="*/ 1 w 54"/>
                                    <a:gd name="T5" fmla="*/ 0 h 61"/>
                                    <a:gd name="T6" fmla="*/ 1 w 54"/>
                                    <a:gd name="T7" fmla="*/ 0 h 61"/>
                                    <a:gd name="T8" fmla="*/ 1 w 54"/>
                                    <a:gd name="T9" fmla="*/ 0 h 61"/>
                                    <a:gd name="T10" fmla="*/ 1 w 54"/>
                                    <a:gd name="T11" fmla="*/ 0 h 61"/>
                                    <a:gd name="T12" fmla="*/ 1 w 54"/>
                                    <a:gd name="T13" fmla="*/ 0 h 61"/>
                                    <a:gd name="T14" fmla="*/ 2 w 54"/>
                                    <a:gd name="T15" fmla="*/ 0 h 61"/>
                                    <a:gd name="T16" fmla="*/ 2 w 54"/>
                                    <a:gd name="T17" fmla="*/ 0 h 61"/>
                                    <a:gd name="T18" fmla="*/ 2 w 54"/>
                                    <a:gd name="T19" fmla="*/ 1 h 61"/>
                                    <a:gd name="T20" fmla="*/ 2 w 54"/>
                                    <a:gd name="T21" fmla="*/ 1 h 61"/>
                                    <a:gd name="T22" fmla="*/ 2 w 54"/>
                                    <a:gd name="T23" fmla="*/ 1 h 61"/>
                                    <a:gd name="T24" fmla="*/ 1 w 54"/>
                                    <a:gd name="T25" fmla="*/ 2 h 61"/>
                                    <a:gd name="T26" fmla="*/ 1 w 54"/>
                                    <a:gd name="T27" fmla="*/ 2 h 61"/>
                                    <a:gd name="T28" fmla="*/ 1 w 54"/>
                                    <a:gd name="T29" fmla="*/ 2 h 61"/>
                                    <a:gd name="T30" fmla="*/ 1 w 54"/>
                                    <a:gd name="T31" fmla="*/ 2 h 61"/>
                                    <a:gd name="T32" fmla="*/ 1 w 54"/>
                                    <a:gd name="T33" fmla="*/ 2 h 61"/>
                                    <a:gd name="T34" fmla="*/ 1 w 54"/>
                                    <a:gd name="T35" fmla="*/ 2 h 61"/>
                                    <a:gd name="T36" fmla="*/ 0 w 54"/>
                                    <a:gd name="T37" fmla="*/ 2 h 61"/>
                                    <a:gd name="T38" fmla="*/ 0 w 54"/>
                                    <a:gd name="T39" fmla="*/ 2 h 61"/>
                                    <a:gd name="T40" fmla="*/ 0 w 54"/>
                                    <a:gd name="T41" fmla="*/ 2 h 61"/>
                                    <a:gd name="T42" fmla="*/ 0 w 54"/>
                                    <a:gd name="T43" fmla="*/ 2 h 61"/>
                                    <a:gd name="T44" fmla="*/ 0 w 54"/>
                                    <a:gd name="T45" fmla="*/ 1 h 61"/>
                                    <a:gd name="T46" fmla="*/ 0 w 54"/>
                                    <a:gd name="T47" fmla="*/ 1 h 61"/>
                                    <a:gd name="T48" fmla="*/ 0 w 54"/>
                                    <a:gd name="T49" fmla="*/ 1 h 61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60000 65536"/>
                                    <a:gd name="T73" fmla="*/ 0 60000 65536"/>
                                    <a:gd name="T74" fmla="*/ 0 60000 65536"/>
                                    <a:gd name="T75" fmla="*/ 0 w 54"/>
                                    <a:gd name="T76" fmla="*/ 0 h 61"/>
                                    <a:gd name="T77" fmla="*/ 54 w 54"/>
                                    <a:gd name="T78" fmla="*/ 61 h 61"/>
                                  </a:gdLst>
                                  <a:ahLst/>
                                  <a:cxnLst>
                                    <a:cxn ang="T50">
                                      <a:pos x="T0" y="T1"/>
                                    </a:cxn>
                                    <a:cxn ang="T51">
                                      <a:pos x="T2" y="T3"/>
                                    </a:cxn>
                                    <a:cxn ang="T52">
                                      <a:pos x="T4" y="T5"/>
                                    </a:cxn>
                                    <a:cxn ang="T53">
                                      <a:pos x="T6" y="T7"/>
                                    </a:cxn>
                                    <a:cxn ang="T54">
                                      <a:pos x="T8" y="T9"/>
                                    </a:cxn>
                                    <a:cxn ang="T55">
                                      <a:pos x="T10" y="T11"/>
                                    </a:cxn>
                                    <a:cxn ang="T56">
                                      <a:pos x="T12" y="T13"/>
                                    </a:cxn>
                                    <a:cxn ang="T57">
                                      <a:pos x="T14" y="T15"/>
                                    </a:cxn>
                                    <a:cxn ang="T58">
                                      <a:pos x="T16" y="T17"/>
                                    </a:cxn>
                                    <a:cxn ang="T59">
                                      <a:pos x="T18" y="T19"/>
                                    </a:cxn>
                                    <a:cxn ang="T60">
                                      <a:pos x="T20" y="T21"/>
                                    </a:cxn>
                                    <a:cxn ang="T61">
                                      <a:pos x="T22" y="T23"/>
                                    </a:cxn>
                                    <a:cxn ang="T62">
                                      <a:pos x="T24" y="T25"/>
                                    </a:cxn>
                                    <a:cxn ang="T63">
                                      <a:pos x="T26" y="T27"/>
                                    </a:cxn>
                                    <a:cxn ang="T64">
                                      <a:pos x="T28" y="T29"/>
                                    </a:cxn>
                                    <a:cxn ang="T65">
                                      <a:pos x="T30" y="T31"/>
                                    </a:cxn>
                                    <a:cxn ang="T66">
                                      <a:pos x="T32" y="T33"/>
                                    </a:cxn>
                                    <a:cxn ang="T67">
                                      <a:pos x="T34" y="T35"/>
                                    </a:cxn>
                                    <a:cxn ang="T68">
                                      <a:pos x="T36" y="T37"/>
                                    </a:cxn>
                                    <a:cxn ang="T69">
                                      <a:pos x="T38" y="T39"/>
                                    </a:cxn>
                                    <a:cxn ang="T70">
                                      <a:pos x="T40" y="T41"/>
                                    </a:cxn>
                                    <a:cxn ang="T71">
                                      <a:pos x="T42" y="T43"/>
                                    </a:cxn>
                                    <a:cxn ang="T72">
                                      <a:pos x="T44" y="T45"/>
                                    </a:cxn>
                                    <a:cxn ang="T73">
                                      <a:pos x="T46" y="T47"/>
                                    </a:cxn>
                                    <a:cxn ang="T74">
                                      <a:pos x="T48" y="T49"/>
                                    </a:cxn>
                                  </a:cxnLst>
                                  <a:rect l="T75" t="T76" r="T77" b="T78"/>
                                  <a:pathLst>
                                    <a:path w="54" h="61">
                                      <a:moveTo>
                                        <a:pt x="9" y="18"/>
                                      </a:moveTo>
                                      <a:lnTo>
                                        <a:pt x="14" y="13"/>
                                      </a:lnTo>
                                      <a:lnTo>
                                        <a:pt x="20" y="7"/>
                                      </a:lnTo>
                                      <a:lnTo>
                                        <a:pt x="26" y="4"/>
                                      </a:lnTo>
                                      <a:lnTo>
                                        <a:pt x="34" y="1"/>
                                      </a:lnTo>
                                      <a:lnTo>
                                        <a:pt x="40" y="0"/>
                                      </a:lnTo>
                                      <a:lnTo>
                                        <a:pt x="45" y="1"/>
                                      </a:lnTo>
                                      <a:lnTo>
                                        <a:pt x="51" y="5"/>
                                      </a:lnTo>
                                      <a:lnTo>
                                        <a:pt x="53" y="11"/>
                                      </a:lnTo>
                                      <a:lnTo>
                                        <a:pt x="54" y="17"/>
                                      </a:lnTo>
                                      <a:lnTo>
                                        <a:pt x="53" y="27"/>
                                      </a:lnTo>
                                      <a:lnTo>
                                        <a:pt x="50" y="35"/>
                                      </a:lnTo>
                                      <a:lnTo>
                                        <a:pt x="45" y="41"/>
                                      </a:lnTo>
                                      <a:lnTo>
                                        <a:pt x="40" y="47"/>
                                      </a:lnTo>
                                      <a:lnTo>
                                        <a:pt x="34" y="54"/>
                                      </a:lnTo>
                                      <a:lnTo>
                                        <a:pt x="27" y="58"/>
                                      </a:lnTo>
                                      <a:lnTo>
                                        <a:pt x="20" y="61"/>
                                      </a:lnTo>
                                      <a:lnTo>
                                        <a:pt x="14" y="61"/>
                                      </a:lnTo>
                                      <a:lnTo>
                                        <a:pt x="8" y="59"/>
                                      </a:lnTo>
                                      <a:lnTo>
                                        <a:pt x="3" y="54"/>
                                      </a:lnTo>
                                      <a:lnTo>
                                        <a:pt x="0" y="48"/>
                                      </a:lnTo>
                                      <a:lnTo>
                                        <a:pt x="0" y="41"/>
                                      </a:lnTo>
                                      <a:lnTo>
                                        <a:pt x="1" y="34"/>
                                      </a:lnTo>
                                      <a:lnTo>
                                        <a:pt x="3" y="27"/>
                                      </a:lnTo>
                                      <a:lnTo>
                                        <a:pt x="9" y="18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600060"/>
                                </a:solidFill>
                                <a:ln w="9525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cs-CZ"/>
                                </a:p>
                              </p:txBody>
                            </p:sp>
                          </p:grpSp>
                          <p:sp>
                            <p:nvSpPr>
                              <p:cNvPr id="62918" name="Freeform 9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52" y="1788"/>
                                <a:ext cx="21" cy="22"/>
                              </a:xfrm>
                              <a:custGeom>
                                <a:avLst/>
                                <a:gdLst>
                                  <a:gd name="T0" fmla="*/ 4 w 101"/>
                                  <a:gd name="T1" fmla="*/ 1 h 111"/>
                                  <a:gd name="T2" fmla="*/ 3 w 101"/>
                                  <a:gd name="T3" fmla="*/ 1 h 111"/>
                                  <a:gd name="T4" fmla="*/ 3 w 101"/>
                                  <a:gd name="T5" fmla="*/ 1 h 111"/>
                                  <a:gd name="T6" fmla="*/ 2 w 101"/>
                                  <a:gd name="T7" fmla="*/ 0 h 111"/>
                                  <a:gd name="T8" fmla="*/ 2 w 101"/>
                                  <a:gd name="T9" fmla="*/ 0 h 111"/>
                                  <a:gd name="T10" fmla="*/ 1 w 101"/>
                                  <a:gd name="T11" fmla="*/ 0 h 111"/>
                                  <a:gd name="T12" fmla="*/ 1 w 101"/>
                                  <a:gd name="T13" fmla="*/ 0 h 111"/>
                                  <a:gd name="T14" fmla="*/ 0 w 101"/>
                                  <a:gd name="T15" fmla="*/ 0 h 111"/>
                                  <a:gd name="T16" fmla="*/ 0 w 101"/>
                                  <a:gd name="T17" fmla="*/ 1 h 111"/>
                                  <a:gd name="T18" fmla="*/ 0 w 101"/>
                                  <a:gd name="T19" fmla="*/ 1 h 111"/>
                                  <a:gd name="T20" fmla="*/ 0 w 101"/>
                                  <a:gd name="T21" fmla="*/ 2 h 111"/>
                                  <a:gd name="T22" fmla="*/ 0 w 101"/>
                                  <a:gd name="T23" fmla="*/ 2 h 111"/>
                                  <a:gd name="T24" fmla="*/ 1 w 101"/>
                                  <a:gd name="T25" fmla="*/ 3 h 111"/>
                                  <a:gd name="T26" fmla="*/ 1 w 101"/>
                                  <a:gd name="T27" fmla="*/ 3 h 111"/>
                                  <a:gd name="T28" fmla="*/ 2 w 101"/>
                                  <a:gd name="T29" fmla="*/ 4 h 111"/>
                                  <a:gd name="T30" fmla="*/ 2 w 101"/>
                                  <a:gd name="T31" fmla="*/ 4 h 111"/>
                                  <a:gd name="T32" fmla="*/ 3 w 101"/>
                                  <a:gd name="T33" fmla="*/ 4 h 111"/>
                                  <a:gd name="T34" fmla="*/ 3 w 101"/>
                                  <a:gd name="T35" fmla="*/ 4 h 111"/>
                                  <a:gd name="T36" fmla="*/ 4 w 101"/>
                                  <a:gd name="T37" fmla="*/ 4 h 111"/>
                                  <a:gd name="T38" fmla="*/ 4 w 101"/>
                                  <a:gd name="T39" fmla="*/ 4 h 111"/>
                                  <a:gd name="T40" fmla="*/ 4 w 101"/>
                                  <a:gd name="T41" fmla="*/ 3 h 111"/>
                                  <a:gd name="T42" fmla="*/ 4 w 101"/>
                                  <a:gd name="T43" fmla="*/ 3 h 111"/>
                                  <a:gd name="T44" fmla="*/ 4 w 101"/>
                                  <a:gd name="T45" fmla="*/ 2 h 111"/>
                                  <a:gd name="T46" fmla="*/ 4 w 101"/>
                                  <a:gd name="T47" fmla="*/ 2 h 111"/>
                                  <a:gd name="T48" fmla="*/ 4 w 101"/>
                                  <a:gd name="T49" fmla="*/ 1 h 111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60000 65536"/>
                                  <a:gd name="T67" fmla="*/ 0 60000 65536"/>
                                  <a:gd name="T68" fmla="*/ 0 60000 65536"/>
                                  <a:gd name="T69" fmla="*/ 0 60000 65536"/>
                                  <a:gd name="T70" fmla="*/ 0 60000 65536"/>
                                  <a:gd name="T71" fmla="*/ 0 60000 65536"/>
                                  <a:gd name="T72" fmla="*/ 0 60000 65536"/>
                                  <a:gd name="T73" fmla="*/ 0 60000 65536"/>
                                  <a:gd name="T74" fmla="*/ 0 60000 65536"/>
                                  <a:gd name="T75" fmla="*/ 0 w 101"/>
                                  <a:gd name="T76" fmla="*/ 0 h 111"/>
                                  <a:gd name="T77" fmla="*/ 101 w 101"/>
                                  <a:gd name="T78" fmla="*/ 111 h 111"/>
                                </a:gdLst>
                                <a:ahLst/>
                                <a:cxnLst>
                                  <a:cxn ang="T50">
                                    <a:pos x="T0" y="T1"/>
                                  </a:cxn>
                                  <a:cxn ang="T51">
                                    <a:pos x="T2" y="T3"/>
                                  </a:cxn>
                                  <a:cxn ang="T52">
                                    <a:pos x="T4" y="T5"/>
                                  </a:cxn>
                                  <a:cxn ang="T53">
                                    <a:pos x="T6" y="T7"/>
                                  </a:cxn>
                                  <a:cxn ang="T54">
                                    <a:pos x="T8" y="T9"/>
                                  </a:cxn>
                                  <a:cxn ang="T55">
                                    <a:pos x="T10" y="T11"/>
                                  </a:cxn>
                                  <a:cxn ang="T56">
                                    <a:pos x="T12" y="T13"/>
                                  </a:cxn>
                                  <a:cxn ang="T57">
                                    <a:pos x="T14" y="T15"/>
                                  </a:cxn>
                                  <a:cxn ang="T58">
                                    <a:pos x="T16" y="T17"/>
                                  </a:cxn>
                                  <a:cxn ang="T59">
                                    <a:pos x="T18" y="T19"/>
                                  </a:cxn>
                                  <a:cxn ang="T60">
                                    <a:pos x="T20" y="T21"/>
                                  </a:cxn>
                                  <a:cxn ang="T61">
                                    <a:pos x="T22" y="T23"/>
                                  </a:cxn>
                                  <a:cxn ang="T62">
                                    <a:pos x="T24" y="T25"/>
                                  </a:cxn>
                                  <a:cxn ang="T63">
                                    <a:pos x="T26" y="T27"/>
                                  </a:cxn>
                                  <a:cxn ang="T64">
                                    <a:pos x="T28" y="T29"/>
                                  </a:cxn>
                                  <a:cxn ang="T65">
                                    <a:pos x="T30" y="T31"/>
                                  </a:cxn>
                                  <a:cxn ang="T66">
                                    <a:pos x="T32" y="T33"/>
                                  </a:cxn>
                                  <a:cxn ang="T67">
                                    <a:pos x="T34" y="T35"/>
                                  </a:cxn>
                                  <a:cxn ang="T68">
                                    <a:pos x="T36" y="T37"/>
                                  </a:cxn>
                                  <a:cxn ang="T69">
                                    <a:pos x="T38" y="T39"/>
                                  </a:cxn>
                                  <a:cxn ang="T70">
                                    <a:pos x="T40" y="T41"/>
                                  </a:cxn>
                                  <a:cxn ang="T71">
                                    <a:pos x="T42" y="T43"/>
                                  </a:cxn>
                                  <a:cxn ang="T72">
                                    <a:pos x="T44" y="T45"/>
                                  </a:cxn>
                                  <a:cxn ang="T73">
                                    <a:pos x="T46" y="T47"/>
                                  </a:cxn>
                                  <a:cxn ang="T74">
                                    <a:pos x="T48" y="T49"/>
                                  </a:cxn>
                                </a:cxnLst>
                                <a:rect l="T75" t="T76" r="T77" b="T78"/>
                                <a:pathLst>
                                  <a:path w="101" h="111">
                                    <a:moveTo>
                                      <a:pt x="85" y="35"/>
                                    </a:moveTo>
                                    <a:lnTo>
                                      <a:pt x="75" y="24"/>
                                    </a:lnTo>
                                    <a:lnTo>
                                      <a:pt x="64" y="15"/>
                                    </a:lnTo>
                                    <a:lnTo>
                                      <a:pt x="52" y="8"/>
                                    </a:lnTo>
                                    <a:lnTo>
                                      <a:pt x="37" y="2"/>
                                    </a:lnTo>
                                    <a:lnTo>
                                      <a:pt x="26" y="0"/>
                                    </a:lnTo>
                                    <a:lnTo>
                                      <a:pt x="15" y="3"/>
                                    </a:lnTo>
                                    <a:lnTo>
                                      <a:pt x="6" y="10"/>
                                    </a:lnTo>
                                    <a:lnTo>
                                      <a:pt x="2" y="22"/>
                                    </a:lnTo>
                                    <a:lnTo>
                                      <a:pt x="0" y="33"/>
                                    </a:lnTo>
                                    <a:lnTo>
                                      <a:pt x="3" y="48"/>
                                    </a:lnTo>
                                    <a:lnTo>
                                      <a:pt x="9" y="63"/>
                                    </a:lnTo>
                                    <a:lnTo>
                                      <a:pt x="17" y="75"/>
                                    </a:lnTo>
                                    <a:lnTo>
                                      <a:pt x="27" y="85"/>
                                    </a:lnTo>
                                    <a:lnTo>
                                      <a:pt x="38" y="95"/>
                                    </a:lnTo>
                                    <a:lnTo>
                                      <a:pt x="51" y="105"/>
                                    </a:lnTo>
                                    <a:lnTo>
                                      <a:pt x="64" y="110"/>
                                    </a:lnTo>
                                    <a:lnTo>
                                      <a:pt x="77" y="111"/>
                                    </a:lnTo>
                                    <a:lnTo>
                                      <a:pt x="88" y="107"/>
                                    </a:lnTo>
                                    <a:lnTo>
                                      <a:pt x="95" y="97"/>
                                    </a:lnTo>
                                    <a:lnTo>
                                      <a:pt x="100" y="87"/>
                                    </a:lnTo>
                                    <a:lnTo>
                                      <a:pt x="101" y="75"/>
                                    </a:lnTo>
                                    <a:lnTo>
                                      <a:pt x="98" y="61"/>
                                    </a:lnTo>
                                    <a:lnTo>
                                      <a:pt x="94" y="49"/>
                                    </a:lnTo>
                                    <a:lnTo>
                                      <a:pt x="85" y="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  <p:sp>
                            <p:nvSpPr>
                              <p:cNvPr id="62919" name="Freeform 9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070" y="1814"/>
                                <a:ext cx="18" cy="23"/>
                              </a:xfrm>
                              <a:custGeom>
                                <a:avLst/>
                                <a:gdLst>
                                  <a:gd name="T0" fmla="*/ 3 w 91"/>
                                  <a:gd name="T1" fmla="*/ 1 h 114"/>
                                  <a:gd name="T2" fmla="*/ 3 w 91"/>
                                  <a:gd name="T3" fmla="*/ 1 h 114"/>
                                  <a:gd name="T4" fmla="*/ 2 w 91"/>
                                  <a:gd name="T5" fmla="*/ 0 h 114"/>
                                  <a:gd name="T6" fmla="*/ 2 w 91"/>
                                  <a:gd name="T7" fmla="*/ 0 h 114"/>
                                  <a:gd name="T8" fmla="*/ 1 w 91"/>
                                  <a:gd name="T9" fmla="*/ 0 h 114"/>
                                  <a:gd name="T10" fmla="*/ 1 w 91"/>
                                  <a:gd name="T11" fmla="*/ 0 h 114"/>
                                  <a:gd name="T12" fmla="*/ 1 w 91"/>
                                  <a:gd name="T13" fmla="*/ 0 h 114"/>
                                  <a:gd name="T14" fmla="*/ 0 w 91"/>
                                  <a:gd name="T15" fmla="*/ 1 h 114"/>
                                  <a:gd name="T16" fmla="*/ 0 w 91"/>
                                  <a:gd name="T17" fmla="*/ 1 h 114"/>
                                  <a:gd name="T18" fmla="*/ 0 w 91"/>
                                  <a:gd name="T19" fmla="*/ 2 h 114"/>
                                  <a:gd name="T20" fmla="*/ 0 w 91"/>
                                  <a:gd name="T21" fmla="*/ 2 h 114"/>
                                  <a:gd name="T22" fmla="*/ 0 w 91"/>
                                  <a:gd name="T23" fmla="*/ 3 h 114"/>
                                  <a:gd name="T24" fmla="*/ 0 w 91"/>
                                  <a:gd name="T25" fmla="*/ 3 h 114"/>
                                  <a:gd name="T26" fmla="*/ 1 w 91"/>
                                  <a:gd name="T27" fmla="*/ 4 h 114"/>
                                  <a:gd name="T28" fmla="*/ 1 w 91"/>
                                  <a:gd name="T29" fmla="*/ 4 h 114"/>
                                  <a:gd name="T30" fmla="*/ 2 w 91"/>
                                  <a:gd name="T31" fmla="*/ 4 h 114"/>
                                  <a:gd name="T32" fmla="*/ 2 w 91"/>
                                  <a:gd name="T33" fmla="*/ 5 h 114"/>
                                  <a:gd name="T34" fmla="*/ 3 w 91"/>
                                  <a:gd name="T35" fmla="*/ 5 h 114"/>
                                  <a:gd name="T36" fmla="*/ 3 w 91"/>
                                  <a:gd name="T37" fmla="*/ 4 h 114"/>
                                  <a:gd name="T38" fmla="*/ 3 w 91"/>
                                  <a:gd name="T39" fmla="*/ 4 h 114"/>
                                  <a:gd name="T40" fmla="*/ 4 w 91"/>
                                  <a:gd name="T41" fmla="*/ 4 h 114"/>
                                  <a:gd name="T42" fmla="*/ 4 w 91"/>
                                  <a:gd name="T43" fmla="*/ 3 h 114"/>
                                  <a:gd name="T44" fmla="*/ 3 w 91"/>
                                  <a:gd name="T45" fmla="*/ 3 h 114"/>
                                  <a:gd name="T46" fmla="*/ 3 w 91"/>
                                  <a:gd name="T47" fmla="*/ 2 h 114"/>
                                  <a:gd name="T48" fmla="*/ 3 w 91"/>
                                  <a:gd name="T49" fmla="*/ 1 h 114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T60" fmla="*/ 0 60000 65536"/>
                                  <a:gd name="T61" fmla="*/ 0 60000 65536"/>
                                  <a:gd name="T62" fmla="*/ 0 60000 65536"/>
                                  <a:gd name="T63" fmla="*/ 0 60000 65536"/>
                                  <a:gd name="T64" fmla="*/ 0 60000 65536"/>
                                  <a:gd name="T65" fmla="*/ 0 60000 65536"/>
                                  <a:gd name="T66" fmla="*/ 0 60000 65536"/>
                                  <a:gd name="T67" fmla="*/ 0 60000 65536"/>
                                  <a:gd name="T68" fmla="*/ 0 60000 65536"/>
                                  <a:gd name="T69" fmla="*/ 0 60000 65536"/>
                                  <a:gd name="T70" fmla="*/ 0 60000 65536"/>
                                  <a:gd name="T71" fmla="*/ 0 60000 65536"/>
                                  <a:gd name="T72" fmla="*/ 0 60000 65536"/>
                                  <a:gd name="T73" fmla="*/ 0 60000 65536"/>
                                  <a:gd name="T74" fmla="*/ 0 60000 65536"/>
                                  <a:gd name="T75" fmla="*/ 0 w 91"/>
                                  <a:gd name="T76" fmla="*/ 0 h 114"/>
                                  <a:gd name="T77" fmla="*/ 91 w 91"/>
                                  <a:gd name="T78" fmla="*/ 114 h 114"/>
                                </a:gdLst>
                                <a:ahLst/>
                                <a:cxnLst>
                                  <a:cxn ang="T50">
                                    <a:pos x="T0" y="T1"/>
                                  </a:cxn>
                                  <a:cxn ang="T51">
                                    <a:pos x="T2" y="T3"/>
                                  </a:cxn>
                                  <a:cxn ang="T52">
                                    <a:pos x="T4" y="T5"/>
                                  </a:cxn>
                                  <a:cxn ang="T53">
                                    <a:pos x="T6" y="T7"/>
                                  </a:cxn>
                                  <a:cxn ang="T54">
                                    <a:pos x="T8" y="T9"/>
                                  </a:cxn>
                                  <a:cxn ang="T55">
                                    <a:pos x="T10" y="T11"/>
                                  </a:cxn>
                                  <a:cxn ang="T56">
                                    <a:pos x="T12" y="T13"/>
                                  </a:cxn>
                                  <a:cxn ang="T57">
                                    <a:pos x="T14" y="T15"/>
                                  </a:cxn>
                                  <a:cxn ang="T58">
                                    <a:pos x="T16" y="T17"/>
                                  </a:cxn>
                                  <a:cxn ang="T59">
                                    <a:pos x="T18" y="T19"/>
                                  </a:cxn>
                                  <a:cxn ang="T60">
                                    <a:pos x="T20" y="T21"/>
                                  </a:cxn>
                                  <a:cxn ang="T61">
                                    <a:pos x="T22" y="T23"/>
                                  </a:cxn>
                                  <a:cxn ang="T62">
                                    <a:pos x="T24" y="T25"/>
                                  </a:cxn>
                                  <a:cxn ang="T63">
                                    <a:pos x="T26" y="T27"/>
                                  </a:cxn>
                                  <a:cxn ang="T64">
                                    <a:pos x="T28" y="T29"/>
                                  </a:cxn>
                                  <a:cxn ang="T65">
                                    <a:pos x="T30" y="T31"/>
                                  </a:cxn>
                                  <a:cxn ang="T66">
                                    <a:pos x="T32" y="T33"/>
                                  </a:cxn>
                                  <a:cxn ang="T67">
                                    <a:pos x="T34" y="T35"/>
                                  </a:cxn>
                                  <a:cxn ang="T68">
                                    <a:pos x="T36" y="T37"/>
                                  </a:cxn>
                                  <a:cxn ang="T69">
                                    <a:pos x="T38" y="T39"/>
                                  </a:cxn>
                                  <a:cxn ang="T70">
                                    <a:pos x="T40" y="T41"/>
                                  </a:cxn>
                                  <a:cxn ang="T71">
                                    <a:pos x="T42" y="T43"/>
                                  </a:cxn>
                                  <a:cxn ang="T72">
                                    <a:pos x="T44" y="T45"/>
                                  </a:cxn>
                                  <a:cxn ang="T73">
                                    <a:pos x="T46" y="T47"/>
                                  </a:cxn>
                                  <a:cxn ang="T74">
                                    <a:pos x="T48" y="T49"/>
                                  </a:cxn>
                                </a:cxnLst>
                                <a:rect l="T75" t="T76" r="T77" b="T78"/>
                                <a:pathLst>
                                  <a:path w="91" h="114">
                                    <a:moveTo>
                                      <a:pt x="79" y="37"/>
                                    </a:moveTo>
                                    <a:lnTo>
                                      <a:pt x="71" y="23"/>
                                    </a:lnTo>
                                    <a:lnTo>
                                      <a:pt x="62" y="12"/>
                                    </a:lnTo>
                                    <a:lnTo>
                                      <a:pt x="51" y="4"/>
                                    </a:lnTo>
                                    <a:lnTo>
                                      <a:pt x="37" y="0"/>
                                    </a:lnTo>
                                    <a:lnTo>
                                      <a:pt x="27" y="3"/>
                                    </a:lnTo>
                                    <a:lnTo>
                                      <a:pt x="17" y="11"/>
                                    </a:lnTo>
                                    <a:lnTo>
                                      <a:pt x="7" y="19"/>
                                    </a:lnTo>
                                    <a:lnTo>
                                      <a:pt x="2" y="29"/>
                                    </a:lnTo>
                                    <a:lnTo>
                                      <a:pt x="0" y="38"/>
                                    </a:lnTo>
                                    <a:lnTo>
                                      <a:pt x="1" y="48"/>
                                    </a:lnTo>
                                    <a:lnTo>
                                      <a:pt x="3" y="62"/>
                                    </a:lnTo>
                                    <a:lnTo>
                                      <a:pt x="10" y="77"/>
                                    </a:lnTo>
                                    <a:lnTo>
                                      <a:pt x="18" y="88"/>
                                    </a:lnTo>
                                    <a:lnTo>
                                      <a:pt x="28" y="99"/>
                                    </a:lnTo>
                                    <a:lnTo>
                                      <a:pt x="41" y="108"/>
                                    </a:lnTo>
                                    <a:lnTo>
                                      <a:pt x="54" y="113"/>
                                    </a:lnTo>
                                    <a:lnTo>
                                      <a:pt x="67" y="114"/>
                                    </a:lnTo>
                                    <a:lnTo>
                                      <a:pt x="78" y="110"/>
                                    </a:lnTo>
                                    <a:lnTo>
                                      <a:pt x="85" y="101"/>
                                    </a:lnTo>
                                    <a:lnTo>
                                      <a:pt x="90" y="91"/>
                                    </a:lnTo>
                                    <a:lnTo>
                                      <a:pt x="91" y="77"/>
                                    </a:lnTo>
                                    <a:lnTo>
                                      <a:pt x="88" y="63"/>
                                    </a:lnTo>
                                    <a:lnTo>
                                      <a:pt x="85" y="49"/>
                                    </a:lnTo>
                                    <a:lnTo>
                                      <a:pt x="79" y="3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A000A0"/>
                              </a:solidFill>
                              <a:ln w="9525">
                                <a:noFill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cs-CZ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62590" name="Group 9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116" y="1790"/>
                            <a:ext cx="130" cy="120"/>
                            <a:chOff x="2116" y="1790"/>
                            <a:chExt cx="130" cy="120"/>
                          </a:xfrm>
                        </p:grpSpPr>
                        <p:sp>
                          <p:nvSpPr>
                            <p:cNvPr id="62912" name="Freeform 9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46" y="1819"/>
                              <a:ext cx="76" cy="64"/>
                            </a:xfrm>
                            <a:custGeom>
                              <a:avLst/>
                              <a:gdLst>
                                <a:gd name="T0" fmla="*/ 0 w 380"/>
                                <a:gd name="T1" fmla="*/ 0 h 322"/>
                                <a:gd name="T2" fmla="*/ 0 w 380"/>
                                <a:gd name="T3" fmla="*/ 1 h 322"/>
                                <a:gd name="T4" fmla="*/ 0 w 380"/>
                                <a:gd name="T5" fmla="*/ 2 h 322"/>
                                <a:gd name="T6" fmla="*/ 0 w 380"/>
                                <a:gd name="T7" fmla="*/ 4 h 322"/>
                                <a:gd name="T8" fmla="*/ 1 w 380"/>
                                <a:gd name="T9" fmla="*/ 5 h 322"/>
                                <a:gd name="T10" fmla="*/ 1 w 380"/>
                                <a:gd name="T11" fmla="*/ 5 h 322"/>
                                <a:gd name="T12" fmla="*/ 2 w 380"/>
                                <a:gd name="T13" fmla="*/ 6 h 322"/>
                                <a:gd name="T14" fmla="*/ 3 w 380"/>
                                <a:gd name="T15" fmla="*/ 6 h 322"/>
                                <a:gd name="T16" fmla="*/ 5 w 380"/>
                                <a:gd name="T17" fmla="*/ 7 h 322"/>
                                <a:gd name="T18" fmla="*/ 6 w 380"/>
                                <a:gd name="T19" fmla="*/ 8 h 322"/>
                                <a:gd name="T20" fmla="*/ 8 w 380"/>
                                <a:gd name="T21" fmla="*/ 8 h 322"/>
                                <a:gd name="T22" fmla="*/ 10 w 380"/>
                                <a:gd name="T23" fmla="*/ 9 h 322"/>
                                <a:gd name="T24" fmla="*/ 11 w 380"/>
                                <a:gd name="T25" fmla="*/ 9 h 322"/>
                                <a:gd name="T26" fmla="*/ 12 w 380"/>
                                <a:gd name="T27" fmla="*/ 10 h 322"/>
                                <a:gd name="T28" fmla="*/ 13 w 380"/>
                                <a:gd name="T29" fmla="*/ 11 h 322"/>
                                <a:gd name="T30" fmla="*/ 14 w 380"/>
                                <a:gd name="T31" fmla="*/ 12 h 322"/>
                                <a:gd name="T32" fmla="*/ 15 w 380"/>
                                <a:gd name="T33" fmla="*/ 13 h 322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w 380"/>
                                <a:gd name="T52" fmla="*/ 0 h 322"/>
                                <a:gd name="T53" fmla="*/ 380 w 380"/>
                                <a:gd name="T54" fmla="*/ 322 h 322"/>
                              </a:gdLst>
                              <a:ahLst/>
                              <a:cxnLst>
                                <a:cxn ang="T34">
                                  <a:pos x="T0" y="T1"/>
                                </a:cxn>
                                <a:cxn ang="T35">
                                  <a:pos x="T2" y="T3"/>
                                </a:cxn>
                                <a:cxn ang="T36">
                                  <a:pos x="T4" y="T5"/>
                                </a:cxn>
                                <a:cxn ang="T37">
                                  <a:pos x="T6" y="T7"/>
                                </a:cxn>
                                <a:cxn ang="T38">
                                  <a:pos x="T8" y="T9"/>
                                </a:cxn>
                                <a:cxn ang="T39">
                                  <a:pos x="T10" y="T11"/>
                                </a:cxn>
                                <a:cxn ang="T40">
                                  <a:pos x="T12" y="T13"/>
                                </a:cxn>
                                <a:cxn ang="T41">
                                  <a:pos x="T14" y="T15"/>
                                </a:cxn>
                                <a:cxn ang="T42">
                                  <a:pos x="T16" y="T17"/>
                                </a:cxn>
                                <a:cxn ang="T43">
                                  <a:pos x="T18" y="T19"/>
                                </a:cxn>
                                <a:cxn ang="T44">
                                  <a:pos x="T20" y="T21"/>
                                </a:cxn>
                                <a:cxn ang="T45">
                                  <a:pos x="T22" y="T23"/>
                                </a:cxn>
                                <a:cxn ang="T46">
                                  <a:pos x="T24" y="T25"/>
                                </a:cxn>
                                <a:cxn ang="T47">
                                  <a:pos x="T26" y="T27"/>
                                </a:cxn>
                                <a:cxn ang="T48">
                                  <a:pos x="T28" y="T29"/>
                                </a:cxn>
                                <a:cxn ang="T49">
                                  <a:pos x="T30" y="T31"/>
                                </a:cxn>
                                <a:cxn ang="T50">
                                  <a:pos x="T32" y="T33"/>
                                </a:cxn>
                              </a:cxnLst>
                              <a:rect l="T51" t="T52" r="T53" b="T54"/>
                              <a:pathLst>
                                <a:path w="380" h="322">
                                  <a:moveTo>
                                    <a:pt x="10" y="0"/>
                                  </a:moveTo>
                                  <a:lnTo>
                                    <a:pt x="3" y="34"/>
                                  </a:lnTo>
                                  <a:lnTo>
                                    <a:pt x="0" y="61"/>
                                  </a:lnTo>
                                  <a:lnTo>
                                    <a:pt x="6" y="92"/>
                                  </a:lnTo>
                                  <a:lnTo>
                                    <a:pt x="18" y="114"/>
                                  </a:lnTo>
                                  <a:lnTo>
                                    <a:pt x="33" y="127"/>
                                  </a:lnTo>
                                  <a:lnTo>
                                    <a:pt x="59" y="148"/>
                                  </a:lnTo>
                                  <a:lnTo>
                                    <a:pt x="84" y="163"/>
                                  </a:lnTo>
                                  <a:lnTo>
                                    <a:pt x="121" y="179"/>
                                  </a:lnTo>
                                  <a:lnTo>
                                    <a:pt x="161" y="194"/>
                                  </a:lnTo>
                                  <a:lnTo>
                                    <a:pt x="199" y="206"/>
                                  </a:lnTo>
                                  <a:lnTo>
                                    <a:pt x="239" y="219"/>
                                  </a:lnTo>
                                  <a:lnTo>
                                    <a:pt x="268" y="234"/>
                                  </a:lnTo>
                                  <a:lnTo>
                                    <a:pt x="300" y="252"/>
                                  </a:lnTo>
                                  <a:lnTo>
                                    <a:pt x="330" y="273"/>
                                  </a:lnTo>
                                  <a:lnTo>
                                    <a:pt x="355" y="295"/>
                                  </a:lnTo>
                                  <a:lnTo>
                                    <a:pt x="380" y="322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913" name="Freeform 9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16" y="1831"/>
                              <a:ext cx="88" cy="79"/>
                            </a:xfrm>
                            <a:custGeom>
                              <a:avLst/>
                              <a:gdLst>
                                <a:gd name="T0" fmla="*/ 0 w 443"/>
                                <a:gd name="T1" fmla="*/ 0 h 393"/>
                                <a:gd name="T2" fmla="*/ 1 w 443"/>
                                <a:gd name="T3" fmla="*/ 0 h 393"/>
                                <a:gd name="T4" fmla="*/ 3 w 443"/>
                                <a:gd name="T5" fmla="*/ 1 h 393"/>
                                <a:gd name="T6" fmla="*/ 4 w 443"/>
                                <a:gd name="T7" fmla="*/ 1 h 393"/>
                                <a:gd name="T8" fmla="*/ 5 w 443"/>
                                <a:gd name="T9" fmla="*/ 2 h 393"/>
                                <a:gd name="T10" fmla="*/ 5 w 443"/>
                                <a:gd name="T11" fmla="*/ 3 h 393"/>
                                <a:gd name="T12" fmla="*/ 6 w 443"/>
                                <a:gd name="T13" fmla="*/ 4 h 393"/>
                                <a:gd name="T14" fmla="*/ 6 w 443"/>
                                <a:gd name="T15" fmla="*/ 5 h 393"/>
                                <a:gd name="T16" fmla="*/ 7 w 443"/>
                                <a:gd name="T17" fmla="*/ 6 h 393"/>
                                <a:gd name="T18" fmla="*/ 7 w 443"/>
                                <a:gd name="T19" fmla="*/ 7 h 393"/>
                                <a:gd name="T20" fmla="*/ 8 w 443"/>
                                <a:gd name="T21" fmla="*/ 9 h 393"/>
                                <a:gd name="T22" fmla="*/ 8 w 443"/>
                                <a:gd name="T23" fmla="*/ 10 h 393"/>
                                <a:gd name="T24" fmla="*/ 9 w 443"/>
                                <a:gd name="T25" fmla="*/ 11 h 393"/>
                                <a:gd name="T26" fmla="*/ 10 w 443"/>
                                <a:gd name="T27" fmla="*/ 12 h 393"/>
                                <a:gd name="T28" fmla="*/ 11 w 443"/>
                                <a:gd name="T29" fmla="*/ 13 h 393"/>
                                <a:gd name="T30" fmla="*/ 12 w 443"/>
                                <a:gd name="T31" fmla="*/ 13 h 393"/>
                                <a:gd name="T32" fmla="*/ 14 w 443"/>
                                <a:gd name="T33" fmla="*/ 14 h 393"/>
                                <a:gd name="T34" fmla="*/ 15 w 443"/>
                                <a:gd name="T35" fmla="*/ 15 h 393"/>
                                <a:gd name="T36" fmla="*/ 16 w 443"/>
                                <a:gd name="T37" fmla="*/ 15 h 393"/>
                                <a:gd name="T38" fmla="*/ 17 w 443"/>
                                <a:gd name="T39" fmla="*/ 16 h 393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w 443"/>
                                <a:gd name="T61" fmla="*/ 0 h 393"/>
                                <a:gd name="T62" fmla="*/ 443 w 443"/>
                                <a:gd name="T63" fmla="*/ 393 h 393"/>
                              </a:gdLst>
                              <a:ahLst/>
                              <a:cxnLst>
                                <a:cxn ang="T40">
                                  <a:pos x="T0" y="T1"/>
                                </a:cxn>
                                <a:cxn ang="T41">
                                  <a:pos x="T2" y="T3"/>
                                </a:cxn>
                                <a:cxn ang="T42">
                                  <a:pos x="T4" y="T5"/>
                                </a:cxn>
                                <a:cxn ang="T43">
                                  <a:pos x="T6" y="T7"/>
                                </a:cxn>
                                <a:cxn ang="T44">
                                  <a:pos x="T8" y="T9"/>
                                </a:cxn>
                                <a:cxn ang="T45">
                                  <a:pos x="T10" y="T11"/>
                                </a:cxn>
                                <a:cxn ang="T46">
                                  <a:pos x="T12" y="T13"/>
                                </a:cxn>
                                <a:cxn ang="T47">
                                  <a:pos x="T14" y="T15"/>
                                </a:cxn>
                                <a:cxn ang="T48">
                                  <a:pos x="T16" y="T17"/>
                                </a:cxn>
                                <a:cxn ang="T49">
                                  <a:pos x="T18" y="T19"/>
                                </a:cxn>
                                <a:cxn ang="T50">
                                  <a:pos x="T20" y="T21"/>
                                </a:cxn>
                                <a:cxn ang="T51">
                                  <a:pos x="T22" y="T23"/>
                                </a:cxn>
                                <a:cxn ang="T52">
                                  <a:pos x="T24" y="T25"/>
                                </a:cxn>
                                <a:cxn ang="T53">
                                  <a:pos x="T26" y="T27"/>
                                </a:cxn>
                                <a:cxn ang="T54">
                                  <a:pos x="T28" y="T29"/>
                                </a:cxn>
                                <a:cxn ang="T55">
                                  <a:pos x="T30" y="T31"/>
                                </a:cxn>
                                <a:cxn ang="T56">
                                  <a:pos x="T32" y="T33"/>
                                </a:cxn>
                                <a:cxn ang="T57">
                                  <a:pos x="T34" y="T35"/>
                                </a:cxn>
                                <a:cxn ang="T58">
                                  <a:pos x="T36" y="T37"/>
                                </a:cxn>
                                <a:cxn ang="T59">
                                  <a:pos x="T38" y="T39"/>
                                </a:cxn>
                              </a:cxnLst>
                              <a:rect l="T60" t="T61" r="T62" b="T63"/>
                              <a:pathLst>
                                <a:path w="443" h="393">
                                  <a:moveTo>
                                    <a:pt x="0" y="0"/>
                                  </a:moveTo>
                                  <a:lnTo>
                                    <a:pt x="34" y="9"/>
                                  </a:lnTo>
                                  <a:lnTo>
                                    <a:pt x="65" y="18"/>
                                  </a:lnTo>
                                  <a:lnTo>
                                    <a:pt x="95" y="30"/>
                                  </a:lnTo>
                                  <a:lnTo>
                                    <a:pt x="117" y="43"/>
                                  </a:lnTo>
                                  <a:lnTo>
                                    <a:pt x="135" y="65"/>
                                  </a:lnTo>
                                  <a:lnTo>
                                    <a:pt x="150" y="93"/>
                                  </a:lnTo>
                                  <a:lnTo>
                                    <a:pt x="160" y="117"/>
                                  </a:lnTo>
                                  <a:lnTo>
                                    <a:pt x="169" y="148"/>
                                  </a:lnTo>
                                  <a:lnTo>
                                    <a:pt x="180" y="183"/>
                                  </a:lnTo>
                                  <a:lnTo>
                                    <a:pt x="193" y="214"/>
                                  </a:lnTo>
                                  <a:lnTo>
                                    <a:pt x="212" y="242"/>
                                  </a:lnTo>
                                  <a:lnTo>
                                    <a:pt x="233" y="273"/>
                                  </a:lnTo>
                                  <a:lnTo>
                                    <a:pt x="253" y="295"/>
                                  </a:lnTo>
                                  <a:lnTo>
                                    <a:pt x="280" y="316"/>
                                  </a:lnTo>
                                  <a:lnTo>
                                    <a:pt x="309" y="335"/>
                                  </a:lnTo>
                                  <a:lnTo>
                                    <a:pt x="343" y="350"/>
                                  </a:lnTo>
                                  <a:lnTo>
                                    <a:pt x="382" y="368"/>
                                  </a:lnTo>
                                  <a:lnTo>
                                    <a:pt x="415" y="381"/>
                                  </a:lnTo>
                                  <a:lnTo>
                                    <a:pt x="443" y="393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914" name="Freeform 9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122" y="1790"/>
                              <a:ext cx="124" cy="120"/>
                            </a:xfrm>
                            <a:custGeom>
                              <a:avLst/>
                              <a:gdLst>
                                <a:gd name="T0" fmla="*/ 0 w 618"/>
                                <a:gd name="T1" fmla="*/ 0 h 602"/>
                                <a:gd name="T2" fmla="*/ 0 w 618"/>
                                <a:gd name="T3" fmla="*/ 2 h 602"/>
                                <a:gd name="T4" fmla="*/ 1 w 618"/>
                                <a:gd name="T5" fmla="*/ 3 h 602"/>
                                <a:gd name="T6" fmla="*/ 1 w 618"/>
                                <a:gd name="T7" fmla="*/ 5 h 602"/>
                                <a:gd name="T8" fmla="*/ 2 w 618"/>
                                <a:gd name="T9" fmla="*/ 6 h 602"/>
                                <a:gd name="T10" fmla="*/ 3 w 618"/>
                                <a:gd name="T11" fmla="*/ 8 h 602"/>
                                <a:gd name="T12" fmla="*/ 4 w 618"/>
                                <a:gd name="T13" fmla="*/ 9 h 602"/>
                                <a:gd name="T14" fmla="*/ 5 w 618"/>
                                <a:gd name="T15" fmla="*/ 11 h 602"/>
                                <a:gd name="T16" fmla="*/ 6 w 618"/>
                                <a:gd name="T17" fmla="*/ 13 h 602"/>
                                <a:gd name="T18" fmla="*/ 7 w 618"/>
                                <a:gd name="T19" fmla="*/ 14 h 602"/>
                                <a:gd name="T20" fmla="*/ 8 w 618"/>
                                <a:gd name="T21" fmla="*/ 15 h 602"/>
                                <a:gd name="T22" fmla="*/ 9 w 618"/>
                                <a:gd name="T23" fmla="*/ 17 h 602"/>
                                <a:gd name="T24" fmla="*/ 10 w 618"/>
                                <a:gd name="T25" fmla="*/ 18 h 602"/>
                                <a:gd name="T26" fmla="*/ 12 w 618"/>
                                <a:gd name="T27" fmla="*/ 19 h 602"/>
                                <a:gd name="T28" fmla="*/ 14 w 618"/>
                                <a:gd name="T29" fmla="*/ 20 h 602"/>
                                <a:gd name="T30" fmla="*/ 15 w 618"/>
                                <a:gd name="T31" fmla="*/ 21 h 602"/>
                                <a:gd name="T32" fmla="*/ 17 w 618"/>
                                <a:gd name="T33" fmla="*/ 22 h 602"/>
                                <a:gd name="T34" fmla="*/ 19 w 618"/>
                                <a:gd name="T35" fmla="*/ 23 h 602"/>
                                <a:gd name="T36" fmla="*/ 21 w 618"/>
                                <a:gd name="T37" fmla="*/ 23 h 602"/>
                                <a:gd name="T38" fmla="*/ 23 w 618"/>
                                <a:gd name="T39" fmla="*/ 24 h 602"/>
                                <a:gd name="T40" fmla="*/ 25 w 618"/>
                                <a:gd name="T41" fmla="*/ 24 h 602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w 618"/>
                                <a:gd name="T64" fmla="*/ 0 h 602"/>
                                <a:gd name="T65" fmla="*/ 618 w 618"/>
                                <a:gd name="T66" fmla="*/ 602 h 602"/>
                              </a:gdLst>
                              <a:ahLst/>
                              <a:cxnLst>
                                <a:cxn ang="T42">
                                  <a:pos x="T0" y="T1"/>
                                </a:cxn>
                                <a:cxn ang="T43">
                                  <a:pos x="T2" y="T3"/>
                                </a:cxn>
                                <a:cxn ang="T44">
                                  <a:pos x="T4" y="T5"/>
                                </a:cxn>
                                <a:cxn ang="T45">
                                  <a:pos x="T6" y="T7"/>
                                </a:cxn>
                                <a:cxn ang="T46">
                                  <a:pos x="T8" y="T9"/>
                                </a:cxn>
                                <a:cxn ang="T47">
                                  <a:pos x="T10" y="T11"/>
                                </a:cxn>
                                <a:cxn ang="T48">
                                  <a:pos x="T12" y="T13"/>
                                </a:cxn>
                                <a:cxn ang="T49">
                                  <a:pos x="T14" y="T15"/>
                                </a:cxn>
                                <a:cxn ang="T50">
                                  <a:pos x="T16" y="T17"/>
                                </a:cxn>
                                <a:cxn ang="T51">
                                  <a:pos x="T18" y="T19"/>
                                </a:cxn>
                                <a:cxn ang="T52">
                                  <a:pos x="T20" y="T21"/>
                                </a:cxn>
                                <a:cxn ang="T53">
                                  <a:pos x="T22" y="T23"/>
                                </a:cxn>
                                <a:cxn ang="T54">
                                  <a:pos x="T24" y="T25"/>
                                </a:cxn>
                                <a:cxn ang="T55">
                                  <a:pos x="T26" y="T27"/>
                                </a:cxn>
                                <a:cxn ang="T56">
                                  <a:pos x="T28" y="T29"/>
                                </a:cxn>
                                <a:cxn ang="T57">
                                  <a:pos x="T30" y="T31"/>
                                </a:cxn>
                                <a:cxn ang="T58">
                                  <a:pos x="T32" y="T33"/>
                                </a:cxn>
                                <a:cxn ang="T59">
                                  <a:pos x="T34" y="T35"/>
                                </a:cxn>
                                <a:cxn ang="T60">
                                  <a:pos x="T36" y="T37"/>
                                </a:cxn>
                                <a:cxn ang="T61">
                                  <a:pos x="T38" y="T39"/>
                                </a:cxn>
                                <a:cxn ang="T62">
                                  <a:pos x="T40" y="T41"/>
                                </a:cxn>
                              </a:cxnLst>
                              <a:rect l="T63" t="T64" r="T65" b="T66"/>
                              <a:pathLst>
                                <a:path w="618" h="602">
                                  <a:moveTo>
                                    <a:pt x="0" y="0"/>
                                  </a:moveTo>
                                  <a:lnTo>
                                    <a:pt x="7" y="41"/>
                                  </a:lnTo>
                                  <a:lnTo>
                                    <a:pt x="18" y="82"/>
                                  </a:lnTo>
                                  <a:lnTo>
                                    <a:pt x="35" y="128"/>
                                  </a:lnTo>
                                  <a:lnTo>
                                    <a:pt x="55" y="163"/>
                                  </a:lnTo>
                                  <a:lnTo>
                                    <a:pt x="83" y="202"/>
                                  </a:lnTo>
                                  <a:lnTo>
                                    <a:pt x="104" y="237"/>
                                  </a:lnTo>
                                  <a:lnTo>
                                    <a:pt x="129" y="280"/>
                                  </a:lnTo>
                                  <a:lnTo>
                                    <a:pt x="157" y="328"/>
                                  </a:lnTo>
                                  <a:lnTo>
                                    <a:pt x="176" y="356"/>
                                  </a:lnTo>
                                  <a:lnTo>
                                    <a:pt x="199" y="385"/>
                                  </a:lnTo>
                                  <a:lnTo>
                                    <a:pt x="226" y="415"/>
                                  </a:lnTo>
                                  <a:lnTo>
                                    <a:pt x="260" y="445"/>
                                  </a:lnTo>
                                  <a:lnTo>
                                    <a:pt x="304" y="482"/>
                                  </a:lnTo>
                                  <a:lnTo>
                                    <a:pt x="342" y="512"/>
                                  </a:lnTo>
                                  <a:lnTo>
                                    <a:pt x="385" y="537"/>
                                  </a:lnTo>
                                  <a:lnTo>
                                    <a:pt x="432" y="558"/>
                                  </a:lnTo>
                                  <a:lnTo>
                                    <a:pt x="485" y="578"/>
                                  </a:lnTo>
                                  <a:lnTo>
                                    <a:pt x="525" y="589"/>
                                  </a:lnTo>
                                  <a:lnTo>
                                    <a:pt x="573" y="598"/>
                                  </a:lnTo>
                                  <a:lnTo>
                                    <a:pt x="618" y="602"/>
                                  </a:lnTo>
                                </a:path>
                              </a:pathLst>
                            </a:custGeom>
                            <a:noFill/>
                            <a:ln w="4763">
                              <a:solidFill>
                                <a:srgbClr val="FFC0C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62591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1" y="1787"/>
                      <a:ext cx="187" cy="152"/>
                      <a:chOff x="2151" y="1787"/>
                      <a:chExt cx="187" cy="152"/>
                    </a:xfrm>
                  </p:grpSpPr>
                  <p:grpSp>
                    <p:nvGrpSpPr>
                      <p:cNvPr id="62592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22" y="1863"/>
                        <a:ext cx="114" cy="76"/>
                        <a:chOff x="2222" y="1863"/>
                        <a:chExt cx="114" cy="76"/>
                      </a:xfrm>
                    </p:grpSpPr>
                    <p:grpSp>
                      <p:nvGrpSpPr>
                        <p:cNvPr id="62593" name="Group 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91" y="1863"/>
                          <a:ext cx="45" cy="38"/>
                          <a:chOff x="2291" y="1863"/>
                          <a:chExt cx="45" cy="38"/>
                        </a:xfrm>
                      </p:grpSpPr>
                      <p:sp>
                        <p:nvSpPr>
                          <p:cNvPr id="62903" name="Freeform 10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310" y="1865"/>
                            <a:ext cx="5" cy="21"/>
                          </a:xfrm>
                          <a:custGeom>
                            <a:avLst/>
                            <a:gdLst>
                              <a:gd name="T0" fmla="*/ 1 w 27"/>
                              <a:gd name="T1" fmla="*/ 0 h 101"/>
                              <a:gd name="T2" fmla="*/ 1 w 27"/>
                              <a:gd name="T3" fmla="*/ 1 h 101"/>
                              <a:gd name="T4" fmla="*/ 1 w 27"/>
                              <a:gd name="T5" fmla="*/ 2 h 101"/>
                              <a:gd name="T6" fmla="*/ 1 w 27"/>
                              <a:gd name="T7" fmla="*/ 3 h 101"/>
                              <a:gd name="T8" fmla="*/ 0 w 27"/>
                              <a:gd name="T9" fmla="*/ 4 h 101"/>
                              <a:gd name="T10" fmla="*/ 0 w 27"/>
                              <a:gd name="T11" fmla="*/ 4 h 101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27"/>
                              <a:gd name="T19" fmla="*/ 0 h 101"/>
                              <a:gd name="T20" fmla="*/ 27 w 27"/>
                              <a:gd name="T21" fmla="*/ 101 h 101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27" h="101">
                                <a:moveTo>
                                  <a:pt x="14" y="0"/>
                                </a:moveTo>
                                <a:lnTo>
                                  <a:pt x="21" y="21"/>
                                </a:lnTo>
                                <a:lnTo>
                                  <a:pt x="27" y="51"/>
                                </a:lnTo>
                                <a:lnTo>
                                  <a:pt x="24" y="69"/>
                                </a:lnTo>
                                <a:lnTo>
                                  <a:pt x="11" y="89"/>
                                </a:lnTo>
                                <a:lnTo>
                                  <a:pt x="0" y="101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04" name="Freeform 10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91" y="1874"/>
                            <a:ext cx="25" cy="27"/>
                          </a:xfrm>
                          <a:custGeom>
                            <a:avLst/>
                            <a:gdLst>
                              <a:gd name="T0" fmla="*/ 0 w 124"/>
                              <a:gd name="T1" fmla="*/ 0 h 137"/>
                              <a:gd name="T2" fmla="*/ 1 w 124"/>
                              <a:gd name="T3" fmla="*/ 0 h 137"/>
                              <a:gd name="T4" fmla="*/ 2 w 124"/>
                              <a:gd name="T5" fmla="*/ 0 h 137"/>
                              <a:gd name="T6" fmla="*/ 3 w 124"/>
                              <a:gd name="T7" fmla="*/ 1 h 137"/>
                              <a:gd name="T8" fmla="*/ 4 w 124"/>
                              <a:gd name="T9" fmla="*/ 2 h 137"/>
                              <a:gd name="T10" fmla="*/ 4 w 124"/>
                              <a:gd name="T11" fmla="*/ 2 h 137"/>
                              <a:gd name="T12" fmla="*/ 4 w 124"/>
                              <a:gd name="T13" fmla="*/ 3 h 137"/>
                              <a:gd name="T14" fmla="*/ 5 w 124"/>
                              <a:gd name="T15" fmla="*/ 4 h 137"/>
                              <a:gd name="T16" fmla="*/ 5 w 124"/>
                              <a:gd name="T17" fmla="*/ 5 h 137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124"/>
                              <a:gd name="T28" fmla="*/ 0 h 137"/>
                              <a:gd name="T29" fmla="*/ 124 w 124"/>
                              <a:gd name="T30" fmla="*/ 137 h 137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124" h="137">
                                <a:moveTo>
                                  <a:pt x="0" y="0"/>
                                </a:moveTo>
                                <a:lnTo>
                                  <a:pt x="30" y="5"/>
                                </a:lnTo>
                                <a:lnTo>
                                  <a:pt x="61" y="11"/>
                                </a:lnTo>
                                <a:lnTo>
                                  <a:pt x="75" y="20"/>
                                </a:lnTo>
                                <a:lnTo>
                                  <a:pt x="89" y="40"/>
                                </a:lnTo>
                                <a:lnTo>
                                  <a:pt x="92" y="61"/>
                                </a:lnTo>
                                <a:lnTo>
                                  <a:pt x="104" y="85"/>
                                </a:lnTo>
                                <a:lnTo>
                                  <a:pt x="115" y="109"/>
                                </a:lnTo>
                                <a:lnTo>
                                  <a:pt x="124" y="137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05" name="Freeform 10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327" y="1863"/>
                            <a:ext cx="9" cy="33"/>
                          </a:xfrm>
                          <a:custGeom>
                            <a:avLst/>
                            <a:gdLst>
                              <a:gd name="T0" fmla="*/ 0 w 45"/>
                              <a:gd name="T1" fmla="*/ 3 h 162"/>
                              <a:gd name="T2" fmla="*/ 0 w 45"/>
                              <a:gd name="T3" fmla="*/ 4 h 162"/>
                              <a:gd name="T4" fmla="*/ 0 w 45"/>
                              <a:gd name="T5" fmla="*/ 6 h 162"/>
                              <a:gd name="T6" fmla="*/ 1 w 45"/>
                              <a:gd name="T7" fmla="*/ 6 h 162"/>
                              <a:gd name="T8" fmla="*/ 2 w 45"/>
                              <a:gd name="T9" fmla="*/ 7 h 162"/>
                              <a:gd name="T10" fmla="*/ 2 w 45"/>
                              <a:gd name="T11" fmla="*/ 0 h 162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45"/>
                              <a:gd name="T19" fmla="*/ 0 h 162"/>
                              <a:gd name="T20" fmla="*/ 45 w 45"/>
                              <a:gd name="T21" fmla="*/ 162 h 162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45" h="162">
                                <a:moveTo>
                                  <a:pt x="0" y="80"/>
                                </a:moveTo>
                                <a:lnTo>
                                  <a:pt x="2" y="110"/>
                                </a:lnTo>
                                <a:lnTo>
                                  <a:pt x="6" y="138"/>
                                </a:lnTo>
                                <a:lnTo>
                                  <a:pt x="17" y="151"/>
                                </a:lnTo>
                                <a:lnTo>
                                  <a:pt x="45" y="162"/>
                                </a:lnTo>
                                <a:lnTo>
                                  <a:pt x="45" y="0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grpSp>
                      <p:nvGrpSpPr>
                        <p:cNvPr id="62594" name="Group 1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22" y="1916"/>
                          <a:ext cx="61" cy="23"/>
                          <a:chOff x="2222" y="1916"/>
                          <a:chExt cx="61" cy="23"/>
                        </a:xfrm>
                      </p:grpSpPr>
                      <p:sp>
                        <p:nvSpPr>
                          <p:cNvPr id="62898" name="Freeform 1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44" y="1919"/>
                            <a:ext cx="36" cy="5"/>
                          </a:xfrm>
                          <a:custGeom>
                            <a:avLst/>
                            <a:gdLst>
                              <a:gd name="T0" fmla="*/ 0 w 179"/>
                              <a:gd name="T1" fmla="*/ 0 h 24"/>
                              <a:gd name="T2" fmla="*/ 2 w 179"/>
                              <a:gd name="T3" fmla="*/ 1 h 24"/>
                              <a:gd name="T4" fmla="*/ 3 w 179"/>
                              <a:gd name="T5" fmla="*/ 1 h 24"/>
                              <a:gd name="T6" fmla="*/ 5 w 179"/>
                              <a:gd name="T7" fmla="*/ 1 h 24"/>
                              <a:gd name="T8" fmla="*/ 7 w 179"/>
                              <a:gd name="T9" fmla="*/ 1 h 24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179"/>
                              <a:gd name="T16" fmla="*/ 0 h 24"/>
                              <a:gd name="T17" fmla="*/ 179 w 179"/>
                              <a:gd name="T18" fmla="*/ 24 h 24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179" h="24">
                                <a:moveTo>
                                  <a:pt x="0" y="0"/>
                                </a:moveTo>
                                <a:lnTo>
                                  <a:pt x="43" y="13"/>
                                </a:lnTo>
                                <a:lnTo>
                                  <a:pt x="80" y="21"/>
                                </a:lnTo>
                                <a:lnTo>
                                  <a:pt x="124" y="24"/>
                                </a:lnTo>
                                <a:lnTo>
                                  <a:pt x="179" y="16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99" name="Freeform 1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60" y="1916"/>
                            <a:ext cx="7" cy="8"/>
                          </a:xfrm>
                          <a:custGeom>
                            <a:avLst/>
                            <a:gdLst>
                              <a:gd name="T0" fmla="*/ 0 w 35"/>
                              <a:gd name="T1" fmla="*/ 0 h 42"/>
                              <a:gd name="T2" fmla="*/ 1 w 35"/>
                              <a:gd name="T3" fmla="*/ 1 h 42"/>
                              <a:gd name="T4" fmla="*/ 1 w 35"/>
                              <a:gd name="T5" fmla="*/ 2 h 42"/>
                              <a:gd name="T6" fmla="*/ 0 60000 65536"/>
                              <a:gd name="T7" fmla="*/ 0 60000 65536"/>
                              <a:gd name="T8" fmla="*/ 0 60000 65536"/>
                              <a:gd name="T9" fmla="*/ 0 w 35"/>
                              <a:gd name="T10" fmla="*/ 0 h 42"/>
                              <a:gd name="T11" fmla="*/ 35 w 35"/>
                              <a:gd name="T12" fmla="*/ 42 h 42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35" h="42">
                                <a:moveTo>
                                  <a:pt x="0" y="0"/>
                                </a:moveTo>
                                <a:lnTo>
                                  <a:pt x="22" y="20"/>
                                </a:lnTo>
                                <a:lnTo>
                                  <a:pt x="35" y="42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00" name="Freeform 1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2" y="1932"/>
                            <a:ext cx="44" cy="7"/>
                          </a:xfrm>
                          <a:custGeom>
                            <a:avLst/>
                            <a:gdLst>
                              <a:gd name="T0" fmla="*/ 0 w 220"/>
                              <a:gd name="T1" fmla="*/ 0 h 35"/>
                              <a:gd name="T2" fmla="*/ 2 w 220"/>
                              <a:gd name="T3" fmla="*/ 0 h 35"/>
                              <a:gd name="T4" fmla="*/ 5 w 220"/>
                              <a:gd name="T5" fmla="*/ 1 h 35"/>
                              <a:gd name="T6" fmla="*/ 7 w 220"/>
                              <a:gd name="T7" fmla="*/ 1 h 35"/>
                              <a:gd name="T8" fmla="*/ 9 w 220"/>
                              <a:gd name="T9" fmla="*/ 1 h 35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220"/>
                              <a:gd name="T16" fmla="*/ 0 h 35"/>
                              <a:gd name="T17" fmla="*/ 220 w 220"/>
                              <a:gd name="T18" fmla="*/ 35 h 35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220" h="35">
                                <a:moveTo>
                                  <a:pt x="0" y="0"/>
                                </a:moveTo>
                                <a:lnTo>
                                  <a:pt x="57" y="9"/>
                                </a:lnTo>
                                <a:lnTo>
                                  <a:pt x="115" y="16"/>
                                </a:lnTo>
                                <a:lnTo>
                                  <a:pt x="168" y="25"/>
                                </a:lnTo>
                                <a:lnTo>
                                  <a:pt x="220" y="3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01" name="Freeform 10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60" y="1931"/>
                            <a:ext cx="14" cy="5"/>
                          </a:xfrm>
                          <a:custGeom>
                            <a:avLst/>
                            <a:gdLst>
                              <a:gd name="T0" fmla="*/ 0 w 66"/>
                              <a:gd name="T1" fmla="*/ 0 h 25"/>
                              <a:gd name="T2" fmla="*/ 1 w 66"/>
                              <a:gd name="T3" fmla="*/ 0 h 25"/>
                              <a:gd name="T4" fmla="*/ 2 w 66"/>
                              <a:gd name="T5" fmla="*/ 0 h 25"/>
                              <a:gd name="T6" fmla="*/ 3 w 66"/>
                              <a:gd name="T7" fmla="*/ 1 h 25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0 w 66"/>
                              <a:gd name="T13" fmla="*/ 0 h 25"/>
                              <a:gd name="T14" fmla="*/ 66 w 66"/>
                              <a:gd name="T15" fmla="*/ 25 h 25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66" h="25">
                                <a:moveTo>
                                  <a:pt x="0" y="0"/>
                                </a:moveTo>
                                <a:lnTo>
                                  <a:pt x="31" y="2"/>
                                </a:lnTo>
                                <a:lnTo>
                                  <a:pt x="50" y="8"/>
                                </a:lnTo>
                                <a:lnTo>
                                  <a:pt x="66" y="25"/>
                                </a:lnTo>
                              </a:path>
                            </a:pathLst>
                          </a:cu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902" name="Line 10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8" y="1929"/>
                            <a:ext cx="5" cy="10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2595" name="Group 1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1" y="1787"/>
                        <a:ext cx="187" cy="152"/>
                        <a:chOff x="2151" y="1787"/>
                        <a:chExt cx="187" cy="152"/>
                      </a:xfrm>
                    </p:grpSpPr>
                    <p:grpSp>
                      <p:nvGrpSpPr>
                        <p:cNvPr id="62596" name="Group 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62" y="1796"/>
                          <a:ext cx="176" cy="143"/>
                          <a:chOff x="2162" y="1796"/>
                          <a:chExt cx="176" cy="143"/>
                        </a:xfrm>
                      </p:grpSpPr>
                      <p:sp>
                        <p:nvSpPr>
                          <p:cNvPr id="62894" name="Freeform 11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62" y="1796"/>
                            <a:ext cx="176" cy="114"/>
                          </a:xfrm>
                          <a:custGeom>
                            <a:avLst/>
                            <a:gdLst>
                              <a:gd name="T0" fmla="*/ 0 w 877"/>
                              <a:gd name="T1" fmla="*/ 0 h 567"/>
                              <a:gd name="T2" fmla="*/ 1 w 877"/>
                              <a:gd name="T3" fmla="*/ 1 h 567"/>
                              <a:gd name="T4" fmla="*/ 3 w 877"/>
                              <a:gd name="T5" fmla="*/ 1 h 567"/>
                              <a:gd name="T6" fmla="*/ 4 w 877"/>
                              <a:gd name="T7" fmla="*/ 1 h 567"/>
                              <a:gd name="T8" fmla="*/ 6 w 877"/>
                              <a:gd name="T9" fmla="*/ 1 h 567"/>
                              <a:gd name="T10" fmla="*/ 7 w 877"/>
                              <a:gd name="T11" fmla="*/ 1 h 567"/>
                              <a:gd name="T12" fmla="*/ 9 w 877"/>
                              <a:gd name="T13" fmla="*/ 2 h 567"/>
                              <a:gd name="T14" fmla="*/ 10 w 877"/>
                              <a:gd name="T15" fmla="*/ 2 h 567"/>
                              <a:gd name="T16" fmla="*/ 11 w 877"/>
                              <a:gd name="T17" fmla="*/ 3 h 567"/>
                              <a:gd name="T18" fmla="*/ 12 w 877"/>
                              <a:gd name="T19" fmla="*/ 4 h 567"/>
                              <a:gd name="T20" fmla="*/ 14 w 877"/>
                              <a:gd name="T21" fmla="*/ 6 h 567"/>
                              <a:gd name="T22" fmla="*/ 15 w 877"/>
                              <a:gd name="T23" fmla="*/ 7 h 567"/>
                              <a:gd name="T24" fmla="*/ 17 w 877"/>
                              <a:gd name="T25" fmla="*/ 9 h 567"/>
                              <a:gd name="T26" fmla="*/ 19 w 877"/>
                              <a:gd name="T27" fmla="*/ 11 h 567"/>
                              <a:gd name="T28" fmla="*/ 21 w 877"/>
                              <a:gd name="T29" fmla="*/ 13 h 567"/>
                              <a:gd name="T30" fmla="*/ 23 w 877"/>
                              <a:gd name="T31" fmla="*/ 15 h 567"/>
                              <a:gd name="T32" fmla="*/ 25 w 877"/>
                              <a:gd name="T33" fmla="*/ 17 h 567"/>
                              <a:gd name="T34" fmla="*/ 27 w 877"/>
                              <a:gd name="T35" fmla="*/ 18 h 567"/>
                              <a:gd name="T36" fmla="*/ 28 w 877"/>
                              <a:gd name="T37" fmla="*/ 20 h 567"/>
                              <a:gd name="T38" fmla="*/ 30 w 877"/>
                              <a:gd name="T39" fmla="*/ 21 h 567"/>
                              <a:gd name="T40" fmla="*/ 32 w 877"/>
                              <a:gd name="T41" fmla="*/ 22 h 567"/>
                              <a:gd name="T42" fmla="*/ 33 w 877"/>
                              <a:gd name="T43" fmla="*/ 23 h 567"/>
                              <a:gd name="T44" fmla="*/ 34 w 877"/>
                              <a:gd name="T45" fmla="*/ 23 h 567"/>
                              <a:gd name="T46" fmla="*/ 34 w 877"/>
                              <a:gd name="T47" fmla="*/ 23 h 567"/>
                              <a:gd name="T48" fmla="*/ 35 w 877"/>
                              <a:gd name="T49" fmla="*/ 22 h 567"/>
                              <a:gd name="T50" fmla="*/ 35 w 877"/>
                              <a:gd name="T51" fmla="*/ 22 h 567"/>
                              <a:gd name="T52" fmla="*/ 35 w 877"/>
                              <a:gd name="T53" fmla="*/ 20 h 567"/>
                              <a:gd name="T54" fmla="*/ 35 w 877"/>
                              <a:gd name="T55" fmla="*/ 18 h 567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w 877"/>
                              <a:gd name="T85" fmla="*/ 0 h 567"/>
                              <a:gd name="T86" fmla="*/ 877 w 877"/>
                              <a:gd name="T87" fmla="*/ 567 h 567"/>
                            </a:gdLst>
                            <a:ahLst/>
                            <a:cxnLst>
                              <a:cxn ang="T56">
                                <a:pos x="T0" y="T1"/>
                              </a:cxn>
                              <a:cxn ang="T57">
                                <a:pos x="T2" y="T3"/>
                              </a:cxn>
                              <a:cxn ang="T58">
                                <a:pos x="T4" y="T5"/>
                              </a:cxn>
                              <a:cxn ang="T59">
                                <a:pos x="T6" y="T7"/>
                              </a:cxn>
                              <a:cxn ang="T60">
                                <a:pos x="T8" y="T9"/>
                              </a:cxn>
                              <a:cxn ang="T61">
                                <a:pos x="T10" y="T11"/>
                              </a:cxn>
                              <a:cxn ang="T62">
                                <a:pos x="T12" y="T13"/>
                              </a:cxn>
                              <a:cxn ang="T63">
                                <a:pos x="T14" y="T15"/>
                              </a:cxn>
                              <a:cxn ang="T64">
                                <a:pos x="T16" y="T17"/>
                              </a:cxn>
                              <a:cxn ang="T65">
                                <a:pos x="T18" y="T19"/>
                              </a:cxn>
                              <a:cxn ang="T66">
                                <a:pos x="T20" y="T21"/>
                              </a:cxn>
                              <a:cxn ang="T67">
                                <a:pos x="T22" y="T23"/>
                              </a:cxn>
                              <a:cxn ang="T68">
                                <a:pos x="T24" y="T25"/>
                              </a:cxn>
                              <a:cxn ang="T69">
                                <a:pos x="T26" y="T27"/>
                              </a:cxn>
                              <a:cxn ang="T70">
                                <a:pos x="T28" y="T29"/>
                              </a:cxn>
                              <a:cxn ang="T71">
                                <a:pos x="T30" y="T31"/>
                              </a:cxn>
                              <a:cxn ang="T72">
                                <a:pos x="T32" y="T33"/>
                              </a:cxn>
                              <a:cxn ang="T73">
                                <a:pos x="T34" y="T35"/>
                              </a:cxn>
                              <a:cxn ang="T74">
                                <a:pos x="T36" y="T37"/>
                              </a:cxn>
                              <a:cxn ang="T75">
                                <a:pos x="T38" y="T39"/>
                              </a:cxn>
                              <a:cxn ang="T76">
                                <a:pos x="T40" y="T41"/>
                              </a:cxn>
                              <a:cxn ang="T77">
                                <a:pos x="T42" y="T43"/>
                              </a:cxn>
                              <a:cxn ang="T78">
                                <a:pos x="T44" y="T45"/>
                              </a:cxn>
                              <a:cxn ang="T79">
                                <a:pos x="T46" y="T47"/>
                              </a:cxn>
                              <a:cxn ang="T80">
                                <a:pos x="T48" y="T49"/>
                              </a:cxn>
                              <a:cxn ang="T81">
                                <a:pos x="T50" y="T51"/>
                              </a:cxn>
                              <a:cxn ang="T82">
                                <a:pos x="T52" y="T53"/>
                              </a:cxn>
                              <a:cxn ang="T83">
                                <a:pos x="T54" y="T55"/>
                              </a:cxn>
                            </a:cxnLst>
                            <a:rect l="T84" t="T85" r="T86" b="T87"/>
                            <a:pathLst>
                              <a:path w="877" h="567">
                                <a:moveTo>
                                  <a:pt x="0" y="0"/>
                                </a:moveTo>
                                <a:lnTo>
                                  <a:pt x="35" y="15"/>
                                </a:lnTo>
                                <a:lnTo>
                                  <a:pt x="69" y="25"/>
                                </a:lnTo>
                                <a:lnTo>
                                  <a:pt x="109" y="31"/>
                                </a:lnTo>
                                <a:lnTo>
                                  <a:pt x="142" y="31"/>
                                </a:lnTo>
                                <a:lnTo>
                                  <a:pt x="185" y="34"/>
                                </a:lnTo>
                                <a:lnTo>
                                  <a:pt x="215" y="43"/>
                                </a:lnTo>
                                <a:lnTo>
                                  <a:pt x="244" y="54"/>
                                </a:lnTo>
                                <a:lnTo>
                                  <a:pt x="276" y="76"/>
                                </a:lnTo>
                                <a:lnTo>
                                  <a:pt x="308" y="103"/>
                                </a:lnTo>
                                <a:lnTo>
                                  <a:pt x="350" y="140"/>
                                </a:lnTo>
                                <a:lnTo>
                                  <a:pt x="381" y="167"/>
                                </a:lnTo>
                                <a:lnTo>
                                  <a:pt x="429" y="217"/>
                                </a:lnTo>
                                <a:lnTo>
                                  <a:pt x="481" y="267"/>
                                </a:lnTo>
                                <a:lnTo>
                                  <a:pt x="524" y="312"/>
                                </a:lnTo>
                                <a:lnTo>
                                  <a:pt x="571" y="364"/>
                                </a:lnTo>
                                <a:lnTo>
                                  <a:pt x="621" y="418"/>
                                </a:lnTo>
                                <a:lnTo>
                                  <a:pt x="664" y="458"/>
                                </a:lnTo>
                                <a:lnTo>
                                  <a:pt x="707" y="496"/>
                                </a:lnTo>
                                <a:lnTo>
                                  <a:pt x="744" y="520"/>
                                </a:lnTo>
                                <a:lnTo>
                                  <a:pt x="782" y="540"/>
                                </a:lnTo>
                                <a:lnTo>
                                  <a:pt x="812" y="560"/>
                                </a:lnTo>
                                <a:lnTo>
                                  <a:pt x="833" y="567"/>
                                </a:lnTo>
                                <a:lnTo>
                                  <a:pt x="851" y="563"/>
                                </a:lnTo>
                                <a:lnTo>
                                  <a:pt x="867" y="552"/>
                                </a:lnTo>
                                <a:lnTo>
                                  <a:pt x="876" y="532"/>
                                </a:lnTo>
                                <a:lnTo>
                                  <a:pt x="877" y="492"/>
                                </a:lnTo>
                                <a:lnTo>
                                  <a:pt x="873" y="452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95" name="Freeform 11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90" y="1802"/>
                            <a:ext cx="99" cy="137"/>
                          </a:xfrm>
                          <a:custGeom>
                            <a:avLst/>
                            <a:gdLst>
                              <a:gd name="T0" fmla="*/ 0 w 494"/>
                              <a:gd name="T1" fmla="*/ 0 h 685"/>
                              <a:gd name="T2" fmla="*/ 1 w 494"/>
                              <a:gd name="T3" fmla="*/ 2 h 685"/>
                              <a:gd name="T4" fmla="*/ 1 w 494"/>
                              <a:gd name="T5" fmla="*/ 5 h 685"/>
                              <a:gd name="T6" fmla="*/ 2 w 494"/>
                              <a:gd name="T7" fmla="*/ 6 h 685"/>
                              <a:gd name="T8" fmla="*/ 3 w 494"/>
                              <a:gd name="T9" fmla="*/ 8 h 685"/>
                              <a:gd name="T10" fmla="*/ 5 w 494"/>
                              <a:gd name="T11" fmla="*/ 10 h 685"/>
                              <a:gd name="T12" fmla="*/ 6 w 494"/>
                              <a:gd name="T13" fmla="*/ 12 h 685"/>
                              <a:gd name="T14" fmla="*/ 7 w 494"/>
                              <a:gd name="T15" fmla="*/ 14 h 685"/>
                              <a:gd name="T16" fmla="*/ 9 w 494"/>
                              <a:gd name="T17" fmla="*/ 16 h 685"/>
                              <a:gd name="T18" fmla="*/ 10 w 494"/>
                              <a:gd name="T19" fmla="*/ 17 h 685"/>
                              <a:gd name="T20" fmla="*/ 11 w 494"/>
                              <a:gd name="T21" fmla="*/ 18 h 685"/>
                              <a:gd name="T22" fmla="*/ 12 w 494"/>
                              <a:gd name="T23" fmla="*/ 19 h 685"/>
                              <a:gd name="T24" fmla="*/ 13 w 494"/>
                              <a:gd name="T25" fmla="*/ 20 h 685"/>
                              <a:gd name="T26" fmla="*/ 14 w 494"/>
                              <a:gd name="T27" fmla="*/ 21 h 685"/>
                              <a:gd name="T28" fmla="*/ 15 w 494"/>
                              <a:gd name="T29" fmla="*/ 22 h 685"/>
                              <a:gd name="T30" fmla="*/ 16 w 494"/>
                              <a:gd name="T31" fmla="*/ 23 h 685"/>
                              <a:gd name="T32" fmla="*/ 17 w 494"/>
                              <a:gd name="T33" fmla="*/ 23 h 685"/>
                              <a:gd name="T34" fmla="*/ 19 w 494"/>
                              <a:gd name="T35" fmla="*/ 24 h 685"/>
                              <a:gd name="T36" fmla="*/ 19 w 494"/>
                              <a:gd name="T37" fmla="*/ 25 h 685"/>
                              <a:gd name="T38" fmla="*/ 20 w 494"/>
                              <a:gd name="T39" fmla="*/ 26 h 685"/>
                              <a:gd name="T40" fmla="*/ 20 w 494"/>
                              <a:gd name="T41" fmla="*/ 27 h 685"/>
                              <a:gd name="T42" fmla="*/ 19 w 494"/>
                              <a:gd name="T43" fmla="*/ 27 h 685"/>
                              <a:gd name="T44" fmla="*/ 18 w 494"/>
                              <a:gd name="T45" fmla="*/ 27 h 685"/>
                              <a:gd name="T46" fmla="*/ 17 w 494"/>
                              <a:gd name="T47" fmla="*/ 27 h 685"/>
                              <a:gd name="T48" fmla="*/ 15 w 494"/>
                              <a:gd name="T49" fmla="*/ 27 h 685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w 494"/>
                              <a:gd name="T76" fmla="*/ 0 h 685"/>
                              <a:gd name="T77" fmla="*/ 494 w 494"/>
                              <a:gd name="T78" fmla="*/ 685 h 685"/>
                            </a:gdLst>
                            <a:ahLst/>
                            <a:cxnLst>
                              <a:cxn ang="T50">
                                <a:pos x="T0" y="T1"/>
                              </a:cxn>
                              <a:cxn ang="T51">
                                <a:pos x="T2" y="T3"/>
                              </a:cxn>
                              <a:cxn ang="T52">
                                <a:pos x="T4" y="T5"/>
                              </a:cxn>
                              <a:cxn ang="T53">
                                <a:pos x="T6" y="T7"/>
                              </a:cxn>
                              <a:cxn ang="T54">
                                <a:pos x="T8" y="T9"/>
                              </a:cxn>
                              <a:cxn ang="T55">
                                <a:pos x="T10" y="T11"/>
                              </a:cxn>
                              <a:cxn ang="T56">
                                <a:pos x="T12" y="T13"/>
                              </a:cxn>
                              <a:cxn ang="T57">
                                <a:pos x="T14" y="T15"/>
                              </a:cxn>
                              <a:cxn ang="T58">
                                <a:pos x="T16" y="T17"/>
                              </a:cxn>
                              <a:cxn ang="T59">
                                <a:pos x="T18" y="T19"/>
                              </a:cxn>
                              <a:cxn ang="T60">
                                <a:pos x="T20" y="T21"/>
                              </a:cxn>
                              <a:cxn ang="T61">
                                <a:pos x="T22" y="T23"/>
                              </a:cxn>
                              <a:cxn ang="T62">
                                <a:pos x="T24" y="T25"/>
                              </a:cxn>
                              <a:cxn ang="T63">
                                <a:pos x="T26" y="T27"/>
                              </a:cxn>
                              <a:cxn ang="T64">
                                <a:pos x="T28" y="T29"/>
                              </a:cxn>
                              <a:cxn ang="T65">
                                <a:pos x="T30" y="T31"/>
                              </a:cxn>
                              <a:cxn ang="T66">
                                <a:pos x="T32" y="T33"/>
                              </a:cxn>
                              <a:cxn ang="T67">
                                <a:pos x="T34" y="T35"/>
                              </a:cxn>
                              <a:cxn ang="T68">
                                <a:pos x="T36" y="T37"/>
                              </a:cxn>
                              <a:cxn ang="T69">
                                <a:pos x="T38" y="T39"/>
                              </a:cxn>
                              <a:cxn ang="T70">
                                <a:pos x="T40" y="T41"/>
                              </a:cxn>
                              <a:cxn ang="T71">
                                <a:pos x="T42" y="T43"/>
                              </a:cxn>
                              <a:cxn ang="T72">
                                <a:pos x="T44" y="T45"/>
                              </a:cxn>
                              <a:cxn ang="T73">
                                <a:pos x="T46" y="T47"/>
                              </a:cxn>
                              <a:cxn ang="T74">
                                <a:pos x="T48" y="T49"/>
                              </a:cxn>
                            </a:cxnLst>
                            <a:rect l="T75" t="T76" r="T77" b="T78"/>
                            <a:pathLst>
                              <a:path w="494" h="685">
                                <a:moveTo>
                                  <a:pt x="0" y="0"/>
                                </a:moveTo>
                                <a:lnTo>
                                  <a:pt x="18" y="59"/>
                                </a:lnTo>
                                <a:lnTo>
                                  <a:pt x="37" y="116"/>
                                </a:lnTo>
                                <a:lnTo>
                                  <a:pt x="55" y="155"/>
                                </a:lnTo>
                                <a:lnTo>
                                  <a:pt x="82" y="202"/>
                                </a:lnTo>
                                <a:lnTo>
                                  <a:pt x="119" y="256"/>
                                </a:lnTo>
                                <a:lnTo>
                                  <a:pt x="150" y="299"/>
                                </a:lnTo>
                                <a:lnTo>
                                  <a:pt x="182" y="344"/>
                                </a:lnTo>
                                <a:lnTo>
                                  <a:pt x="219" y="397"/>
                                </a:lnTo>
                                <a:lnTo>
                                  <a:pt x="244" y="431"/>
                                </a:lnTo>
                                <a:lnTo>
                                  <a:pt x="268" y="450"/>
                                </a:lnTo>
                                <a:lnTo>
                                  <a:pt x="299" y="471"/>
                                </a:lnTo>
                                <a:lnTo>
                                  <a:pt x="322" y="489"/>
                                </a:lnTo>
                                <a:lnTo>
                                  <a:pt x="345" y="516"/>
                                </a:lnTo>
                                <a:lnTo>
                                  <a:pt x="376" y="541"/>
                                </a:lnTo>
                                <a:lnTo>
                                  <a:pt x="406" y="565"/>
                                </a:lnTo>
                                <a:lnTo>
                                  <a:pt x="435" y="584"/>
                                </a:lnTo>
                                <a:lnTo>
                                  <a:pt x="465" y="608"/>
                                </a:lnTo>
                                <a:lnTo>
                                  <a:pt x="485" y="627"/>
                                </a:lnTo>
                                <a:lnTo>
                                  <a:pt x="494" y="645"/>
                                </a:lnTo>
                                <a:lnTo>
                                  <a:pt x="491" y="669"/>
                                </a:lnTo>
                                <a:lnTo>
                                  <a:pt x="479" y="675"/>
                                </a:lnTo>
                                <a:lnTo>
                                  <a:pt x="449" y="682"/>
                                </a:lnTo>
                                <a:lnTo>
                                  <a:pt x="420" y="685"/>
                                </a:lnTo>
                                <a:lnTo>
                                  <a:pt x="385" y="684"/>
                                </a:lnTo>
                              </a:path>
                            </a:pathLst>
                          </a:custGeom>
                          <a:noFill/>
                          <a:ln w="11113">
                            <a:solidFill>
                              <a:srgbClr val="808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grpSp>
                      <p:nvGrpSpPr>
                        <p:cNvPr id="62649" name="Group 1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51" y="1787"/>
                          <a:ext cx="15" cy="16"/>
                          <a:chOff x="2151" y="1787"/>
                          <a:chExt cx="15" cy="16"/>
                        </a:xfrm>
                      </p:grpSpPr>
                      <p:sp>
                        <p:nvSpPr>
                          <p:cNvPr id="62892" name="Oval 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51" y="1787"/>
                            <a:ext cx="15" cy="16"/>
                          </a:xfrm>
                          <a:prstGeom prst="ellipse">
                            <a:avLst/>
                          </a:prstGeom>
                          <a:solidFill>
                            <a:srgbClr val="8080FF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  <p:sp>
                        <p:nvSpPr>
                          <p:cNvPr id="62893" name="Oval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53" y="1790"/>
                            <a:ext cx="9" cy="9"/>
                          </a:xfrm>
                          <a:prstGeom prst="ellipse">
                            <a:avLst/>
                          </a:prstGeom>
                          <a:solidFill>
                            <a:srgbClr val="40004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GB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2650" name="Group 116"/>
                <p:cNvGrpSpPr>
                  <a:grpSpLocks/>
                </p:cNvGrpSpPr>
                <p:nvPr/>
              </p:nvGrpSpPr>
              <p:grpSpPr bwMode="auto">
                <a:xfrm>
                  <a:off x="2012" y="1522"/>
                  <a:ext cx="275" cy="207"/>
                  <a:chOff x="2012" y="1522"/>
                  <a:chExt cx="275" cy="207"/>
                </a:xfrm>
              </p:grpSpPr>
              <p:grpSp>
                <p:nvGrpSpPr>
                  <p:cNvPr id="6265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012" y="1522"/>
                    <a:ext cx="208" cy="183"/>
                    <a:chOff x="2012" y="1522"/>
                    <a:chExt cx="208" cy="183"/>
                  </a:xfrm>
                </p:grpSpPr>
                <p:grpSp>
                  <p:nvGrpSpPr>
                    <p:cNvPr id="62677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12" y="1558"/>
                      <a:ext cx="208" cy="53"/>
                      <a:chOff x="2012" y="1558"/>
                      <a:chExt cx="208" cy="53"/>
                    </a:xfrm>
                  </p:grpSpPr>
                  <p:grpSp>
                    <p:nvGrpSpPr>
                      <p:cNvPr id="62731" name="Group 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5" y="1558"/>
                        <a:ext cx="205" cy="53"/>
                        <a:chOff x="2015" y="1558"/>
                        <a:chExt cx="205" cy="53"/>
                      </a:xfrm>
                    </p:grpSpPr>
                    <p:sp>
                      <p:nvSpPr>
                        <p:cNvPr id="62878" name="Freeform 1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5" y="1558"/>
                          <a:ext cx="204" cy="53"/>
                        </a:xfrm>
                        <a:custGeom>
                          <a:avLst/>
                          <a:gdLst>
                            <a:gd name="T0" fmla="*/ 41 w 1020"/>
                            <a:gd name="T1" fmla="*/ 4 h 265"/>
                            <a:gd name="T2" fmla="*/ 39 w 1020"/>
                            <a:gd name="T3" fmla="*/ 4 h 265"/>
                            <a:gd name="T4" fmla="*/ 37 w 1020"/>
                            <a:gd name="T5" fmla="*/ 4 h 265"/>
                            <a:gd name="T6" fmla="*/ 34 w 1020"/>
                            <a:gd name="T7" fmla="*/ 3 h 265"/>
                            <a:gd name="T8" fmla="*/ 31 w 1020"/>
                            <a:gd name="T9" fmla="*/ 3 h 265"/>
                            <a:gd name="T10" fmla="*/ 28 w 1020"/>
                            <a:gd name="T11" fmla="*/ 2 h 265"/>
                            <a:gd name="T12" fmla="*/ 26 w 1020"/>
                            <a:gd name="T13" fmla="*/ 2 h 265"/>
                            <a:gd name="T14" fmla="*/ 24 w 1020"/>
                            <a:gd name="T15" fmla="*/ 1 h 265"/>
                            <a:gd name="T16" fmla="*/ 22 w 1020"/>
                            <a:gd name="T17" fmla="*/ 1 h 265"/>
                            <a:gd name="T18" fmla="*/ 19 w 1020"/>
                            <a:gd name="T19" fmla="*/ 1 h 265"/>
                            <a:gd name="T20" fmla="*/ 17 w 1020"/>
                            <a:gd name="T21" fmla="*/ 0 h 265"/>
                            <a:gd name="T22" fmla="*/ 15 w 1020"/>
                            <a:gd name="T23" fmla="*/ 0 h 265"/>
                            <a:gd name="T24" fmla="*/ 13 w 1020"/>
                            <a:gd name="T25" fmla="*/ 0 h 265"/>
                            <a:gd name="T26" fmla="*/ 11 w 1020"/>
                            <a:gd name="T27" fmla="*/ 0 h 265"/>
                            <a:gd name="T28" fmla="*/ 9 w 1020"/>
                            <a:gd name="T29" fmla="*/ 1 h 265"/>
                            <a:gd name="T30" fmla="*/ 7 w 1020"/>
                            <a:gd name="T31" fmla="*/ 1 h 265"/>
                            <a:gd name="T32" fmla="*/ 5 w 1020"/>
                            <a:gd name="T33" fmla="*/ 2 h 265"/>
                            <a:gd name="T34" fmla="*/ 4 w 1020"/>
                            <a:gd name="T35" fmla="*/ 2 h 265"/>
                            <a:gd name="T36" fmla="*/ 2 w 1020"/>
                            <a:gd name="T37" fmla="*/ 3 h 265"/>
                            <a:gd name="T38" fmla="*/ 1 w 1020"/>
                            <a:gd name="T39" fmla="*/ 4 h 265"/>
                            <a:gd name="T40" fmla="*/ 0 w 1020"/>
                            <a:gd name="T41" fmla="*/ 5 h 265"/>
                            <a:gd name="T42" fmla="*/ 3 w 1020"/>
                            <a:gd name="T43" fmla="*/ 11 h 265"/>
                            <a:gd name="T44" fmla="*/ 4 w 1020"/>
                            <a:gd name="T45" fmla="*/ 10 h 265"/>
                            <a:gd name="T46" fmla="*/ 6 w 1020"/>
                            <a:gd name="T47" fmla="*/ 9 h 265"/>
                            <a:gd name="T48" fmla="*/ 7 w 1020"/>
                            <a:gd name="T49" fmla="*/ 9 h 265"/>
                            <a:gd name="T50" fmla="*/ 8 w 1020"/>
                            <a:gd name="T51" fmla="*/ 9 h 265"/>
                            <a:gd name="T52" fmla="*/ 10 w 1020"/>
                            <a:gd name="T53" fmla="*/ 8 h 265"/>
                            <a:gd name="T54" fmla="*/ 11 w 1020"/>
                            <a:gd name="T55" fmla="*/ 8 h 265"/>
                            <a:gd name="T56" fmla="*/ 13 w 1020"/>
                            <a:gd name="T57" fmla="*/ 8 h 265"/>
                            <a:gd name="T58" fmla="*/ 16 w 1020"/>
                            <a:gd name="T59" fmla="*/ 8 h 265"/>
                            <a:gd name="T60" fmla="*/ 19 w 1020"/>
                            <a:gd name="T61" fmla="*/ 8 h 265"/>
                            <a:gd name="T62" fmla="*/ 21 w 1020"/>
                            <a:gd name="T63" fmla="*/ 8 h 265"/>
                            <a:gd name="T64" fmla="*/ 23 w 1020"/>
                            <a:gd name="T65" fmla="*/ 8 h 265"/>
                            <a:gd name="T66" fmla="*/ 25 w 1020"/>
                            <a:gd name="T67" fmla="*/ 8 h 265"/>
                            <a:gd name="T68" fmla="*/ 41 w 1020"/>
                            <a:gd name="T69" fmla="*/ 4 h 265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1020"/>
                            <a:gd name="T106" fmla="*/ 0 h 265"/>
                            <a:gd name="T107" fmla="*/ 1020 w 1020"/>
                            <a:gd name="T108" fmla="*/ 265 h 265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1020" h="265">
                              <a:moveTo>
                                <a:pt x="1020" y="106"/>
                              </a:moveTo>
                              <a:lnTo>
                                <a:pt x="970" y="100"/>
                              </a:lnTo>
                              <a:lnTo>
                                <a:pt x="913" y="94"/>
                              </a:lnTo>
                              <a:lnTo>
                                <a:pt x="851" y="82"/>
                              </a:lnTo>
                              <a:lnTo>
                                <a:pt x="781" y="69"/>
                              </a:lnTo>
                              <a:lnTo>
                                <a:pt x="712" y="55"/>
                              </a:lnTo>
                              <a:lnTo>
                                <a:pt x="650" y="42"/>
                              </a:lnTo>
                              <a:lnTo>
                                <a:pt x="596" y="33"/>
                              </a:lnTo>
                              <a:lnTo>
                                <a:pt x="538" y="24"/>
                              </a:lnTo>
                              <a:lnTo>
                                <a:pt x="470" y="15"/>
                              </a:lnTo>
                              <a:lnTo>
                                <a:pt x="419" y="5"/>
                              </a:lnTo>
                              <a:lnTo>
                                <a:pt x="367" y="0"/>
                              </a:lnTo>
                              <a:lnTo>
                                <a:pt x="320" y="2"/>
                              </a:lnTo>
                              <a:lnTo>
                                <a:pt x="275" y="8"/>
                              </a:lnTo>
                              <a:lnTo>
                                <a:pt x="214" y="19"/>
                              </a:lnTo>
                              <a:lnTo>
                                <a:pt x="165" y="31"/>
                              </a:lnTo>
                              <a:lnTo>
                                <a:pt x="134" y="41"/>
                              </a:lnTo>
                              <a:lnTo>
                                <a:pt x="99" y="58"/>
                              </a:lnTo>
                              <a:lnTo>
                                <a:pt x="62" y="75"/>
                              </a:lnTo>
                              <a:lnTo>
                                <a:pt x="29" y="94"/>
                              </a:lnTo>
                              <a:lnTo>
                                <a:pt x="0" y="113"/>
                              </a:lnTo>
                              <a:lnTo>
                                <a:pt x="68" y="265"/>
                              </a:lnTo>
                              <a:lnTo>
                                <a:pt x="107" y="250"/>
                              </a:lnTo>
                              <a:lnTo>
                                <a:pt x="141" y="237"/>
                              </a:lnTo>
                              <a:lnTo>
                                <a:pt x="174" y="226"/>
                              </a:lnTo>
                              <a:lnTo>
                                <a:pt x="208" y="217"/>
                              </a:lnTo>
                              <a:lnTo>
                                <a:pt x="248" y="204"/>
                              </a:lnTo>
                              <a:lnTo>
                                <a:pt x="283" y="198"/>
                              </a:lnTo>
                              <a:lnTo>
                                <a:pt x="335" y="193"/>
                              </a:lnTo>
                              <a:lnTo>
                                <a:pt x="404" y="192"/>
                              </a:lnTo>
                              <a:lnTo>
                                <a:pt x="464" y="195"/>
                              </a:lnTo>
                              <a:lnTo>
                                <a:pt x="529" y="195"/>
                              </a:lnTo>
                              <a:lnTo>
                                <a:pt x="578" y="198"/>
                              </a:lnTo>
                              <a:lnTo>
                                <a:pt x="629" y="206"/>
                              </a:lnTo>
                              <a:lnTo>
                                <a:pt x="1020" y="10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62732" name="Group 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29" y="1565"/>
                          <a:ext cx="191" cy="46"/>
                          <a:chOff x="2029" y="1565"/>
                          <a:chExt cx="191" cy="46"/>
                        </a:xfrm>
                      </p:grpSpPr>
                      <p:grpSp>
                        <p:nvGrpSpPr>
                          <p:cNvPr id="62733" name="Group 12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29" y="1579"/>
                            <a:ext cx="191" cy="32"/>
                            <a:chOff x="2029" y="1579"/>
                            <a:chExt cx="191" cy="32"/>
                          </a:xfrm>
                        </p:grpSpPr>
                        <p:sp>
                          <p:nvSpPr>
                            <p:cNvPr id="62882" name="Freeform 12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29" y="1580"/>
                              <a:ext cx="191" cy="27"/>
                            </a:xfrm>
                            <a:custGeom>
                              <a:avLst/>
                              <a:gdLst>
                                <a:gd name="T0" fmla="*/ 38 w 956"/>
                                <a:gd name="T1" fmla="*/ 0 h 134"/>
                                <a:gd name="T2" fmla="*/ 24 w 956"/>
                                <a:gd name="T3" fmla="*/ 2 h 134"/>
                                <a:gd name="T4" fmla="*/ 21 w 956"/>
                                <a:gd name="T5" fmla="*/ 2 h 134"/>
                                <a:gd name="T6" fmla="*/ 19 w 956"/>
                                <a:gd name="T7" fmla="*/ 1 h 134"/>
                                <a:gd name="T8" fmla="*/ 17 w 956"/>
                                <a:gd name="T9" fmla="*/ 1 h 134"/>
                                <a:gd name="T10" fmla="*/ 15 w 956"/>
                                <a:gd name="T11" fmla="*/ 1 h 134"/>
                                <a:gd name="T12" fmla="*/ 13 w 956"/>
                                <a:gd name="T13" fmla="*/ 1 h 134"/>
                                <a:gd name="T14" fmla="*/ 11 w 956"/>
                                <a:gd name="T15" fmla="*/ 1 h 134"/>
                                <a:gd name="T16" fmla="*/ 10 w 956"/>
                                <a:gd name="T17" fmla="*/ 1 h 134"/>
                                <a:gd name="T18" fmla="*/ 8 w 956"/>
                                <a:gd name="T19" fmla="*/ 2 h 134"/>
                                <a:gd name="T20" fmla="*/ 6 w 956"/>
                                <a:gd name="T21" fmla="*/ 2 h 134"/>
                                <a:gd name="T22" fmla="*/ 5 w 956"/>
                                <a:gd name="T23" fmla="*/ 3 h 134"/>
                                <a:gd name="T24" fmla="*/ 3 w 956"/>
                                <a:gd name="T25" fmla="*/ 3 h 134"/>
                                <a:gd name="T26" fmla="*/ 2 w 956"/>
                                <a:gd name="T27" fmla="*/ 3 h 134"/>
                                <a:gd name="T28" fmla="*/ 1 w 956"/>
                                <a:gd name="T29" fmla="*/ 4 h 134"/>
                                <a:gd name="T30" fmla="*/ 0 w 956"/>
                                <a:gd name="T31" fmla="*/ 5 h 134"/>
                                <a:gd name="T32" fmla="*/ 0 w 956"/>
                                <a:gd name="T33" fmla="*/ 5 h 134"/>
                                <a:gd name="T34" fmla="*/ 2 w 956"/>
                                <a:gd name="T35" fmla="*/ 5 h 134"/>
                                <a:gd name="T36" fmla="*/ 3 w 956"/>
                                <a:gd name="T37" fmla="*/ 4 h 134"/>
                                <a:gd name="T38" fmla="*/ 4 w 956"/>
                                <a:gd name="T39" fmla="*/ 4 h 134"/>
                                <a:gd name="T40" fmla="*/ 6 w 956"/>
                                <a:gd name="T41" fmla="*/ 4 h 134"/>
                                <a:gd name="T42" fmla="*/ 7 w 956"/>
                                <a:gd name="T43" fmla="*/ 3 h 134"/>
                                <a:gd name="T44" fmla="*/ 9 w 956"/>
                                <a:gd name="T45" fmla="*/ 3 h 134"/>
                                <a:gd name="T46" fmla="*/ 11 w 956"/>
                                <a:gd name="T47" fmla="*/ 3 h 134"/>
                                <a:gd name="T48" fmla="*/ 14 w 956"/>
                                <a:gd name="T49" fmla="*/ 2 h 134"/>
                                <a:gd name="T50" fmla="*/ 16 w 956"/>
                                <a:gd name="T51" fmla="*/ 3 h 134"/>
                                <a:gd name="T52" fmla="*/ 19 w 956"/>
                                <a:gd name="T53" fmla="*/ 3 h 134"/>
                                <a:gd name="T54" fmla="*/ 21 w 956"/>
                                <a:gd name="T55" fmla="*/ 3 h 134"/>
                                <a:gd name="T56" fmla="*/ 23 w 956"/>
                                <a:gd name="T57" fmla="*/ 3 h 134"/>
                                <a:gd name="T58" fmla="*/ 38 w 956"/>
                                <a:gd name="T59" fmla="*/ 0 h 134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60000 65536"/>
                                <a:gd name="T64" fmla="*/ 0 60000 65536"/>
                                <a:gd name="T65" fmla="*/ 0 60000 65536"/>
                                <a:gd name="T66" fmla="*/ 0 60000 65536"/>
                                <a:gd name="T67" fmla="*/ 0 60000 65536"/>
                                <a:gd name="T68" fmla="*/ 0 60000 65536"/>
                                <a:gd name="T69" fmla="*/ 0 60000 65536"/>
                                <a:gd name="T70" fmla="*/ 0 60000 65536"/>
                                <a:gd name="T71" fmla="*/ 0 60000 65536"/>
                                <a:gd name="T72" fmla="*/ 0 60000 65536"/>
                                <a:gd name="T73" fmla="*/ 0 60000 65536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w 956"/>
                                <a:gd name="T91" fmla="*/ 0 h 134"/>
                                <a:gd name="T92" fmla="*/ 956 w 956"/>
                                <a:gd name="T93" fmla="*/ 134 h 134"/>
                              </a:gdLst>
                              <a:ahLst/>
                              <a:cxnLst>
                                <a:cxn ang="T60">
                                  <a:pos x="T0" y="T1"/>
                                </a:cxn>
                                <a:cxn ang="T61">
                                  <a:pos x="T2" y="T3"/>
                                </a:cxn>
                                <a:cxn ang="T62">
                                  <a:pos x="T4" y="T5"/>
                                </a:cxn>
                                <a:cxn ang="T63">
                                  <a:pos x="T6" y="T7"/>
                                </a:cxn>
                                <a:cxn ang="T64">
                                  <a:pos x="T8" y="T9"/>
                                </a:cxn>
                                <a:cxn ang="T65">
                                  <a:pos x="T10" y="T11"/>
                                </a:cxn>
                                <a:cxn ang="T66">
                                  <a:pos x="T12" y="T13"/>
                                </a:cxn>
                                <a:cxn ang="T67">
                                  <a:pos x="T14" y="T15"/>
                                </a:cxn>
                                <a:cxn ang="T68">
                                  <a:pos x="T16" y="T17"/>
                                </a:cxn>
                                <a:cxn ang="T69">
                                  <a:pos x="T18" y="T19"/>
                                </a:cxn>
                                <a:cxn ang="T70">
                                  <a:pos x="T20" y="T21"/>
                                </a:cxn>
                                <a:cxn ang="T71">
                                  <a:pos x="T22" y="T23"/>
                                </a:cxn>
                                <a:cxn ang="T72">
                                  <a:pos x="T24" y="T25"/>
                                </a:cxn>
                                <a:cxn ang="T73">
                                  <a:pos x="T26" y="T27"/>
                                </a:cxn>
                                <a:cxn ang="T74">
                                  <a:pos x="T28" y="T29"/>
                                </a:cxn>
                                <a:cxn ang="T75">
                                  <a:pos x="T30" y="T31"/>
                                </a:cxn>
                                <a:cxn ang="T76">
                                  <a:pos x="T32" y="T33"/>
                                </a:cxn>
                                <a:cxn ang="T77">
                                  <a:pos x="T34" y="T35"/>
                                </a:cxn>
                                <a:cxn ang="T78">
                                  <a:pos x="T36" y="T37"/>
                                </a:cxn>
                                <a:cxn ang="T79">
                                  <a:pos x="T38" y="T39"/>
                                </a:cxn>
                                <a:cxn ang="T80">
                                  <a:pos x="T40" y="T41"/>
                                </a:cxn>
                                <a:cxn ang="T81">
                                  <a:pos x="T42" y="T43"/>
                                </a:cxn>
                                <a:cxn ang="T82">
                                  <a:pos x="T44" y="T45"/>
                                </a:cxn>
                                <a:cxn ang="T83">
                                  <a:pos x="T46" y="T47"/>
                                </a:cxn>
                                <a:cxn ang="T84">
                                  <a:pos x="T48" y="T49"/>
                                </a:cxn>
                                <a:cxn ang="T85">
                                  <a:pos x="T50" y="T51"/>
                                </a:cxn>
                                <a:cxn ang="T86">
                                  <a:pos x="T52" y="T53"/>
                                </a:cxn>
                                <a:cxn ang="T87">
                                  <a:pos x="T54" y="T55"/>
                                </a:cxn>
                                <a:cxn ang="T88">
                                  <a:pos x="T56" y="T57"/>
                                </a:cxn>
                                <a:cxn ang="T89">
                                  <a:pos x="T58" y="T59"/>
                                </a:cxn>
                              </a:cxnLst>
                              <a:rect l="T90" t="T91" r="T92" b="T93"/>
                              <a:pathLst>
                                <a:path w="956" h="134">
                                  <a:moveTo>
                                    <a:pt x="956" y="0"/>
                                  </a:moveTo>
                                  <a:lnTo>
                                    <a:pt x="597" y="47"/>
                                  </a:lnTo>
                                  <a:lnTo>
                                    <a:pt x="535" y="39"/>
                                  </a:lnTo>
                                  <a:lnTo>
                                    <a:pt x="480" y="35"/>
                                  </a:lnTo>
                                  <a:lnTo>
                                    <a:pt x="428" y="34"/>
                                  </a:lnTo>
                                  <a:lnTo>
                                    <a:pt x="374" y="31"/>
                                  </a:lnTo>
                                  <a:lnTo>
                                    <a:pt x="325" y="33"/>
                                  </a:lnTo>
                                  <a:lnTo>
                                    <a:pt x="281" y="35"/>
                                  </a:lnTo>
                                  <a:lnTo>
                                    <a:pt x="242" y="36"/>
                                  </a:lnTo>
                                  <a:lnTo>
                                    <a:pt x="193" y="42"/>
                                  </a:lnTo>
                                  <a:lnTo>
                                    <a:pt x="153" y="51"/>
                                  </a:lnTo>
                                  <a:lnTo>
                                    <a:pt x="114" y="63"/>
                                  </a:lnTo>
                                  <a:lnTo>
                                    <a:pt x="79" y="75"/>
                                  </a:lnTo>
                                  <a:lnTo>
                                    <a:pt x="52" y="85"/>
                                  </a:lnTo>
                                  <a:lnTo>
                                    <a:pt x="23" y="100"/>
                                  </a:lnTo>
                                  <a:lnTo>
                                    <a:pt x="0" y="118"/>
                                  </a:lnTo>
                                  <a:lnTo>
                                    <a:pt x="5" y="134"/>
                                  </a:lnTo>
                                  <a:lnTo>
                                    <a:pt x="43" y="120"/>
                                  </a:lnTo>
                                  <a:lnTo>
                                    <a:pt x="77" y="107"/>
                                  </a:lnTo>
                                  <a:lnTo>
                                    <a:pt x="110" y="96"/>
                                  </a:lnTo>
                                  <a:lnTo>
                                    <a:pt x="144" y="87"/>
                                  </a:lnTo>
                                  <a:lnTo>
                                    <a:pt x="185" y="75"/>
                                  </a:lnTo>
                                  <a:lnTo>
                                    <a:pt x="220" y="68"/>
                                  </a:lnTo>
                                  <a:lnTo>
                                    <a:pt x="271" y="63"/>
                                  </a:lnTo>
                                  <a:lnTo>
                                    <a:pt x="340" y="62"/>
                                  </a:lnTo>
                                  <a:lnTo>
                                    <a:pt x="400" y="65"/>
                                  </a:lnTo>
                                  <a:lnTo>
                                    <a:pt x="465" y="65"/>
                                  </a:lnTo>
                                  <a:lnTo>
                                    <a:pt x="514" y="68"/>
                                  </a:lnTo>
                                  <a:lnTo>
                                    <a:pt x="565" y="77"/>
                                  </a:lnTo>
                                  <a:lnTo>
                                    <a:pt x="95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0008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  <p:sp>
                          <p:nvSpPr>
                            <p:cNvPr id="62883" name="Freeform 12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029" y="1579"/>
                              <a:ext cx="191" cy="32"/>
                            </a:xfrm>
                            <a:custGeom>
                              <a:avLst/>
                              <a:gdLst>
                                <a:gd name="T0" fmla="*/ 38 w 956"/>
                                <a:gd name="T1" fmla="*/ 0 h 158"/>
                                <a:gd name="T2" fmla="*/ 24 w 956"/>
                                <a:gd name="T3" fmla="*/ 3 h 158"/>
                                <a:gd name="T4" fmla="*/ 21 w 956"/>
                                <a:gd name="T5" fmla="*/ 3 h 158"/>
                                <a:gd name="T6" fmla="*/ 19 w 956"/>
                                <a:gd name="T7" fmla="*/ 2 h 158"/>
                                <a:gd name="T8" fmla="*/ 17 w 956"/>
                                <a:gd name="T9" fmla="*/ 2 h 158"/>
                                <a:gd name="T10" fmla="*/ 15 w 956"/>
                                <a:gd name="T11" fmla="*/ 2 h 158"/>
                                <a:gd name="T12" fmla="*/ 13 w 956"/>
                                <a:gd name="T13" fmla="*/ 2 h 158"/>
                                <a:gd name="T14" fmla="*/ 11 w 956"/>
                                <a:gd name="T15" fmla="*/ 2 h 158"/>
                                <a:gd name="T16" fmla="*/ 10 w 956"/>
                                <a:gd name="T17" fmla="*/ 2 h 158"/>
                                <a:gd name="T18" fmla="*/ 8 w 956"/>
                                <a:gd name="T19" fmla="*/ 3 h 158"/>
                                <a:gd name="T20" fmla="*/ 6 w 956"/>
                                <a:gd name="T21" fmla="*/ 3 h 158"/>
                                <a:gd name="T22" fmla="*/ 5 w 956"/>
                                <a:gd name="T23" fmla="*/ 3 h 158"/>
                                <a:gd name="T24" fmla="*/ 3 w 956"/>
                                <a:gd name="T25" fmla="*/ 4 h 158"/>
                                <a:gd name="T26" fmla="*/ 2 w 956"/>
                                <a:gd name="T27" fmla="*/ 4 h 158"/>
                                <a:gd name="T28" fmla="*/ 1 w 956"/>
                                <a:gd name="T29" fmla="*/ 5 h 158"/>
                                <a:gd name="T30" fmla="*/ 0 w 956"/>
                                <a:gd name="T31" fmla="*/ 6 h 158"/>
                                <a:gd name="T32" fmla="*/ 0 w 956"/>
                                <a:gd name="T33" fmla="*/ 6 h 158"/>
                                <a:gd name="T34" fmla="*/ 2 w 956"/>
                                <a:gd name="T35" fmla="*/ 6 h 158"/>
                                <a:gd name="T36" fmla="*/ 3 w 956"/>
                                <a:gd name="T37" fmla="*/ 5 h 158"/>
                                <a:gd name="T38" fmla="*/ 4 w 956"/>
                                <a:gd name="T39" fmla="*/ 5 h 158"/>
                                <a:gd name="T40" fmla="*/ 6 w 956"/>
                                <a:gd name="T41" fmla="*/ 4 h 158"/>
                                <a:gd name="T42" fmla="*/ 7 w 956"/>
                                <a:gd name="T43" fmla="*/ 4 h 158"/>
                                <a:gd name="T44" fmla="*/ 9 w 956"/>
                                <a:gd name="T45" fmla="*/ 4 h 158"/>
                                <a:gd name="T46" fmla="*/ 11 w 956"/>
                                <a:gd name="T47" fmla="*/ 3 h 158"/>
                                <a:gd name="T48" fmla="*/ 14 w 956"/>
                                <a:gd name="T49" fmla="*/ 3 h 158"/>
                                <a:gd name="T50" fmla="*/ 16 w 956"/>
                                <a:gd name="T51" fmla="*/ 4 h 158"/>
                                <a:gd name="T52" fmla="*/ 19 w 956"/>
                                <a:gd name="T53" fmla="*/ 4 h 158"/>
                                <a:gd name="T54" fmla="*/ 21 w 956"/>
                                <a:gd name="T55" fmla="*/ 4 h 158"/>
                                <a:gd name="T56" fmla="*/ 23 w 956"/>
                                <a:gd name="T57" fmla="*/ 4 h 158"/>
                                <a:gd name="T58" fmla="*/ 38 w 956"/>
                                <a:gd name="T59" fmla="*/ 0 h 158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60000 65536"/>
                                <a:gd name="T64" fmla="*/ 0 60000 65536"/>
                                <a:gd name="T65" fmla="*/ 0 60000 65536"/>
                                <a:gd name="T66" fmla="*/ 0 60000 65536"/>
                                <a:gd name="T67" fmla="*/ 0 60000 65536"/>
                                <a:gd name="T68" fmla="*/ 0 60000 65536"/>
                                <a:gd name="T69" fmla="*/ 0 60000 65536"/>
                                <a:gd name="T70" fmla="*/ 0 60000 65536"/>
                                <a:gd name="T71" fmla="*/ 0 60000 65536"/>
                                <a:gd name="T72" fmla="*/ 0 60000 65536"/>
                                <a:gd name="T73" fmla="*/ 0 60000 65536"/>
                                <a:gd name="T74" fmla="*/ 0 60000 65536"/>
                                <a:gd name="T75" fmla="*/ 0 60000 65536"/>
                                <a:gd name="T76" fmla="*/ 0 60000 65536"/>
                                <a:gd name="T77" fmla="*/ 0 60000 65536"/>
                                <a:gd name="T78" fmla="*/ 0 60000 65536"/>
                                <a:gd name="T79" fmla="*/ 0 60000 65536"/>
                                <a:gd name="T80" fmla="*/ 0 60000 65536"/>
                                <a:gd name="T81" fmla="*/ 0 60000 65536"/>
                                <a:gd name="T82" fmla="*/ 0 60000 65536"/>
                                <a:gd name="T83" fmla="*/ 0 60000 65536"/>
                                <a:gd name="T84" fmla="*/ 0 60000 65536"/>
                                <a:gd name="T85" fmla="*/ 0 60000 65536"/>
                                <a:gd name="T86" fmla="*/ 0 60000 65536"/>
                                <a:gd name="T87" fmla="*/ 0 60000 65536"/>
                                <a:gd name="T88" fmla="*/ 0 60000 65536"/>
                                <a:gd name="T89" fmla="*/ 0 60000 65536"/>
                                <a:gd name="T90" fmla="*/ 0 w 956"/>
                                <a:gd name="T91" fmla="*/ 0 h 158"/>
                                <a:gd name="T92" fmla="*/ 956 w 956"/>
                                <a:gd name="T93" fmla="*/ 158 h 158"/>
                              </a:gdLst>
                              <a:ahLst/>
                              <a:cxnLst>
                                <a:cxn ang="T60">
                                  <a:pos x="T0" y="T1"/>
                                </a:cxn>
                                <a:cxn ang="T61">
                                  <a:pos x="T2" y="T3"/>
                                </a:cxn>
                                <a:cxn ang="T62">
                                  <a:pos x="T4" y="T5"/>
                                </a:cxn>
                                <a:cxn ang="T63">
                                  <a:pos x="T6" y="T7"/>
                                </a:cxn>
                                <a:cxn ang="T64">
                                  <a:pos x="T8" y="T9"/>
                                </a:cxn>
                                <a:cxn ang="T65">
                                  <a:pos x="T10" y="T11"/>
                                </a:cxn>
                                <a:cxn ang="T66">
                                  <a:pos x="T12" y="T13"/>
                                </a:cxn>
                                <a:cxn ang="T67">
                                  <a:pos x="T14" y="T15"/>
                                </a:cxn>
                                <a:cxn ang="T68">
                                  <a:pos x="T16" y="T17"/>
                                </a:cxn>
                                <a:cxn ang="T69">
                                  <a:pos x="T18" y="T19"/>
                                </a:cxn>
                                <a:cxn ang="T70">
                                  <a:pos x="T20" y="T21"/>
                                </a:cxn>
                                <a:cxn ang="T71">
                                  <a:pos x="T22" y="T23"/>
                                </a:cxn>
                                <a:cxn ang="T72">
                                  <a:pos x="T24" y="T25"/>
                                </a:cxn>
                                <a:cxn ang="T73">
                                  <a:pos x="T26" y="T27"/>
                                </a:cxn>
                                <a:cxn ang="T74">
                                  <a:pos x="T28" y="T29"/>
                                </a:cxn>
                                <a:cxn ang="T75">
                                  <a:pos x="T30" y="T31"/>
                                </a:cxn>
                                <a:cxn ang="T76">
                                  <a:pos x="T32" y="T33"/>
                                </a:cxn>
                                <a:cxn ang="T77">
                                  <a:pos x="T34" y="T35"/>
                                </a:cxn>
                                <a:cxn ang="T78">
                                  <a:pos x="T36" y="T37"/>
                                </a:cxn>
                                <a:cxn ang="T79">
                                  <a:pos x="T38" y="T39"/>
                                </a:cxn>
                                <a:cxn ang="T80">
                                  <a:pos x="T40" y="T41"/>
                                </a:cxn>
                                <a:cxn ang="T81">
                                  <a:pos x="T42" y="T43"/>
                                </a:cxn>
                                <a:cxn ang="T82">
                                  <a:pos x="T44" y="T45"/>
                                </a:cxn>
                                <a:cxn ang="T83">
                                  <a:pos x="T46" y="T47"/>
                                </a:cxn>
                                <a:cxn ang="T84">
                                  <a:pos x="T48" y="T49"/>
                                </a:cxn>
                                <a:cxn ang="T85">
                                  <a:pos x="T50" y="T51"/>
                                </a:cxn>
                                <a:cxn ang="T86">
                                  <a:pos x="T52" y="T53"/>
                                </a:cxn>
                                <a:cxn ang="T87">
                                  <a:pos x="T54" y="T55"/>
                                </a:cxn>
                                <a:cxn ang="T88">
                                  <a:pos x="T56" y="T57"/>
                                </a:cxn>
                                <a:cxn ang="T89">
                                  <a:pos x="T58" y="T59"/>
                                </a:cxn>
                              </a:cxnLst>
                              <a:rect l="T90" t="T91" r="T92" b="T93"/>
                              <a:pathLst>
                                <a:path w="956" h="158">
                                  <a:moveTo>
                                    <a:pt x="956" y="0"/>
                                  </a:moveTo>
                                  <a:lnTo>
                                    <a:pt x="597" y="71"/>
                                  </a:lnTo>
                                  <a:lnTo>
                                    <a:pt x="535" y="62"/>
                                  </a:lnTo>
                                  <a:lnTo>
                                    <a:pt x="480" y="58"/>
                                  </a:lnTo>
                                  <a:lnTo>
                                    <a:pt x="428" y="56"/>
                                  </a:lnTo>
                                  <a:lnTo>
                                    <a:pt x="374" y="53"/>
                                  </a:lnTo>
                                  <a:lnTo>
                                    <a:pt x="325" y="55"/>
                                  </a:lnTo>
                                  <a:lnTo>
                                    <a:pt x="281" y="58"/>
                                  </a:lnTo>
                                  <a:lnTo>
                                    <a:pt x="242" y="59"/>
                                  </a:lnTo>
                                  <a:lnTo>
                                    <a:pt x="193" y="66"/>
                                  </a:lnTo>
                                  <a:lnTo>
                                    <a:pt x="153" y="75"/>
                                  </a:lnTo>
                                  <a:lnTo>
                                    <a:pt x="114" y="86"/>
                                  </a:lnTo>
                                  <a:lnTo>
                                    <a:pt x="79" y="98"/>
                                  </a:lnTo>
                                  <a:lnTo>
                                    <a:pt x="52" y="109"/>
                                  </a:lnTo>
                                  <a:lnTo>
                                    <a:pt x="23" y="123"/>
                                  </a:lnTo>
                                  <a:lnTo>
                                    <a:pt x="0" y="141"/>
                                  </a:lnTo>
                                  <a:lnTo>
                                    <a:pt x="5" y="158"/>
                                  </a:lnTo>
                                  <a:lnTo>
                                    <a:pt x="43" y="144"/>
                                  </a:lnTo>
                                  <a:lnTo>
                                    <a:pt x="77" y="130"/>
                                  </a:lnTo>
                                  <a:lnTo>
                                    <a:pt x="110" y="119"/>
                                  </a:lnTo>
                                  <a:lnTo>
                                    <a:pt x="144" y="111"/>
                                  </a:lnTo>
                                  <a:lnTo>
                                    <a:pt x="185" y="98"/>
                                  </a:lnTo>
                                  <a:lnTo>
                                    <a:pt x="220" y="91"/>
                                  </a:lnTo>
                                  <a:lnTo>
                                    <a:pt x="271" y="86"/>
                                  </a:lnTo>
                                  <a:lnTo>
                                    <a:pt x="340" y="85"/>
                                  </a:lnTo>
                                  <a:lnTo>
                                    <a:pt x="400" y="88"/>
                                  </a:lnTo>
                                  <a:lnTo>
                                    <a:pt x="465" y="88"/>
                                  </a:lnTo>
                                  <a:lnTo>
                                    <a:pt x="514" y="91"/>
                                  </a:lnTo>
                                  <a:lnTo>
                                    <a:pt x="565" y="100"/>
                                  </a:lnTo>
                                  <a:lnTo>
                                    <a:pt x="956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00040"/>
                            </a:solidFill>
                            <a:ln w="9525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  <p:sp>
                        <p:nvSpPr>
                          <p:cNvPr id="62881" name="Freeform 12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32" y="1565"/>
                            <a:ext cx="137" cy="16"/>
                          </a:xfrm>
                          <a:custGeom>
                            <a:avLst/>
                            <a:gdLst>
                              <a:gd name="T0" fmla="*/ 0 w 687"/>
                              <a:gd name="T1" fmla="*/ 3 h 78"/>
                              <a:gd name="T2" fmla="*/ 1 w 687"/>
                              <a:gd name="T3" fmla="*/ 3 h 78"/>
                              <a:gd name="T4" fmla="*/ 3 w 687"/>
                              <a:gd name="T5" fmla="*/ 2 h 78"/>
                              <a:gd name="T6" fmla="*/ 4 w 687"/>
                              <a:gd name="T7" fmla="*/ 1 h 78"/>
                              <a:gd name="T8" fmla="*/ 6 w 687"/>
                              <a:gd name="T9" fmla="*/ 1 h 78"/>
                              <a:gd name="T10" fmla="*/ 8 w 687"/>
                              <a:gd name="T11" fmla="*/ 0 h 78"/>
                              <a:gd name="T12" fmla="*/ 10 w 687"/>
                              <a:gd name="T13" fmla="*/ 0 h 78"/>
                              <a:gd name="T14" fmla="*/ 13 w 687"/>
                              <a:gd name="T15" fmla="*/ 0 h 78"/>
                              <a:gd name="T16" fmla="*/ 14 w 687"/>
                              <a:gd name="T17" fmla="*/ 0 h 78"/>
                              <a:gd name="T18" fmla="*/ 17 w 687"/>
                              <a:gd name="T19" fmla="*/ 0 h 78"/>
                              <a:gd name="T20" fmla="*/ 19 w 687"/>
                              <a:gd name="T21" fmla="*/ 0 h 78"/>
                              <a:gd name="T22" fmla="*/ 20 w 687"/>
                              <a:gd name="T23" fmla="*/ 1 h 78"/>
                              <a:gd name="T24" fmla="*/ 22 w 687"/>
                              <a:gd name="T25" fmla="*/ 1 h 78"/>
                              <a:gd name="T26" fmla="*/ 24 w 687"/>
                              <a:gd name="T27" fmla="*/ 2 h 78"/>
                              <a:gd name="T28" fmla="*/ 26 w 687"/>
                              <a:gd name="T29" fmla="*/ 2 h 78"/>
                              <a:gd name="T30" fmla="*/ 27 w 687"/>
                              <a:gd name="T31" fmla="*/ 3 h 78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w 687"/>
                              <a:gd name="T49" fmla="*/ 0 h 78"/>
                              <a:gd name="T50" fmla="*/ 687 w 687"/>
                              <a:gd name="T51" fmla="*/ 78 h 78"/>
                            </a:gdLst>
                            <a:ahLst/>
                            <a:cxnLst>
                              <a:cxn ang="T32">
                                <a:pos x="T0" y="T1"/>
                              </a:cxn>
                              <a:cxn ang="T33">
                                <a:pos x="T2" y="T3"/>
                              </a:cxn>
                              <a:cxn ang="T34">
                                <a:pos x="T4" y="T5"/>
                              </a:cxn>
                              <a:cxn ang="T35">
                                <a:pos x="T6" y="T7"/>
                              </a:cxn>
                              <a:cxn ang="T36">
                                <a:pos x="T8" y="T9"/>
                              </a:cxn>
                              <a:cxn ang="T37">
                                <a:pos x="T10" y="T11"/>
                              </a:cxn>
                              <a:cxn ang="T38">
                                <a:pos x="T12" y="T13"/>
                              </a:cxn>
                              <a:cxn ang="T39">
                                <a:pos x="T14" y="T15"/>
                              </a:cxn>
                              <a:cxn ang="T40">
                                <a:pos x="T16" y="T17"/>
                              </a:cxn>
                              <a:cxn ang="T41">
                                <a:pos x="T18" y="T19"/>
                              </a:cxn>
                              <a:cxn ang="T42">
                                <a:pos x="T20" y="T21"/>
                              </a:cxn>
                              <a:cxn ang="T43">
                                <a:pos x="T22" y="T23"/>
                              </a:cxn>
                              <a:cxn ang="T44">
                                <a:pos x="T24" y="T25"/>
                              </a:cxn>
                              <a:cxn ang="T45">
                                <a:pos x="T26" y="T27"/>
                              </a:cxn>
                              <a:cxn ang="T46">
                                <a:pos x="T28" y="T29"/>
                              </a:cxn>
                              <a:cxn ang="T47">
                                <a:pos x="T30" y="T31"/>
                              </a:cxn>
                            </a:cxnLst>
                            <a:rect l="T48" t="T49" r="T50" b="T51"/>
                            <a:pathLst>
                              <a:path w="687" h="78">
                                <a:moveTo>
                                  <a:pt x="0" y="78"/>
                                </a:moveTo>
                                <a:lnTo>
                                  <a:pt x="32" y="62"/>
                                </a:lnTo>
                                <a:lnTo>
                                  <a:pt x="65" y="47"/>
                                </a:lnTo>
                                <a:lnTo>
                                  <a:pt x="111" y="34"/>
                                </a:lnTo>
                                <a:lnTo>
                                  <a:pt x="161" y="20"/>
                                </a:lnTo>
                                <a:lnTo>
                                  <a:pt x="212" y="10"/>
                                </a:lnTo>
                                <a:lnTo>
                                  <a:pt x="256" y="4"/>
                                </a:lnTo>
                                <a:lnTo>
                                  <a:pt x="318" y="0"/>
                                </a:lnTo>
                                <a:lnTo>
                                  <a:pt x="357" y="0"/>
                                </a:lnTo>
                                <a:lnTo>
                                  <a:pt x="414" y="3"/>
                                </a:lnTo>
                                <a:lnTo>
                                  <a:pt x="469" y="10"/>
                                </a:lnTo>
                                <a:lnTo>
                                  <a:pt x="509" y="17"/>
                                </a:lnTo>
                                <a:lnTo>
                                  <a:pt x="556" y="26"/>
                                </a:lnTo>
                                <a:lnTo>
                                  <a:pt x="601" y="38"/>
                                </a:lnTo>
                                <a:lnTo>
                                  <a:pt x="642" y="50"/>
                                </a:lnTo>
                                <a:lnTo>
                                  <a:pt x="687" y="68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E00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2734" name="Group 1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2" y="1579"/>
                        <a:ext cx="21" cy="32"/>
                        <a:chOff x="2012" y="1579"/>
                        <a:chExt cx="21" cy="32"/>
                      </a:xfrm>
                    </p:grpSpPr>
                    <p:sp>
                      <p:nvSpPr>
                        <p:cNvPr id="62876" name="Freeform 1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2" y="1579"/>
                          <a:ext cx="21" cy="32"/>
                        </a:xfrm>
                        <a:custGeom>
                          <a:avLst/>
                          <a:gdLst>
                            <a:gd name="T0" fmla="*/ 1 w 106"/>
                            <a:gd name="T1" fmla="*/ 0 h 160"/>
                            <a:gd name="T2" fmla="*/ 1 w 106"/>
                            <a:gd name="T3" fmla="*/ 0 h 160"/>
                            <a:gd name="T4" fmla="*/ 0 w 106"/>
                            <a:gd name="T5" fmla="*/ 1 h 160"/>
                            <a:gd name="T6" fmla="*/ 0 w 106"/>
                            <a:gd name="T7" fmla="*/ 1 h 160"/>
                            <a:gd name="T8" fmla="*/ 0 w 106"/>
                            <a:gd name="T9" fmla="*/ 2 h 160"/>
                            <a:gd name="T10" fmla="*/ 0 w 106"/>
                            <a:gd name="T11" fmla="*/ 2 h 160"/>
                            <a:gd name="T12" fmla="*/ 0 w 106"/>
                            <a:gd name="T13" fmla="*/ 3 h 160"/>
                            <a:gd name="T14" fmla="*/ 0 w 106"/>
                            <a:gd name="T15" fmla="*/ 4 h 160"/>
                            <a:gd name="T16" fmla="*/ 0 w 106"/>
                            <a:gd name="T17" fmla="*/ 4 h 160"/>
                            <a:gd name="T18" fmla="*/ 1 w 106"/>
                            <a:gd name="T19" fmla="*/ 5 h 160"/>
                            <a:gd name="T20" fmla="*/ 1 w 106"/>
                            <a:gd name="T21" fmla="*/ 5 h 160"/>
                            <a:gd name="T22" fmla="*/ 1 w 106"/>
                            <a:gd name="T23" fmla="*/ 6 h 160"/>
                            <a:gd name="T24" fmla="*/ 2 w 106"/>
                            <a:gd name="T25" fmla="*/ 6 h 160"/>
                            <a:gd name="T26" fmla="*/ 2 w 106"/>
                            <a:gd name="T27" fmla="*/ 6 h 160"/>
                            <a:gd name="T28" fmla="*/ 2 w 106"/>
                            <a:gd name="T29" fmla="*/ 6 h 160"/>
                            <a:gd name="T30" fmla="*/ 3 w 106"/>
                            <a:gd name="T31" fmla="*/ 6 h 160"/>
                            <a:gd name="T32" fmla="*/ 3 w 106"/>
                            <a:gd name="T33" fmla="*/ 6 h 160"/>
                            <a:gd name="T34" fmla="*/ 4 w 106"/>
                            <a:gd name="T35" fmla="*/ 6 h 160"/>
                            <a:gd name="T36" fmla="*/ 4 w 106"/>
                            <a:gd name="T37" fmla="*/ 6 h 160"/>
                            <a:gd name="T38" fmla="*/ 4 w 106"/>
                            <a:gd name="T39" fmla="*/ 5 h 160"/>
                            <a:gd name="T40" fmla="*/ 4 w 106"/>
                            <a:gd name="T41" fmla="*/ 5 h 160"/>
                            <a:gd name="T42" fmla="*/ 4 w 106"/>
                            <a:gd name="T43" fmla="*/ 4 h 160"/>
                            <a:gd name="T44" fmla="*/ 4 w 106"/>
                            <a:gd name="T45" fmla="*/ 3 h 160"/>
                            <a:gd name="T46" fmla="*/ 4 w 106"/>
                            <a:gd name="T47" fmla="*/ 3 h 160"/>
                            <a:gd name="T48" fmla="*/ 4 w 106"/>
                            <a:gd name="T49" fmla="*/ 2 h 160"/>
                            <a:gd name="T50" fmla="*/ 4 w 106"/>
                            <a:gd name="T51" fmla="*/ 2 h 160"/>
                            <a:gd name="T52" fmla="*/ 3 w 106"/>
                            <a:gd name="T53" fmla="*/ 1 h 160"/>
                            <a:gd name="T54" fmla="*/ 3 w 106"/>
                            <a:gd name="T55" fmla="*/ 1 h 160"/>
                            <a:gd name="T56" fmla="*/ 3 w 106"/>
                            <a:gd name="T57" fmla="*/ 1 h 160"/>
                            <a:gd name="T58" fmla="*/ 2 w 106"/>
                            <a:gd name="T59" fmla="*/ 0 h 160"/>
                            <a:gd name="T60" fmla="*/ 2 w 106"/>
                            <a:gd name="T61" fmla="*/ 0 h 160"/>
                            <a:gd name="T62" fmla="*/ 1 w 106"/>
                            <a:gd name="T63" fmla="*/ 0 h 160"/>
                            <a:gd name="T64" fmla="*/ 1 w 106"/>
                            <a:gd name="T65" fmla="*/ 0 h 160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106"/>
                            <a:gd name="T100" fmla="*/ 0 h 160"/>
                            <a:gd name="T101" fmla="*/ 106 w 106"/>
                            <a:gd name="T102" fmla="*/ 160 h 160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106" h="160">
                              <a:moveTo>
                                <a:pt x="24" y="3"/>
                              </a:moveTo>
                              <a:lnTo>
                                <a:pt x="15" y="10"/>
                              </a:lnTo>
                              <a:lnTo>
                                <a:pt x="8" y="18"/>
                              </a:lnTo>
                              <a:lnTo>
                                <a:pt x="3" y="30"/>
                              </a:lnTo>
                              <a:lnTo>
                                <a:pt x="0" y="43"/>
                              </a:lnTo>
                              <a:lnTo>
                                <a:pt x="0" y="59"/>
                              </a:lnTo>
                              <a:lnTo>
                                <a:pt x="1" y="77"/>
                              </a:lnTo>
                              <a:lnTo>
                                <a:pt x="5" y="91"/>
                              </a:lnTo>
                              <a:lnTo>
                                <a:pt x="10" y="104"/>
                              </a:lnTo>
                              <a:lnTo>
                                <a:pt x="15" y="114"/>
                              </a:lnTo>
                              <a:lnTo>
                                <a:pt x="22" y="127"/>
                              </a:lnTo>
                              <a:lnTo>
                                <a:pt x="32" y="138"/>
                              </a:lnTo>
                              <a:lnTo>
                                <a:pt x="42" y="149"/>
                              </a:lnTo>
                              <a:lnTo>
                                <a:pt x="51" y="155"/>
                              </a:lnTo>
                              <a:lnTo>
                                <a:pt x="60" y="159"/>
                              </a:lnTo>
                              <a:lnTo>
                                <a:pt x="70" y="160"/>
                              </a:lnTo>
                              <a:lnTo>
                                <a:pt x="78" y="160"/>
                              </a:lnTo>
                              <a:lnTo>
                                <a:pt x="89" y="156"/>
                              </a:lnTo>
                              <a:lnTo>
                                <a:pt x="96" y="145"/>
                              </a:lnTo>
                              <a:lnTo>
                                <a:pt x="101" y="133"/>
                              </a:lnTo>
                              <a:lnTo>
                                <a:pt x="105" y="116"/>
                              </a:lnTo>
                              <a:lnTo>
                                <a:pt x="106" y="101"/>
                              </a:lnTo>
                              <a:lnTo>
                                <a:pt x="106" y="83"/>
                              </a:lnTo>
                              <a:lnTo>
                                <a:pt x="103" y="68"/>
                              </a:lnTo>
                              <a:lnTo>
                                <a:pt x="99" y="53"/>
                              </a:lnTo>
                              <a:lnTo>
                                <a:pt x="94" y="42"/>
                              </a:lnTo>
                              <a:lnTo>
                                <a:pt x="88" y="32"/>
                              </a:lnTo>
                              <a:lnTo>
                                <a:pt x="78" y="22"/>
                              </a:lnTo>
                              <a:lnTo>
                                <a:pt x="68" y="13"/>
                              </a:lnTo>
                              <a:lnTo>
                                <a:pt x="56" y="5"/>
                              </a:lnTo>
                              <a:lnTo>
                                <a:pt x="46" y="1"/>
                              </a:lnTo>
                              <a:lnTo>
                                <a:pt x="35" y="0"/>
                              </a:lnTo>
                              <a:lnTo>
                                <a:pt x="24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0080"/>
                        </a:solidFill>
                        <a:ln w="3175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877" name="Freeform 1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16" y="1584"/>
                          <a:ext cx="14" cy="21"/>
                        </a:xfrm>
                        <a:custGeom>
                          <a:avLst/>
                          <a:gdLst>
                            <a:gd name="T0" fmla="*/ 1 w 71"/>
                            <a:gd name="T1" fmla="*/ 0 h 108"/>
                            <a:gd name="T2" fmla="*/ 0 w 71"/>
                            <a:gd name="T3" fmla="*/ 0 h 108"/>
                            <a:gd name="T4" fmla="*/ 0 w 71"/>
                            <a:gd name="T5" fmla="*/ 1 h 108"/>
                            <a:gd name="T6" fmla="*/ 0 w 71"/>
                            <a:gd name="T7" fmla="*/ 1 h 108"/>
                            <a:gd name="T8" fmla="*/ 0 w 71"/>
                            <a:gd name="T9" fmla="*/ 1 h 108"/>
                            <a:gd name="T10" fmla="*/ 0 w 71"/>
                            <a:gd name="T11" fmla="*/ 2 h 108"/>
                            <a:gd name="T12" fmla="*/ 0 w 71"/>
                            <a:gd name="T13" fmla="*/ 2 h 108"/>
                            <a:gd name="T14" fmla="*/ 0 w 71"/>
                            <a:gd name="T15" fmla="*/ 2 h 108"/>
                            <a:gd name="T16" fmla="*/ 0 w 71"/>
                            <a:gd name="T17" fmla="*/ 3 h 108"/>
                            <a:gd name="T18" fmla="*/ 0 w 71"/>
                            <a:gd name="T19" fmla="*/ 3 h 108"/>
                            <a:gd name="T20" fmla="*/ 1 w 71"/>
                            <a:gd name="T21" fmla="*/ 3 h 108"/>
                            <a:gd name="T22" fmla="*/ 1 w 71"/>
                            <a:gd name="T23" fmla="*/ 4 h 108"/>
                            <a:gd name="T24" fmla="*/ 1 w 71"/>
                            <a:gd name="T25" fmla="*/ 4 h 108"/>
                            <a:gd name="T26" fmla="*/ 1 w 71"/>
                            <a:gd name="T27" fmla="*/ 4 h 108"/>
                            <a:gd name="T28" fmla="*/ 2 w 71"/>
                            <a:gd name="T29" fmla="*/ 4 h 108"/>
                            <a:gd name="T30" fmla="*/ 2 w 71"/>
                            <a:gd name="T31" fmla="*/ 4 h 108"/>
                            <a:gd name="T32" fmla="*/ 2 w 71"/>
                            <a:gd name="T33" fmla="*/ 4 h 108"/>
                            <a:gd name="T34" fmla="*/ 2 w 71"/>
                            <a:gd name="T35" fmla="*/ 4 h 108"/>
                            <a:gd name="T36" fmla="*/ 3 w 71"/>
                            <a:gd name="T37" fmla="*/ 4 h 108"/>
                            <a:gd name="T38" fmla="*/ 3 w 71"/>
                            <a:gd name="T39" fmla="*/ 4 h 108"/>
                            <a:gd name="T40" fmla="*/ 3 w 71"/>
                            <a:gd name="T41" fmla="*/ 3 h 108"/>
                            <a:gd name="T42" fmla="*/ 3 w 71"/>
                            <a:gd name="T43" fmla="*/ 3 h 108"/>
                            <a:gd name="T44" fmla="*/ 3 w 71"/>
                            <a:gd name="T45" fmla="*/ 2 h 108"/>
                            <a:gd name="T46" fmla="*/ 3 w 71"/>
                            <a:gd name="T47" fmla="*/ 2 h 108"/>
                            <a:gd name="T48" fmla="*/ 3 w 71"/>
                            <a:gd name="T49" fmla="*/ 1 h 108"/>
                            <a:gd name="T50" fmla="*/ 2 w 71"/>
                            <a:gd name="T51" fmla="*/ 1 h 108"/>
                            <a:gd name="T52" fmla="*/ 2 w 71"/>
                            <a:gd name="T53" fmla="*/ 1 h 108"/>
                            <a:gd name="T54" fmla="*/ 2 w 71"/>
                            <a:gd name="T55" fmla="*/ 1 h 108"/>
                            <a:gd name="T56" fmla="*/ 2 w 71"/>
                            <a:gd name="T57" fmla="*/ 0 h 108"/>
                            <a:gd name="T58" fmla="*/ 1 w 71"/>
                            <a:gd name="T59" fmla="*/ 0 h 108"/>
                            <a:gd name="T60" fmla="*/ 1 w 71"/>
                            <a:gd name="T61" fmla="*/ 0 h 108"/>
                            <a:gd name="T62" fmla="*/ 1 w 71"/>
                            <a:gd name="T63" fmla="*/ 0 h 108"/>
                            <a:gd name="T64" fmla="*/ 1 w 71"/>
                            <a:gd name="T65" fmla="*/ 0 h 108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71"/>
                            <a:gd name="T100" fmla="*/ 0 h 108"/>
                            <a:gd name="T101" fmla="*/ 71 w 71"/>
                            <a:gd name="T102" fmla="*/ 108 h 108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71" h="108">
                              <a:moveTo>
                                <a:pt x="16" y="3"/>
                              </a:moveTo>
                              <a:lnTo>
                                <a:pt x="10" y="7"/>
                              </a:lnTo>
                              <a:lnTo>
                                <a:pt x="5" y="13"/>
                              </a:lnTo>
                              <a:lnTo>
                                <a:pt x="2" y="20"/>
                              </a:lnTo>
                              <a:lnTo>
                                <a:pt x="0" y="29"/>
                              </a:lnTo>
                              <a:lnTo>
                                <a:pt x="0" y="40"/>
                              </a:lnTo>
                              <a:lnTo>
                                <a:pt x="0" y="52"/>
                              </a:lnTo>
                              <a:lnTo>
                                <a:pt x="3" y="62"/>
                              </a:lnTo>
                              <a:lnTo>
                                <a:pt x="6" y="71"/>
                              </a:lnTo>
                              <a:lnTo>
                                <a:pt x="10" y="77"/>
                              </a:lnTo>
                              <a:lnTo>
                                <a:pt x="14" y="87"/>
                              </a:lnTo>
                              <a:lnTo>
                                <a:pt x="21" y="94"/>
                              </a:lnTo>
                              <a:lnTo>
                                <a:pt x="28" y="101"/>
                              </a:lnTo>
                              <a:lnTo>
                                <a:pt x="34" y="105"/>
                              </a:lnTo>
                              <a:lnTo>
                                <a:pt x="40" y="108"/>
                              </a:lnTo>
                              <a:lnTo>
                                <a:pt x="47" y="108"/>
                              </a:lnTo>
                              <a:lnTo>
                                <a:pt x="52" y="108"/>
                              </a:lnTo>
                              <a:lnTo>
                                <a:pt x="59" y="106"/>
                              </a:lnTo>
                              <a:lnTo>
                                <a:pt x="64" y="99"/>
                              </a:lnTo>
                              <a:lnTo>
                                <a:pt x="67" y="91"/>
                              </a:lnTo>
                              <a:lnTo>
                                <a:pt x="71" y="78"/>
                              </a:lnTo>
                              <a:lnTo>
                                <a:pt x="71" y="69"/>
                              </a:lnTo>
                              <a:lnTo>
                                <a:pt x="71" y="57"/>
                              </a:lnTo>
                              <a:lnTo>
                                <a:pt x="68" y="46"/>
                              </a:lnTo>
                              <a:lnTo>
                                <a:pt x="66" y="36"/>
                              </a:lnTo>
                              <a:lnTo>
                                <a:pt x="62" y="28"/>
                              </a:lnTo>
                              <a:lnTo>
                                <a:pt x="58" y="22"/>
                              </a:lnTo>
                              <a:lnTo>
                                <a:pt x="52" y="15"/>
                              </a:lnTo>
                              <a:lnTo>
                                <a:pt x="46" y="9"/>
                              </a:lnTo>
                              <a:lnTo>
                                <a:pt x="38" y="4"/>
                              </a:lnTo>
                              <a:lnTo>
                                <a:pt x="31" y="0"/>
                              </a:lnTo>
                              <a:lnTo>
                                <a:pt x="23" y="0"/>
                              </a:lnTo>
                              <a:lnTo>
                                <a:pt x="16" y="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3175">
                          <a:solidFill>
                            <a:srgbClr val="40004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62735" name="Group 1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2" y="1522"/>
                      <a:ext cx="112" cy="183"/>
                      <a:chOff x="2072" y="1522"/>
                      <a:chExt cx="112" cy="183"/>
                    </a:xfrm>
                  </p:grpSpPr>
                  <p:grpSp>
                    <p:nvGrpSpPr>
                      <p:cNvPr id="62736" name="Group 1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72" y="1522"/>
                        <a:ext cx="112" cy="179"/>
                        <a:chOff x="2072" y="1522"/>
                        <a:chExt cx="112" cy="179"/>
                      </a:xfrm>
                    </p:grpSpPr>
                    <p:sp>
                      <p:nvSpPr>
                        <p:cNvPr id="62868" name="Freeform 1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72" y="1522"/>
                          <a:ext cx="112" cy="179"/>
                        </a:xfrm>
                        <a:custGeom>
                          <a:avLst/>
                          <a:gdLst>
                            <a:gd name="T0" fmla="*/ 0 w 562"/>
                            <a:gd name="T1" fmla="*/ 20 h 898"/>
                            <a:gd name="T2" fmla="*/ 0 w 562"/>
                            <a:gd name="T3" fmla="*/ 18 h 898"/>
                            <a:gd name="T4" fmla="*/ 1 w 562"/>
                            <a:gd name="T5" fmla="*/ 16 h 898"/>
                            <a:gd name="T6" fmla="*/ 1 w 562"/>
                            <a:gd name="T7" fmla="*/ 14 h 898"/>
                            <a:gd name="T8" fmla="*/ 2 w 562"/>
                            <a:gd name="T9" fmla="*/ 12 h 898"/>
                            <a:gd name="T10" fmla="*/ 2 w 562"/>
                            <a:gd name="T11" fmla="*/ 11 h 898"/>
                            <a:gd name="T12" fmla="*/ 3 w 562"/>
                            <a:gd name="T13" fmla="*/ 9 h 898"/>
                            <a:gd name="T14" fmla="*/ 4 w 562"/>
                            <a:gd name="T15" fmla="*/ 8 h 898"/>
                            <a:gd name="T16" fmla="*/ 5 w 562"/>
                            <a:gd name="T17" fmla="*/ 7 h 898"/>
                            <a:gd name="T18" fmla="*/ 6 w 562"/>
                            <a:gd name="T19" fmla="*/ 5 h 898"/>
                            <a:gd name="T20" fmla="*/ 8 w 562"/>
                            <a:gd name="T21" fmla="*/ 4 h 898"/>
                            <a:gd name="T22" fmla="*/ 10 w 562"/>
                            <a:gd name="T23" fmla="*/ 3 h 898"/>
                            <a:gd name="T24" fmla="*/ 11 w 562"/>
                            <a:gd name="T25" fmla="*/ 2 h 898"/>
                            <a:gd name="T26" fmla="*/ 13 w 562"/>
                            <a:gd name="T27" fmla="*/ 1 h 898"/>
                            <a:gd name="T28" fmla="*/ 15 w 562"/>
                            <a:gd name="T29" fmla="*/ 1 h 898"/>
                            <a:gd name="T30" fmla="*/ 17 w 562"/>
                            <a:gd name="T31" fmla="*/ 0 h 898"/>
                            <a:gd name="T32" fmla="*/ 18 w 562"/>
                            <a:gd name="T33" fmla="*/ 0 h 898"/>
                            <a:gd name="T34" fmla="*/ 18 w 562"/>
                            <a:gd name="T35" fmla="*/ 0 h 898"/>
                            <a:gd name="T36" fmla="*/ 19 w 562"/>
                            <a:gd name="T37" fmla="*/ 0 h 898"/>
                            <a:gd name="T38" fmla="*/ 20 w 562"/>
                            <a:gd name="T39" fmla="*/ 1 h 898"/>
                            <a:gd name="T40" fmla="*/ 21 w 562"/>
                            <a:gd name="T41" fmla="*/ 2 h 898"/>
                            <a:gd name="T42" fmla="*/ 22 w 562"/>
                            <a:gd name="T43" fmla="*/ 2 h 898"/>
                            <a:gd name="T44" fmla="*/ 22 w 562"/>
                            <a:gd name="T45" fmla="*/ 3 h 898"/>
                            <a:gd name="T46" fmla="*/ 22 w 562"/>
                            <a:gd name="T47" fmla="*/ 4 h 898"/>
                            <a:gd name="T48" fmla="*/ 22 w 562"/>
                            <a:gd name="T49" fmla="*/ 5 h 898"/>
                            <a:gd name="T50" fmla="*/ 22 w 562"/>
                            <a:gd name="T51" fmla="*/ 7 h 898"/>
                            <a:gd name="T52" fmla="*/ 22 w 562"/>
                            <a:gd name="T53" fmla="*/ 7 h 898"/>
                            <a:gd name="T54" fmla="*/ 22 w 562"/>
                            <a:gd name="T55" fmla="*/ 8 h 898"/>
                            <a:gd name="T56" fmla="*/ 21 w 562"/>
                            <a:gd name="T57" fmla="*/ 8 h 898"/>
                            <a:gd name="T58" fmla="*/ 20 w 562"/>
                            <a:gd name="T59" fmla="*/ 9 h 898"/>
                            <a:gd name="T60" fmla="*/ 19 w 562"/>
                            <a:gd name="T61" fmla="*/ 9 h 898"/>
                            <a:gd name="T62" fmla="*/ 17 w 562"/>
                            <a:gd name="T63" fmla="*/ 10 h 898"/>
                            <a:gd name="T64" fmla="*/ 16 w 562"/>
                            <a:gd name="T65" fmla="*/ 11 h 898"/>
                            <a:gd name="T66" fmla="*/ 15 w 562"/>
                            <a:gd name="T67" fmla="*/ 12 h 898"/>
                            <a:gd name="T68" fmla="*/ 14 w 562"/>
                            <a:gd name="T69" fmla="*/ 13 h 898"/>
                            <a:gd name="T70" fmla="*/ 13 w 562"/>
                            <a:gd name="T71" fmla="*/ 14 h 898"/>
                            <a:gd name="T72" fmla="*/ 12 w 562"/>
                            <a:gd name="T73" fmla="*/ 15 h 898"/>
                            <a:gd name="T74" fmla="*/ 12 w 562"/>
                            <a:gd name="T75" fmla="*/ 16 h 898"/>
                            <a:gd name="T76" fmla="*/ 12 w 562"/>
                            <a:gd name="T77" fmla="*/ 18 h 898"/>
                            <a:gd name="T78" fmla="*/ 12 w 562"/>
                            <a:gd name="T79" fmla="*/ 19 h 898"/>
                            <a:gd name="T80" fmla="*/ 13 w 562"/>
                            <a:gd name="T81" fmla="*/ 21 h 898"/>
                            <a:gd name="T82" fmla="*/ 13 w 562"/>
                            <a:gd name="T83" fmla="*/ 22 h 898"/>
                            <a:gd name="T84" fmla="*/ 14 w 562"/>
                            <a:gd name="T85" fmla="*/ 24 h 898"/>
                            <a:gd name="T86" fmla="*/ 15 w 562"/>
                            <a:gd name="T87" fmla="*/ 25 h 898"/>
                            <a:gd name="T88" fmla="*/ 16 w 562"/>
                            <a:gd name="T89" fmla="*/ 27 h 898"/>
                            <a:gd name="T90" fmla="*/ 17 w 562"/>
                            <a:gd name="T91" fmla="*/ 28 h 898"/>
                            <a:gd name="T92" fmla="*/ 17 w 562"/>
                            <a:gd name="T93" fmla="*/ 29 h 898"/>
                            <a:gd name="T94" fmla="*/ 8 w 562"/>
                            <a:gd name="T95" fmla="*/ 36 h 898"/>
                            <a:gd name="T96" fmla="*/ 7 w 562"/>
                            <a:gd name="T97" fmla="*/ 34 h 898"/>
                            <a:gd name="T98" fmla="*/ 6 w 562"/>
                            <a:gd name="T99" fmla="*/ 33 h 898"/>
                            <a:gd name="T100" fmla="*/ 4 w 562"/>
                            <a:gd name="T101" fmla="*/ 31 h 898"/>
                            <a:gd name="T102" fmla="*/ 3 w 562"/>
                            <a:gd name="T103" fmla="*/ 29 h 898"/>
                            <a:gd name="T104" fmla="*/ 2 w 562"/>
                            <a:gd name="T105" fmla="*/ 27 h 898"/>
                            <a:gd name="T106" fmla="*/ 1 w 562"/>
                            <a:gd name="T107" fmla="*/ 26 h 898"/>
                            <a:gd name="T108" fmla="*/ 1 w 562"/>
                            <a:gd name="T109" fmla="*/ 24 h 898"/>
                            <a:gd name="T110" fmla="*/ 0 w 562"/>
                            <a:gd name="T111" fmla="*/ 22 h 898"/>
                            <a:gd name="T112" fmla="*/ 0 w 562"/>
                            <a:gd name="T113" fmla="*/ 20 h 898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w 562"/>
                            <a:gd name="T172" fmla="*/ 0 h 898"/>
                            <a:gd name="T173" fmla="*/ 562 w 562"/>
                            <a:gd name="T174" fmla="*/ 898 h 898"/>
                          </a:gdLst>
                          <a:ahLst/>
                          <a:cxnLst>
                            <a:cxn ang="T114">
                              <a:pos x="T0" y="T1"/>
                            </a:cxn>
                            <a:cxn ang="T115">
                              <a:pos x="T2" y="T3"/>
                            </a:cxn>
                            <a:cxn ang="T116">
                              <a:pos x="T4" y="T5"/>
                            </a:cxn>
                            <a:cxn ang="T117">
                              <a:pos x="T6" y="T7"/>
                            </a:cxn>
                            <a:cxn ang="T118">
                              <a:pos x="T8" y="T9"/>
                            </a:cxn>
                            <a:cxn ang="T119">
                              <a:pos x="T10" y="T11"/>
                            </a:cxn>
                            <a:cxn ang="T120">
                              <a:pos x="T12" y="T13"/>
                            </a:cxn>
                            <a:cxn ang="T121">
                              <a:pos x="T14" y="T15"/>
                            </a:cxn>
                            <a:cxn ang="T122">
                              <a:pos x="T16" y="T17"/>
                            </a:cxn>
                            <a:cxn ang="T123">
                              <a:pos x="T18" y="T19"/>
                            </a:cxn>
                            <a:cxn ang="T124">
                              <a:pos x="T20" y="T21"/>
                            </a:cxn>
                            <a:cxn ang="T125">
                              <a:pos x="T22" y="T23"/>
                            </a:cxn>
                            <a:cxn ang="T126">
                              <a:pos x="T24" y="T25"/>
                            </a:cxn>
                            <a:cxn ang="T127">
                              <a:pos x="T26" y="T27"/>
                            </a:cxn>
                            <a:cxn ang="T128">
                              <a:pos x="T28" y="T29"/>
                            </a:cxn>
                            <a:cxn ang="T129">
                              <a:pos x="T30" y="T31"/>
                            </a:cxn>
                            <a:cxn ang="T130">
                              <a:pos x="T32" y="T33"/>
                            </a:cxn>
                            <a:cxn ang="T131">
                              <a:pos x="T34" y="T35"/>
                            </a:cxn>
                            <a:cxn ang="T132">
                              <a:pos x="T36" y="T37"/>
                            </a:cxn>
                            <a:cxn ang="T133">
                              <a:pos x="T38" y="T39"/>
                            </a:cxn>
                            <a:cxn ang="T134">
                              <a:pos x="T40" y="T41"/>
                            </a:cxn>
                            <a:cxn ang="T135">
                              <a:pos x="T42" y="T43"/>
                            </a:cxn>
                            <a:cxn ang="T136">
                              <a:pos x="T44" y="T45"/>
                            </a:cxn>
                            <a:cxn ang="T137">
                              <a:pos x="T46" y="T47"/>
                            </a:cxn>
                            <a:cxn ang="T138">
                              <a:pos x="T48" y="T49"/>
                            </a:cxn>
                            <a:cxn ang="T139">
                              <a:pos x="T50" y="T51"/>
                            </a:cxn>
                            <a:cxn ang="T140">
                              <a:pos x="T52" y="T53"/>
                            </a:cxn>
                            <a:cxn ang="T141">
                              <a:pos x="T54" y="T55"/>
                            </a:cxn>
                            <a:cxn ang="T142">
                              <a:pos x="T56" y="T57"/>
                            </a:cxn>
                            <a:cxn ang="T143">
                              <a:pos x="T58" y="T59"/>
                            </a:cxn>
                            <a:cxn ang="T144">
                              <a:pos x="T60" y="T61"/>
                            </a:cxn>
                            <a:cxn ang="T145">
                              <a:pos x="T62" y="T63"/>
                            </a:cxn>
                            <a:cxn ang="T146">
                              <a:pos x="T64" y="T65"/>
                            </a:cxn>
                            <a:cxn ang="T147">
                              <a:pos x="T66" y="T67"/>
                            </a:cxn>
                            <a:cxn ang="T148">
                              <a:pos x="T68" y="T69"/>
                            </a:cxn>
                            <a:cxn ang="T149">
                              <a:pos x="T70" y="T71"/>
                            </a:cxn>
                            <a:cxn ang="T150">
                              <a:pos x="T72" y="T73"/>
                            </a:cxn>
                            <a:cxn ang="T151">
                              <a:pos x="T74" y="T75"/>
                            </a:cxn>
                            <a:cxn ang="T152">
                              <a:pos x="T76" y="T77"/>
                            </a:cxn>
                            <a:cxn ang="T153">
                              <a:pos x="T78" y="T79"/>
                            </a:cxn>
                            <a:cxn ang="T154">
                              <a:pos x="T80" y="T81"/>
                            </a:cxn>
                            <a:cxn ang="T155">
                              <a:pos x="T82" y="T83"/>
                            </a:cxn>
                            <a:cxn ang="T156">
                              <a:pos x="T84" y="T85"/>
                            </a:cxn>
                            <a:cxn ang="T157">
                              <a:pos x="T86" y="T87"/>
                            </a:cxn>
                            <a:cxn ang="T158">
                              <a:pos x="T88" y="T89"/>
                            </a:cxn>
                            <a:cxn ang="T159">
                              <a:pos x="T90" y="T91"/>
                            </a:cxn>
                            <a:cxn ang="T160">
                              <a:pos x="T92" y="T93"/>
                            </a:cxn>
                            <a:cxn ang="T161">
                              <a:pos x="T94" y="T95"/>
                            </a:cxn>
                            <a:cxn ang="T162">
                              <a:pos x="T96" y="T97"/>
                            </a:cxn>
                            <a:cxn ang="T163">
                              <a:pos x="T98" y="T99"/>
                            </a:cxn>
                            <a:cxn ang="T164">
                              <a:pos x="T100" y="T101"/>
                            </a:cxn>
                            <a:cxn ang="T165">
                              <a:pos x="T102" y="T103"/>
                            </a:cxn>
                            <a:cxn ang="T166">
                              <a:pos x="T104" y="T105"/>
                            </a:cxn>
                            <a:cxn ang="T167">
                              <a:pos x="T106" y="T107"/>
                            </a:cxn>
                            <a:cxn ang="T168">
                              <a:pos x="T108" y="T109"/>
                            </a:cxn>
                            <a:cxn ang="T169">
                              <a:pos x="T110" y="T111"/>
                            </a:cxn>
                            <a:cxn ang="T170">
                              <a:pos x="T112" y="T113"/>
                            </a:cxn>
                          </a:cxnLst>
                          <a:rect l="T171" t="T172" r="T173" b="T174"/>
                          <a:pathLst>
                            <a:path w="562" h="898">
                              <a:moveTo>
                                <a:pt x="0" y="500"/>
                              </a:moveTo>
                              <a:lnTo>
                                <a:pt x="3" y="451"/>
                              </a:lnTo>
                              <a:lnTo>
                                <a:pt x="13" y="398"/>
                              </a:lnTo>
                              <a:lnTo>
                                <a:pt x="25" y="352"/>
                              </a:lnTo>
                              <a:lnTo>
                                <a:pt x="38" y="305"/>
                              </a:lnTo>
                              <a:lnTo>
                                <a:pt x="53" y="267"/>
                              </a:lnTo>
                              <a:lnTo>
                                <a:pt x="74" y="230"/>
                              </a:lnTo>
                              <a:lnTo>
                                <a:pt x="98" y="199"/>
                              </a:lnTo>
                              <a:lnTo>
                                <a:pt x="127" y="167"/>
                              </a:lnTo>
                              <a:lnTo>
                                <a:pt x="162" y="134"/>
                              </a:lnTo>
                              <a:lnTo>
                                <a:pt x="202" y="103"/>
                              </a:lnTo>
                              <a:lnTo>
                                <a:pt x="245" y="74"/>
                              </a:lnTo>
                              <a:lnTo>
                                <a:pt x="287" y="49"/>
                              </a:lnTo>
                              <a:lnTo>
                                <a:pt x="334" y="29"/>
                              </a:lnTo>
                              <a:lnTo>
                                <a:pt x="376" y="15"/>
                              </a:lnTo>
                              <a:lnTo>
                                <a:pt x="416" y="5"/>
                              </a:lnTo>
                              <a:lnTo>
                                <a:pt x="448" y="0"/>
                              </a:lnTo>
                              <a:lnTo>
                                <a:pt x="463" y="3"/>
                              </a:lnTo>
                              <a:lnTo>
                                <a:pt x="481" y="11"/>
                              </a:lnTo>
                              <a:lnTo>
                                <a:pt x="503" y="24"/>
                              </a:lnTo>
                              <a:lnTo>
                                <a:pt x="527" y="43"/>
                              </a:lnTo>
                              <a:lnTo>
                                <a:pt x="540" y="61"/>
                              </a:lnTo>
                              <a:lnTo>
                                <a:pt x="551" y="82"/>
                              </a:lnTo>
                              <a:lnTo>
                                <a:pt x="559" y="104"/>
                              </a:lnTo>
                              <a:lnTo>
                                <a:pt x="562" y="137"/>
                              </a:lnTo>
                              <a:lnTo>
                                <a:pt x="559" y="167"/>
                              </a:lnTo>
                              <a:lnTo>
                                <a:pt x="551" y="186"/>
                              </a:lnTo>
                              <a:lnTo>
                                <a:pt x="540" y="199"/>
                              </a:lnTo>
                              <a:lnTo>
                                <a:pt x="524" y="208"/>
                              </a:lnTo>
                              <a:lnTo>
                                <a:pt x="496" y="219"/>
                              </a:lnTo>
                              <a:lnTo>
                                <a:pt x="467" y="230"/>
                              </a:lnTo>
                              <a:lnTo>
                                <a:pt x="437" y="244"/>
                              </a:lnTo>
                              <a:lnTo>
                                <a:pt x="401" y="265"/>
                              </a:lnTo>
                              <a:lnTo>
                                <a:pt x="364" y="295"/>
                              </a:lnTo>
                              <a:lnTo>
                                <a:pt x="342" y="320"/>
                              </a:lnTo>
                              <a:lnTo>
                                <a:pt x="323" y="347"/>
                              </a:lnTo>
                              <a:lnTo>
                                <a:pt x="309" y="378"/>
                              </a:lnTo>
                              <a:lnTo>
                                <a:pt x="299" y="413"/>
                              </a:lnTo>
                              <a:lnTo>
                                <a:pt x="297" y="448"/>
                              </a:lnTo>
                              <a:lnTo>
                                <a:pt x="305" y="488"/>
                              </a:lnTo>
                              <a:lnTo>
                                <a:pt x="314" y="525"/>
                              </a:lnTo>
                              <a:lnTo>
                                <a:pt x="326" y="556"/>
                              </a:lnTo>
                              <a:lnTo>
                                <a:pt x="348" y="592"/>
                              </a:lnTo>
                              <a:lnTo>
                                <a:pt x="376" y="633"/>
                              </a:lnTo>
                              <a:lnTo>
                                <a:pt x="406" y="668"/>
                              </a:lnTo>
                              <a:lnTo>
                                <a:pt x="427" y="698"/>
                              </a:lnTo>
                              <a:lnTo>
                                <a:pt x="439" y="729"/>
                              </a:lnTo>
                              <a:lnTo>
                                <a:pt x="207" y="898"/>
                              </a:lnTo>
                              <a:lnTo>
                                <a:pt x="168" y="866"/>
                              </a:lnTo>
                              <a:lnTo>
                                <a:pt x="138" y="827"/>
                              </a:lnTo>
                              <a:lnTo>
                                <a:pt x="109" y="787"/>
                              </a:lnTo>
                              <a:lnTo>
                                <a:pt x="78" y="738"/>
                              </a:lnTo>
                              <a:lnTo>
                                <a:pt x="50" y="687"/>
                              </a:lnTo>
                              <a:lnTo>
                                <a:pt x="31" y="648"/>
                              </a:lnTo>
                              <a:lnTo>
                                <a:pt x="16" y="602"/>
                              </a:lnTo>
                              <a:lnTo>
                                <a:pt x="4" y="549"/>
                              </a:lnTo>
                              <a:lnTo>
                                <a:pt x="0" y="5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0008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62737" name="Group 1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72" y="1522"/>
                          <a:ext cx="112" cy="179"/>
                          <a:chOff x="2072" y="1522"/>
                          <a:chExt cx="112" cy="179"/>
                        </a:xfrm>
                      </p:grpSpPr>
                      <p:sp>
                        <p:nvSpPr>
                          <p:cNvPr id="62870" name="Freeform 13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92" y="1535"/>
                            <a:ext cx="83" cy="140"/>
                          </a:xfrm>
                          <a:custGeom>
                            <a:avLst/>
                            <a:gdLst>
                              <a:gd name="T0" fmla="*/ 5 w 417"/>
                              <a:gd name="T1" fmla="*/ 28 h 703"/>
                              <a:gd name="T2" fmla="*/ 4 w 417"/>
                              <a:gd name="T3" fmla="*/ 26 h 703"/>
                              <a:gd name="T4" fmla="*/ 3 w 417"/>
                              <a:gd name="T5" fmla="*/ 25 h 703"/>
                              <a:gd name="T6" fmla="*/ 2 w 417"/>
                              <a:gd name="T7" fmla="*/ 24 h 703"/>
                              <a:gd name="T8" fmla="*/ 2 w 417"/>
                              <a:gd name="T9" fmla="*/ 23 h 703"/>
                              <a:gd name="T10" fmla="*/ 1 w 417"/>
                              <a:gd name="T11" fmla="*/ 22 h 703"/>
                              <a:gd name="T12" fmla="*/ 1 w 417"/>
                              <a:gd name="T13" fmla="*/ 20 h 703"/>
                              <a:gd name="T14" fmla="*/ 1 w 417"/>
                              <a:gd name="T15" fmla="*/ 19 h 703"/>
                              <a:gd name="T16" fmla="*/ 0 w 417"/>
                              <a:gd name="T17" fmla="*/ 18 h 703"/>
                              <a:gd name="T18" fmla="*/ 0 w 417"/>
                              <a:gd name="T19" fmla="*/ 17 h 703"/>
                              <a:gd name="T20" fmla="*/ 0 w 417"/>
                              <a:gd name="T21" fmla="*/ 16 h 703"/>
                              <a:gd name="T22" fmla="*/ 0 w 417"/>
                              <a:gd name="T23" fmla="*/ 15 h 703"/>
                              <a:gd name="T24" fmla="*/ 0 w 417"/>
                              <a:gd name="T25" fmla="*/ 14 h 703"/>
                              <a:gd name="T26" fmla="*/ 0 w 417"/>
                              <a:gd name="T27" fmla="*/ 13 h 703"/>
                              <a:gd name="T28" fmla="*/ 1 w 417"/>
                              <a:gd name="T29" fmla="*/ 12 h 703"/>
                              <a:gd name="T30" fmla="*/ 1 w 417"/>
                              <a:gd name="T31" fmla="*/ 11 h 703"/>
                              <a:gd name="T32" fmla="*/ 2 w 417"/>
                              <a:gd name="T33" fmla="*/ 10 h 703"/>
                              <a:gd name="T34" fmla="*/ 2 w 417"/>
                              <a:gd name="T35" fmla="*/ 9 h 703"/>
                              <a:gd name="T36" fmla="*/ 3 w 417"/>
                              <a:gd name="T37" fmla="*/ 8 h 703"/>
                              <a:gd name="T38" fmla="*/ 4 w 417"/>
                              <a:gd name="T39" fmla="*/ 7 h 703"/>
                              <a:gd name="T40" fmla="*/ 4 w 417"/>
                              <a:gd name="T41" fmla="*/ 6 h 703"/>
                              <a:gd name="T42" fmla="*/ 5 w 417"/>
                              <a:gd name="T43" fmla="*/ 5 h 703"/>
                              <a:gd name="T44" fmla="*/ 6 w 417"/>
                              <a:gd name="T45" fmla="*/ 4 h 703"/>
                              <a:gd name="T46" fmla="*/ 7 w 417"/>
                              <a:gd name="T47" fmla="*/ 4 h 703"/>
                              <a:gd name="T48" fmla="*/ 9 w 417"/>
                              <a:gd name="T49" fmla="*/ 3 h 703"/>
                              <a:gd name="T50" fmla="*/ 10 w 417"/>
                              <a:gd name="T51" fmla="*/ 2 h 703"/>
                              <a:gd name="T52" fmla="*/ 12 w 417"/>
                              <a:gd name="T53" fmla="*/ 1 h 703"/>
                              <a:gd name="T54" fmla="*/ 14 w 417"/>
                              <a:gd name="T55" fmla="*/ 1 h 703"/>
                              <a:gd name="T56" fmla="*/ 15 w 417"/>
                              <a:gd name="T57" fmla="*/ 0 h 703"/>
                              <a:gd name="T58" fmla="*/ 17 w 417"/>
                              <a:gd name="T59" fmla="*/ 0 h 703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w 417"/>
                              <a:gd name="T91" fmla="*/ 0 h 703"/>
                              <a:gd name="T92" fmla="*/ 417 w 417"/>
                              <a:gd name="T93" fmla="*/ 703 h 703"/>
                            </a:gdLst>
                            <a:ahLst/>
                            <a:cxnLst>
                              <a:cxn ang="T60">
                                <a:pos x="T0" y="T1"/>
                              </a:cxn>
                              <a:cxn ang="T61">
                                <a:pos x="T2" y="T3"/>
                              </a:cxn>
                              <a:cxn ang="T62">
                                <a:pos x="T4" y="T5"/>
                              </a:cxn>
                              <a:cxn ang="T63">
                                <a:pos x="T6" y="T7"/>
                              </a:cxn>
                              <a:cxn ang="T64">
                                <a:pos x="T8" y="T9"/>
                              </a:cxn>
                              <a:cxn ang="T65">
                                <a:pos x="T10" y="T11"/>
                              </a:cxn>
                              <a:cxn ang="T66">
                                <a:pos x="T12" y="T13"/>
                              </a:cxn>
                              <a:cxn ang="T67">
                                <a:pos x="T14" y="T15"/>
                              </a:cxn>
                              <a:cxn ang="T68">
                                <a:pos x="T16" y="T17"/>
                              </a:cxn>
                              <a:cxn ang="T69">
                                <a:pos x="T18" y="T19"/>
                              </a:cxn>
                              <a:cxn ang="T70">
                                <a:pos x="T20" y="T21"/>
                              </a:cxn>
                              <a:cxn ang="T71">
                                <a:pos x="T22" y="T23"/>
                              </a:cxn>
                              <a:cxn ang="T72">
                                <a:pos x="T24" y="T25"/>
                              </a:cxn>
                              <a:cxn ang="T73">
                                <a:pos x="T26" y="T27"/>
                              </a:cxn>
                              <a:cxn ang="T74">
                                <a:pos x="T28" y="T29"/>
                              </a:cxn>
                              <a:cxn ang="T75">
                                <a:pos x="T30" y="T31"/>
                              </a:cxn>
                              <a:cxn ang="T76">
                                <a:pos x="T32" y="T33"/>
                              </a:cxn>
                              <a:cxn ang="T77">
                                <a:pos x="T34" y="T35"/>
                              </a:cxn>
                              <a:cxn ang="T78">
                                <a:pos x="T36" y="T37"/>
                              </a:cxn>
                              <a:cxn ang="T79">
                                <a:pos x="T38" y="T39"/>
                              </a:cxn>
                              <a:cxn ang="T80">
                                <a:pos x="T40" y="T41"/>
                              </a:cxn>
                              <a:cxn ang="T81">
                                <a:pos x="T42" y="T43"/>
                              </a:cxn>
                              <a:cxn ang="T82">
                                <a:pos x="T44" y="T45"/>
                              </a:cxn>
                              <a:cxn ang="T83">
                                <a:pos x="T46" y="T47"/>
                              </a:cxn>
                              <a:cxn ang="T84">
                                <a:pos x="T48" y="T49"/>
                              </a:cxn>
                              <a:cxn ang="T85">
                                <a:pos x="T50" y="T51"/>
                              </a:cxn>
                              <a:cxn ang="T86">
                                <a:pos x="T52" y="T53"/>
                              </a:cxn>
                              <a:cxn ang="T87">
                                <a:pos x="T54" y="T55"/>
                              </a:cxn>
                              <a:cxn ang="T88">
                                <a:pos x="T56" y="T57"/>
                              </a:cxn>
                              <a:cxn ang="T89">
                                <a:pos x="T58" y="T59"/>
                              </a:cxn>
                            </a:cxnLst>
                            <a:rect l="T90" t="T91" r="T92" b="T93"/>
                            <a:pathLst>
                              <a:path w="417" h="703">
                                <a:moveTo>
                                  <a:pt x="124" y="703"/>
                                </a:moveTo>
                                <a:lnTo>
                                  <a:pt x="97" y="668"/>
                                </a:lnTo>
                                <a:lnTo>
                                  <a:pt x="75" y="637"/>
                                </a:lnTo>
                                <a:lnTo>
                                  <a:pt x="58" y="606"/>
                                </a:lnTo>
                                <a:lnTo>
                                  <a:pt x="43" y="573"/>
                                </a:lnTo>
                                <a:lnTo>
                                  <a:pt x="32" y="540"/>
                                </a:lnTo>
                                <a:lnTo>
                                  <a:pt x="23" y="508"/>
                                </a:lnTo>
                                <a:lnTo>
                                  <a:pt x="15" y="480"/>
                                </a:lnTo>
                                <a:lnTo>
                                  <a:pt x="9" y="452"/>
                                </a:lnTo>
                                <a:lnTo>
                                  <a:pt x="5" y="421"/>
                                </a:lnTo>
                                <a:lnTo>
                                  <a:pt x="2" y="398"/>
                                </a:lnTo>
                                <a:lnTo>
                                  <a:pt x="0" y="378"/>
                                </a:lnTo>
                                <a:lnTo>
                                  <a:pt x="2" y="358"/>
                                </a:lnTo>
                                <a:lnTo>
                                  <a:pt x="10" y="329"/>
                                </a:lnTo>
                                <a:lnTo>
                                  <a:pt x="18" y="299"/>
                                </a:lnTo>
                                <a:lnTo>
                                  <a:pt x="29" y="269"/>
                                </a:lnTo>
                                <a:lnTo>
                                  <a:pt x="42" y="242"/>
                                </a:lnTo>
                                <a:lnTo>
                                  <a:pt x="55" y="217"/>
                                </a:lnTo>
                                <a:lnTo>
                                  <a:pt x="71" y="191"/>
                                </a:lnTo>
                                <a:lnTo>
                                  <a:pt x="88" y="168"/>
                                </a:lnTo>
                                <a:lnTo>
                                  <a:pt x="106" y="148"/>
                                </a:lnTo>
                                <a:lnTo>
                                  <a:pt x="124" y="132"/>
                                </a:lnTo>
                                <a:lnTo>
                                  <a:pt x="156" y="108"/>
                                </a:lnTo>
                                <a:lnTo>
                                  <a:pt x="184" y="91"/>
                                </a:lnTo>
                                <a:lnTo>
                                  <a:pt x="219" y="69"/>
                                </a:lnTo>
                                <a:lnTo>
                                  <a:pt x="255" y="51"/>
                                </a:lnTo>
                                <a:lnTo>
                                  <a:pt x="301" y="31"/>
                                </a:lnTo>
                                <a:lnTo>
                                  <a:pt x="342" y="19"/>
                                </a:lnTo>
                                <a:lnTo>
                                  <a:pt x="382" y="9"/>
                                </a:lnTo>
                                <a:lnTo>
                                  <a:pt x="417" y="0"/>
                                </a:lnTo>
                              </a:path>
                            </a:pathLst>
                          </a:custGeom>
                          <a:noFill/>
                          <a:ln w="4763">
                            <a:solidFill>
                              <a:srgbClr val="FF40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71" name="Freeform 13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3" y="1550"/>
                            <a:ext cx="71" cy="117"/>
                          </a:xfrm>
                          <a:custGeom>
                            <a:avLst/>
                            <a:gdLst>
                              <a:gd name="T0" fmla="*/ 0 w 356"/>
                              <a:gd name="T1" fmla="*/ 14 h 585"/>
                              <a:gd name="T2" fmla="*/ 0 w 356"/>
                              <a:gd name="T3" fmla="*/ 13 h 585"/>
                              <a:gd name="T4" fmla="*/ 0 w 356"/>
                              <a:gd name="T5" fmla="*/ 12 h 585"/>
                              <a:gd name="T6" fmla="*/ 0 w 356"/>
                              <a:gd name="T7" fmla="*/ 10 h 585"/>
                              <a:gd name="T8" fmla="*/ 0 w 356"/>
                              <a:gd name="T9" fmla="*/ 9 h 585"/>
                              <a:gd name="T10" fmla="*/ 1 w 356"/>
                              <a:gd name="T11" fmla="*/ 8 h 585"/>
                              <a:gd name="T12" fmla="*/ 1 w 356"/>
                              <a:gd name="T13" fmla="*/ 7 h 585"/>
                              <a:gd name="T14" fmla="*/ 2 w 356"/>
                              <a:gd name="T15" fmla="*/ 6 h 585"/>
                              <a:gd name="T16" fmla="*/ 2 w 356"/>
                              <a:gd name="T17" fmla="*/ 5 h 585"/>
                              <a:gd name="T18" fmla="*/ 3 w 356"/>
                              <a:gd name="T19" fmla="*/ 4 h 585"/>
                              <a:gd name="T20" fmla="*/ 4 w 356"/>
                              <a:gd name="T21" fmla="*/ 4 h 585"/>
                              <a:gd name="T22" fmla="*/ 5 w 356"/>
                              <a:gd name="T23" fmla="*/ 3 h 585"/>
                              <a:gd name="T24" fmla="*/ 6 w 356"/>
                              <a:gd name="T25" fmla="*/ 2 h 585"/>
                              <a:gd name="T26" fmla="*/ 7 w 356"/>
                              <a:gd name="T27" fmla="*/ 2 h 585"/>
                              <a:gd name="T28" fmla="*/ 8 w 356"/>
                              <a:gd name="T29" fmla="*/ 1 h 585"/>
                              <a:gd name="T30" fmla="*/ 9 w 356"/>
                              <a:gd name="T31" fmla="*/ 1 h 585"/>
                              <a:gd name="T32" fmla="*/ 10 w 356"/>
                              <a:gd name="T33" fmla="*/ 1 h 585"/>
                              <a:gd name="T34" fmla="*/ 11 w 356"/>
                              <a:gd name="T35" fmla="*/ 0 h 585"/>
                              <a:gd name="T36" fmla="*/ 12 w 356"/>
                              <a:gd name="T37" fmla="*/ 0 h 585"/>
                              <a:gd name="T38" fmla="*/ 13 w 356"/>
                              <a:gd name="T39" fmla="*/ 0 h 585"/>
                              <a:gd name="T40" fmla="*/ 14 w 356"/>
                              <a:gd name="T41" fmla="*/ 0 h 585"/>
                              <a:gd name="T42" fmla="*/ 14 w 356"/>
                              <a:gd name="T43" fmla="*/ 0 h 585"/>
                              <a:gd name="T44" fmla="*/ 14 w 356"/>
                              <a:gd name="T45" fmla="*/ 1 h 585"/>
                              <a:gd name="T46" fmla="*/ 14 w 356"/>
                              <a:gd name="T47" fmla="*/ 1 h 585"/>
                              <a:gd name="T48" fmla="*/ 14 w 356"/>
                              <a:gd name="T49" fmla="*/ 1 h 585"/>
                              <a:gd name="T50" fmla="*/ 13 w 356"/>
                              <a:gd name="T51" fmla="*/ 1 h 585"/>
                              <a:gd name="T52" fmla="*/ 12 w 356"/>
                              <a:gd name="T53" fmla="*/ 2 h 585"/>
                              <a:gd name="T54" fmla="*/ 11 w 356"/>
                              <a:gd name="T55" fmla="*/ 2 h 585"/>
                              <a:gd name="T56" fmla="*/ 10 w 356"/>
                              <a:gd name="T57" fmla="*/ 3 h 585"/>
                              <a:gd name="T58" fmla="*/ 9 w 356"/>
                              <a:gd name="T59" fmla="*/ 3 h 585"/>
                              <a:gd name="T60" fmla="*/ 7 w 356"/>
                              <a:gd name="T61" fmla="*/ 4 h 585"/>
                              <a:gd name="T62" fmla="*/ 6 w 356"/>
                              <a:gd name="T63" fmla="*/ 5 h 585"/>
                              <a:gd name="T64" fmla="*/ 5 w 356"/>
                              <a:gd name="T65" fmla="*/ 6 h 585"/>
                              <a:gd name="T66" fmla="*/ 4 w 356"/>
                              <a:gd name="T67" fmla="*/ 7 h 585"/>
                              <a:gd name="T68" fmla="*/ 3 w 356"/>
                              <a:gd name="T69" fmla="*/ 8 h 585"/>
                              <a:gd name="T70" fmla="*/ 2 w 356"/>
                              <a:gd name="T71" fmla="*/ 9 h 585"/>
                              <a:gd name="T72" fmla="*/ 2 w 356"/>
                              <a:gd name="T73" fmla="*/ 10 h 585"/>
                              <a:gd name="T74" fmla="*/ 2 w 356"/>
                              <a:gd name="T75" fmla="*/ 12 h 585"/>
                              <a:gd name="T76" fmla="*/ 2 w 356"/>
                              <a:gd name="T77" fmla="*/ 13 h 585"/>
                              <a:gd name="T78" fmla="*/ 3 w 356"/>
                              <a:gd name="T79" fmla="*/ 15 h 585"/>
                              <a:gd name="T80" fmla="*/ 3 w 356"/>
                              <a:gd name="T81" fmla="*/ 16 h 585"/>
                              <a:gd name="T82" fmla="*/ 4 w 356"/>
                              <a:gd name="T83" fmla="*/ 18 h 585"/>
                              <a:gd name="T84" fmla="*/ 5 w 356"/>
                              <a:gd name="T85" fmla="*/ 19 h 585"/>
                              <a:gd name="T86" fmla="*/ 6 w 356"/>
                              <a:gd name="T87" fmla="*/ 21 h 585"/>
                              <a:gd name="T88" fmla="*/ 7 w 356"/>
                              <a:gd name="T89" fmla="*/ 22 h 585"/>
                              <a:gd name="T90" fmla="*/ 8 w 356"/>
                              <a:gd name="T91" fmla="*/ 23 h 585"/>
                              <a:gd name="T92" fmla="*/ 7 w 356"/>
                              <a:gd name="T93" fmla="*/ 23 h 585"/>
                              <a:gd name="T94" fmla="*/ 6 w 356"/>
                              <a:gd name="T95" fmla="*/ 23 h 585"/>
                              <a:gd name="T96" fmla="*/ 5 w 356"/>
                              <a:gd name="T97" fmla="*/ 22 h 585"/>
                              <a:gd name="T98" fmla="*/ 4 w 356"/>
                              <a:gd name="T99" fmla="*/ 21 h 585"/>
                              <a:gd name="T100" fmla="*/ 4 w 356"/>
                              <a:gd name="T101" fmla="*/ 21 h 585"/>
                              <a:gd name="T102" fmla="*/ 3 w 356"/>
                              <a:gd name="T103" fmla="*/ 19 h 585"/>
                              <a:gd name="T104" fmla="*/ 2 w 356"/>
                              <a:gd name="T105" fmla="*/ 18 h 585"/>
                              <a:gd name="T106" fmla="*/ 1 w 356"/>
                              <a:gd name="T107" fmla="*/ 17 h 585"/>
                              <a:gd name="T108" fmla="*/ 1 w 356"/>
                              <a:gd name="T109" fmla="*/ 16 h 585"/>
                              <a:gd name="T110" fmla="*/ 1 w 356"/>
                              <a:gd name="T111" fmla="*/ 15 h 585"/>
                              <a:gd name="T112" fmla="*/ 0 w 356"/>
                              <a:gd name="T113" fmla="*/ 14 h 585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w 356"/>
                              <a:gd name="T172" fmla="*/ 0 h 585"/>
                              <a:gd name="T173" fmla="*/ 356 w 356"/>
                              <a:gd name="T174" fmla="*/ 585 h 585"/>
                            </a:gdLst>
                            <a:ahLst/>
                            <a:cxnLst>
                              <a:cxn ang="T114">
                                <a:pos x="T0" y="T1"/>
                              </a:cxn>
                              <a:cxn ang="T115">
                                <a:pos x="T2" y="T3"/>
                              </a:cxn>
                              <a:cxn ang="T116">
                                <a:pos x="T4" y="T5"/>
                              </a:cxn>
                              <a:cxn ang="T117">
                                <a:pos x="T6" y="T7"/>
                              </a:cxn>
                              <a:cxn ang="T118">
                                <a:pos x="T8" y="T9"/>
                              </a:cxn>
                              <a:cxn ang="T119">
                                <a:pos x="T10" y="T11"/>
                              </a:cxn>
                              <a:cxn ang="T120">
                                <a:pos x="T12" y="T13"/>
                              </a:cxn>
                              <a:cxn ang="T121">
                                <a:pos x="T14" y="T15"/>
                              </a:cxn>
                              <a:cxn ang="T122">
                                <a:pos x="T16" y="T17"/>
                              </a:cxn>
                              <a:cxn ang="T123">
                                <a:pos x="T18" y="T19"/>
                              </a:cxn>
                              <a:cxn ang="T124">
                                <a:pos x="T20" y="T21"/>
                              </a:cxn>
                              <a:cxn ang="T125">
                                <a:pos x="T22" y="T23"/>
                              </a:cxn>
                              <a:cxn ang="T126">
                                <a:pos x="T24" y="T25"/>
                              </a:cxn>
                              <a:cxn ang="T127">
                                <a:pos x="T26" y="T27"/>
                              </a:cxn>
                              <a:cxn ang="T128">
                                <a:pos x="T28" y="T29"/>
                              </a:cxn>
                              <a:cxn ang="T129">
                                <a:pos x="T30" y="T31"/>
                              </a:cxn>
                              <a:cxn ang="T130">
                                <a:pos x="T32" y="T33"/>
                              </a:cxn>
                              <a:cxn ang="T131">
                                <a:pos x="T34" y="T35"/>
                              </a:cxn>
                              <a:cxn ang="T132">
                                <a:pos x="T36" y="T37"/>
                              </a:cxn>
                              <a:cxn ang="T133">
                                <a:pos x="T38" y="T39"/>
                              </a:cxn>
                              <a:cxn ang="T134">
                                <a:pos x="T40" y="T41"/>
                              </a:cxn>
                              <a:cxn ang="T135">
                                <a:pos x="T42" y="T43"/>
                              </a:cxn>
                              <a:cxn ang="T136">
                                <a:pos x="T44" y="T45"/>
                              </a:cxn>
                              <a:cxn ang="T137">
                                <a:pos x="T46" y="T47"/>
                              </a:cxn>
                              <a:cxn ang="T138">
                                <a:pos x="T48" y="T49"/>
                              </a:cxn>
                              <a:cxn ang="T139">
                                <a:pos x="T50" y="T51"/>
                              </a:cxn>
                              <a:cxn ang="T140">
                                <a:pos x="T52" y="T53"/>
                              </a:cxn>
                              <a:cxn ang="T141">
                                <a:pos x="T54" y="T55"/>
                              </a:cxn>
                              <a:cxn ang="T142">
                                <a:pos x="T56" y="T57"/>
                              </a:cxn>
                              <a:cxn ang="T143">
                                <a:pos x="T58" y="T59"/>
                              </a:cxn>
                              <a:cxn ang="T144">
                                <a:pos x="T60" y="T61"/>
                              </a:cxn>
                              <a:cxn ang="T145">
                                <a:pos x="T62" y="T63"/>
                              </a:cxn>
                              <a:cxn ang="T146">
                                <a:pos x="T64" y="T65"/>
                              </a:cxn>
                              <a:cxn ang="T147">
                                <a:pos x="T66" y="T67"/>
                              </a:cxn>
                              <a:cxn ang="T148">
                                <a:pos x="T68" y="T69"/>
                              </a:cxn>
                              <a:cxn ang="T149">
                                <a:pos x="T70" y="T71"/>
                              </a:cxn>
                              <a:cxn ang="T150">
                                <a:pos x="T72" y="T73"/>
                              </a:cxn>
                              <a:cxn ang="T151">
                                <a:pos x="T74" y="T75"/>
                              </a:cxn>
                              <a:cxn ang="T152">
                                <a:pos x="T76" y="T77"/>
                              </a:cxn>
                              <a:cxn ang="T153">
                                <a:pos x="T78" y="T79"/>
                              </a:cxn>
                              <a:cxn ang="T154">
                                <a:pos x="T80" y="T81"/>
                              </a:cxn>
                              <a:cxn ang="T155">
                                <a:pos x="T82" y="T83"/>
                              </a:cxn>
                              <a:cxn ang="T156">
                                <a:pos x="T84" y="T85"/>
                              </a:cxn>
                              <a:cxn ang="T157">
                                <a:pos x="T86" y="T87"/>
                              </a:cxn>
                              <a:cxn ang="T158">
                                <a:pos x="T88" y="T89"/>
                              </a:cxn>
                              <a:cxn ang="T159">
                                <a:pos x="T90" y="T91"/>
                              </a:cxn>
                              <a:cxn ang="T160">
                                <a:pos x="T92" y="T93"/>
                              </a:cxn>
                              <a:cxn ang="T161">
                                <a:pos x="T94" y="T95"/>
                              </a:cxn>
                              <a:cxn ang="T162">
                                <a:pos x="T96" y="T97"/>
                              </a:cxn>
                              <a:cxn ang="T163">
                                <a:pos x="T98" y="T99"/>
                              </a:cxn>
                              <a:cxn ang="T164">
                                <a:pos x="T100" y="T101"/>
                              </a:cxn>
                              <a:cxn ang="T165">
                                <a:pos x="T102" y="T103"/>
                              </a:cxn>
                              <a:cxn ang="T166">
                                <a:pos x="T104" y="T105"/>
                              </a:cxn>
                              <a:cxn ang="T167">
                                <a:pos x="T106" y="T107"/>
                              </a:cxn>
                              <a:cxn ang="T168">
                                <a:pos x="T108" y="T109"/>
                              </a:cxn>
                              <a:cxn ang="T169">
                                <a:pos x="T110" y="T111"/>
                              </a:cxn>
                              <a:cxn ang="T170">
                                <a:pos x="T112" y="T113"/>
                              </a:cxn>
                            </a:cxnLst>
                            <a:rect l="T171" t="T172" r="T173" b="T174"/>
                            <a:pathLst>
                              <a:path w="356" h="585">
                                <a:moveTo>
                                  <a:pt x="6" y="348"/>
                                </a:moveTo>
                                <a:lnTo>
                                  <a:pt x="2" y="319"/>
                                </a:lnTo>
                                <a:lnTo>
                                  <a:pt x="0" y="288"/>
                                </a:lnTo>
                                <a:lnTo>
                                  <a:pt x="2" y="254"/>
                                </a:lnTo>
                                <a:lnTo>
                                  <a:pt x="6" y="229"/>
                                </a:lnTo>
                                <a:lnTo>
                                  <a:pt x="13" y="204"/>
                                </a:lnTo>
                                <a:lnTo>
                                  <a:pt x="24" y="174"/>
                                </a:lnTo>
                                <a:lnTo>
                                  <a:pt x="43" y="146"/>
                                </a:lnTo>
                                <a:lnTo>
                                  <a:pt x="60" y="123"/>
                                </a:lnTo>
                                <a:lnTo>
                                  <a:pt x="78" y="108"/>
                                </a:lnTo>
                                <a:lnTo>
                                  <a:pt x="98" y="89"/>
                                </a:lnTo>
                                <a:lnTo>
                                  <a:pt x="119" y="73"/>
                                </a:lnTo>
                                <a:lnTo>
                                  <a:pt x="145" y="58"/>
                                </a:lnTo>
                                <a:lnTo>
                                  <a:pt x="172" y="42"/>
                                </a:lnTo>
                                <a:lnTo>
                                  <a:pt x="196" y="31"/>
                                </a:lnTo>
                                <a:lnTo>
                                  <a:pt x="221" y="21"/>
                                </a:lnTo>
                                <a:lnTo>
                                  <a:pt x="244" y="14"/>
                                </a:lnTo>
                                <a:lnTo>
                                  <a:pt x="268" y="7"/>
                                </a:lnTo>
                                <a:lnTo>
                                  <a:pt x="297" y="2"/>
                                </a:lnTo>
                                <a:lnTo>
                                  <a:pt x="324" y="1"/>
                                </a:lnTo>
                                <a:lnTo>
                                  <a:pt x="342" y="0"/>
                                </a:lnTo>
                                <a:lnTo>
                                  <a:pt x="356" y="1"/>
                                </a:lnTo>
                                <a:lnTo>
                                  <a:pt x="355" y="17"/>
                                </a:lnTo>
                                <a:lnTo>
                                  <a:pt x="353" y="30"/>
                                </a:lnTo>
                                <a:lnTo>
                                  <a:pt x="339" y="32"/>
                                </a:lnTo>
                                <a:lnTo>
                                  <a:pt x="319" y="37"/>
                                </a:lnTo>
                                <a:lnTo>
                                  <a:pt x="296" y="44"/>
                                </a:lnTo>
                                <a:lnTo>
                                  <a:pt x="270" y="55"/>
                                </a:lnTo>
                                <a:lnTo>
                                  <a:pt x="244" y="66"/>
                                </a:lnTo>
                                <a:lnTo>
                                  <a:pt x="216" y="78"/>
                                </a:lnTo>
                                <a:lnTo>
                                  <a:pt x="187" y="91"/>
                                </a:lnTo>
                                <a:lnTo>
                                  <a:pt x="150" y="113"/>
                                </a:lnTo>
                                <a:lnTo>
                                  <a:pt x="113" y="143"/>
                                </a:lnTo>
                                <a:lnTo>
                                  <a:pt x="91" y="166"/>
                                </a:lnTo>
                                <a:lnTo>
                                  <a:pt x="73" y="194"/>
                                </a:lnTo>
                                <a:lnTo>
                                  <a:pt x="59" y="225"/>
                                </a:lnTo>
                                <a:lnTo>
                                  <a:pt x="49" y="260"/>
                                </a:lnTo>
                                <a:lnTo>
                                  <a:pt x="47" y="295"/>
                                </a:lnTo>
                                <a:lnTo>
                                  <a:pt x="55" y="335"/>
                                </a:lnTo>
                                <a:lnTo>
                                  <a:pt x="64" y="371"/>
                                </a:lnTo>
                                <a:lnTo>
                                  <a:pt x="76" y="402"/>
                                </a:lnTo>
                                <a:lnTo>
                                  <a:pt x="97" y="438"/>
                                </a:lnTo>
                                <a:lnTo>
                                  <a:pt x="125" y="478"/>
                                </a:lnTo>
                                <a:lnTo>
                                  <a:pt x="155" y="514"/>
                                </a:lnTo>
                                <a:lnTo>
                                  <a:pt x="177" y="545"/>
                                </a:lnTo>
                                <a:lnTo>
                                  <a:pt x="198" y="579"/>
                                </a:lnTo>
                                <a:lnTo>
                                  <a:pt x="165" y="585"/>
                                </a:lnTo>
                                <a:lnTo>
                                  <a:pt x="148" y="570"/>
                                </a:lnTo>
                                <a:lnTo>
                                  <a:pt x="130" y="553"/>
                                </a:lnTo>
                                <a:lnTo>
                                  <a:pt x="108" y="535"/>
                                </a:lnTo>
                                <a:lnTo>
                                  <a:pt x="89" y="513"/>
                                </a:lnTo>
                                <a:lnTo>
                                  <a:pt x="67" y="483"/>
                                </a:lnTo>
                                <a:lnTo>
                                  <a:pt x="49" y="454"/>
                                </a:lnTo>
                                <a:lnTo>
                                  <a:pt x="31" y="424"/>
                                </a:lnTo>
                                <a:lnTo>
                                  <a:pt x="19" y="395"/>
                                </a:lnTo>
                                <a:lnTo>
                                  <a:pt x="13" y="376"/>
                                </a:lnTo>
                                <a:lnTo>
                                  <a:pt x="6" y="34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00A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72" name="Freeform 13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22" y="1555"/>
                            <a:ext cx="62" cy="113"/>
                          </a:xfrm>
                          <a:custGeom>
                            <a:avLst/>
                            <a:gdLst>
                              <a:gd name="T0" fmla="*/ 0 w 308"/>
                              <a:gd name="T1" fmla="*/ 13 h 566"/>
                              <a:gd name="T2" fmla="*/ 0 w 308"/>
                              <a:gd name="T3" fmla="*/ 12 h 566"/>
                              <a:gd name="T4" fmla="*/ 0 w 308"/>
                              <a:gd name="T5" fmla="*/ 11 h 566"/>
                              <a:gd name="T6" fmla="*/ 0 w 308"/>
                              <a:gd name="T7" fmla="*/ 10 h 566"/>
                              <a:gd name="T8" fmla="*/ 0 w 308"/>
                              <a:gd name="T9" fmla="*/ 9 h 566"/>
                              <a:gd name="T10" fmla="*/ 1 w 308"/>
                              <a:gd name="T11" fmla="*/ 8 h 566"/>
                              <a:gd name="T12" fmla="*/ 1 w 308"/>
                              <a:gd name="T13" fmla="*/ 7 h 566"/>
                              <a:gd name="T14" fmla="*/ 2 w 308"/>
                              <a:gd name="T15" fmla="*/ 5 h 566"/>
                              <a:gd name="T16" fmla="*/ 2 w 308"/>
                              <a:gd name="T17" fmla="*/ 5 h 566"/>
                              <a:gd name="T18" fmla="*/ 3 w 308"/>
                              <a:gd name="T19" fmla="*/ 4 h 566"/>
                              <a:gd name="T20" fmla="*/ 4 w 308"/>
                              <a:gd name="T21" fmla="*/ 3 h 566"/>
                              <a:gd name="T22" fmla="*/ 5 w 308"/>
                              <a:gd name="T23" fmla="*/ 2 h 566"/>
                              <a:gd name="T24" fmla="*/ 6 w 308"/>
                              <a:gd name="T25" fmla="*/ 2 h 566"/>
                              <a:gd name="T26" fmla="*/ 7 w 308"/>
                              <a:gd name="T27" fmla="*/ 1 h 566"/>
                              <a:gd name="T28" fmla="*/ 8 w 308"/>
                              <a:gd name="T29" fmla="*/ 1 h 566"/>
                              <a:gd name="T30" fmla="*/ 9 w 308"/>
                              <a:gd name="T31" fmla="*/ 0 h 566"/>
                              <a:gd name="T32" fmla="*/ 10 w 308"/>
                              <a:gd name="T33" fmla="*/ 0 h 566"/>
                              <a:gd name="T34" fmla="*/ 11 w 308"/>
                              <a:gd name="T35" fmla="*/ 0 h 566"/>
                              <a:gd name="T36" fmla="*/ 12 w 308"/>
                              <a:gd name="T37" fmla="*/ 0 h 566"/>
                              <a:gd name="T38" fmla="*/ 12 w 308"/>
                              <a:gd name="T39" fmla="*/ 0 h 566"/>
                              <a:gd name="T40" fmla="*/ 12 w 308"/>
                              <a:gd name="T41" fmla="*/ 1 h 566"/>
                              <a:gd name="T42" fmla="*/ 12 w 308"/>
                              <a:gd name="T43" fmla="*/ 1 h 566"/>
                              <a:gd name="T44" fmla="*/ 11 w 308"/>
                              <a:gd name="T45" fmla="*/ 2 h 566"/>
                              <a:gd name="T46" fmla="*/ 10 w 308"/>
                              <a:gd name="T47" fmla="*/ 2 h 566"/>
                              <a:gd name="T48" fmla="*/ 9 w 308"/>
                              <a:gd name="T49" fmla="*/ 3 h 566"/>
                              <a:gd name="T50" fmla="*/ 8 w 308"/>
                              <a:gd name="T51" fmla="*/ 3 h 566"/>
                              <a:gd name="T52" fmla="*/ 6 w 308"/>
                              <a:gd name="T53" fmla="*/ 4 h 566"/>
                              <a:gd name="T54" fmla="*/ 5 w 308"/>
                              <a:gd name="T55" fmla="*/ 5 h 566"/>
                              <a:gd name="T56" fmla="*/ 4 w 308"/>
                              <a:gd name="T57" fmla="*/ 6 h 566"/>
                              <a:gd name="T58" fmla="*/ 3 w 308"/>
                              <a:gd name="T59" fmla="*/ 7 h 566"/>
                              <a:gd name="T60" fmla="*/ 2 w 308"/>
                              <a:gd name="T61" fmla="*/ 9 h 566"/>
                              <a:gd name="T62" fmla="*/ 2 w 308"/>
                              <a:gd name="T63" fmla="*/ 10 h 566"/>
                              <a:gd name="T64" fmla="*/ 2 w 308"/>
                              <a:gd name="T65" fmla="*/ 11 h 566"/>
                              <a:gd name="T66" fmla="*/ 2 w 308"/>
                              <a:gd name="T67" fmla="*/ 13 h 566"/>
                              <a:gd name="T68" fmla="*/ 3 w 308"/>
                              <a:gd name="T69" fmla="*/ 14 h 566"/>
                              <a:gd name="T70" fmla="*/ 3 w 308"/>
                              <a:gd name="T71" fmla="*/ 16 h 566"/>
                              <a:gd name="T72" fmla="*/ 4 w 308"/>
                              <a:gd name="T73" fmla="*/ 17 h 566"/>
                              <a:gd name="T74" fmla="*/ 5 w 308"/>
                              <a:gd name="T75" fmla="*/ 19 h 566"/>
                              <a:gd name="T76" fmla="*/ 6 w 308"/>
                              <a:gd name="T77" fmla="*/ 20 h 566"/>
                              <a:gd name="T78" fmla="*/ 7 w 308"/>
                              <a:gd name="T79" fmla="*/ 21 h 566"/>
                              <a:gd name="T80" fmla="*/ 8 w 308"/>
                              <a:gd name="T81" fmla="*/ 23 h 566"/>
                              <a:gd name="T82" fmla="*/ 6 w 308"/>
                              <a:gd name="T83" fmla="*/ 23 h 566"/>
                              <a:gd name="T84" fmla="*/ 5 w 308"/>
                              <a:gd name="T85" fmla="*/ 22 h 566"/>
                              <a:gd name="T86" fmla="*/ 4 w 308"/>
                              <a:gd name="T87" fmla="*/ 21 h 566"/>
                              <a:gd name="T88" fmla="*/ 4 w 308"/>
                              <a:gd name="T89" fmla="*/ 20 h 566"/>
                              <a:gd name="T90" fmla="*/ 3 w 308"/>
                              <a:gd name="T91" fmla="*/ 19 h 566"/>
                              <a:gd name="T92" fmla="*/ 2 w 308"/>
                              <a:gd name="T93" fmla="*/ 18 h 566"/>
                              <a:gd name="T94" fmla="*/ 1 w 308"/>
                              <a:gd name="T95" fmla="*/ 16 h 566"/>
                              <a:gd name="T96" fmla="*/ 1 w 308"/>
                              <a:gd name="T97" fmla="*/ 15 h 566"/>
                              <a:gd name="T98" fmla="*/ 1 w 308"/>
                              <a:gd name="T99" fmla="*/ 15 h 566"/>
                              <a:gd name="T100" fmla="*/ 0 w 308"/>
                              <a:gd name="T101" fmla="*/ 13 h 56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w 308"/>
                              <a:gd name="T154" fmla="*/ 0 h 566"/>
                              <a:gd name="T155" fmla="*/ 308 w 308"/>
                              <a:gd name="T156" fmla="*/ 566 h 566"/>
                            </a:gdLst>
                            <a:ahLst/>
                            <a:cxnLst>
                              <a:cxn ang="T102">
                                <a:pos x="T0" y="T1"/>
                              </a:cxn>
                              <a:cxn ang="T103">
                                <a:pos x="T2" y="T3"/>
                              </a:cxn>
                              <a:cxn ang="T104">
                                <a:pos x="T4" y="T5"/>
                              </a:cxn>
                              <a:cxn ang="T105">
                                <a:pos x="T6" y="T7"/>
                              </a:cxn>
                              <a:cxn ang="T106">
                                <a:pos x="T8" y="T9"/>
                              </a:cxn>
                              <a:cxn ang="T107">
                                <a:pos x="T10" y="T11"/>
                              </a:cxn>
                              <a:cxn ang="T108">
                                <a:pos x="T12" y="T13"/>
                              </a:cxn>
                              <a:cxn ang="T109">
                                <a:pos x="T14" y="T15"/>
                              </a:cxn>
                              <a:cxn ang="T110">
                                <a:pos x="T16" y="T17"/>
                              </a:cxn>
                              <a:cxn ang="T111">
                                <a:pos x="T18" y="T19"/>
                              </a:cxn>
                              <a:cxn ang="T112">
                                <a:pos x="T20" y="T21"/>
                              </a:cxn>
                              <a:cxn ang="T113">
                                <a:pos x="T22" y="T23"/>
                              </a:cxn>
                              <a:cxn ang="T114">
                                <a:pos x="T24" y="T25"/>
                              </a:cxn>
                              <a:cxn ang="T115">
                                <a:pos x="T26" y="T27"/>
                              </a:cxn>
                              <a:cxn ang="T116">
                                <a:pos x="T28" y="T29"/>
                              </a:cxn>
                              <a:cxn ang="T117">
                                <a:pos x="T30" y="T31"/>
                              </a:cxn>
                              <a:cxn ang="T118">
                                <a:pos x="T32" y="T33"/>
                              </a:cxn>
                              <a:cxn ang="T119">
                                <a:pos x="T34" y="T35"/>
                              </a:cxn>
                              <a:cxn ang="T120">
                                <a:pos x="T36" y="T37"/>
                              </a:cxn>
                              <a:cxn ang="T121">
                                <a:pos x="T38" y="T39"/>
                              </a:cxn>
                              <a:cxn ang="T122">
                                <a:pos x="T40" y="T41"/>
                              </a:cxn>
                              <a:cxn ang="T123">
                                <a:pos x="T42" y="T43"/>
                              </a:cxn>
                              <a:cxn ang="T124">
                                <a:pos x="T44" y="T45"/>
                              </a:cxn>
                              <a:cxn ang="T125">
                                <a:pos x="T46" y="T47"/>
                              </a:cxn>
                              <a:cxn ang="T126">
                                <a:pos x="T48" y="T49"/>
                              </a:cxn>
                              <a:cxn ang="T127">
                                <a:pos x="T50" y="T51"/>
                              </a:cxn>
                              <a:cxn ang="T128">
                                <a:pos x="T52" y="T53"/>
                              </a:cxn>
                              <a:cxn ang="T129">
                                <a:pos x="T54" y="T55"/>
                              </a:cxn>
                              <a:cxn ang="T130">
                                <a:pos x="T56" y="T57"/>
                              </a:cxn>
                              <a:cxn ang="T131">
                                <a:pos x="T58" y="T59"/>
                              </a:cxn>
                              <a:cxn ang="T132">
                                <a:pos x="T60" y="T61"/>
                              </a:cxn>
                              <a:cxn ang="T133">
                                <a:pos x="T62" y="T63"/>
                              </a:cxn>
                              <a:cxn ang="T134">
                                <a:pos x="T64" y="T65"/>
                              </a:cxn>
                              <a:cxn ang="T135">
                                <a:pos x="T66" y="T67"/>
                              </a:cxn>
                              <a:cxn ang="T136">
                                <a:pos x="T68" y="T69"/>
                              </a:cxn>
                              <a:cxn ang="T137">
                                <a:pos x="T70" y="T71"/>
                              </a:cxn>
                              <a:cxn ang="T138">
                                <a:pos x="T72" y="T73"/>
                              </a:cxn>
                              <a:cxn ang="T139">
                                <a:pos x="T74" y="T75"/>
                              </a:cxn>
                              <a:cxn ang="T140">
                                <a:pos x="T76" y="T77"/>
                              </a:cxn>
                              <a:cxn ang="T141">
                                <a:pos x="T78" y="T79"/>
                              </a:cxn>
                              <a:cxn ang="T142">
                                <a:pos x="T80" y="T81"/>
                              </a:cxn>
                              <a:cxn ang="T143">
                                <a:pos x="T82" y="T83"/>
                              </a:cxn>
                              <a:cxn ang="T144">
                                <a:pos x="T84" y="T85"/>
                              </a:cxn>
                              <a:cxn ang="T145">
                                <a:pos x="T86" y="T87"/>
                              </a:cxn>
                              <a:cxn ang="T146">
                                <a:pos x="T88" y="T89"/>
                              </a:cxn>
                              <a:cxn ang="T147">
                                <a:pos x="T90" y="T91"/>
                              </a:cxn>
                              <a:cxn ang="T148">
                                <a:pos x="T92" y="T93"/>
                              </a:cxn>
                              <a:cxn ang="T149">
                                <a:pos x="T94" y="T95"/>
                              </a:cxn>
                              <a:cxn ang="T150">
                                <a:pos x="T96" y="T97"/>
                              </a:cxn>
                              <a:cxn ang="T151">
                                <a:pos x="T98" y="T99"/>
                              </a:cxn>
                              <a:cxn ang="T152">
                                <a:pos x="T100" y="T101"/>
                              </a:cxn>
                            </a:cxnLst>
                            <a:rect l="T153" t="T154" r="T155" b="T156"/>
                            <a:pathLst>
                              <a:path w="308" h="566">
                                <a:moveTo>
                                  <a:pt x="6" y="337"/>
                                </a:moveTo>
                                <a:lnTo>
                                  <a:pt x="2" y="308"/>
                                </a:lnTo>
                                <a:lnTo>
                                  <a:pt x="0" y="278"/>
                                </a:lnTo>
                                <a:lnTo>
                                  <a:pt x="2" y="243"/>
                                </a:lnTo>
                                <a:lnTo>
                                  <a:pt x="6" y="218"/>
                                </a:lnTo>
                                <a:lnTo>
                                  <a:pt x="13" y="194"/>
                                </a:lnTo>
                                <a:lnTo>
                                  <a:pt x="24" y="163"/>
                                </a:lnTo>
                                <a:lnTo>
                                  <a:pt x="43" y="135"/>
                                </a:lnTo>
                                <a:lnTo>
                                  <a:pt x="60" y="113"/>
                                </a:lnTo>
                                <a:lnTo>
                                  <a:pt x="77" y="97"/>
                                </a:lnTo>
                                <a:lnTo>
                                  <a:pt x="98" y="79"/>
                                </a:lnTo>
                                <a:lnTo>
                                  <a:pt x="119" y="62"/>
                                </a:lnTo>
                                <a:lnTo>
                                  <a:pt x="145" y="47"/>
                                </a:lnTo>
                                <a:lnTo>
                                  <a:pt x="172" y="32"/>
                                </a:lnTo>
                                <a:lnTo>
                                  <a:pt x="196" y="20"/>
                                </a:lnTo>
                                <a:lnTo>
                                  <a:pt x="220" y="10"/>
                                </a:lnTo>
                                <a:lnTo>
                                  <a:pt x="242" y="4"/>
                                </a:lnTo>
                                <a:lnTo>
                                  <a:pt x="267" y="0"/>
                                </a:lnTo>
                                <a:lnTo>
                                  <a:pt x="291" y="0"/>
                                </a:lnTo>
                                <a:lnTo>
                                  <a:pt x="308" y="3"/>
                                </a:lnTo>
                                <a:lnTo>
                                  <a:pt x="300" y="22"/>
                                </a:lnTo>
                                <a:lnTo>
                                  <a:pt x="289" y="35"/>
                                </a:lnTo>
                                <a:lnTo>
                                  <a:pt x="273" y="44"/>
                                </a:lnTo>
                                <a:lnTo>
                                  <a:pt x="245" y="55"/>
                                </a:lnTo>
                                <a:lnTo>
                                  <a:pt x="217" y="68"/>
                                </a:lnTo>
                                <a:lnTo>
                                  <a:pt x="187" y="81"/>
                                </a:lnTo>
                                <a:lnTo>
                                  <a:pt x="150" y="102"/>
                                </a:lnTo>
                                <a:lnTo>
                                  <a:pt x="113" y="132"/>
                                </a:lnTo>
                                <a:lnTo>
                                  <a:pt x="91" y="156"/>
                                </a:lnTo>
                                <a:lnTo>
                                  <a:pt x="73" y="183"/>
                                </a:lnTo>
                                <a:lnTo>
                                  <a:pt x="59" y="214"/>
                                </a:lnTo>
                                <a:lnTo>
                                  <a:pt x="49" y="249"/>
                                </a:lnTo>
                                <a:lnTo>
                                  <a:pt x="47" y="284"/>
                                </a:lnTo>
                                <a:lnTo>
                                  <a:pt x="55" y="324"/>
                                </a:lnTo>
                                <a:lnTo>
                                  <a:pt x="64" y="361"/>
                                </a:lnTo>
                                <a:lnTo>
                                  <a:pt x="77" y="392"/>
                                </a:lnTo>
                                <a:lnTo>
                                  <a:pt x="97" y="426"/>
                                </a:lnTo>
                                <a:lnTo>
                                  <a:pt x="125" y="468"/>
                                </a:lnTo>
                                <a:lnTo>
                                  <a:pt x="155" y="503"/>
                                </a:lnTo>
                                <a:lnTo>
                                  <a:pt x="177" y="534"/>
                                </a:lnTo>
                                <a:lnTo>
                                  <a:pt x="189" y="565"/>
                                </a:lnTo>
                                <a:lnTo>
                                  <a:pt x="159" y="566"/>
                                </a:lnTo>
                                <a:lnTo>
                                  <a:pt x="131" y="542"/>
                                </a:lnTo>
                                <a:lnTo>
                                  <a:pt x="108" y="524"/>
                                </a:lnTo>
                                <a:lnTo>
                                  <a:pt x="88" y="502"/>
                                </a:lnTo>
                                <a:lnTo>
                                  <a:pt x="67" y="473"/>
                                </a:lnTo>
                                <a:lnTo>
                                  <a:pt x="49" y="443"/>
                                </a:lnTo>
                                <a:lnTo>
                                  <a:pt x="32" y="413"/>
                                </a:lnTo>
                                <a:lnTo>
                                  <a:pt x="19" y="384"/>
                                </a:lnTo>
                                <a:lnTo>
                                  <a:pt x="13" y="365"/>
                                </a:lnTo>
                                <a:lnTo>
                                  <a:pt x="6" y="33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004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73" name="Freeform 13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072" y="1522"/>
                            <a:ext cx="101" cy="179"/>
                          </a:xfrm>
                          <a:custGeom>
                            <a:avLst/>
                            <a:gdLst>
                              <a:gd name="T0" fmla="*/ 0 w 503"/>
                              <a:gd name="T1" fmla="*/ 18 h 898"/>
                              <a:gd name="T2" fmla="*/ 1 w 503"/>
                              <a:gd name="T3" fmla="*/ 14 h 898"/>
                              <a:gd name="T4" fmla="*/ 2 w 503"/>
                              <a:gd name="T5" fmla="*/ 11 h 898"/>
                              <a:gd name="T6" fmla="*/ 4 w 503"/>
                              <a:gd name="T7" fmla="*/ 8 h 898"/>
                              <a:gd name="T8" fmla="*/ 7 w 503"/>
                              <a:gd name="T9" fmla="*/ 5 h 898"/>
                              <a:gd name="T10" fmla="*/ 10 w 503"/>
                              <a:gd name="T11" fmla="*/ 3 h 898"/>
                              <a:gd name="T12" fmla="*/ 13 w 503"/>
                              <a:gd name="T13" fmla="*/ 1 h 898"/>
                              <a:gd name="T14" fmla="*/ 17 w 503"/>
                              <a:gd name="T15" fmla="*/ 0 h 898"/>
                              <a:gd name="T16" fmla="*/ 19 w 503"/>
                              <a:gd name="T17" fmla="*/ 0 h 898"/>
                              <a:gd name="T18" fmla="*/ 20 w 503"/>
                              <a:gd name="T19" fmla="*/ 1 h 898"/>
                              <a:gd name="T20" fmla="*/ 18 w 503"/>
                              <a:gd name="T21" fmla="*/ 1 h 898"/>
                              <a:gd name="T22" fmla="*/ 16 w 503"/>
                              <a:gd name="T23" fmla="*/ 2 h 898"/>
                              <a:gd name="T24" fmla="*/ 14 w 503"/>
                              <a:gd name="T25" fmla="*/ 3 h 898"/>
                              <a:gd name="T26" fmla="*/ 12 w 503"/>
                              <a:gd name="T27" fmla="*/ 4 h 898"/>
                              <a:gd name="T28" fmla="*/ 10 w 503"/>
                              <a:gd name="T29" fmla="*/ 5 h 898"/>
                              <a:gd name="T30" fmla="*/ 8 w 503"/>
                              <a:gd name="T31" fmla="*/ 6 h 898"/>
                              <a:gd name="T32" fmla="*/ 6 w 503"/>
                              <a:gd name="T33" fmla="*/ 8 h 898"/>
                              <a:gd name="T34" fmla="*/ 5 w 503"/>
                              <a:gd name="T35" fmla="*/ 9 h 898"/>
                              <a:gd name="T36" fmla="*/ 4 w 503"/>
                              <a:gd name="T37" fmla="*/ 11 h 898"/>
                              <a:gd name="T38" fmla="*/ 3 w 503"/>
                              <a:gd name="T39" fmla="*/ 13 h 898"/>
                              <a:gd name="T40" fmla="*/ 2 w 503"/>
                              <a:gd name="T41" fmla="*/ 15 h 898"/>
                              <a:gd name="T42" fmla="*/ 2 w 503"/>
                              <a:gd name="T43" fmla="*/ 17 h 898"/>
                              <a:gd name="T44" fmla="*/ 2 w 503"/>
                              <a:gd name="T45" fmla="*/ 20 h 898"/>
                              <a:gd name="T46" fmla="*/ 2 w 503"/>
                              <a:gd name="T47" fmla="*/ 22 h 898"/>
                              <a:gd name="T48" fmla="*/ 3 w 503"/>
                              <a:gd name="T49" fmla="*/ 24 h 898"/>
                              <a:gd name="T50" fmla="*/ 4 w 503"/>
                              <a:gd name="T51" fmla="*/ 26 h 898"/>
                              <a:gd name="T52" fmla="*/ 5 w 503"/>
                              <a:gd name="T53" fmla="*/ 28 h 898"/>
                              <a:gd name="T54" fmla="*/ 6 w 503"/>
                              <a:gd name="T55" fmla="*/ 30 h 898"/>
                              <a:gd name="T56" fmla="*/ 7 w 503"/>
                              <a:gd name="T57" fmla="*/ 32 h 898"/>
                              <a:gd name="T58" fmla="*/ 9 w 503"/>
                              <a:gd name="T59" fmla="*/ 34 h 898"/>
                              <a:gd name="T60" fmla="*/ 8 w 503"/>
                              <a:gd name="T61" fmla="*/ 36 h 898"/>
                              <a:gd name="T62" fmla="*/ 6 w 503"/>
                              <a:gd name="T63" fmla="*/ 34 h 898"/>
                              <a:gd name="T64" fmla="*/ 4 w 503"/>
                              <a:gd name="T65" fmla="*/ 31 h 898"/>
                              <a:gd name="T66" fmla="*/ 2 w 503"/>
                              <a:gd name="T67" fmla="*/ 27 h 898"/>
                              <a:gd name="T68" fmla="*/ 1 w 503"/>
                              <a:gd name="T69" fmla="*/ 24 h 898"/>
                              <a:gd name="T70" fmla="*/ 0 w 503"/>
                              <a:gd name="T71" fmla="*/ 20 h 898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w 503"/>
                              <a:gd name="T109" fmla="*/ 0 h 898"/>
                              <a:gd name="T110" fmla="*/ 503 w 503"/>
                              <a:gd name="T111" fmla="*/ 898 h 898"/>
                            </a:gdLst>
                            <a:ahLst/>
                            <a:cxnLst>
                              <a:cxn ang="T72">
                                <a:pos x="T0" y="T1"/>
                              </a:cxn>
                              <a:cxn ang="T73">
                                <a:pos x="T2" y="T3"/>
                              </a:cxn>
                              <a:cxn ang="T74">
                                <a:pos x="T4" y="T5"/>
                              </a:cxn>
                              <a:cxn ang="T75">
                                <a:pos x="T6" y="T7"/>
                              </a:cxn>
                              <a:cxn ang="T76">
                                <a:pos x="T8" y="T9"/>
                              </a:cxn>
                              <a:cxn ang="T77">
                                <a:pos x="T10" y="T11"/>
                              </a:cxn>
                              <a:cxn ang="T78">
                                <a:pos x="T12" y="T13"/>
                              </a:cxn>
                              <a:cxn ang="T79">
                                <a:pos x="T14" y="T15"/>
                              </a:cxn>
                              <a:cxn ang="T80">
                                <a:pos x="T16" y="T17"/>
                              </a:cxn>
                              <a:cxn ang="T81">
                                <a:pos x="T18" y="T19"/>
                              </a:cxn>
                              <a:cxn ang="T82">
                                <a:pos x="T20" y="T21"/>
                              </a:cxn>
                              <a:cxn ang="T83">
                                <a:pos x="T22" y="T23"/>
                              </a:cxn>
                              <a:cxn ang="T84">
                                <a:pos x="T24" y="T25"/>
                              </a:cxn>
                              <a:cxn ang="T85">
                                <a:pos x="T26" y="T27"/>
                              </a:cxn>
                              <a:cxn ang="T86">
                                <a:pos x="T28" y="T29"/>
                              </a:cxn>
                              <a:cxn ang="T87">
                                <a:pos x="T30" y="T31"/>
                              </a:cxn>
                              <a:cxn ang="T88">
                                <a:pos x="T32" y="T33"/>
                              </a:cxn>
                              <a:cxn ang="T89">
                                <a:pos x="T34" y="T35"/>
                              </a:cxn>
                              <a:cxn ang="T90">
                                <a:pos x="T36" y="T37"/>
                              </a:cxn>
                              <a:cxn ang="T91">
                                <a:pos x="T38" y="T39"/>
                              </a:cxn>
                              <a:cxn ang="T92">
                                <a:pos x="T40" y="T41"/>
                              </a:cxn>
                              <a:cxn ang="T93">
                                <a:pos x="T42" y="T43"/>
                              </a:cxn>
                              <a:cxn ang="T94">
                                <a:pos x="T44" y="T45"/>
                              </a:cxn>
                              <a:cxn ang="T95">
                                <a:pos x="T46" y="T47"/>
                              </a:cxn>
                              <a:cxn ang="T96">
                                <a:pos x="T48" y="T49"/>
                              </a:cxn>
                              <a:cxn ang="T97">
                                <a:pos x="T50" y="T51"/>
                              </a:cxn>
                              <a:cxn ang="T98">
                                <a:pos x="T52" y="T53"/>
                              </a:cxn>
                              <a:cxn ang="T99">
                                <a:pos x="T54" y="T55"/>
                              </a:cxn>
                              <a:cxn ang="T100">
                                <a:pos x="T56" y="T57"/>
                              </a:cxn>
                              <a:cxn ang="T101">
                                <a:pos x="T58" y="T59"/>
                              </a:cxn>
                              <a:cxn ang="T102">
                                <a:pos x="T60" y="T61"/>
                              </a:cxn>
                              <a:cxn ang="T103">
                                <a:pos x="T62" y="T63"/>
                              </a:cxn>
                              <a:cxn ang="T104">
                                <a:pos x="T64" y="T65"/>
                              </a:cxn>
                              <a:cxn ang="T105">
                                <a:pos x="T66" y="T67"/>
                              </a:cxn>
                              <a:cxn ang="T106">
                                <a:pos x="T68" y="T69"/>
                              </a:cxn>
                              <a:cxn ang="T107">
                                <a:pos x="T70" y="T71"/>
                              </a:cxn>
                            </a:cxnLst>
                            <a:rect l="T108" t="T109" r="T110" b="T111"/>
                            <a:pathLst>
                              <a:path w="503" h="898">
                                <a:moveTo>
                                  <a:pt x="0" y="500"/>
                                </a:moveTo>
                                <a:lnTo>
                                  <a:pt x="3" y="451"/>
                                </a:lnTo>
                                <a:lnTo>
                                  <a:pt x="13" y="398"/>
                                </a:lnTo>
                                <a:lnTo>
                                  <a:pt x="25" y="352"/>
                                </a:lnTo>
                                <a:lnTo>
                                  <a:pt x="38" y="305"/>
                                </a:lnTo>
                                <a:lnTo>
                                  <a:pt x="53" y="267"/>
                                </a:lnTo>
                                <a:lnTo>
                                  <a:pt x="74" y="230"/>
                                </a:lnTo>
                                <a:lnTo>
                                  <a:pt x="98" y="199"/>
                                </a:lnTo>
                                <a:lnTo>
                                  <a:pt x="126" y="167"/>
                                </a:lnTo>
                                <a:lnTo>
                                  <a:pt x="162" y="134"/>
                                </a:lnTo>
                                <a:lnTo>
                                  <a:pt x="202" y="103"/>
                                </a:lnTo>
                                <a:lnTo>
                                  <a:pt x="245" y="74"/>
                                </a:lnTo>
                                <a:lnTo>
                                  <a:pt x="287" y="49"/>
                                </a:lnTo>
                                <a:lnTo>
                                  <a:pt x="334" y="29"/>
                                </a:lnTo>
                                <a:lnTo>
                                  <a:pt x="376" y="15"/>
                                </a:lnTo>
                                <a:lnTo>
                                  <a:pt x="415" y="5"/>
                                </a:lnTo>
                                <a:lnTo>
                                  <a:pt x="448" y="0"/>
                                </a:lnTo>
                                <a:lnTo>
                                  <a:pt x="463" y="3"/>
                                </a:lnTo>
                                <a:lnTo>
                                  <a:pt x="481" y="11"/>
                                </a:lnTo>
                                <a:lnTo>
                                  <a:pt x="503" y="24"/>
                                </a:lnTo>
                                <a:lnTo>
                                  <a:pt x="480" y="28"/>
                                </a:lnTo>
                                <a:lnTo>
                                  <a:pt x="452" y="34"/>
                                </a:lnTo>
                                <a:lnTo>
                                  <a:pt x="425" y="40"/>
                                </a:lnTo>
                                <a:lnTo>
                                  <a:pt x="394" y="48"/>
                                </a:lnTo>
                                <a:lnTo>
                                  <a:pt x="370" y="57"/>
                                </a:lnTo>
                                <a:lnTo>
                                  <a:pt x="345" y="68"/>
                                </a:lnTo>
                                <a:lnTo>
                                  <a:pt x="319" y="82"/>
                                </a:lnTo>
                                <a:lnTo>
                                  <a:pt x="295" y="95"/>
                                </a:lnTo>
                                <a:lnTo>
                                  <a:pt x="272" y="108"/>
                                </a:lnTo>
                                <a:lnTo>
                                  <a:pt x="248" y="124"/>
                                </a:lnTo>
                                <a:lnTo>
                                  <a:pt x="222" y="141"/>
                                </a:lnTo>
                                <a:lnTo>
                                  <a:pt x="199" y="158"/>
                                </a:lnTo>
                                <a:lnTo>
                                  <a:pt x="177" y="174"/>
                                </a:lnTo>
                                <a:lnTo>
                                  <a:pt x="159" y="190"/>
                                </a:lnTo>
                                <a:lnTo>
                                  <a:pt x="141" y="210"/>
                                </a:lnTo>
                                <a:lnTo>
                                  <a:pt x="127" y="230"/>
                                </a:lnTo>
                                <a:lnTo>
                                  <a:pt x="115" y="254"/>
                                </a:lnTo>
                                <a:lnTo>
                                  <a:pt x="98" y="282"/>
                                </a:lnTo>
                                <a:lnTo>
                                  <a:pt x="84" y="308"/>
                                </a:lnTo>
                                <a:lnTo>
                                  <a:pt x="75" y="332"/>
                                </a:lnTo>
                                <a:lnTo>
                                  <a:pt x="67" y="354"/>
                                </a:lnTo>
                                <a:lnTo>
                                  <a:pt x="61" y="377"/>
                                </a:lnTo>
                                <a:lnTo>
                                  <a:pt x="56" y="402"/>
                                </a:lnTo>
                                <a:lnTo>
                                  <a:pt x="51" y="426"/>
                                </a:lnTo>
                                <a:lnTo>
                                  <a:pt x="48" y="457"/>
                                </a:lnTo>
                                <a:lnTo>
                                  <a:pt x="47" y="491"/>
                                </a:lnTo>
                                <a:lnTo>
                                  <a:pt x="48" y="519"/>
                                </a:lnTo>
                                <a:lnTo>
                                  <a:pt x="51" y="546"/>
                                </a:lnTo>
                                <a:lnTo>
                                  <a:pt x="59" y="575"/>
                                </a:lnTo>
                                <a:lnTo>
                                  <a:pt x="66" y="602"/>
                                </a:lnTo>
                                <a:lnTo>
                                  <a:pt x="76" y="628"/>
                                </a:lnTo>
                                <a:lnTo>
                                  <a:pt x="89" y="652"/>
                                </a:lnTo>
                                <a:lnTo>
                                  <a:pt x="103" y="676"/>
                                </a:lnTo>
                                <a:lnTo>
                                  <a:pt x="118" y="703"/>
                                </a:lnTo>
                                <a:lnTo>
                                  <a:pt x="133" y="731"/>
                                </a:lnTo>
                                <a:lnTo>
                                  <a:pt x="149" y="759"/>
                                </a:lnTo>
                                <a:lnTo>
                                  <a:pt x="166" y="785"/>
                                </a:lnTo>
                                <a:lnTo>
                                  <a:pt x="182" y="810"/>
                                </a:lnTo>
                                <a:lnTo>
                                  <a:pt x="203" y="839"/>
                                </a:lnTo>
                                <a:lnTo>
                                  <a:pt x="224" y="865"/>
                                </a:lnTo>
                                <a:lnTo>
                                  <a:pt x="214" y="883"/>
                                </a:lnTo>
                                <a:lnTo>
                                  <a:pt x="207" y="898"/>
                                </a:lnTo>
                                <a:lnTo>
                                  <a:pt x="188" y="884"/>
                                </a:lnTo>
                                <a:lnTo>
                                  <a:pt x="161" y="858"/>
                                </a:lnTo>
                                <a:lnTo>
                                  <a:pt x="136" y="827"/>
                                </a:lnTo>
                                <a:lnTo>
                                  <a:pt x="109" y="787"/>
                                </a:lnTo>
                                <a:lnTo>
                                  <a:pt x="78" y="738"/>
                                </a:lnTo>
                                <a:lnTo>
                                  <a:pt x="50" y="687"/>
                                </a:lnTo>
                                <a:lnTo>
                                  <a:pt x="31" y="648"/>
                                </a:lnTo>
                                <a:lnTo>
                                  <a:pt x="16" y="602"/>
                                </a:lnTo>
                                <a:lnTo>
                                  <a:pt x="4" y="549"/>
                                </a:lnTo>
                                <a:lnTo>
                                  <a:pt x="0" y="5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000E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  <p:grpSp>
                    <p:nvGrpSpPr>
                      <p:cNvPr id="62751" name="Group 1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12" y="1663"/>
                        <a:ext cx="49" cy="42"/>
                        <a:chOff x="2112" y="1663"/>
                        <a:chExt cx="49" cy="42"/>
                      </a:xfrm>
                    </p:grpSpPr>
                    <p:sp>
                      <p:nvSpPr>
                        <p:cNvPr id="62866" name="Freeform 1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2" y="1663"/>
                          <a:ext cx="49" cy="42"/>
                        </a:xfrm>
                        <a:custGeom>
                          <a:avLst/>
                          <a:gdLst>
                            <a:gd name="T0" fmla="*/ 10 w 244"/>
                            <a:gd name="T1" fmla="*/ 1 h 210"/>
                            <a:gd name="T2" fmla="*/ 9 w 244"/>
                            <a:gd name="T3" fmla="*/ 0 h 210"/>
                            <a:gd name="T4" fmla="*/ 8 w 244"/>
                            <a:gd name="T5" fmla="*/ 0 h 210"/>
                            <a:gd name="T6" fmla="*/ 7 w 244"/>
                            <a:gd name="T7" fmla="*/ 0 h 210"/>
                            <a:gd name="T8" fmla="*/ 7 w 244"/>
                            <a:gd name="T9" fmla="*/ 0 h 210"/>
                            <a:gd name="T10" fmla="*/ 6 w 244"/>
                            <a:gd name="T11" fmla="*/ 0 h 210"/>
                            <a:gd name="T12" fmla="*/ 5 w 244"/>
                            <a:gd name="T13" fmla="*/ 1 h 210"/>
                            <a:gd name="T14" fmla="*/ 4 w 244"/>
                            <a:gd name="T15" fmla="*/ 1 h 210"/>
                            <a:gd name="T16" fmla="*/ 3 w 244"/>
                            <a:gd name="T17" fmla="*/ 1 h 210"/>
                            <a:gd name="T18" fmla="*/ 2 w 244"/>
                            <a:gd name="T19" fmla="*/ 2 h 210"/>
                            <a:gd name="T20" fmla="*/ 1 w 244"/>
                            <a:gd name="T21" fmla="*/ 3 h 210"/>
                            <a:gd name="T22" fmla="*/ 1 w 244"/>
                            <a:gd name="T23" fmla="*/ 4 h 210"/>
                            <a:gd name="T24" fmla="*/ 0 w 244"/>
                            <a:gd name="T25" fmla="*/ 5 h 210"/>
                            <a:gd name="T26" fmla="*/ 0 w 244"/>
                            <a:gd name="T27" fmla="*/ 6 h 210"/>
                            <a:gd name="T28" fmla="*/ 0 w 244"/>
                            <a:gd name="T29" fmla="*/ 6 h 210"/>
                            <a:gd name="T30" fmla="*/ 0 w 244"/>
                            <a:gd name="T31" fmla="*/ 7 h 210"/>
                            <a:gd name="T32" fmla="*/ 0 w 244"/>
                            <a:gd name="T33" fmla="*/ 8 h 210"/>
                            <a:gd name="T34" fmla="*/ 1 w 244"/>
                            <a:gd name="T35" fmla="*/ 8 h 210"/>
                            <a:gd name="T36" fmla="*/ 2 w 244"/>
                            <a:gd name="T37" fmla="*/ 8 h 210"/>
                            <a:gd name="T38" fmla="*/ 3 w 244"/>
                            <a:gd name="T39" fmla="*/ 8 h 210"/>
                            <a:gd name="T40" fmla="*/ 4 w 244"/>
                            <a:gd name="T41" fmla="*/ 8 h 210"/>
                            <a:gd name="T42" fmla="*/ 5 w 244"/>
                            <a:gd name="T43" fmla="*/ 8 h 210"/>
                            <a:gd name="T44" fmla="*/ 6 w 244"/>
                            <a:gd name="T45" fmla="*/ 7 h 210"/>
                            <a:gd name="T46" fmla="*/ 7 w 244"/>
                            <a:gd name="T47" fmla="*/ 6 h 210"/>
                            <a:gd name="T48" fmla="*/ 8 w 244"/>
                            <a:gd name="T49" fmla="*/ 5 h 210"/>
                            <a:gd name="T50" fmla="*/ 9 w 244"/>
                            <a:gd name="T51" fmla="*/ 4 h 210"/>
                            <a:gd name="T52" fmla="*/ 9 w 244"/>
                            <a:gd name="T53" fmla="*/ 3 h 210"/>
                            <a:gd name="T54" fmla="*/ 10 w 244"/>
                            <a:gd name="T55" fmla="*/ 2 h 210"/>
                            <a:gd name="T56" fmla="*/ 10 w 244"/>
                            <a:gd name="T57" fmla="*/ 1 h 210"/>
                            <a:gd name="T58" fmla="*/ 10 w 244"/>
                            <a:gd name="T59" fmla="*/ 1 h 210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244"/>
                            <a:gd name="T91" fmla="*/ 0 h 210"/>
                            <a:gd name="T92" fmla="*/ 244 w 244"/>
                            <a:gd name="T93" fmla="*/ 210 h 210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244" h="210">
                              <a:moveTo>
                                <a:pt x="238" y="16"/>
                              </a:moveTo>
                              <a:lnTo>
                                <a:pt x="223" y="7"/>
                              </a:lnTo>
                              <a:lnTo>
                                <a:pt x="202" y="1"/>
                              </a:lnTo>
                              <a:lnTo>
                                <a:pt x="183" y="0"/>
                              </a:lnTo>
                              <a:lnTo>
                                <a:pt x="165" y="1"/>
                              </a:lnTo>
                              <a:lnTo>
                                <a:pt x="144" y="7"/>
                              </a:lnTo>
                              <a:lnTo>
                                <a:pt x="122" y="14"/>
                              </a:lnTo>
                              <a:lnTo>
                                <a:pt x="101" y="25"/>
                              </a:lnTo>
                              <a:lnTo>
                                <a:pt x="79" y="37"/>
                              </a:lnTo>
                              <a:lnTo>
                                <a:pt x="57" y="54"/>
                              </a:lnTo>
                              <a:lnTo>
                                <a:pt x="33" y="78"/>
                              </a:lnTo>
                              <a:lnTo>
                                <a:pt x="20" y="101"/>
                              </a:lnTo>
                              <a:lnTo>
                                <a:pt x="11" y="120"/>
                              </a:lnTo>
                              <a:lnTo>
                                <a:pt x="5" y="141"/>
                              </a:lnTo>
                              <a:lnTo>
                                <a:pt x="0" y="162"/>
                              </a:lnTo>
                              <a:lnTo>
                                <a:pt x="3" y="182"/>
                              </a:lnTo>
                              <a:lnTo>
                                <a:pt x="11" y="197"/>
                              </a:lnTo>
                              <a:lnTo>
                                <a:pt x="27" y="203"/>
                              </a:lnTo>
                              <a:lnTo>
                                <a:pt x="45" y="209"/>
                              </a:lnTo>
                              <a:lnTo>
                                <a:pt x="66" y="210"/>
                              </a:lnTo>
                              <a:lnTo>
                                <a:pt x="94" y="206"/>
                              </a:lnTo>
                              <a:lnTo>
                                <a:pt x="122" y="194"/>
                              </a:lnTo>
                              <a:lnTo>
                                <a:pt x="150" y="179"/>
                              </a:lnTo>
                              <a:lnTo>
                                <a:pt x="178" y="156"/>
                              </a:lnTo>
                              <a:lnTo>
                                <a:pt x="201" y="133"/>
                              </a:lnTo>
                              <a:lnTo>
                                <a:pt x="221" y="108"/>
                              </a:lnTo>
                              <a:lnTo>
                                <a:pt x="236" y="83"/>
                              </a:lnTo>
                              <a:lnTo>
                                <a:pt x="242" y="59"/>
                              </a:lnTo>
                              <a:lnTo>
                                <a:pt x="244" y="34"/>
                              </a:lnTo>
                              <a:lnTo>
                                <a:pt x="238" y="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000A0"/>
                        </a:solidFill>
                        <a:ln w="3175">
                          <a:solidFill>
                            <a:srgbClr val="20002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867" name="Freeform 1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8" y="1669"/>
                          <a:ext cx="37" cy="31"/>
                        </a:xfrm>
                        <a:custGeom>
                          <a:avLst/>
                          <a:gdLst>
                            <a:gd name="T0" fmla="*/ 7 w 182"/>
                            <a:gd name="T1" fmla="*/ 0 h 155"/>
                            <a:gd name="T2" fmla="*/ 7 w 182"/>
                            <a:gd name="T3" fmla="*/ 0 h 155"/>
                            <a:gd name="T4" fmla="*/ 6 w 182"/>
                            <a:gd name="T5" fmla="*/ 0 h 155"/>
                            <a:gd name="T6" fmla="*/ 6 w 182"/>
                            <a:gd name="T7" fmla="*/ 0 h 155"/>
                            <a:gd name="T8" fmla="*/ 5 w 182"/>
                            <a:gd name="T9" fmla="*/ 0 h 155"/>
                            <a:gd name="T10" fmla="*/ 4 w 182"/>
                            <a:gd name="T11" fmla="*/ 0 h 155"/>
                            <a:gd name="T12" fmla="*/ 4 w 182"/>
                            <a:gd name="T13" fmla="*/ 0 h 155"/>
                            <a:gd name="T14" fmla="*/ 3 w 182"/>
                            <a:gd name="T15" fmla="*/ 1 h 155"/>
                            <a:gd name="T16" fmla="*/ 2 w 182"/>
                            <a:gd name="T17" fmla="*/ 1 h 155"/>
                            <a:gd name="T18" fmla="*/ 2 w 182"/>
                            <a:gd name="T19" fmla="*/ 2 h 155"/>
                            <a:gd name="T20" fmla="*/ 1 w 182"/>
                            <a:gd name="T21" fmla="*/ 2 h 155"/>
                            <a:gd name="T22" fmla="*/ 1 w 182"/>
                            <a:gd name="T23" fmla="*/ 3 h 155"/>
                            <a:gd name="T24" fmla="*/ 0 w 182"/>
                            <a:gd name="T25" fmla="*/ 4 h 155"/>
                            <a:gd name="T26" fmla="*/ 0 w 182"/>
                            <a:gd name="T27" fmla="*/ 4 h 155"/>
                            <a:gd name="T28" fmla="*/ 0 w 182"/>
                            <a:gd name="T29" fmla="*/ 5 h 155"/>
                            <a:gd name="T30" fmla="*/ 0 w 182"/>
                            <a:gd name="T31" fmla="*/ 5 h 155"/>
                            <a:gd name="T32" fmla="*/ 0 w 182"/>
                            <a:gd name="T33" fmla="*/ 6 h 155"/>
                            <a:gd name="T34" fmla="*/ 1 w 182"/>
                            <a:gd name="T35" fmla="*/ 6 h 155"/>
                            <a:gd name="T36" fmla="*/ 1 w 182"/>
                            <a:gd name="T37" fmla="*/ 6 h 155"/>
                            <a:gd name="T38" fmla="*/ 2 w 182"/>
                            <a:gd name="T39" fmla="*/ 6 h 155"/>
                            <a:gd name="T40" fmla="*/ 3 w 182"/>
                            <a:gd name="T41" fmla="*/ 6 h 155"/>
                            <a:gd name="T42" fmla="*/ 4 w 182"/>
                            <a:gd name="T43" fmla="*/ 6 h 155"/>
                            <a:gd name="T44" fmla="*/ 5 w 182"/>
                            <a:gd name="T45" fmla="*/ 5 h 155"/>
                            <a:gd name="T46" fmla="*/ 5 w 182"/>
                            <a:gd name="T47" fmla="*/ 5 h 155"/>
                            <a:gd name="T48" fmla="*/ 6 w 182"/>
                            <a:gd name="T49" fmla="*/ 4 h 155"/>
                            <a:gd name="T50" fmla="*/ 7 w 182"/>
                            <a:gd name="T51" fmla="*/ 3 h 155"/>
                            <a:gd name="T52" fmla="*/ 7 w 182"/>
                            <a:gd name="T53" fmla="*/ 2 h 155"/>
                            <a:gd name="T54" fmla="*/ 8 w 182"/>
                            <a:gd name="T55" fmla="*/ 2 h 155"/>
                            <a:gd name="T56" fmla="*/ 8 w 182"/>
                            <a:gd name="T57" fmla="*/ 1 h 155"/>
                            <a:gd name="T58" fmla="*/ 7 w 182"/>
                            <a:gd name="T59" fmla="*/ 0 h 155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182"/>
                            <a:gd name="T91" fmla="*/ 0 h 155"/>
                            <a:gd name="T92" fmla="*/ 182 w 182"/>
                            <a:gd name="T93" fmla="*/ 155 h 155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182" h="155">
                              <a:moveTo>
                                <a:pt x="178" y="11"/>
                              </a:moveTo>
                              <a:lnTo>
                                <a:pt x="167" y="4"/>
                              </a:lnTo>
                              <a:lnTo>
                                <a:pt x="152" y="0"/>
                              </a:lnTo>
                              <a:lnTo>
                                <a:pt x="137" y="0"/>
                              </a:lnTo>
                              <a:lnTo>
                                <a:pt x="124" y="0"/>
                              </a:lnTo>
                              <a:lnTo>
                                <a:pt x="108" y="4"/>
                              </a:lnTo>
                              <a:lnTo>
                                <a:pt x="91" y="9"/>
                              </a:lnTo>
                              <a:lnTo>
                                <a:pt x="76" y="18"/>
                              </a:lnTo>
                              <a:lnTo>
                                <a:pt x="60" y="27"/>
                              </a:lnTo>
                              <a:lnTo>
                                <a:pt x="42" y="39"/>
                              </a:lnTo>
                              <a:lnTo>
                                <a:pt x="25" y="57"/>
                              </a:lnTo>
                              <a:lnTo>
                                <a:pt x="15" y="74"/>
                              </a:lnTo>
                              <a:lnTo>
                                <a:pt x="9" y="89"/>
                              </a:lnTo>
                              <a:lnTo>
                                <a:pt x="3" y="104"/>
                              </a:lnTo>
                              <a:lnTo>
                                <a:pt x="0" y="120"/>
                              </a:lnTo>
                              <a:lnTo>
                                <a:pt x="2" y="134"/>
                              </a:lnTo>
                              <a:lnTo>
                                <a:pt x="9" y="147"/>
                              </a:lnTo>
                              <a:lnTo>
                                <a:pt x="21" y="151"/>
                              </a:lnTo>
                              <a:lnTo>
                                <a:pt x="33" y="155"/>
                              </a:lnTo>
                              <a:lnTo>
                                <a:pt x="49" y="155"/>
                              </a:lnTo>
                              <a:lnTo>
                                <a:pt x="70" y="153"/>
                              </a:lnTo>
                              <a:lnTo>
                                <a:pt x="91" y="144"/>
                              </a:lnTo>
                              <a:lnTo>
                                <a:pt x="113" y="132"/>
                              </a:lnTo>
                              <a:lnTo>
                                <a:pt x="133" y="116"/>
                              </a:lnTo>
                              <a:lnTo>
                                <a:pt x="151" y="99"/>
                              </a:lnTo>
                              <a:lnTo>
                                <a:pt x="165" y="80"/>
                              </a:lnTo>
                              <a:lnTo>
                                <a:pt x="177" y="62"/>
                              </a:lnTo>
                              <a:lnTo>
                                <a:pt x="181" y="43"/>
                              </a:lnTo>
                              <a:lnTo>
                                <a:pt x="182" y="25"/>
                              </a:lnTo>
                              <a:lnTo>
                                <a:pt x="178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00060"/>
                        </a:solidFill>
                        <a:ln w="3175">
                          <a:solidFill>
                            <a:srgbClr val="20002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grpSp>
                <p:nvGrpSpPr>
                  <p:cNvPr id="181248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2072" y="1578"/>
                    <a:ext cx="215" cy="151"/>
                    <a:chOff x="2072" y="1578"/>
                    <a:chExt cx="215" cy="151"/>
                  </a:xfrm>
                </p:grpSpPr>
                <p:grpSp>
                  <p:nvGrpSpPr>
                    <p:cNvPr id="181249" name="Group 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2" y="1578"/>
                      <a:ext cx="215" cy="140"/>
                      <a:chOff x="2072" y="1578"/>
                      <a:chExt cx="215" cy="140"/>
                    </a:xfrm>
                  </p:grpSpPr>
                  <p:sp>
                    <p:nvSpPr>
                      <p:cNvPr id="62856" name="Freeform 1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72" y="1578"/>
                        <a:ext cx="215" cy="140"/>
                      </a:xfrm>
                      <a:custGeom>
                        <a:avLst/>
                        <a:gdLst>
                          <a:gd name="T0" fmla="*/ 29 w 1073"/>
                          <a:gd name="T1" fmla="*/ 0 h 702"/>
                          <a:gd name="T2" fmla="*/ 32 w 1073"/>
                          <a:gd name="T3" fmla="*/ 0 h 702"/>
                          <a:gd name="T4" fmla="*/ 35 w 1073"/>
                          <a:gd name="T5" fmla="*/ 0 h 702"/>
                          <a:gd name="T6" fmla="*/ 38 w 1073"/>
                          <a:gd name="T7" fmla="*/ 0 h 702"/>
                          <a:gd name="T8" fmla="*/ 40 w 1073"/>
                          <a:gd name="T9" fmla="*/ 1 h 702"/>
                          <a:gd name="T10" fmla="*/ 41 w 1073"/>
                          <a:gd name="T11" fmla="*/ 1 h 702"/>
                          <a:gd name="T12" fmla="*/ 42 w 1073"/>
                          <a:gd name="T13" fmla="*/ 2 h 702"/>
                          <a:gd name="T14" fmla="*/ 43 w 1073"/>
                          <a:gd name="T15" fmla="*/ 3 h 702"/>
                          <a:gd name="T16" fmla="*/ 43 w 1073"/>
                          <a:gd name="T17" fmla="*/ 5 h 702"/>
                          <a:gd name="T18" fmla="*/ 43 w 1073"/>
                          <a:gd name="T19" fmla="*/ 6 h 702"/>
                          <a:gd name="T20" fmla="*/ 42 w 1073"/>
                          <a:gd name="T21" fmla="*/ 7 h 702"/>
                          <a:gd name="T22" fmla="*/ 41 w 1073"/>
                          <a:gd name="T23" fmla="*/ 7 h 702"/>
                          <a:gd name="T24" fmla="*/ 39 w 1073"/>
                          <a:gd name="T25" fmla="*/ 7 h 702"/>
                          <a:gd name="T26" fmla="*/ 37 w 1073"/>
                          <a:gd name="T27" fmla="*/ 7 h 702"/>
                          <a:gd name="T28" fmla="*/ 36 w 1073"/>
                          <a:gd name="T29" fmla="*/ 8 h 702"/>
                          <a:gd name="T30" fmla="*/ 33 w 1073"/>
                          <a:gd name="T31" fmla="*/ 7 h 702"/>
                          <a:gd name="T32" fmla="*/ 31 w 1073"/>
                          <a:gd name="T33" fmla="*/ 7 h 702"/>
                          <a:gd name="T34" fmla="*/ 29 w 1073"/>
                          <a:gd name="T35" fmla="*/ 8 h 702"/>
                          <a:gd name="T36" fmla="*/ 26 w 1073"/>
                          <a:gd name="T37" fmla="*/ 8 h 702"/>
                          <a:gd name="T38" fmla="*/ 24 w 1073"/>
                          <a:gd name="T39" fmla="*/ 9 h 702"/>
                          <a:gd name="T40" fmla="*/ 22 w 1073"/>
                          <a:gd name="T41" fmla="*/ 9 h 702"/>
                          <a:gd name="T42" fmla="*/ 20 w 1073"/>
                          <a:gd name="T43" fmla="*/ 10 h 702"/>
                          <a:gd name="T44" fmla="*/ 18 w 1073"/>
                          <a:gd name="T45" fmla="*/ 11 h 702"/>
                          <a:gd name="T46" fmla="*/ 16 w 1073"/>
                          <a:gd name="T47" fmla="*/ 12 h 702"/>
                          <a:gd name="T48" fmla="*/ 15 w 1073"/>
                          <a:gd name="T49" fmla="*/ 14 h 702"/>
                          <a:gd name="T50" fmla="*/ 13 w 1073"/>
                          <a:gd name="T51" fmla="*/ 15 h 702"/>
                          <a:gd name="T52" fmla="*/ 12 w 1073"/>
                          <a:gd name="T53" fmla="*/ 17 h 702"/>
                          <a:gd name="T54" fmla="*/ 11 w 1073"/>
                          <a:gd name="T55" fmla="*/ 19 h 702"/>
                          <a:gd name="T56" fmla="*/ 11 w 1073"/>
                          <a:gd name="T57" fmla="*/ 21 h 702"/>
                          <a:gd name="T58" fmla="*/ 10 w 1073"/>
                          <a:gd name="T59" fmla="*/ 22 h 702"/>
                          <a:gd name="T60" fmla="*/ 10 w 1073"/>
                          <a:gd name="T61" fmla="*/ 25 h 702"/>
                          <a:gd name="T62" fmla="*/ 10 w 1073"/>
                          <a:gd name="T63" fmla="*/ 27 h 702"/>
                          <a:gd name="T64" fmla="*/ 0 w 1073"/>
                          <a:gd name="T65" fmla="*/ 28 h 702"/>
                          <a:gd name="T66" fmla="*/ 0 w 1073"/>
                          <a:gd name="T67" fmla="*/ 26 h 702"/>
                          <a:gd name="T68" fmla="*/ 0 w 1073"/>
                          <a:gd name="T69" fmla="*/ 23 h 702"/>
                          <a:gd name="T70" fmla="*/ 0 w 1073"/>
                          <a:gd name="T71" fmla="*/ 21 h 702"/>
                          <a:gd name="T72" fmla="*/ 1 w 1073"/>
                          <a:gd name="T73" fmla="*/ 19 h 702"/>
                          <a:gd name="T74" fmla="*/ 2 w 1073"/>
                          <a:gd name="T75" fmla="*/ 17 h 702"/>
                          <a:gd name="T76" fmla="*/ 2 w 1073"/>
                          <a:gd name="T77" fmla="*/ 15 h 702"/>
                          <a:gd name="T78" fmla="*/ 3 w 1073"/>
                          <a:gd name="T79" fmla="*/ 14 h 702"/>
                          <a:gd name="T80" fmla="*/ 5 w 1073"/>
                          <a:gd name="T81" fmla="*/ 12 h 702"/>
                          <a:gd name="T82" fmla="*/ 6 w 1073"/>
                          <a:gd name="T83" fmla="*/ 10 h 702"/>
                          <a:gd name="T84" fmla="*/ 8 w 1073"/>
                          <a:gd name="T85" fmla="*/ 8 h 702"/>
                          <a:gd name="T86" fmla="*/ 10 w 1073"/>
                          <a:gd name="T87" fmla="*/ 6 h 702"/>
                          <a:gd name="T88" fmla="*/ 12 w 1073"/>
                          <a:gd name="T89" fmla="*/ 5 h 702"/>
                          <a:gd name="T90" fmla="*/ 14 w 1073"/>
                          <a:gd name="T91" fmla="*/ 4 h 702"/>
                          <a:gd name="T92" fmla="*/ 15 w 1073"/>
                          <a:gd name="T93" fmla="*/ 3 h 702"/>
                          <a:gd name="T94" fmla="*/ 18 w 1073"/>
                          <a:gd name="T95" fmla="*/ 2 h 702"/>
                          <a:gd name="T96" fmla="*/ 20 w 1073"/>
                          <a:gd name="T97" fmla="*/ 1 h 702"/>
                          <a:gd name="T98" fmla="*/ 23 w 1073"/>
                          <a:gd name="T99" fmla="*/ 1 h 702"/>
                          <a:gd name="T100" fmla="*/ 26 w 1073"/>
                          <a:gd name="T101" fmla="*/ 0 h 702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w 1073"/>
                          <a:gd name="T154" fmla="*/ 0 h 702"/>
                          <a:gd name="T155" fmla="*/ 1073 w 1073"/>
                          <a:gd name="T156" fmla="*/ 702 h 702"/>
                        </a:gdLst>
                        <a:ahLst/>
                        <a:cxnLst>
                          <a:cxn ang="T102">
                            <a:pos x="T0" y="T1"/>
                          </a:cxn>
                          <a:cxn ang="T103">
                            <a:pos x="T2" y="T3"/>
                          </a:cxn>
                          <a:cxn ang="T104">
                            <a:pos x="T4" y="T5"/>
                          </a:cxn>
                          <a:cxn ang="T105">
                            <a:pos x="T6" y="T7"/>
                          </a:cxn>
                          <a:cxn ang="T106">
                            <a:pos x="T8" y="T9"/>
                          </a:cxn>
                          <a:cxn ang="T107">
                            <a:pos x="T10" y="T11"/>
                          </a:cxn>
                          <a:cxn ang="T108">
                            <a:pos x="T12" y="T13"/>
                          </a:cxn>
                          <a:cxn ang="T109">
                            <a:pos x="T14" y="T15"/>
                          </a:cxn>
                          <a:cxn ang="T110">
                            <a:pos x="T16" y="T17"/>
                          </a:cxn>
                          <a:cxn ang="T111">
                            <a:pos x="T18" y="T19"/>
                          </a:cxn>
                          <a:cxn ang="T112">
                            <a:pos x="T20" y="T21"/>
                          </a:cxn>
                          <a:cxn ang="T113">
                            <a:pos x="T22" y="T23"/>
                          </a:cxn>
                          <a:cxn ang="T114">
                            <a:pos x="T24" y="T25"/>
                          </a:cxn>
                          <a:cxn ang="T115">
                            <a:pos x="T26" y="T27"/>
                          </a:cxn>
                          <a:cxn ang="T116">
                            <a:pos x="T28" y="T29"/>
                          </a:cxn>
                          <a:cxn ang="T117">
                            <a:pos x="T30" y="T31"/>
                          </a:cxn>
                          <a:cxn ang="T118">
                            <a:pos x="T32" y="T33"/>
                          </a:cxn>
                          <a:cxn ang="T119">
                            <a:pos x="T34" y="T35"/>
                          </a:cxn>
                          <a:cxn ang="T120">
                            <a:pos x="T36" y="T37"/>
                          </a:cxn>
                          <a:cxn ang="T121">
                            <a:pos x="T38" y="T39"/>
                          </a:cxn>
                          <a:cxn ang="T122">
                            <a:pos x="T40" y="T41"/>
                          </a:cxn>
                          <a:cxn ang="T123">
                            <a:pos x="T42" y="T43"/>
                          </a:cxn>
                          <a:cxn ang="T124">
                            <a:pos x="T44" y="T45"/>
                          </a:cxn>
                          <a:cxn ang="T125">
                            <a:pos x="T46" y="T47"/>
                          </a:cxn>
                          <a:cxn ang="T126">
                            <a:pos x="T48" y="T49"/>
                          </a:cxn>
                          <a:cxn ang="T127">
                            <a:pos x="T50" y="T51"/>
                          </a:cxn>
                          <a:cxn ang="T128">
                            <a:pos x="T52" y="T53"/>
                          </a:cxn>
                          <a:cxn ang="T129">
                            <a:pos x="T54" y="T55"/>
                          </a:cxn>
                          <a:cxn ang="T130">
                            <a:pos x="T56" y="T57"/>
                          </a:cxn>
                          <a:cxn ang="T131">
                            <a:pos x="T58" y="T59"/>
                          </a:cxn>
                          <a:cxn ang="T132">
                            <a:pos x="T60" y="T61"/>
                          </a:cxn>
                          <a:cxn ang="T133">
                            <a:pos x="T62" y="T63"/>
                          </a:cxn>
                          <a:cxn ang="T134">
                            <a:pos x="T64" y="T65"/>
                          </a:cxn>
                          <a:cxn ang="T135">
                            <a:pos x="T66" y="T67"/>
                          </a:cxn>
                          <a:cxn ang="T136">
                            <a:pos x="T68" y="T69"/>
                          </a:cxn>
                          <a:cxn ang="T137">
                            <a:pos x="T70" y="T71"/>
                          </a:cxn>
                          <a:cxn ang="T138">
                            <a:pos x="T72" y="T73"/>
                          </a:cxn>
                          <a:cxn ang="T139">
                            <a:pos x="T74" y="T75"/>
                          </a:cxn>
                          <a:cxn ang="T140">
                            <a:pos x="T76" y="T77"/>
                          </a:cxn>
                          <a:cxn ang="T141">
                            <a:pos x="T78" y="T79"/>
                          </a:cxn>
                          <a:cxn ang="T142">
                            <a:pos x="T80" y="T81"/>
                          </a:cxn>
                          <a:cxn ang="T143">
                            <a:pos x="T82" y="T83"/>
                          </a:cxn>
                          <a:cxn ang="T144">
                            <a:pos x="T84" y="T85"/>
                          </a:cxn>
                          <a:cxn ang="T145">
                            <a:pos x="T86" y="T87"/>
                          </a:cxn>
                          <a:cxn ang="T146">
                            <a:pos x="T88" y="T89"/>
                          </a:cxn>
                          <a:cxn ang="T147">
                            <a:pos x="T90" y="T91"/>
                          </a:cxn>
                          <a:cxn ang="T148">
                            <a:pos x="T92" y="T93"/>
                          </a:cxn>
                          <a:cxn ang="T149">
                            <a:pos x="T94" y="T95"/>
                          </a:cxn>
                          <a:cxn ang="T150">
                            <a:pos x="T96" y="T97"/>
                          </a:cxn>
                          <a:cxn ang="T151">
                            <a:pos x="T98" y="T99"/>
                          </a:cxn>
                          <a:cxn ang="T152">
                            <a:pos x="T100" y="T101"/>
                          </a:cxn>
                        </a:cxnLst>
                        <a:rect l="T153" t="T154" r="T155" b="T156"/>
                        <a:pathLst>
                          <a:path w="1073" h="702">
                            <a:moveTo>
                              <a:pt x="680" y="5"/>
                            </a:moveTo>
                            <a:lnTo>
                              <a:pt x="713" y="1"/>
                            </a:lnTo>
                            <a:lnTo>
                              <a:pt x="751" y="0"/>
                            </a:lnTo>
                            <a:lnTo>
                              <a:pt x="789" y="1"/>
                            </a:lnTo>
                            <a:lnTo>
                              <a:pt x="835" y="4"/>
                            </a:lnTo>
                            <a:lnTo>
                              <a:pt x="876" y="6"/>
                            </a:lnTo>
                            <a:lnTo>
                              <a:pt x="911" y="8"/>
                            </a:lnTo>
                            <a:lnTo>
                              <a:pt x="947" y="11"/>
                            </a:lnTo>
                            <a:lnTo>
                              <a:pt x="975" y="14"/>
                            </a:lnTo>
                            <a:lnTo>
                              <a:pt x="999" y="20"/>
                            </a:lnTo>
                            <a:lnTo>
                              <a:pt x="1019" y="27"/>
                            </a:lnTo>
                            <a:lnTo>
                              <a:pt x="1035" y="37"/>
                            </a:lnTo>
                            <a:lnTo>
                              <a:pt x="1046" y="46"/>
                            </a:lnTo>
                            <a:lnTo>
                              <a:pt x="1058" y="58"/>
                            </a:lnTo>
                            <a:lnTo>
                              <a:pt x="1065" y="69"/>
                            </a:lnTo>
                            <a:lnTo>
                              <a:pt x="1070" y="87"/>
                            </a:lnTo>
                            <a:lnTo>
                              <a:pt x="1073" y="102"/>
                            </a:lnTo>
                            <a:lnTo>
                              <a:pt x="1072" y="122"/>
                            </a:lnTo>
                            <a:lnTo>
                              <a:pt x="1067" y="142"/>
                            </a:lnTo>
                            <a:lnTo>
                              <a:pt x="1062" y="155"/>
                            </a:lnTo>
                            <a:lnTo>
                              <a:pt x="1054" y="167"/>
                            </a:lnTo>
                            <a:lnTo>
                              <a:pt x="1043" y="175"/>
                            </a:lnTo>
                            <a:lnTo>
                              <a:pt x="1034" y="181"/>
                            </a:lnTo>
                            <a:lnTo>
                              <a:pt x="1024" y="186"/>
                            </a:lnTo>
                            <a:lnTo>
                              <a:pt x="1008" y="188"/>
                            </a:lnTo>
                            <a:lnTo>
                              <a:pt x="985" y="187"/>
                            </a:lnTo>
                            <a:lnTo>
                              <a:pt x="961" y="186"/>
                            </a:lnTo>
                            <a:lnTo>
                              <a:pt x="935" y="188"/>
                            </a:lnTo>
                            <a:lnTo>
                              <a:pt x="913" y="189"/>
                            </a:lnTo>
                            <a:lnTo>
                              <a:pt x="886" y="190"/>
                            </a:lnTo>
                            <a:lnTo>
                              <a:pt x="860" y="190"/>
                            </a:lnTo>
                            <a:lnTo>
                              <a:pt x="832" y="188"/>
                            </a:lnTo>
                            <a:lnTo>
                              <a:pt x="801" y="188"/>
                            </a:lnTo>
                            <a:lnTo>
                              <a:pt x="771" y="186"/>
                            </a:lnTo>
                            <a:lnTo>
                              <a:pt x="745" y="188"/>
                            </a:lnTo>
                            <a:lnTo>
                              <a:pt x="714" y="190"/>
                            </a:lnTo>
                            <a:lnTo>
                              <a:pt x="682" y="192"/>
                            </a:lnTo>
                            <a:lnTo>
                              <a:pt x="655" y="198"/>
                            </a:lnTo>
                            <a:lnTo>
                              <a:pt x="627" y="207"/>
                            </a:lnTo>
                            <a:lnTo>
                              <a:pt x="600" y="216"/>
                            </a:lnTo>
                            <a:lnTo>
                              <a:pt x="570" y="227"/>
                            </a:lnTo>
                            <a:lnTo>
                              <a:pt x="541" y="238"/>
                            </a:lnTo>
                            <a:lnTo>
                              <a:pt x="517" y="248"/>
                            </a:lnTo>
                            <a:lnTo>
                              <a:pt x="489" y="259"/>
                            </a:lnTo>
                            <a:lnTo>
                              <a:pt x="467" y="272"/>
                            </a:lnTo>
                            <a:lnTo>
                              <a:pt x="447" y="283"/>
                            </a:lnTo>
                            <a:lnTo>
                              <a:pt x="426" y="295"/>
                            </a:lnTo>
                            <a:lnTo>
                              <a:pt x="404" y="308"/>
                            </a:lnTo>
                            <a:lnTo>
                              <a:pt x="387" y="324"/>
                            </a:lnTo>
                            <a:lnTo>
                              <a:pt x="366" y="346"/>
                            </a:lnTo>
                            <a:lnTo>
                              <a:pt x="350" y="365"/>
                            </a:lnTo>
                            <a:lnTo>
                              <a:pt x="335" y="381"/>
                            </a:lnTo>
                            <a:lnTo>
                              <a:pt x="319" y="403"/>
                            </a:lnTo>
                            <a:lnTo>
                              <a:pt x="307" y="424"/>
                            </a:lnTo>
                            <a:lnTo>
                              <a:pt x="295" y="448"/>
                            </a:lnTo>
                            <a:lnTo>
                              <a:pt x="283" y="470"/>
                            </a:lnTo>
                            <a:lnTo>
                              <a:pt x="273" y="494"/>
                            </a:lnTo>
                            <a:lnTo>
                              <a:pt x="268" y="517"/>
                            </a:lnTo>
                            <a:lnTo>
                              <a:pt x="262" y="539"/>
                            </a:lnTo>
                            <a:lnTo>
                              <a:pt x="258" y="564"/>
                            </a:lnTo>
                            <a:lnTo>
                              <a:pt x="255" y="587"/>
                            </a:lnTo>
                            <a:lnTo>
                              <a:pt x="252" y="617"/>
                            </a:lnTo>
                            <a:lnTo>
                              <a:pt x="251" y="645"/>
                            </a:lnTo>
                            <a:lnTo>
                              <a:pt x="250" y="672"/>
                            </a:lnTo>
                            <a:lnTo>
                              <a:pt x="248" y="702"/>
                            </a:lnTo>
                            <a:lnTo>
                              <a:pt x="5" y="700"/>
                            </a:lnTo>
                            <a:lnTo>
                              <a:pt x="1" y="675"/>
                            </a:lnTo>
                            <a:lnTo>
                              <a:pt x="0" y="651"/>
                            </a:lnTo>
                            <a:lnTo>
                              <a:pt x="2" y="623"/>
                            </a:lnTo>
                            <a:lnTo>
                              <a:pt x="5" y="589"/>
                            </a:lnTo>
                            <a:lnTo>
                              <a:pt x="8" y="558"/>
                            </a:lnTo>
                            <a:lnTo>
                              <a:pt x="11" y="533"/>
                            </a:lnTo>
                            <a:lnTo>
                              <a:pt x="17" y="509"/>
                            </a:lnTo>
                            <a:lnTo>
                              <a:pt x="23" y="485"/>
                            </a:lnTo>
                            <a:lnTo>
                              <a:pt x="33" y="457"/>
                            </a:lnTo>
                            <a:lnTo>
                              <a:pt x="42" y="430"/>
                            </a:lnTo>
                            <a:lnTo>
                              <a:pt x="51" y="407"/>
                            </a:lnTo>
                            <a:lnTo>
                              <a:pt x="62" y="384"/>
                            </a:lnTo>
                            <a:lnTo>
                              <a:pt x="73" y="360"/>
                            </a:lnTo>
                            <a:lnTo>
                              <a:pt x="86" y="339"/>
                            </a:lnTo>
                            <a:lnTo>
                              <a:pt x="100" y="315"/>
                            </a:lnTo>
                            <a:lnTo>
                              <a:pt x="117" y="290"/>
                            </a:lnTo>
                            <a:lnTo>
                              <a:pt x="134" y="265"/>
                            </a:lnTo>
                            <a:lnTo>
                              <a:pt x="151" y="244"/>
                            </a:lnTo>
                            <a:lnTo>
                              <a:pt x="170" y="219"/>
                            </a:lnTo>
                            <a:lnTo>
                              <a:pt x="190" y="200"/>
                            </a:lnTo>
                            <a:lnTo>
                              <a:pt x="215" y="179"/>
                            </a:lnTo>
                            <a:lnTo>
                              <a:pt x="240" y="159"/>
                            </a:lnTo>
                            <a:lnTo>
                              <a:pt x="266" y="137"/>
                            </a:lnTo>
                            <a:lnTo>
                              <a:pt x="291" y="120"/>
                            </a:lnTo>
                            <a:lnTo>
                              <a:pt x="315" y="103"/>
                            </a:lnTo>
                            <a:lnTo>
                              <a:pt x="338" y="90"/>
                            </a:lnTo>
                            <a:lnTo>
                              <a:pt x="362" y="77"/>
                            </a:lnTo>
                            <a:lnTo>
                              <a:pt x="384" y="64"/>
                            </a:lnTo>
                            <a:lnTo>
                              <a:pt x="410" y="52"/>
                            </a:lnTo>
                            <a:lnTo>
                              <a:pt x="438" y="43"/>
                            </a:lnTo>
                            <a:lnTo>
                              <a:pt x="469" y="36"/>
                            </a:lnTo>
                            <a:lnTo>
                              <a:pt x="501" y="29"/>
                            </a:lnTo>
                            <a:lnTo>
                              <a:pt x="533" y="24"/>
                            </a:lnTo>
                            <a:lnTo>
                              <a:pt x="572" y="19"/>
                            </a:lnTo>
                            <a:lnTo>
                              <a:pt x="611" y="14"/>
                            </a:lnTo>
                            <a:lnTo>
                              <a:pt x="645" y="9"/>
                            </a:lnTo>
                            <a:lnTo>
                              <a:pt x="680" y="5"/>
                            </a:lnTo>
                            <a:close/>
                          </a:path>
                        </a:pathLst>
                      </a:custGeom>
                      <a:solidFill>
                        <a:srgbClr val="80008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181254" name="Group 1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89" y="1587"/>
                        <a:ext cx="198" cy="131"/>
                        <a:chOff x="2089" y="1587"/>
                        <a:chExt cx="198" cy="131"/>
                      </a:xfrm>
                    </p:grpSpPr>
                    <p:grpSp>
                      <p:nvGrpSpPr>
                        <p:cNvPr id="181255" name="Group 1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10" y="1599"/>
                          <a:ext cx="177" cy="119"/>
                          <a:chOff x="2110" y="1599"/>
                          <a:chExt cx="177" cy="119"/>
                        </a:xfrm>
                      </p:grpSpPr>
                      <p:sp>
                        <p:nvSpPr>
                          <p:cNvPr id="62860" name="Freeform 14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0" y="1599"/>
                            <a:ext cx="177" cy="111"/>
                          </a:xfrm>
                          <a:custGeom>
                            <a:avLst/>
                            <a:gdLst>
                              <a:gd name="T0" fmla="*/ 19 w 883"/>
                              <a:gd name="T1" fmla="*/ 0 h 559"/>
                              <a:gd name="T2" fmla="*/ 21 w 883"/>
                              <a:gd name="T3" fmla="*/ 0 h 559"/>
                              <a:gd name="T4" fmla="*/ 23 w 883"/>
                              <a:gd name="T5" fmla="*/ 0 h 559"/>
                              <a:gd name="T6" fmla="*/ 26 w 883"/>
                              <a:gd name="T7" fmla="*/ 0 h 559"/>
                              <a:gd name="T8" fmla="*/ 28 w 883"/>
                              <a:gd name="T9" fmla="*/ 0 h 559"/>
                              <a:gd name="T10" fmla="*/ 30 w 883"/>
                              <a:gd name="T11" fmla="*/ 0 h 559"/>
                              <a:gd name="T12" fmla="*/ 33 w 883"/>
                              <a:gd name="T13" fmla="*/ 0 h 559"/>
                              <a:gd name="T14" fmla="*/ 35 w 883"/>
                              <a:gd name="T15" fmla="*/ 0 h 559"/>
                              <a:gd name="T16" fmla="*/ 35 w 883"/>
                              <a:gd name="T17" fmla="*/ 1 h 559"/>
                              <a:gd name="T18" fmla="*/ 35 w 883"/>
                              <a:gd name="T19" fmla="*/ 2 h 559"/>
                              <a:gd name="T20" fmla="*/ 32 w 883"/>
                              <a:gd name="T21" fmla="*/ 2 h 559"/>
                              <a:gd name="T22" fmla="*/ 30 w 883"/>
                              <a:gd name="T23" fmla="*/ 2 h 559"/>
                              <a:gd name="T24" fmla="*/ 28 w 883"/>
                              <a:gd name="T25" fmla="*/ 2 h 559"/>
                              <a:gd name="T26" fmla="*/ 26 w 883"/>
                              <a:gd name="T27" fmla="*/ 2 h 559"/>
                              <a:gd name="T28" fmla="*/ 24 w 883"/>
                              <a:gd name="T29" fmla="*/ 2 h 559"/>
                              <a:gd name="T30" fmla="*/ 21 w 883"/>
                              <a:gd name="T31" fmla="*/ 2 h 559"/>
                              <a:gd name="T32" fmla="*/ 19 w 883"/>
                              <a:gd name="T33" fmla="*/ 2 h 559"/>
                              <a:gd name="T34" fmla="*/ 17 w 883"/>
                              <a:gd name="T35" fmla="*/ 3 h 559"/>
                              <a:gd name="T36" fmla="*/ 14 w 883"/>
                              <a:gd name="T37" fmla="*/ 3 h 559"/>
                              <a:gd name="T38" fmla="*/ 12 w 883"/>
                              <a:gd name="T39" fmla="*/ 4 h 559"/>
                              <a:gd name="T40" fmla="*/ 10 w 883"/>
                              <a:gd name="T41" fmla="*/ 5 h 559"/>
                              <a:gd name="T42" fmla="*/ 9 w 883"/>
                              <a:gd name="T43" fmla="*/ 6 h 559"/>
                              <a:gd name="T44" fmla="*/ 7 w 883"/>
                              <a:gd name="T45" fmla="*/ 7 h 559"/>
                              <a:gd name="T46" fmla="*/ 6 w 883"/>
                              <a:gd name="T47" fmla="*/ 9 h 559"/>
                              <a:gd name="T48" fmla="*/ 4 w 883"/>
                              <a:gd name="T49" fmla="*/ 10 h 559"/>
                              <a:gd name="T50" fmla="*/ 3 w 883"/>
                              <a:gd name="T51" fmla="*/ 12 h 559"/>
                              <a:gd name="T52" fmla="*/ 2 w 883"/>
                              <a:gd name="T53" fmla="*/ 14 h 559"/>
                              <a:gd name="T54" fmla="*/ 2 w 883"/>
                              <a:gd name="T55" fmla="*/ 16 h 559"/>
                              <a:gd name="T56" fmla="*/ 2 w 883"/>
                              <a:gd name="T57" fmla="*/ 17 h 559"/>
                              <a:gd name="T58" fmla="*/ 2 w 883"/>
                              <a:gd name="T59" fmla="*/ 20 h 559"/>
                              <a:gd name="T60" fmla="*/ 1 w 883"/>
                              <a:gd name="T61" fmla="*/ 22 h 559"/>
                              <a:gd name="T62" fmla="*/ 0 w 883"/>
                              <a:gd name="T63" fmla="*/ 21 h 559"/>
                              <a:gd name="T64" fmla="*/ 0 w 883"/>
                              <a:gd name="T65" fmla="*/ 19 h 559"/>
                              <a:gd name="T66" fmla="*/ 0 w 883"/>
                              <a:gd name="T67" fmla="*/ 16 h 559"/>
                              <a:gd name="T68" fmla="*/ 1 w 883"/>
                              <a:gd name="T69" fmla="*/ 14 h 559"/>
                              <a:gd name="T70" fmla="*/ 1 w 883"/>
                              <a:gd name="T71" fmla="*/ 12 h 559"/>
                              <a:gd name="T72" fmla="*/ 2 w 883"/>
                              <a:gd name="T73" fmla="*/ 10 h 559"/>
                              <a:gd name="T74" fmla="*/ 3 w 883"/>
                              <a:gd name="T75" fmla="*/ 9 h 559"/>
                              <a:gd name="T76" fmla="*/ 5 w 883"/>
                              <a:gd name="T77" fmla="*/ 7 h 559"/>
                              <a:gd name="T78" fmla="*/ 7 w 883"/>
                              <a:gd name="T79" fmla="*/ 5 h 559"/>
                              <a:gd name="T80" fmla="*/ 8 w 883"/>
                              <a:gd name="T81" fmla="*/ 4 h 559"/>
                              <a:gd name="T82" fmla="*/ 11 w 883"/>
                              <a:gd name="T83" fmla="*/ 3 h 559"/>
                              <a:gd name="T84" fmla="*/ 13 w 883"/>
                              <a:gd name="T85" fmla="*/ 2 h 559"/>
                              <a:gd name="T86" fmla="*/ 16 w 883"/>
                              <a:gd name="T87" fmla="*/ 1 h 559"/>
                              <a:gd name="T88" fmla="*/ 18 w 883"/>
                              <a:gd name="T89" fmla="*/ 0 h 559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w 883"/>
                              <a:gd name="T136" fmla="*/ 0 h 559"/>
                              <a:gd name="T137" fmla="*/ 883 w 883"/>
                              <a:gd name="T138" fmla="*/ 559 h 559"/>
                            </a:gdLst>
                            <a:ahLst/>
                            <a:cxnLst>
                              <a:cxn ang="T90">
                                <a:pos x="T0" y="T1"/>
                              </a:cxn>
                              <a:cxn ang="T91">
                                <a:pos x="T2" y="T3"/>
                              </a:cxn>
                              <a:cxn ang="T92">
                                <a:pos x="T4" y="T5"/>
                              </a:cxn>
                              <a:cxn ang="T93">
                                <a:pos x="T6" y="T7"/>
                              </a:cxn>
                              <a:cxn ang="T94">
                                <a:pos x="T8" y="T9"/>
                              </a:cxn>
                              <a:cxn ang="T95">
                                <a:pos x="T10" y="T11"/>
                              </a:cxn>
                              <a:cxn ang="T96">
                                <a:pos x="T12" y="T13"/>
                              </a:cxn>
                              <a:cxn ang="T97">
                                <a:pos x="T14" y="T15"/>
                              </a:cxn>
                              <a:cxn ang="T98">
                                <a:pos x="T16" y="T17"/>
                              </a:cxn>
                              <a:cxn ang="T99">
                                <a:pos x="T18" y="T19"/>
                              </a:cxn>
                              <a:cxn ang="T100">
                                <a:pos x="T20" y="T21"/>
                              </a:cxn>
                              <a:cxn ang="T101">
                                <a:pos x="T22" y="T23"/>
                              </a:cxn>
                              <a:cxn ang="T102">
                                <a:pos x="T24" y="T25"/>
                              </a:cxn>
                              <a:cxn ang="T103">
                                <a:pos x="T26" y="T27"/>
                              </a:cxn>
                              <a:cxn ang="T104">
                                <a:pos x="T28" y="T29"/>
                              </a:cxn>
                              <a:cxn ang="T105">
                                <a:pos x="T30" y="T31"/>
                              </a:cxn>
                              <a:cxn ang="T106">
                                <a:pos x="T32" y="T33"/>
                              </a:cxn>
                              <a:cxn ang="T107">
                                <a:pos x="T34" y="T35"/>
                              </a:cxn>
                              <a:cxn ang="T108">
                                <a:pos x="T36" y="T37"/>
                              </a:cxn>
                              <a:cxn ang="T109">
                                <a:pos x="T38" y="T39"/>
                              </a:cxn>
                              <a:cxn ang="T110">
                                <a:pos x="T40" y="T41"/>
                              </a:cxn>
                              <a:cxn ang="T111">
                                <a:pos x="T42" y="T43"/>
                              </a:cxn>
                              <a:cxn ang="T112">
                                <a:pos x="T44" y="T45"/>
                              </a:cxn>
                              <a:cxn ang="T113">
                                <a:pos x="T46" y="T47"/>
                              </a:cxn>
                              <a:cxn ang="T114">
                                <a:pos x="T48" y="T49"/>
                              </a:cxn>
                              <a:cxn ang="T115">
                                <a:pos x="T50" y="T51"/>
                              </a:cxn>
                              <a:cxn ang="T116">
                                <a:pos x="T52" y="T53"/>
                              </a:cxn>
                              <a:cxn ang="T117">
                                <a:pos x="T54" y="T55"/>
                              </a:cxn>
                              <a:cxn ang="T118">
                                <a:pos x="T56" y="T57"/>
                              </a:cxn>
                              <a:cxn ang="T119">
                                <a:pos x="T58" y="T59"/>
                              </a:cxn>
                              <a:cxn ang="T120">
                                <a:pos x="T60" y="T61"/>
                              </a:cxn>
                              <a:cxn ang="T121">
                                <a:pos x="T62" y="T63"/>
                              </a:cxn>
                              <a:cxn ang="T122">
                                <a:pos x="T64" y="T65"/>
                              </a:cxn>
                              <a:cxn ang="T123">
                                <a:pos x="T66" y="T67"/>
                              </a:cxn>
                              <a:cxn ang="T124">
                                <a:pos x="T68" y="T69"/>
                              </a:cxn>
                              <a:cxn ang="T125">
                                <a:pos x="T70" y="T71"/>
                              </a:cxn>
                              <a:cxn ang="T126">
                                <a:pos x="T72" y="T73"/>
                              </a:cxn>
                              <a:cxn ang="T127">
                                <a:pos x="T74" y="T75"/>
                              </a:cxn>
                              <a:cxn ang="T128">
                                <a:pos x="T76" y="T77"/>
                              </a:cxn>
                              <a:cxn ang="T129">
                                <a:pos x="T78" y="T79"/>
                              </a:cxn>
                              <a:cxn ang="T130">
                                <a:pos x="T80" y="T81"/>
                              </a:cxn>
                              <a:cxn ang="T131">
                                <a:pos x="T82" y="T83"/>
                              </a:cxn>
                              <a:cxn ang="T132">
                                <a:pos x="T84" y="T85"/>
                              </a:cxn>
                              <a:cxn ang="T133">
                                <a:pos x="T86" y="T87"/>
                              </a:cxn>
                              <a:cxn ang="T134">
                                <a:pos x="T88" y="T89"/>
                              </a:cxn>
                            </a:cxnLst>
                            <a:rect l="T135" t="T136" r="T137" b="T138"/>
                            <a:pathLst>
                              <a:path w="883" h="559">
                                <a:moveTo>
                                  <a:pt x="450" y="11"/>
                                </a:moveTo>
                                <a:lnTo>
                                  <a:pt x="463" y="8"/>
                                </a:lnTo>
                                <a:lnTo>
                                  <a:pt x="490" y="5"/>
                                </a:lnTo>
                                <a:lnTo>
                                  <a:pt x="522" y="3"/>
                                </a:lnTo>
                                <a:lnTo>
                                  <a:pt x="552" y="1"/>
                                </a:lnTo>
                                <a:lnTo>
                                  <a:pt x="580" y="2"/>
                                </a:lnTo>
                                <a:lnTo>
                                  <a:pt x="610" y="3"/>
                                </a:lnTo>
                                <a:lnTo>
                                  <a:pt x="641" y="4"/>
                                </a:lnTo>
                                <a:lnTo>
                                  <a:pt x="669" y="6"/>
                                </a:lnTo>
                                <a:lnTo>
                                  <a:pt x="699" y="4"/>
                                </a:lnTo>
                                <a:lnTo>
                                  <a:pt x="727" y="3"/>
                                </a:lnTo>
                                <a:lnTo>
                                  <a:pt x="760" y="1"/>
                                </a:lnTo>
                                <a:lnTo>
                                  <a:pt x="791" y="0"/>
                                </a:lnTo>
                                <a:lnTo>
                                  <a:pt x="816" y="1"/>
                                </a:lnTo>
                                <a:lnTo>
                                  <a:pt x="840" y="2"/>
                                </a:lnTo>
                                <a:lnTo>
                                  <a:pt x="866" y="3"/>
                                </a:lnTo>
                                <a:lnTo>
                                  <a:pt x="883" y="6"/>
                                </a:lnTo>
                                <a:lnTo>
                                  <a:pt x="881" y="20"/>
                                </a:lnTo>
                                <a:lnTo>
                                  <a:pt x="878" y="32"/>
                                </a:lnTo>
                                <a:lnTo>
                                  <a:pt x="875" y="43"/>
                                </a:lnTo>
                                <a:lnTo>
                                  <a:pt x="811" y="44"/>
                                </a:lnTo>
                                <a:lnTo>
                                  <a:pt x="795" y="46"/>
                                </a:lnTo>
                                <a:lnTo>
                                  <a:pt x="773" y="45"/>
                                </a:lnTo>
                                <a:lnTo>
                                  <a:pt x="748" y="44"/>
                                </a:lnTo>
                                <a:lnTo>
                                  <a:pt x="723" y="46"/>
                                </a:lnTo>
                                <a:lnTo>
                                  <a:pt x="700" y="48"/>
                                </a:lnTo>
                                <a:lnTo>
                                  <a:pt x="673" y="49"/>
                                </a:lnTo>
                                <a:lnTo>
                                  <a:pt x="649" y="49"/>
                                </a:lnTo>
                                <a:lnTo>
                                  <a:pt x="620" y="46"/>
                                </a:lnTo>
                                <a:lnTo>
                                  <a:pt x="589" y="46"/>
                                </a:lnTo>
                                <a:lnTo>
                                  <a:pt x="560" y="44"/>
                                </a:lnTo>
                                <a:lnTo>
                                  <a:pt x="532" y="46"/>
                                </a:lnTo>
                                <a:lnTo>
                                  <a:pt x="502" y="49"/>
                                </a:lnTo>
                                <a:lnTo>
                                  <a:pt x="470" y="51"/>
                                </a:lnTo>
                                <a:lnTo>
                                  <a:pt x="442" y="57"/>
                                </a:lnTo>
                                <a:lnTo>
                                  <a:pt x="415" y="66"/>
                                </a:lnTo>
                                <a:lnTo>
                                  <a:pt x="387" y="75"/>
                                </a:lnTo>
                                <a:lnTo>
                                  <a:pt x="357" y="86"/>
                                </a:lnTo>
                                <a:lnTo>
                                  <a:pt x="329" y="96"/>
                                </a:lnTo>
                                <a:lnTo>
                                  <a:pt x="304" y="106"/>
                                </a:lnTo>
                                <a:lnTo>
                                  <a:pt x="277" y="117"/>
                                </a:lnTo>
                                <a:lnTo>
                                  <a:pt x="255" y="130"/>
                                </a:lnTo>
                                <a:lnTo>
                                  <a:pt x="235" y="140"/>
                                </a:lnTo>
                                <a:lnTo>
                                  <a:pt x="214" y="152"/>
                                </a:lnTo>
                                <a:lnTo>
                                  <a:pt x="193" y="165"/>
                                </a:lnTo>
                                <a:lnTo>
                                  <a:pt x="175" y="181"/>
                                </a:lnTo>
                                <a:lnTo>
                                  <a:pt x="155" y="203"/>
                                </a:lnTo>
                                <a:lnTo>
                                  <a:pt x="139" y="222"/>
                                </a:lnTo>
                                <a:lnTo>
                                  <a:pt x="123" y="238"/>
                                </a:lnTo>
                                <a:lnTo>
                                  <a:pt x="108" y="260"/>
                                </a:lnTo>
                                <a:lnTo>
                                  <a:pt x="96" y="281"/>
                                </a:lnTo>
                                <a:lnTo>
                                  <a:pt x="83" y="305"/>
                                </a:lnTo>
                                <a:lnTo>
                                  <a:pt x="71" y="328"/>
                                </a:lnTo>
                                <a:lnTo>
                                  <a:pt x="62" y="351"/>
                                </a:lnTo>
                                <a:lnTo>
                                  <a:pt x="56" y="375"/>
                                </a:lnTo>
                                <a:lnTo>
                                  <a:pt x="50" y="398"/>
                                </a:lnTo>
                                <a:lnTo>
                                  <a:pt x="45" y="421"/>
                                </a:lnTo>
                                <a:lnTo>
                                  <a:pt x="42" y="444"/>
                                </a:lnTo>
                                <a:lnTo>
                                  <a:pt x="39" y="474"/>
                                </a:lnTo>
                                <a:lnTo>
                                  <a:pt x="38" y="502"/>
                                </a:lnTo>
                                <a:lnTo>
                                  <a:pt x="37" y="529"/>
                                </a:lnTo>
                                <a:lnTo>
                                  <a:pt x="35" y="559"/>
                                </a:lnTo>
                                <a:lnTo>
                                  <a:pt x="8" y="553"/>
                                </a:lnTo>
                                <a:lnTo>
                                  <a:pt x="5" y="525"/>
                                </a:lnTo>
                                <a:lnTo>
                                  <a:pt x="3" y="501"/>
                                </a:lnTo>
                                <a:lnTo>
                                  <a:pt x="0" y="475"/>
                                </a:lnTo>
                                <a:lnTo>
                                  <a:pt x="1" y="444"/>
                                </a:lnTo>
                                <a:lnTo>
                                  <a:pt x="4" y="415"/>
                                </a:lnTo>
                                <a:lnTo>
                                  <a:pt x="10" y="380"/>
                                </a:lnTo>
                                <a:lnTo>
                                  <a:pt x="15" y="355"/>
                                </a:lnTo>
                                <a:lnTo>
                                  <a:pt x="23" y="329"/>
                                </a:lnTo>
                                <a:lnTo>
                                  <a:pt x="31" y="305"/>
                                </a:lnTo>
                                <a:lnTo>
                                  <a:pt x="41" y="283"/>
                                </a:lnTo>
                                <a:lnTo>
                                  <a:pt x="54" y="262"/>
                                </a:lnTo>
                                <a:lnTo>
                                  <a:pt x="68" y="238"/>
                                </a:lnTo>
                                <a:lnTo>
                                  <a:pt x="85" y="215"/>
                                </a:lnTo>
                                <a:lnTo>
                                  <a:pt x="103" y="193"/>
                                </a:lnTo>
                                <a:lnTo>
                                  <a:pt x="122" y="173"/>
                                </a:lnTo>
                                <a:lnTo>
                                  <a:pt x="142" y="151"/>
                                </a:lnTo>
                                <a:lnTo>
                                  <a:pt x="163" y="132"/>
                                </a:lnTo>
                                <a:lnTo>
                                  <a:pt x="186" y="114"/>
                                </a:lnTo>
                                <a:lnTo>
                                  <a:pt x="211" y="99"/>
                                </a:lnTo>
                                <a:lnTo>
                                  <a:pt x="239" y="85"/>
                                </a:lnTo>
                                <a:lnTo>
                                  <a:pt x="270" y="69"/>
                                </a:lnTo>
                                <a:lnTo>
                                  <a:pt x="300" y="59"/>
                                </a:lnTo>
                                <a:lnTo>
                                  <a:pt x="332" y="46"/>
                                </a:lnTo>
                                <a:lnTo>
                                  <a:pt x="367" y="34"/>
                                </a:lnTo>
                                <a:lnTo>
                                  <a:pt x="396" y="24"/>
                                </a:lnTo>
                                <a:lnTo>
                                  <a:pt x="426" y="16"/>
                                </a:lnTo>
                                <a:lnTo>
                                  <a:pt x="450" y="1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00C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861" name="Freeform 14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115" y="1606"/>
                            <a:ext cx="170" cy="112"/>
                          </a:xfrm>
                          <a:custGeom>
                            <a:avLst/>
                            <a:gdLst>
                              <a:gd name="T0" fmla="*/ 18 w 854"/>
                              <a:gd name="T1" fmla="*/ 0 h 560"/>
                              <a:gd name="T2" fmla="*/ 21 w 854"/>
                              <a:gd name="T3" fmla="*/ 0 h 560"/>
                              <a:gd name="T4" fmla="*/ 23 w 854"/>
                              <a:gd name="T5" fmla="*/ 0 h 560"/>
                              <a:gd name="T6" fmla="*/ 25 w 854"/>
                              <a:gd name="T7" fmla="*/ 0 h 560"/>
                              <a:gd name="T8" fmla="*/ 28 w 854"/>
                              <a:gd name="T9" fmla="*/ 0 h 560"/>
                              <a:gd name="T10" fmla="*/ 30 w 854"/>
                              <a:gd name="T11" fmla="*/ 0 h 560"/>
                              <a:gd name="T12" fmla="*/ 32 w 854"/>
                              <a:gd name="T13" fmla="*/ 0 h 560"/>
                              <a:gd name="T14" fmla="*/ 34 w 854"/>
                              <a:gd name="T15" fmla="*/ 0 h 560"/>
                              <a:gd name="T16" fmla="*/ 33 w 854"/>
                              <a:gd name="T17" fmla="*/ 1 h 560"/>
                              <a:gd name="T18" fmla="*/ 32 w 854"/>
                              <a:gd name="T19" fmla="*/ 2 h 560"/>
                              <a:gd name="T20" fmla="*/ 31 w 854"/>
                              <a:gd name="T21" fmla="*/ 2 h 560"/>
                              <a:gd name="T22" fmla="*/ 30 w 854"/>
                              <a:gd name="T23" fmla="*/ 2 h 560"/>
                              <a:gd name="T24" fmla="*/ 28 w 854"/>
                              <a:gd name="T25" fmla="*/ 2 h 560"/>
                              <a:gd name="T26" fmla="*/ 26 w 854"/>
                              <a:gd name="T27" fmla="*/ 2 h 560"/>
                              <a:gd name="T28" fmla="*/ 23 w 854"/>
                              <a:gd name="T29" fmla="*/ 2 h 560"/>
                              <a:gd name="T30" fmla="*/ 21 w 854"/>
                              <a:gd name="T31" fmla="*/ 2 h 560"/>
                              <a:gd name="T32" fmla="*/ 19 w 854"/>
                              <a:gd name="T33" fmla="*/ 2 h 560"/>
                              <a:gd name="T34" fmla="*/ 16 w 854"/>
                              <a:gd name="T35" fmla="*/ 3 h 560"/>
                              <a:gd name="T36" fmla="*/ 14 w 854"/>
                              <a:gd name="T37" fmla="*/ 3 h 560"/>
                              <a:gd name="T38" fmla="*/ 12 w 854"/>
                              <a:gd name="T39" fmla="*/ 4 h 560"/>
                              <a:gd name="T40" fmla="*/ 10 w 854"/>
                              <a:gd name="T41" fmla="*/ 5 h 560"/>
                              <a:gd name="T42" fmla="*/ 9 w 854"/>
                              <a:gd name="T43" fmla="*/ 6 h 560"/>
                              <a:gd name="T44" fmla="*/ 7 w 854"/>
                              <a:gd name="T45" fmla="*/ 7 h 560"/>
                              <a:gd name="T46" fmla="*/ 5 w 854"/>
                              <a:gd name="T47" fmla="*/ 9 h 560"/>
                              <a:gd name="T48" fmla="*/ 4 w 854"/>
                              <a:gd name="T49" fmla="*/ 10 h 560"/>
                              <a:gd name="T50" fmla="*/ 3 w 854"/>
                              <a:gd name="T51" fmla="*/ 12 h 560"/>
                              <a:gd name="T52" fmla="*/ 2 w 854"/>
                              <a:gd name="T53" fmla="*/ 14 h 560"/>
                              <a:gd name="T54" fmla="*/ 2 w 854"/>
                              <a:gd name="T55" fmla="*/ 16 h 560"/>
                              <a:gd name="T56" fmla="*/ 2 w 854"/>
                              <a:gd name="T57" fmla="*/ 18 h 560"/>
                              <a:gd name="T58" fmla="*/ 2 w 854"/>
                              <a:gd name="T59" fmla="*/ 20 h 560"/>
                              <a:gd name="T60" fmla="*/ 1 w 854"/>
                              <a:gd name="T61" fmla="*/ 22 h 560"/>
                              <a:gd name="T62" fmla="*/ 0 w 854"/>
                              <a:gd name="T63" fmla="*/ 21 h 560"/>
                              <a:gd name="T64" fmla="*/ 0 w 854"/>
                              <a:gd name="T65" fmla="*/ 19 h 560"/>
                              <a:gd name="T66" fmla="*/ 0 w 854"/>
                              <a:gd name="T67" fmla="*/ 17 h 560"/>
                              <a:gd name="T68" fmla="*/ 1 w 854"/>
                              <a:gd name="T69" fmla="*/ 14 h 560"/>
                              <a:gd name="T70" fmla="*/ 1 w 854"/>
                              <a:gd name="T71" fmla="*/ 12 h 560"/>
                              <a:gd name="T72" fmla="*/ 2 w 854"/>
                              <a:gd name="T73" fmla="*/ 11 h 560"/>
                              <a:gd name="T74" fmla="*/ 3 w 854"/>
                              <a:gd name="T75" fmla="*/ 9 h 560"/>
                              <a:gd name="T76" fmla="*/ 5 w 854"/>
                              <a:gd name="T77" fmla="*/ 7 h 560"/>
                              <a:gd name="T78" fmla="*/ 6 w 854"/>
                              <a:gd name="T79" fmla="*/ 5 h 560"/>
                              <a:gd name="T80" fmla="*/ 8 w 854"/>
                              <a:gd name="T81" fmla="*/ 4 h 560"/>
                              <a:gd name="T82" fmla="*/ 11 w 854"/>
                              <a:gd name="T83" fmla="*/ 3 h 560"/>
                              <a:gd name="T84" fmla="*/ 13 w 854"/>
                              <a:gd name="T85" fmla="*/ 2 h 560"/>
                              <a:gd name="T86" fmla="*/ 16 w 854"/>
                              <a:gd name="T87" fmla="*/ 1 h 560"/>
                              <a:gd name="T88" fmla="*/ 18 w 854"/>
                              <a:gd name="T89" fmla="*/ 0 h 560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w 854"/>
                              <a:gd name="T136" fmla="*/ 0 h 560"/>
                              <a:gd name="T137" fmla="*/ 854 w 854"/>
                              <a:gd name="T138" fmla="*/ 560 h 560"/>
                            </a:gdLst>
                            <a:ahLst/>
                            <a:cxnLst>
                              <a:cxn ang="T90">
                                <a:pos x="T0" y="T1"/>
                              </a:cxn>
                              <a:cxn ang="T91">
                                <a:pos x="T2" y="T3"/>
                              </a:cxn>
                              <a:cxn ang="T92">
                                <a:pos x="T4" y="T5"/>
                              </a:cxn>
                              <a:cxn ang="T93">
                                <a:pos x="T6" y="T7"/>
                              </a:cxn>
                              <a:cxn ang="T94">
                                <a:pos x="T8" y="T9"/>
                              </a:cxn>
                              <a:cxn ang="T95">
                                <a:pos x="T10" y="T11"/>
                              </a:cxn>
                              <a:cxn ang="T96">
                                <a:pos x="T12" y="T13"/>
                              </a:cxn>
                              <a:cxn ang="T97">
                                <a:pos x="T14" y="T15"/>
                              </a:cxn>
                              <a:cxn ang="T98">
                                <a:pos x="T16" y="T17"/>
                              </a:cxn>
                              <a:cxn ang="T99">
                                <a:pos x="T18" y="T19"/>
                              </a:cxn>
                              <a:cxn ang="T100">
                                <a:pos x="T20" y="T21"/>
                              </a:cxn>
                              <a:cxn ang="T101">
                                <a:pos x="T22" y="T23"/>
                              </a:cxn>
                              <a:cxn ang="T102">
                                <a:pos x="T24" y="T25"/>
                              </a:cxn>
                              <a:cxn ang="T103">
                                <a:pos x="T26" y="T27"/>
                              </a:cxn>
                              <a:cxn ang="T104">
                                <a:pos x="T28" y="T29"/>
                              </a:cxn>
                              <a:cxn ang="T105">
                                <a:pos x="T30" y="T31"/>
                              </a:cxn>
                              <a:cxn ang="T106">
                                <a:pos x="T32" y="T33"/>
                              </a:cxn>
                              <a:cxn ang="T107">
                                <a:pos x="T34" y="T35"/>
                              </a:cxn>
                              <a:cxn ang="T108">
                                <a:pos x="T36" y="T37"/>
                              </a:cxn>
                              <a:cxn ang="T109">
                                <a:pos x="T38" y="T39"/>
                              </a:cxn>
                              <a:cxn ang="T110">
                                <a:pos x="T40" y="T41"/>
                              </a:cxn>
                              <a:cxn ang="T111">
                                <a:pos x="T42" y="T43"/>
                              </a:cxn>
                              <a:cxn ang="T112">
                                <a:pos x="T44" y="T45"/>
                              </a:cxn>
                              <a:cxn ang="T113">
                                <a:pos x="T46" y="T47"/>
                              </a:cxn>
                              <a:cxn ang="T114">
                                <a:pos x="T48" y="T49"/>
                              </a:cxn>
                              <a:cxn ang="T115">
                                <a:pos x="T50" y="T51"/>
                              </a:cxn>
                              <a:cxn ang="T116">
                                <a:pos x="T52" y="T53"/>
                              </a:cxn>
                              <a:cxn ang="T117">
                                <a:pos x="T54" y="T55"/>
                              </a:cxn>
                              <a:cxn ang="T118">
                                <a:pos x="T56" y="T57"/>
                              </a:cxn>
                              <a:cxn ang="T119">
                                <a:pos x="T58" y="T59"/>
                              </a:cxn>
                              <a:cxn ang="T120">
                                <a:pos x="T60" y="T61"/>
                              </a:cxn>
                              <a:cxn ang="T121">
                                <a:pos x="T62" y="T63"/>
                              </a:cxn>
                              <a:cxn ang="T122">
                                <a:pos x="T64" y="T65"/>
                              </a:cxn>
                              <a:cxn ang="T123">
                                <a:pos x="T66" y="T67"/>
                              </a:cxn>
                              <a:cxn ang="T124">
                                <a:pos x="T68" y="T69"/>
                              </a:cxn>
                              <a:cxn ang="T125">
                                <a:pos x="T70" y="T71"/>
                              </a:cxn>
                              <a:cxn ang="T126">
                                <a:pos x="T72" y="T73"/>
                              </a:cxn>
                              <a:cxn ang="T127">
                                <a:pos x="T74" y="T75"/>
                              </a:cxn>
                              <a:cxn ang="T128">
                                <a:pos x="T76" y="T77"/>
                              </a:cxn>
                              <a:cxn ang="T129">
                                <a:pos x="T78" y="T79"/>
                              </a:cxn>
                              <a:cxn ang="T130">
                                <a:pos x="T80" y="T81"/>
                              </a:cxn>
                              <a:cxn ang="T131">
                                <a:pos x="T82" y="T83"/>
                              </a:cxn>
                              <a:cxn ang="T132">
                                <a:pos x="T84" y="T85"/>
                              </a:cxn>
                              <a:cxn ang="T133">
                                <a:pos x="T86" y="T87"/>
                              </a:cxn>
                              <a:cxn ang="T134">
                                <a:pos x="T88" y="T89"/>
                              </a:cxn>
                            </a:cxnLst>
                            <a:rect l="T135" t="T136" r="T137" b="T138"/>
                            <a:pathLst>
                              <a:path w="854" h="560">
                                <a:moveTo>
                                  <a:pt x="450" y="12"/>
                                </a:moveTo>
                                <a:lnTo>
                                  <a:pt x="462" y="8"/>
                                </a:lnTo>
                                <a:lnTo>
                                  <a:pt x="490" y="6"/>
                                </a:lnTo>
                                <a:lnTo>
                                  <a:pt x="522" y="4"/>
                                </a:lnTo>
                                <a:lnTo>
                                  <a:pt x="550" y="2"/>
                                </a:lnTo>
                                <a:lnTo>
                                  <a:pt x="580" y="3"/>
                                </a:lnTo>
                                <a:lnTo>
                                  <a:pt x="610" y="4"/>
                                </a:lnTo>
                                <a:lnTo>
                                  <a:pt x="640" y="5"/>
                                </a:lnTo>
                                <a:lnTo>
                                  <a:pt x="669" y="7"/>
                                </a:lnTo>
                                <a:lnTo>
                                  <a:pt x="698" y="5"/>
                                </a:lnTo>
                                <a:lnTo>
                                  <a:pt x="726" y="4"/>
                                </a:lnTo>
                                <a:lnTo>
                                  <a:pt x="760" y="2"/>
                                </a:lnTo>
                                <a:lnTo>
                                  <a:pt x="791" y="1"/>
                                </a:lnTo>
                                <a:lnTo>
                                  <a:pt x="815" y="2"/>
                                </a:lnTo>
                                <a:lnTo>
                                  <a:pt x="840" y="3"/>
                                </a:lnTo>
                                <a:lnTo>
                                  <a:pt x="854" y="0"/>
                                </a:lnTo>
                                <a:lnTo>
                                  <a:pt x="849" y="13"/>
                                </a:lnTo>
                                <a:lnTo>
                                  <a:pt x="841" y="25"/>
                                </a:lnTo>
                                <a:lnTo>
                                  <a:pt x="830" y="34"/>
                                </a:lnTo>
                                <a:lnTo>
                                  <a:pt x="821" y="40"/>
                                </a:lnTo>
                                <a:lnTo>
                                  <a:pt x="811" y="45"/>
                                </a:lnTo>
                                <a:lnTo>
                                  <a:pt x="795" y="47"/>
                                </a:lnTo>
                                <a:lnTo>
                                  <a:pt x="772" y="46"/>
                                </a:lnTo>
                                <a:lnTo>
                                  <a:pt x="748" y="45"/>
                                </a:lnTo>
                                <a:lnTo>
                                  <a:pt x="722" y="47"/>
                                </a:lnTo>
                                <a:lnTo>
                                  <a:pt x="700" y="48"/>
                                </a:lnTo>
                                <a:lnTo>
                                  <a:pt x="673" y="50"/>
                                </a:lnTo>
                                <a:lnTo>
                                  <a:pt x="647" y="50"/>
                                </a:lnTo>
                                <a:lnTo>
                                  <a:pt x="620" y="47"/>
                                </a:lnTo>
                                <a:lnTo>
                                  <a:pt x="588" y="47"/>
                                </a:lnTo>
                                <a:lnTo>
                                  <a:pt x="558" y="45"/>
                                </a:lnTo>
                                <a:lnTo>
                                  <a:pt x="532" y="47"/>
                                </a:lnTo>
                                <a:lnTo>
                                  <a:pt x="501" y="50"/>
                                </a:lnTo>
                                <a:lnTo>
                                  <a:pt x="469" y="51"/>
                                </a:lnTo>
                                <a:lnTo>
                                  <a:pt x="442" y="57"/>
                                </a:lnTo>
                                <a:lnTo>
                                  <a:pt x="414" y="66"/>
                                </a:lnTo>
                                <a:lnTo>
                                  <a:pt x="387" y="75"/>
                                </a:lnTo>
                                <a:lnTo>
                                  <a:pt x="357" y="86"/>
                                </a:lnTo>
                                <a:lnTo>
                                  <a:pt x="328" y="97"/>
                                </a:lnTo>
                                <a:lnTo>
                                  <a:pt x="304" y="107"/>
                                </a:lnTo>
                                <a:lnTo>
                                  <a:pt x="276" y="118"/>
                                </a:lnTo>
                                <a:lnTo>
                                  <a:pt x="254" y="131"/>
                                </a:lnTo>
                                <a:lnTo>
                                  <a:pt x="234" y="141"/>
                                </a:lnTo>
                                <a:lnTo>
                                  <a:pt x="214" y="153"/>
                                </a:lnTo>
                                <a:lnTo>
                                  <a:pt x="192" y="166"/>
                                </a:lnTo>
                                <a:lnTo>
                                  <a:pt x="175" y="182"/>
                                </a:lnTo>
                                <a:lnTo>
                                  <a:pt x="154" y="204"/>
                                </a:lnTo>
                                <a:lnTo>
                                  <a:pt x="138" y="223"/>
                                </a:lnTo>
                                <a:lnTo>
                                  <a:pt x="123" y="239"/>
                                </a:lnTo>
                                <a:lnTo>
                                  <a:pt x="107" y="261"/>
                                </a:lnTo>
                                <a:lnTo>
                                  <a:pt x="95" y="282"/>
                                </a:lnTo>
                                <a:lnTo>
                                  <a:pt x="83" y="306"/>
                                </a:lnTo>
                                <a:lnTo>
                                  <a:pt x="71" y="328"/>
                                </a:lnTo>
                                <a:lnTo>
                                  <a:pt x="61" y="352"/>
                                </a:lnTo>
                                <a:lnTo>
                                  <a:pt x="55" y="375"/>
                                </a:lnTo>
                                <a:lnTo>
                                  <a:pt x="49" y="398"/>
                                </a:lnTo>
                                <a:lnTo>
                                  <a:pt x="45" y="422"/>
                                </a:lnTo>
                                <a:lnTo>
                                  <a:pt x="42" y="445"/>
                                </a:lnTo>
                                <a:lnTo>
                                  <a:pt x="39" y="475"/>
                                </a:lnTo>
                                <a:lnTo>
                                  <a:pt x="38" y="503"/>
                                </a:lnTo>
                                <a:lnTo>
                                  <a:pt x="37" y="530"/>
                                </a:lnTo>
                                <a:lnTo>
                                  <a:pt x="35" y="560"/>
                                </a:lnTo>
                                <a:lnTo>
                                  <a:pt x="7" y="554"/>
                                </a:lnTo>
                                <a:lnTo>
                                  <a:pt x="4" y="526"/>
                                </a:lnTo>
                                <a:lnTo>
                                  <a:pt x="2" y="502"/>
                                </a:lnTo>
                                <a:lnTo>
                                  <a:pt x="0" y="476"/>
                                </a:lnTo>
                                <a:lnTo>
                                  <a:pt x="1" y="445"/>
                                </a:lnTo>
                                <a:lnTo>
                                  <a:pt x="3" y="416"/>
                                </a:lnTo>
                                <a:lnTo>
                                  <a:pt x="9" y="380"/>
                                </a:lnTo>
                                <a:lnTo>
                                  <a:pt x="14" y="356"/>
                                </a:lnTo>
                                <a:lnTo>
                                  <a:pt x="22" y="330"/>
                                </a:lnTo>
                                <a:lnTo>
                                  <a:pt x="31" y="306"/>
                                </a:lnTo>
                                <a:lnTo>
                                  <a:pt x="41" y="284"/>
                                </a:lnTo>
                                <a:lnTo>
                                  <a:pt x="53" y="263"/>
                                </a:lnTo>
                                <a:lnTo>
                                  <a:pt x="67" y="239"/>
                                </a:lnTo>
                                <a:lnTo>
                                  <a:pt x="85" y="216"/>
                                </a:lnTo>
                                <a:lnTo>
                                  <a:pt x="102" y="194"/>
                                </a:lnTo>
                                <a:lnTo>
                                  <a:pt x="122" y="174"/>
                                </a:lnTo>
                                <a:lnTo>
                                  <a:pt x="141" y="152"/>
                                </a:lnTo>
                                <a:lnTo>
                                  <a:pt x="163" y="133"/>
                                </a:lnTo>
                                <a:lnTo>
                                  <a:pt x="185" y="115"/>
                                </a:lnTo>
                                <a:lnTo>
                                  <a:pt x="211" y="100"/>
                                </a:lnTo>
                                <a:lnTo>
                                  <a:pt x="237" y="85"/>
                                </a:lnTo>
                                <a:lnTo>
                                  <a:pt x="270" y="69"/>
                                </a:lnTo>
                                <a:lnTo>
                                  <a:pt x="300" y="59"/>
                                </a:lnTo>
                                <a:lnTo>
                                  <a:pt x="331" y="47"/>
                                </a:lnTo>
                                <a:lnTo>
                                  <a:pt x="366" y="35"/>
                                </a:lnTo>
                                <a:lnTo>
                                  <a:pt x="396" y="25"/>
                                </a:lnTo>
                                <a:lnTo>
                                  <a:pt x="425" y="17"/>
                                </a:lnTo>
                                <a:lnTo>
                                  <a:pt x="450" y="1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600060"/>
                          </a:solidFill>
                          <a:ln w="9525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62859" name="Freeform 1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89" y="1587"/>
                          <a:ext cx="180" cy="109"/>
                        </a:xfrm>
                        <a:custGeom>
                          <a:avLst/>
                          <a:gdLst>
                            <a:gd name="T0" fmla="*/ 36 w 901"/>
                            <a:gd name="T1" fmla="*/ 0 h 544"/>
                            <a:gd name="T2" fmla="*/ 35 w 901"/>
                            <a:gd name="T3" fmla="*/ 0 h 544"/>
                            <a:gd name="T4" fmla="*/ 33 w 901"/>
                            <a:gd name="T5" fmla="*/ 0 h 544"/>
                            <a:gd name="T6" fmla="*/ 32 w 901"/>
                            <a:gd name="T7" fmla="*/ 0 h 544"/>
                            <a:gd name="T8" fmla="*/ 30 w 901"/>
                            <a:gd name="T9" fmla="*/ 0 h 544"/>
                            <a:gd name="T10" fmla="*/ 28 w 901"/>
                            <a:gd name="T11" fmla="*/ 0 h 544"/>
                            <a:gd name="T12" fmla="*/ 26 w 901"/>
                            <a:gd name="T13" fmla="*/ 0 h 544"/>
                            <a:gd name="T14" fmla="*/ 25 w 901"/>
                            <a:gd name="T15" fmla="*/ 0 h 544"/>
                            <a:gd name="T16" fmla="*/ 23 w 901"/>
                            <a:gd name="T17" fmla="*/ 0 h 544"/>
                            <a:gd name="T18" fmla="*/ 21 w 901"/>
                            <a:gd name="T19" fmla="*/ 0 h 544"/>
                            <a:gd name="T20" fmla="*/ 20 w 901"/>
                            <a:gd name="T21" fmla="*/ 1 h 544"/>
                            <a:gd name="T22" fmla="*/ 18 w 901"/>
                            <a:gd name="T23" fmla="*/ 1 h 544"/>
                            <a:gd name="T24" fmla="*/ 17 w 901"/>
                            <a:gd name="T25" fmla="*/ 1 h 544"/>
                            <a:gd name="T26" fmla="*/ 16 w 901"/>
                            <a:gd name="T27" fmla="*/ 1 h 544"/>
                            <a:gd name="T28" fmla="*/ 15 w 901"/>
                            <a:gd name="T29" fmla="*/ 2 h 544"/>
                            <a:gd name="T30" fmla="*/ 14 w 901"/>
                            <a:gd name="T31" fmla="*/ 2 h 544"/>
                            <a:gd name="T32" fmla="*/ 13 w 901"/>
                            <a:gd name="T33" fmla="*/ 3 h 544"/>
                            <a:gd name="T34" fmla="*/ 12 w 901"/>
                            <a:gd name="T35" fmla="*/ 3 h 544"/>
                            <a:gd name="T36" fmla="*/ 11 w 901"/>
                            <a:gd name="T37" fmla="*/ 4 h 544"/>
                            <a:gd name="T38" fmla="*/ 10 w 901"/>
                            <a:gd name="T39" fmla="*/ 4 h 544"/>
                            <a:gd name="T40" fmla="*/ 9 w 901"/>
                            <a:gd name="T41" fmla="*/ 5 h 544"/>
                            <a:gd name="T42" fmla="*/ 8 w 901"/>
                            <a:gd name="T43" fmla="*/ 6 h 544"/>
                            <a:gd name="T44" fmla="*/ 7 w 901"/>
                            <a:gd name="T45" fmla="*/ 6 h 544"/>
                            <a:gd name="T46" fmla="*/ 7 w 901"/>
                            <a:gd name="T47" fmla="*/ 7 h 544"/>
                            <a:gd name="T48" fmla="*/ 6 w 901"/>
                            <a:gd name="T49" fmla="*/ 8 h 544"/>
                            <a:gd name="T50" fmla="*/ 5 w 901"/>
                            <a:gd name="T51" fmla="*/ 8 h 544"/>
                            <a:gd name="T52" fmla="*/ 4 w 901"/>
                            <a:gd name="T53" fmla="*/ 9 h 544"/>
                            <a:gd name="T54" fmla="*/ 4 w 901"/>
                            <a:gd name="T55" fmla="*/ 10 h 544"/>
                            <a:gd name="T56" fmla="*/ 3 w 901"/>
                            <a:gd name="T57" fmla="*/ 11 h 544"/>
                            <a:gd name="T58" fmla="*/ 3 w 901"/>
                            <a:gd name="T59" fmla="*/ 12 h 544"/>
                            <a:gd name="T60" fmla="*/ 2 w 901"/>
                            <a:gd name="T61" fmla="*/ 13 h 544"/>
                            <a:gd name="T62" fmla="*/ 2 w 901"/>
                            <a:gd name="T63" fmla="*/ 14 h 544"/>
                            <a:gd name="T64" fmla="*/ 1 w 901"/>
                            <a:gd name="T65" fmla="*/ 15 h 544"/>
                            <a:gd name="T66" fmla="*/ 1 w 901"/>
                            <a:gd name="T67" fmla="*/ 16 h 544"/>
                            <a:gd name="T68" fmla="*/ 1 w 901"/>
                            <a:gd name="T69" fmla="*/ 17 h 544"/>
                            <a:gd name="T70" fmla="*/ 0 w 901"/>
                            <a:gd name="T71" fmla="*/ 18 h 544"/>
                            <a:gd name="T72" fmla="*/ 0 w 901"/>
                            <a:gd name="T73" fmla="*/ 19 h 544"/>
                            <a:gd name="T74" fmla="*/ 0 w 901"/>
                            <a:gd name="T75" fmla="*/ 20 h 544"/>
                            <a:gd name="T76" fmla="*/ 0 w 901"/>
                            <a:gd name="T77" fmla="*/ 22 h 544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901"/>
                            <a:gd name="T118" fmla="*/ 0 h 544"/>
                            <a:gd name="T119" fmla="*/ 901 w 901"/>
                            <a:gd name="T120" fmla="*/ 544 h 544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901" h="544">
                              <a:moveTo>
                                <a:pt x="901" y="6"/>
                              </a:moveTo>
                              <a:lnTo>
                                <a:pt x="865" y="3"/>
                              </a:lnTo>
                              <a:lnTo>
                                <a:pt x="836" y="2"/>
                              </a:lnTo>
                              <a:lnTo>
                                <a:pt x="796" y="1"/>
                              </a:lnTo>
                              <a:lnTo>
                                <a:pt x="756" y="0"/>
                              </a:lnTo>
                              <a:lnTo>
                                <a:pt x="709" y="1"/>
                              </a:lnTo>
                              <a:lnTo>
                                <a:pt x="660" y="2"/>
                              </a:lnTo>
                              <a:lnTo>
                                <a:pt x="615" y="4"/>
                              </a:lnTo>
                              <a:lnTo>
                                <a:pt x="578" y="7"/>
                              </a:lnTo>
                              <a:lnTo>
                                <a:pt x="536" y="12"/>
                              </a:lnTo>
                              <a:lnTo>
                                <a:pt x="490" y="18"/>
                              </a:lnTo>
                              <a:lnTo>
                                <a:pt x="461" y="24"/>
                              </a:lnTo>
                              <a:lnTo>
                                <a:pt x="437" y="31"/>
                              </a:lnTo>
                              <a:lnTo>
                                <a:pt x="411" y="37"/>
                              </a:lnTo>
                              <a:lnTo>
                                <a:pt x="385" y="45"/>
                              </a:lnTo>
                              <a:lnTo>
                                <a:pt x="357" y="55"/>
                              </a:lnTo>
                              <a:lnTo>
                                <a:pt x="326" y="70"/>
                              </a:lnTo>
                              <a:lnTo>
                                <a:pt x="299" y="82"/>
                              </a:lnTo>
                              <a:lnTo>
                                <a:pt x="274" y="94"/>
                              </a:lnTo>
                              <a:lnTo>
                                <a:pt x="254" y="107"/>
                              </a:lnTo>
                              <a:lnTo>
                                <a:pt x="233" y="123"/>
                              </a:lnTo>
                              <a:lnTo>
                                <a:pt x="212" y="139"/>
                              </a:lnTo>
                              <a:lnTo>
                                <a:pt x="186" y="160"/>
                              </a:lnTo>
                              <a:lnTo>
                                <a:pt x="163" y="180"/>
                              </a:lnTo>
                              <a:lnTo>
                                <a:pt x="146" y="196"/>
                              </a:lnTo>
                              <a:lnTo>
                                <a:pt x="130" y="212"/>
                              </a:lnTo>
                              <a:lnTo>
                                <a:pt x="112" y="231"/>
                              </a:lnTo>
                              <a:lnTo>
                                <a:pt x="96" y="246"/>
                              </a:lnTo>
                              <a:lnTo>
                                <a:pt x="81" y="266"/>
                              </a:lnTo>
                              <a:lnTo>
                                <a:pt x="69" y="287"/>
                              </a:lnTo>
                              <a:lnTo>
                                <a:pt x="56" y="315"/>
                              </a:lnTo>
                              <a:lnTo>
                                <a:pt x="43" y="343"/>
                              </a:lnTo>
                              <a:lnTo>
                                <a:pt x="33" y="369"/>
                              </a:lnTo>
                              <a:lnTo>
                                <a:pt x="24" y="394"/>
                              </a:lnTo>
                              <a:lnTo>
                                <a:pt x="17" y="419"/>
                              </a:lnTo>
                              <a:lnTo>
                                <a:pt x="9" y="451"/>
                              </a:lnTo>
                              <a:lnTo>
                                <a:pt x="5" y="480"/>
                              </a:lnTo>
                              <a:lnTo>
                                <a:pt x="1" y="509"/>
                              </a:lnTo>
                              <a:lnTo>
                                <a:pt x="0" y="544"/>
                              </a:lnTo>
                            </a:path>
                          </a:pathLst>
                        </a:custGeom>
                        <a:noFill/>
                        <a:ln w="4763">
                          <a:solidFill>
                            <a:srgbClr val="FFC0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grpSp>
                  <p:nvGrpSpPr>
                    <p:cNvPr id="181256" name="Group 1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73" y="1705"/>
                      <a:ext cx="48" cy="24"/>
                      <a:chOff x="2073" y="1705"/>
                      <a:chExt cx="48" cy="24"/>
                    </a:xfrm>
                  </p:grpSpPr>
                  <p:sp>
                    <p:nvSpPr>
                      <p:cNvPr id="62854" name="Oval 1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73" y="1705"/>
                        <a:ext cx="48" cy="24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3175">
                        <a:solidFill>
                          <a:srgbClr val="40004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2855" name="Oval 1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77" y="1708"/>
                        <a:ext cx="39" cy="18"/>
                      </a:xfrm>
                      <a:prstGeom prst="ellipse">
                        <a:avLst/>
                      </a:prstGeom>
                      <a:solidFill>
                        <a:srgbClr val="600060"/>
                      </a:solidFill>
                      <a:ln w="3175">
                        <a:solidFill>
                          <a:srgbClr val="40004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181257" name="Group 151"/>
              <p:cNvGrpSpPr>
                <a:grpSpLocks/>
              </p:cNvGrpSpPr>
              <p:nvPr/>
            </p:nvGrpSpPr>
            <p:grpSpPr bwMode="auto">
              <a:xfrm>
                <a:off x="2009" y="1688"/>
                <a:ext cx="82" cy="250"/>
                <a:chOff x="2009" y="1688"/>
                <a:chExt cx="82" cy="250"/>
              </a:xfrm>
            </p:grpSpPr>
            <p:grpSp>
              <p:nvGrpSpPr>
                <p:cNvPr id="181258" name="Group 152"/>
                <p:cNvGrpSpPr>
                  <a:grpSpLocks/>
                </p:cNvGrpSpPr>
                <p:nvPr/>
              </p:nvGrpSpPr>
              <p:grpSpPr bwMode="auto">
                <a:xfrm>
                  <a:off x="2009" y="1698"/>
                  <a:ext cx="82" cy="240"/>
                  <a:chOff x="2009" y="1698"/>
                  <a:chExt cx="82" cy="240"/>
                </a:xfrm>
              </p:grpSpPr>
              <p:sp>
                <p:nvSpPr>
                  <p:cNvPr id="62840" name="Freeform 153"/>
                  <p:cNvSpPr>
                    <a:spLocks/>
                  </p:cNvSpPr>
                  <p:nvPr/>
                </p:nvSpPr>
                <p:spPr bwMode="auto">
                  <a:xfrm>
                    <a:off x="2009" y="1698"/>
                    <a:ext cx="82" cy="240"/>
                  </a:xfrm>
                  <a:custGeom>
                    <a:avLst/>
                    <a:gdLst>
                      <a:gd name="T0" fmla="*/ 0 w 410"/>
                      <a:gd name="T1" fmla="*/ 1 h 1199"/>
                      <a:gd name="T2" fmla="*/ 0 w 410"/>
                      <a:gd name="T3" fmla="*/ 3 h 1199"/>
                      <a:gd name="T4" fmla="*/ 1 w 410"/>
                      <a:gd name="T5" fmla="*/ 6 h 1199"/>
                      <a:gd name="T6" fmla="*/ 2 w 410"/>
                      <a:gd name="T7" fmla="*/ 10 h 1199"/>
                      <a:gd name="T8" fmla="*/ 2 w 410"/>
                      <a:gd name="T9" fmla="*/ 13 h 1199"/>
                      <a:gd name="T10" fmla="*/ 3 w 410"/>
                      <a:gd name="T11" fmla="*/ 16 h 1199"/>
                      <a:gd name="T12" fmla="*/ 4 w 410"/>
                      <a:gd name="T13" fmla="*/ 20 h 1199"/>
                      <a:gd name="T14" fmla="*/ 4 w 410"/>
                      <a:gd name="T15" fmla="*/ 22 h 1199"/>
                      <a:gd name="T16" fmla="*/ 4 w 410"/>
                      <a:gd name="T17" fmla="*/ 25 h 1199"/>
                      <a:gd name="T18" fmla="*/ 5 w 410"/>
                      <a:gd name="T19" fmla="*/ 29 h 1199"/>
                      <a:gd name="T20" fmla="*/ 5 w 410"/>
                      <a:gd name="T21" fmla="*/ 32 h 1199"/>
                      <a:gd name="T22" fmla="*/ 5 w 410"/>
                      <a:gd name="T23" fmla="*/ 36 h 1199"/>
                      <a:gd name="T24" fmla="*/ 5 w 410"/>
                      <a:gd name="T25" fmla="*/ 39 h 1199"/>
                      <a:gd name="T26" fmla="*/ 5 w 410"/>
                      <a:gd name="T27" fmla="*/ 42 h 1199"/>
                      <a:gd name="T28" fmla="*/ 5 w 410"/>
                      <a:gd name="T29" fmla="*/ 44 h 1199"/>
                      <a:gd name="T30" fmla="*/ 6 w 410"/>
                      <a:gd name="T31" fmla="*/ 46 h 1199"/>
                      <a:gd name="T32" fmla="*/ 6 w 410"/>
                      <a:gd name="T33" fmla="*/ 47 h 1199"/>
                      <a:gd name="T34" fmla="*/ 8 w 410"/>
                      <a:gd name="T35" fmla="*/ 47 h 1199"/>
                      <a:gd name="T36" fmla="*/ 10 w 410"/>
                      <a:gd name="T37" fmla="*/ 48 h 1199"/>
                      <a:gd name="T38" fmla="*/ 12 w 410"/>
                      <a:gd name="T39" fmla="*/ 48 h 1199"/>
                      <a:gd name="T40" fmla="*/ 13 w 410"/>
                      <a:gd name="T41" fmla="*/ 48 h 1199"/>
                      <a:gd name="T42" fmla="*/ 15 w 410"/>
                      <a:gd name="T43" fmla="*/ 48 h 1199"/>
                      <a:gd name="T44" fmla="*/ 16 w 410"/>
                      <a:gd name="T45" fmla="*/ 47 h 1199"/>
                      <a:gd name="T46" fmla="*/ 16 w 410"/>
                      <a:gd name="T47" fmla="*/ 46 h 1199"/>
                      <a:gd name="T48" fmla="*/ 16 w 410"/>
                      <a:gd name="T49" fmla="*/ 44 h 1199"/>
                      <a:gd name="T50" fmla="*/ 16 w 410"/>
                      <a:gd name="T51" fmla="*/ 41 h 1199"/>
                      <a:gd name="T52" fmla="*/ 16 w 410"/>
                      <a:gd name="T53" fmla="*/ 39 h 1199"/>
                      <a:gd name="T54" fmla="*/ 16 w 410"/>
                      <a:gd name="T55" fmla="*/ 36 h 1199"/>
                      <a:gd name="T56" fmla="*/ 16 w 410"/>
                      <a:gd name="T57" fmla="*/ 34 h 1199"/>
                      <a:gd name="T58" fmla="*/ 16 w 410"/>
                      <a:gd name="T59" fmla="*/ 31 h 1199"/>
                      <a:gd name="T60" fmla="*/ 16 w 410"/>
                      <a:gd name="T61" fmla="*/ 29 h 1199"/>
                      <a:gd name="T62" fmla="*/ 15 w 410"/>
                      <a:gd name="T63" fmla="*/ 26 h 1199"/>
                      <a:gd name="T64" fmla="*/ 15 w 410"/>
                      <a:gd name="T65" fmla="*/ 22 h 1199"/>
                      <a:gd name="T66" fmla="*/ 15 w 410"/>
                      <a:gd name="T67" fmla="*/ 19 h 1199"/>
                      <a:gd name="T68" fmla="*/ 14 w 410"/>
                      <a:gd name="T69" fmla="*/ 17 h 1199"/>
                      <a:gd name="T70" fmla="*/ 14 w 410"/>
                      <a:gd name="T71" fmla="*/ 14 h 1199"/>
                      <a:gd name="T72" fmla="*/ 13 w 410"/>
                      <a:gd name="T73" fmla="*/ 11 h 1199"/>
                      <a:gd name="T74" fmla="*/ 13 w 410"/>
                      <a:gd name="T75" fmla="*/ 8 h 1199"/>
                      <a:gd name="T76" fmla="*/ 12 w 410"/>
                      <a:gd name="T77" fmla="*/ 3 h 1199"/>
                      <a:gd name="T78" fmla="*/ 11 w 410"/>
                      <a:gd name="T79" fmla="*/ 0 h 1199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410"/>
                      <a:gd name="T121" fmla="*/ 0 h 1199"/>
                      <a:gd name="T122" fmla="*/ 410 w 410"/>
                      <a:gd name="T123" fmla="*/ 1199 h 1199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410" h="1199">
                        <a:moveTo>
                          <a:pt x="270" y="0"/>
                        </a:moveTo>
                        <a:lnTo>
                          <a:pt x="0" y="18"/>
                        </a:lnTo>
                        <a:lnTo>
                          <a:pt x="3" y="47"/>
                        </a:lnTo>
                        <a:lnTo>
                          <a:pt x="9" y="79"/>
                        </a:lnTo>
                        <a:lnTo>
                          <a:pt x="16" y="113"/>
                        </a:lnTo>
                        <a:lnTo>
                          <a:pt x="22" y="152"/>
                        </a:lnTo>
                        <a:lnTo>
                          <a:pt x="31" y="198"/>
                        </a:lnTo>
                        <a:lnTo>
                          <a:pt x="41" y="242"/>
                        </a:lnTo>
                        <a:lnTo>
                          <a:pt x="49" y="279"/>
                        </a:lnTo>
                        <a:lnTo>
                          <a:pt x="58" y="315"/>
                        </a:lnTo>
                        <a:lnTo>
                          <a:pt x="66" y="354"/>
                        </a:lnTo>
                        <a:lnTo>
                          <a:pt x="75" y="397"/>
                        </a:lnTo>
                        <a:lnTo>
                          <a:pt x="83" y="442"/>
                        </a:lnTo>
                        <a:lnTo>
                          <a:pt x="92" y="490"/>
                        </a:lnTo>
                        <a:lnTo>
                          <a:pt x="97" y="517"/>
                        </a:lnTo>
                        <a:lnTo>
                          <a:pt x="101" y="552"/>
                        </a:lnTo>
                        <a:lnTo>
                          <a:pt x="106" y="593"/>
                        </a:lnTo>
                        <a:lnTo>
                          <a:pt x="110" y="631"/>
                        </a:lnTo>
                        <a:lnTo>
                          <a:pt x="117" y="679"/>
                        </a:lnTo>
                        <a:lnTo>
                          <a:pt x="123" y="729"/>
                        </a:lnTo>
                        <a:lnTo>
                          <a:pt x="127" y="769"/>
                        </a:lnTo>
                        <a:lnTo>
                          <a:pt x="128" y="809"/>
                        </a:lnTo>
                        <a:lnTo>
                          <a:pt x="130" y="843"/>
                        </a:lnTo>
                        <a:lnTo>
                          <a:pt x="133" y="887"/>
                        </a:lnTo>
                        <a:lnTo>
                          <a:pt x="135" y="932"/>
                        </a:lnTo>
                        <a:lnTo>
                          <a:pt x="133" y="974"/>
                        </a:lnTo>
                        <a:lnTo>
                          <a:pt x="134" y="1024"/>
                        </a:lnTo>
                        <a:lnTo>
                          <a:pt x="136" y="1054"/>
                        </a:lnTo>
                        <a:lnTo>
                          <a:pt x="134" y="1079"/>
                        </a:lnTo>
                        <a:lnTo>
                          <a:pt x="132" y="1110"/>
                        </a:lnTo>
                        <a:lnTo>
                          <a:pt x="133" y="1131"/>
                        </a:lnTo>
                        <a:lnTo>
                          <a:pt x="138" y="1145"/>
                        </a:lnTo>
                        <a:lnTo>
                          <a:pt x="146" y="1159"/>
                        </a:lnTo>
                        <a:lnTo>
                          <a:pt x="158" y="1170"/>
                        </a:lnTo>
                        <a:lnTo>
                          <a:pt x="175" y="1178"/>
                        </a:lnTo>
                        <a:lnTo>
                          <a:pt x="191" y="1183"/>
                        </a:lnTo>
                        <a:lnTo>
                          <a:pt x="212" y="1190"/>
                        </a:lnTo>
                        <a:lnTo>
                          <a:pt x="240" y="1195"/>
                        </a:lnTo>
                        <a:lnTo>
                          <a:pt x="266" y="1196"/>
                        </a:lnTo>
                        <a:lnTo>
                          <a:pt x="292" y="1198"/>
                        </a:lnTo>
                        <a:lnTo>
                          <a:pt x="315" y="1199"/>
                        </a:lnTo>
                        <a:lnTo>
                          <a:pt x="336" y="1197"/>
                        </a:lnTo>
                        <a:lnTo>
                          <a:pt x="354" y="1194"/>
                        </a:lnTo>
                        <a:lnTo>
                          <a:pt x="373" y="1187"/>
                        </a:lnTo>
                        <a:lnTo>
                          <a:pt x="385" y="1180"/>
                        </a:lnTo>
                        <a:lnTo>
                          <a:pt x="396" y="1173"/>
                        </a:lnTo>
                        <a:lnTo>
                          <a:pt x="404" y="1164"/>
                        </a:lnTo>
                        <a:lnTo>
                          <a:pt x="406" y="1154"/>
                        </a:lnTo>
                        <a:lnTo>
                          <a:pt x="404" y="1123"/>
                        </a:lnTo>
                        <a:lnTo>
                          <a:pt x="402" y="1093"/>
                        </a:lnTo>
                        <a:lnTo>
                          <a:pt x="404" y="1053"/>
                        </a:lnTo>
                        <a:lnTo>
                          <a:pt x="407" y="1022"/>
                        </a:lnTo>
                        <a:lnTo>
                          <a:pt x="410" y="995"/>
                        </a:lnTo>
                        <a:lnTo>
                          <a:pt x="408" y="968"/>
                        </a:lnTo>
                        <a:lnTo>
                          <a:pt x="406" y="932"/>
                        </a:lnTo>
                        <a:lnTo>
                          <a:pt x="405" y="906"/>
                        </a:lnTo>
                        <a:lnTo>
                          <a:pt x="403" y="878"/>
                        </a:lnTo>
                        <a:lnTo>
                          <a:pt x="398" y="851"/>
                        </a:lnTo>
                        <a:lnTo>
                          <a:pt x="393" y="821"/>
                        </a:lnTo>
                        <a:lnTo>
                          <a:pt x="392" y="785"/>
                        </a:lnTo>
                        <a:lnTo>
                          <a:pt x="390" y="756"/>
                        </a:lnTo>
                        <a:lnTo>
                          <a:pt x="389" y="719"/>
                        </a:lnTo>
                        <a:lnTo>
                          <a:pt x="387" y="681"/>
                        </a:lnTo>
                        <a:lnTo>
                          <a:pt x="384" y="642"/>
                        </a:lnTo>
                        <a:lnTo>
                          <a:pt x="379" y="598"/>
                        </a:lnTo>
                        <a:lnTo>
                          <a:pt x="375" y="556"/>
                        </a:lnTo>
                        <a:lnTo>
                          <a:pt x="371" y="517"/>
                        </a:lnTo>
                        <a:lnTo>
                          <a:pt x="367" y="487"/>
                        </a:lnTo>
                        <a:lnTo>
                          <a:pt x="362" y="454"/>
                        </a:lnTo>
                        <a:lnTo>
                          <a:pt x="358" y="422"/>
                        </a:lnTo>
                        <a:lnTo>
                          <a:pt x="353" y="387"/>
                        </a:lnTo>
                        <a:lnTo>
                          <a:pt x="347" y="351"/>
                        </a:lnTo>
                        <a:lnTo>
                          <a:pt x="341" y="311"/>
                        </a:lnTo>
                        <a:lnTo>
                          <a:pt x="335" y="276"/>
                        </a:lnTo>
                        <a:lnTo>
                          <a:pt x="325" y="232"/>
                        </a:lnTo>
                        <a:lnTo>
                          <a:pt x="316" y="190"/>
                        </a:lnTo>
                        <a:lnTo>
                          <a:pt x="307" y="137"/>
                        </a:lnTo>
                        <a:lnTo>
                          <a:pt x="294" y="81"/>
                        </a:lnTo>
                        <a:lnTo>
                          <a:pt x="283" y="37"/>
                        </a:lnTo>
                        <a:lnTo>
                          <a:pt x="270" y="0"/>
                        </a:lnTo>
                        <a:close/>
                      </a:path>
                    </a:pathLst>
                  </a:custGeom>
                  <a:solidFill>
                    <a:srgbClr val="0000A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1259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2009" y="1698"/>
                    <a:ext cx="82" cy="239"/>
                    <a:chOff x="2009" y="1698"/>
                    <a:chExt cx="82" cy="239"/>
                  </a:xfrm>
                </p:grpSpPr>
                <p:grpSp>
                  <p:nvGrpSpPr>
                    <p:cNvPr id="181260" name="Group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9" y="1698"/>
                      <a:ext cx="82" cy="239"/>
                      <a:chOff x="2009" y="1698"/>
                      <a:chExt cx="82" cy="239"/>
                    </a:xfrm>
                  </p:grpSpPr>
                  <p:grpSp>
                    <p:nvGrpSpPr>
                      <p:cNvPr id="181261" name="Group 1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09" y="1698"/>
                        <a:ext cx="82" cy="239"/>
                        <a:chOff x="2009" y="1698"/>
                        <a:chExt cx="82" cy="239"/>
                      </a:xfrm>
                    </p:grpSpPr>
                    <p:sp>
                      <p:nvSpPr>
                        <p:cNvPr id="62846" name="Freeform 1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09" y="1702"/>
                          <a:ext cx="36" cy="230"/>
                        </a:xfrm>
                        <a:custGeom>
                          <a:avLst/>
                          <a:gdLst>
                            <a:gd name="T0" fmla="*/ 2 w 181"/>
                            <a:gd name="T1" fmla="*/ 3 h 1152"/>
                            <a:gd name="T2" fmla="*/ 2 w 181"/>
                            <a:gd name="T3" fmla="*/ 1 h 1152"/>
                            <a:gd name="T4" fmla="*/ 0 w 181"/>
                            <a:gd name="T5" fmla="*/ 0 h 1152"/>
                            <a:gd name="T6" fmla="*/ 0 w 181"/>
                            <a:gd name="T7" fmla="*/ 1 h 1152"/>
                            <a:gd name="T8" fmla="*/ 0 w 181"/>
                            <a:gd name="T9" fmla="*/ 2 h 1152"/>
                            <a:gd name="T10" fmla="*/ 1 w 181"/>
                            <a:gd name="T11" fmla="*/ 4 h 1152"/>
                            <a:gd name="T12" fmla="*/ 1 w 181"/>
                            <a:gd name="T13" fmla="*/ 5 h 1152"/>
                            <a:gd name="T14" fmla="*/ 1 w 181"/>
                            <a:gd name="T15" fmla="*/ 7 h 1152"/>
                            <a:gd name="T16" fmla="*/ 2 w 181"/>
                            <a:gd name="T17" fmla="*/ 9 h 1152"/>
                            <a:gd name="T18" fmla="*/ 2 w 181"/>
                            <a:gd name="T19" fmla="*/ 10 h 1152"/>
                            <a:gd name="T20" fmla="*/ 2 w 181"/>
                            <a:gd name="T21" fmla="*/ 12 h 1152"/>
                            <a:gd name="T22" fmla="*/ 3 w 181"/>
                            <a:gd name="T23" fmla="*/ 13 h 1152"/>
                            <a:gd name="T24" fmla="*/ 3 w 181"/>
                            <a:gd name="T25" fmla="*/ 15 h 1152"/>
                            <a:gd name="T26" fmla="*/ 3 w 181"/>
                            <a:gd name="T27" fmla="*/ 17 h 1152"/>
                            <a:gd name="T28" fmla="*/ 4 w 181"/>
                            <a:gd name="T29" fmla="*/ 19 h 1152"/>
                            <a:gd name="T30" fmla="*/ 4 w 181"/>
                            <a:gd name="T31" fmla="*/ 20 h 1152"/>
                            <a:gd name="T32" fmla="*/ 4 w 181"/>
                            <a:gd name="T33" fmla="*/ 21 h 1152"/>
                            <a:gd name="T34" fmla="*/ 4 w 181"/>
                            <a:gd name="T35" fmla="*/ 23 h 1152"/>
                            <a:gd name="T36" fmla="*/ 4 w 181"/>
                            <a:gd name="T37" fmla="*/ 24 h 1152"/>
                            <a:gd name="T38" fmla="*/ 5 w 181"/>
                            <a:gd name="T39" fmla="*/ 26 h 1152"/>
                            <a:gd name="T40" fmla="*/ 5 w 181"/>
                            <a:gd name="T41" fmla="*/ 28 h 1152"/>
                            <a:gd name="T42" fmla="*/ 5 w 181"/>
                            <a:gd name="T43" fmla="*/ 30 h 1152"/>
                            <a:gd name="T44" fmla="*/ 5 w 181"/>
                            <a:gd name="T45" fmla="*/ 32 h 1152"/>
                            <a:gd name="T46" fmla="*/ 5 w 181"/>
                            <a:gd name="T47" fmla="*/ 33 h 1152"/>
                            <a:gd name="T48" fmla="*/ 5 w 181"/>
                            <a:gd name="T49" fmla="*/ 35 h 1152"/>
                            <a:gd name="T50" fmla="*/ 5 w 181"/>
                            <a:gd name="T51" fmla="*/ 36 h 1152"/>
                            <a:gd name="T52" fmla="*/ 5 w 181"/>
                            <a:gd name="T53" fmla="*/ 38 h 1152"/>
                            <a:gd name="T54" fmla="*/ 5 w 181"/>
                            <a:gd name="T55" fmla="*/ 40 h 1152"/>
                            <a:gd name="T56" fmla="*/ 5 w 181"/>
                            <a:gd name="T57" fmla="*/ 41 h 1152"/>
                            <a:gd name="T58" fmla="*/ 5 w 181"/>
                            <a:gd name="T59" fmla="*/ 42 h 1152"/>
                            <a:gd name="T60" fmla="*/ 5 w 181"/>
                            <a:gd name="T61" fmla="*/ 44 h 1152"/>
                            <a:gd name="T62" fmla="*/ 5 w 181"/>
                            <a:gd name="T63" fmla="*/ 44 h 1152"/>
                            <a:gd name="T64" fmla="*/ 5 w 181"/>
                            <a:gd name="T65" fmla="*/ 45 h 1152"/>
                            <a:gd name="T66" fmla="*/ 6 w 181"/>
                            <a:gd name="T67" fmla="*/ 46 h 1152"/>
                            <a:gd name="T68" fmla="*/ 6 w 181"/>
                            <a:gd name="T69" fmla="*/ 46 h 1152"/>
                            <a:gd name="T70" fmla="*/ 6 w 181"/>
                            <a:gd name="T71" fmla="*/ 45 h 1152"/>
                            <a:gd name="T72" fmla="*/ 7 w 181"/>
                            <a:gd name="T73" fmla="*/ 43 h 1152"/>
                            <a:gd name="T74" fmla="*/ 7 w 181"/>
                            <a:gd name="T75" fmla="*/ 42 h 1152"/>
                            <a:gd name="T76" fmla="*/ 7 w 181"/>
                            <a:gd name="T77" fmla="*/ 40 h 1152"/>
                            <a:gd name="T78" fmla="*/ 7 w 181"/>
                            <a:gd name="T79" fmla="*/ 38 h 1152"/>
                            <a:gd name="T80" fmla="*/ 7 w 181"/>
                            <a:gd name="T81" fmla="*/ 36 h 1152"/>
                            <a:gd name="T82" fmla="*/ 7 w 181"/>
                            <a:gd name="T83" fmla="*/ 34 h 1152"/>
                            <a:gd name="T84" fmla="*/ 7 w 181"/>
                            <a:gd name="T85" fmla="*/ 32 h 1152"/>
                            <a:gd name="T86" fmla="*/ 7 w 181"/>
                            <a:gd name="T87" fmla="*/ 29 h 1152"/>
                            <a:gd name="T88" fmla="*/ 6 w 181"/>
                            <a:gd name="T89" fmla="*/ 27 h 1152"/>
                            <a:gd name="T90" fmla="*/ 6 w 181"/>
                            <a:gd name="T91" fmla="*/ 25 h 1152"/>
                            <a:gd name="T92" fmla="*/ 6 w 181"/>
                            <a:gd name="T93" fmla="*/ 24 h 1152"/>
                            <a:gd name="T94" fmla="*/ 6 w 181"/>
                            <a:gd name="T95" fmla="*/ 22 h 1152"/>
                            <a:gd name="T96" fmla="*/ 6 w 181"/>
                            <a:gd name="T97" fmla="*/ 20 h 1152"/>
                            <a:gd name="T98" fmla="*/ 6 w 181"/>
                            <a:gd name="T99" fmla="*/ 19 h 1152"/>
                            <a:gd name="T100" fmla="*/ 6 w 181"/>
                            <a:gd name="T101" fmla="*/ 17 h 1152"/>
                            <a:gd name="T102" fmla="*/ 5 w 181"/>
                            <a:gd name="T103" fmla="*/ 15 h 1152"/>
                            <a:gd name="T104" fmla="*/ 5 w 181"/>
                            <a:gd name="T105" fmla="*/ 14 h 1152"/>
                            <a:gd name="T106" fmla="*/ 4 w 181"/>
                            <a:gd name="T107" fmla="*/ 12 h 1152"/>
                            <a:gd name="T108" fmla="*/ 4 w 181"/>
                            <a:gd name="T109" fmla="*/ 11 h 1152"/>
                            <a:gd name="T110" fmla="*/ 4 w 181"/>
                            <a:gd name="T111" fmla="*/ 9 h 1152"/>
                            <a:gd name="T112" fmla="*/ 4 w 181"/>
                            <a:gd name="T113" fmla="*/ 8 h 1152"/>
                            <a:gd name="T114" fmla="*/ 3 w 181"/>
                            <a:gd name="T115" fmla="*/ 6 h 1152"/>
                            <a:gd name="T116" fmla="*/ 3 w 181"/>
                            <a:gd name="T117" fmla="*/ 5 h 1152"/>
                            <a:gd name="T118" fmla="*/ 2 w 181"/>
                            <a:gd name="T119" fmla="*/ 3 h 1152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w 181"/>
                            <a:gd name="T181" fmla="*/ 0 h 1152"/>
                            <a:gd name="T182" fmla="*/ 181 w 181"/>
                            <a:gd name="T183" fmla="*/ 1152 h 1152"/>
                          </a:gdLst>
                          <a:ahLst/>
                          <a:cxnLst>
                            <a:cxn ang="T120">
                              <a:pos x="T0" y="T1"/>
                            </a:cxn>
                            <a:cxn ang="T121">
                              <a:pos x="T2" y="T3"/>
                            </a:cxn>
                            <a:cxn ang="T122">
                              <a:pos x="T4" y="T5"/>
                            </a:cxn>
                            <a:cxn ang="T123">
                              <a:pos x="T6" y="T7"/>
                            </a:cxn>
                            <a:cxn ang="T124">
                              <a:pos x="T8" y="T9"/>
                            </a:cxn>
                            <a:cxn ang="T125">
                              <a:pos x="T10" y="T11"/>
                            </a:cxn>
                            <a:cxn ang="T126">
                              <a:pos x="T12" y="T13"/>
                            </a:cxn>
                            <a:cxn ang="T127">
                              <a:pos x="T14" y="T15"/>
                            </a:cxn>
                            <a:cxn ang="T128">
                              <a:pos x="T16" y="T17"/>
                            </a:cxn>
                            <a:cxn ang="T129">
                              <a:pos x="T18" y="T19"/>
                            </a:cxn>
                            <a:cxn ang="T130">
                              <a:pos x="T20" y="T21"/>
                            </a:cxn>
                            <a:cxn ang="T131">
                              <a:pos x="T22" y="T23"/>
                            </a:cxn>
                            <a:cxn ang="T132">
                              <a:pos x="T24" y="T25"/>
                            </a:cxn>
                            <a:cxn ang="T133">
                              <a:pos x="T26" y="T27"/>
                            </a:cxn>
                            <a:cxn ang="T134">
                              <a:pos x="T28" y="T29"/>
                            </a:cxn>
                            <a:cxn ang="T135">
                              <a:pos x="T30" y="T31"/>
                            </a:cxn>
                            <a:cxn ang="T136">
                              <a:pos x="T32" y="T33"/>
                            </a:cxn>
                            <a:cxn ang="T137">
                              <a:pos x="T34" y="T35"/>
                            </a:cxn>
                            <a:cxn ang="T138">
                              <a:pos x="T36" y="T37"/>
                            </a:cxn>
                            <a:cxn ang="T139">
                              <a:pos x="T38" y="T39"/>
                            </a:cxn>
                            <a:cxn ang="T140">
                              <a:pos x="T40" y="T41"/>
                            </a:cxn>
                            <a:cxn ang="T141">
                              <a:pos x="T42" y="T43"/>
                            </a:cxn>
                            <a:cxn ang="T142">
                              <a:pos x="T44" y="T45"/>
                            </a:cxn>
                            <a:cxn ang="T143">
                              <a:pos x="T46" y="T47"/>
                            </a:cxn>
                            <a:cxn ang="T144">
                              <a:pos x="T48" y="T49"/>
                            </a:cxn>
                            <a:cxn ang="T145">
                              <a:pos x="T50" y="T51"/>
                            </a:cxn>
                            <a:cxn ang="T146">
                              <a:pos x="T52" y="T53"/>
                            </a:cxn>
                            <a:cxn ang="T147">
                              <a:pos x="T54" y="T55"/>
                            </a:cxn>
                            <a:cxn ang="T148">
                              <a:pos x="T56" y="T57"/>
                            </a:cxn>
                            <a:cxn ang="T149">
                              <a:pos x="T58" y="T59"/>
                            </a:cxn>
                            <a:cxn ang="T150">
                              <a:pos x="T60" y="T61"/>
                            </a:cxn>
                            <a:cxn ang="T151">
                              <a:pos x="T62" y="T63"/>
                            </a:cxn>
                            <a:cxn ang="T152">
                              <a:pos x="T64" y="T65"/>
                            </a:cxn>
                            <a:cxn ang="T153">
                              <a:pos x="T66" y="T67"/>
                            </a:cxn>
                            <a:cxn ang="T154">
                              <a:pos x="T68" y="T69"/>
                            </a:cxn>
                            <a:cxn ang="T155">
                              <a:pos x="T70" y="T71"/>
                            </a:cxn>
                            <a:cxn ang="T156">
                              <a:pos x="T72" y="T73"/>
                            </a:cxn>
                            <a:cxn ang="T157">
                              <a:pos x="T74" y="T75"/>
                            </a:cxn>
                            <a:cxn ang="T158">
                              <a:pos x="T76" y="T77"/>
                            </a:cxn>
                            <a:cxn ang="T159">
                              <a:pos x="T78" y="T79"/>
                            </a:cxn>
                            <a:cxn ang="T160">
                              <a:pos x="T80" y="T81"/>
                            </a:cxn>
                            <a:cxn ang="T161">
                              <a:pos x="T82" y="T83"/>
                            </a:cxn>
                            <a:cxn ang="T162">
                              <a:pos x="T84" y="T85"/>
                            </a:cxn>
                            <a:cxn ang="T163">
                              <a:pos x="T86" y="T87"/>
                            </a:cxn>
                            <a:cxn ang="T164">
                              <a:pos x="T88" y="T89"/>
                            </a:cxn>
                            <a:cxn ang="T165">
                              <a:pos x="T90" y="T91"/>
                            </a:cxn>
                            <a:cxn ang="T166">
                              <a:pos x="T92" y="T93"/>
                            </a:cxn>
                            <a:cxn ang="T167">
                              <a:pos x="T94" y="T95"/>
                            </a:cxn>
                            <a:cxn ang="T168">
                              <a:pos x="T96" y="T97"/>
                            </a:cxn>
                            <a:cxn ang="T169">
                              <a:pos x="T98" y="T99"/>
                            </a:cxn>
                            <a:cxn ang="T170">
                              <a:pos x="T100" y="T101"/>
                            </a:cxn>
                            <a:cxn ang="T171">
                              <a:pos x="T102" y="T103"/>
                            </a:cxn>
                            <a:cxn ang="T172">
                              <a:pos x="T104" y="T105"/>
                            </a:cxn>
                            <a:cxn ang="T173">
                              <a:pos x="T106" y="T107"/>
                            </a:cxn>
                            <a:cxn ang="T174">
                              <a:pos x="T108" y="T109"/>
                            </a:cxn>
                            <a:cxn ang="T175">
                              <a:pos x="T110" y="T111"/>
                            </a:cxn>
                            <a:cxn ang="T176">
                              <a:pos x="T112" y="T113"/>
                            </a:cxn>
                            <a:cxn ang="T177">
                              <a:pos x="T114" y="T115"/>
                            </a:cxn>
                            <a:cxn ang="T178">
                              <a:pos x="T116" y="T117"/>
                            </a:cxn>
                            <a:cxn ang="T179">
                              <a:pos x="T118" y="T119"/>
                            </a:cxn>
                          </a:cxnLst>
                          <a:rect l="T180" t="T181" r="T182" b="T183"/>
                          <a:pathLst>
                            <a:path w="181" h="1152">
                              <a:moveTo>
                                <a:pt x="55" y="70"/>
                              </a:moveTo>
                              <a:lnTo>
                                <a:pt x="41" y="28"/>
                              </a:lnTo>
                              <a:lnTo>
                                <a:pt x="0" y="0"/>
                              </a:lnTo>
                              <a:lnTo>
                                <a:pt x="3" y="29"/>
                              </a:lnTo>
                              <a:lnTo>
                                <a:pt x="9" y="61"/>
                              </a:lnTo>
                              <a:lnTo>
                                <a:pt x="16" y="95"/>
                              </a:lnTo>
                              <a:lnTo>
                                <a:pt x="22" y="134"/>
                              </a:lnTo>
                              <a:lnTo>
                                <a:pt x="31" y="180"/>
                              </a:lnTo>
                              <a:lnTo>
                                <a:pt x="41" y="224"/>
                              </a:lnTo>
                              <a:lnTo>
                                <a:pt x="48" y="261"/>
                              </a:lnTo>
                              <a:lnTo>
                                <a:pt x="56" y="297"/>
                              </a:lnTo>
                              <a:lnTo>
                                <a:pt x="65" y="336"/>
                              </a:lnTo>
                              <a:lnTo>
                                <a:pt x="74" y="379"/>
                              </a:lnTo>
                              <a:lnTo>
                                <a:pt x="82" y="424"/>
                              </a:lnTo>
                              <a:lnTo>
                                <a:pt x="91" y="472"/>
                              </a:lnTo>
                              <a:lnTo>
                                <a:pt x="96" y="499"/>
                              </a:lnTo>
                              <a:lnTo>
                                <a:pt x="100" y="534"/>
                              </a:lnTo>
                              <a:lnTo>
                                <a:pt x="106" y="575"/>
                              </a:lnTo>
                              <a:lnTo>
                                <a:pt x="110" y="613"/>
                              </a:lnTo>
                              <a:lnTo>
                                <a:pt x="117" y="661"/>
                              </a:lnTo>
                              <a:lnTo>
                                <a:pt x="123" y="711"/>
                              </a:lnTo>
                              <a:lnTo>
                                <a:pt x="127" y="751"/>
                              </a:lnTo>
                              <a:lnTo>
                                <a:pt x="128" y="791"/>
                              </a:lnTo>
                              <a:lnTo>
                                <a:pt x="130" y="825"/>
                              </a:lnTo>
                              <a:lnTo>
                                <a:pt x="133" y="868"/>
                              </a:lnTo>
                              <a:lnTo>
                                <a:pt x="135" y="914"/>
                              </a:lnTo>
                              <a:lnTo>
                                <a:pt x="133" y="956"/>
                              </a:lnTo>
                              <a:lnTo>
                                <a:pt x="134" y="1006"/>
                              </a:lnTo>
                              <a:lnTo>
                                <a:pt x="136" y="1036"/>
                              </a:lnTo>
                              <a:lnTo>
                                <a:pt x="134" y="1061"/>
                              </a:lnTo>
                              <a:lnTo>
                                <a:pt x="132" y="1091"/>
                              </a:lnTo>
                              <a:lnTo>
                                <a:pt x="133" y="1113"/>
                              </a:lnTo>
                              <a:lnTo>
                                <a:pt x="137" y="1127"/>
                              </a:lnTo>
                              <a:lnTo>
                                <a:pt x="145" y="1141"/>
                              </a:lnTo>
                              <a:lnTo>
                                <a:pt x="157" y="1152"/>
                              </a:lnTo>
                              <a:lnTo>
                                <a:pt x="163" y="1122"/>
                              </a:lnTo>
                              <a:lnTo>
                                <a:pt x="166" y="1088"/>
                              </a:lnTo>
                              <a:lnTo>
                                <a:pt x="169" y="1051"/>
                              </a:lnTo>
                              <a:lnTo>
                                <a:pt x="173" y="1008"/>
                              </a:lnTo>
                              <a:lnTo>
                                <a:pt x="178" y="956"/>
                              </a:lnTo>
                              <a:lnTo>
                                <a:pt x="181" y="896"/>
                              </a:lnTo>
                              <a:lnTo>
                                <a:pt x="176" y="843"/>
                              </a:lnTo>
                              <a:lnTo>
                                <a:pt x="175" y="789"/>
                              </a:lnTo>
                              <a:lnTo>
                                <a:pt x="169" y="731"/>
                              </a:lnTo>
                              <a:lnTo>
                                <a:pt x="163" y="681"/>
                              </a:lnTo>
                              <a:lnTo>
                                <a:pt x="158" y="633"/>
                              </a:lnTo>
                              <a:lnTo>
                                <a:pt x="154" y="590"/>
                              </a:lnTo>
                              <a:lnTo>
                                <a:pt x="151" y="548"/>
                              </a:lnTo>
                              <a:lnTo>
                                <a:pt x="148" y="511"/>
                              </a:lnTo>
                              <a:lnTo>
                                <a:pt x="145" y="472"/>
                              </a:lnTo>
                              <a:lnTo>
                                <a:pt x="139" y="429"/>
                              </a:lnTo>
                              <a:lnTo>
                                <a:pt x="134" y="382"/>
                              </a:lnTo>
                              <a:lnTo>
                                <a:pt x="122" y="342"/>
                              </a:lnTo>
                              <a:lnTo>
                                <a:pt x="111" y="300"/>
                              </a:lnTo>
                              <a:lnTo>
                                <a:pt x="100" y="266"/>
                              </a:lnTo>
                              <a:lnTo>
                                <a:pt x="94" y="232"/>
                              </a:lnTo>
                              <a:lnTo>
                                <a:pt x="88" y="194"/>
                              </a:lnTo>
                              <a:lnTo>
                                <a:pt x="83" y="156"/>
                              </a:lnTo>
                              <a:lnTo>
                                <a:pt x="70" y="113"/>
                              </a:lnTo>
                              <a:lnTo>
                                <a:pt x="55" y="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847" name="Freeform 1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4" y="1698"/>
                          <a:ext cx="37" cy="239"/>
                        </a:xfrm>
                        <a:custGeom>
                          <a:avLst/>
                          <a:gdLst>
                            <a:gd name="T0" fmla="*/ 0 w 188"/>
                            <a:gd name="T1" fmla="*/ 2 h 1194"/>
                            <a:gd name="T2" fmla="*/ 1 w 188"/>
                            <a:gd name="T3" fmla="*/ 3 h 1194"/>
                            <a:gd name="T4" fmla="*/ 2 w 188"/>
                            <a:gd name="T5" fmla="*/ 6 h 1194"/>
                            <a:gd name="T6" fmla="*/ 2 w 188"/>
                            <a:gd name="T7" fmla="*/ 10 h 1194"/>
                            <a:gd name="T8" fmla="*/ 3 w 188"/>
                            <a:gd name="T9" fmla="*/ 13 h 1194"/>
                            <a:gd name="T10" fmla="*/ 4 w 188"/>
                            <a:gd name="T11" fmla="*/ 17 h 1194"/>
                            <a:gd name="T12" fmla="*/ 4 w 188"/>
                            <a:gd name="T13" fmla="*/ 21 h 1194"/>
                            <a:gd name="T14" fmla="*/ 4 w 188"/>
                            <a:gd name="T15" fmla="*/ 24 h 1194"/>
                            <a:gd name="T16" fmla="*/ 5 w 188"/>
                            <a:gd name="T17" fmla="*/ 28 h 1194"/>
                            <a:gd name="T18" fmla="*/ 5 w 188"/>
                            <a:gd name="T19" fmla="*/ 33 h 1194"/>
                            <a:gd name="T20" fmla="*/ 6 w 188"/>
                            <a:gd name="T21" fmla="*/ 37 h 1194"/>
                            <a:gd name="T22" fmla="*/ 6 w 188"/>
                            <a:gd name="T23" fmla="*/ 41 h 1194"/>
                            <a:gd name="T24" fmla="*/ 5 w 188"/>
                            <a:gd name="T25" fmla="*/ 45 h 1194"/>
                            <a:gd name="T26" fmla="*/ 5 w 188"/>
                            <a:gd name="T27" fmla="*/ 48 h 1194"/>
                            <a:gd name="T28" fmla="*/ 6 w 188"/>
                            <a:gd name="T29" fmla="*/ 47 h 1194"/>
                            <a:gd name="T30" fmla="*/ 7 w 188"/>
                            <a:gd name="T31" fmla="*/ 47 h 1194"/>
                            <a:gd name="T32" fmla="*/ 7 w 188"/>
                            <a:gd name="T33" fmla="*/ 45 h 1194"/>
                            <a:gd name="T34" fmla="*/ 7 w 188"/>
                            <a:gd name="T35" fmla="*/ 42 h 1194"/>
                            <a:gd name="T36" fmla="*/ 7 w 188"/>
                            <a:gd name="T37" fmla="*/ 40 h 1194"/>
                            <a:gd name="T38" fmla="*/ 7 w 188"/>
                            <a:gd name="T39" fmla="*/ 37 h 1194"/>
                            <a:gd name="T40" fmla="*/ 7 w 188"/>
                            <a:gd name="T41" fmla="*/ 35 h 1194"/>
                            <a:gd name="T42" fmla="*/ 7 w 188"/>
                            <a:gd name="T43" fmla="*/ 33 h 1194"/>
                            <a:gd name="T44" fmla="*/ 6 w 188"/>
                            <a:gd name="T45" fmla="*/ 30 h 1194"/>
                            <a:gd name="T46" fmla="*/ 6 w 188"/>
                            <a:gd name="T47" fmla="*/ 27 h 1194"/>
                            <a:gd name="T48" fmla="*/ 6 w 188"/>
                            <a:gd name="T49" fmla="*/ 24 h 1194"/>
                            <a:gd name="T50" fmla="*/ 6 w 188"/>
                            <a:gd name="T51" fmla="*/ 21 h 1194"/>
                            <a:gd name="T52" fmla="*/ 6 w 188"/>
                            <a:gd name="T53" fmla="*/ 18 h 1194"/>
                            <a:gd name="T54" fmla="*/ 5 w 188"/>
                            <a:gd name="T55" fmla="*/ 15 h 1194"/>
                            <a:gd name="T56" fmla="*/ 5 w 188"/>
                            <a:gd name="T57" fmla="*/ 12 h 1194"/>
                            <a:gd name="T58" fmla="*/ 4 w 188"/>
                            <a:gd name="T59" fmla="*/ 9 h 1194"/>
                            <a:gd name="T60" fmla="*/ 3 w 188"/>
                            <a:gd name="T61" fmla="*/ 5 h 1194"/>
                            <a:gd name="T62" fmla="*/ 2 w 188"/>
                            <a:gd name="T63" fmla="*/ 1 h 1194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w 188"/>
                            <a:gd name="T97" fmla="*/ 0 h 1194"/>
                            <a:gd name="T98" fmla="*/ 188 w 188"/>
                            <a:gd name="T99" fmla="*/ 1194 h 1194"/>
                          </a:gdLst>
                          <a:ahLst/>
                          <a:cxnLst>
                            <a:cxn ang="T64">
                              <a:pos x="T0" y="T1"/>
                            </a:cxn>
                            <a:cxn ang="T65">
                              <a:pos x="T2" y="T3"/>
                            </a:cxn>
                            <a:cxn ang="T66">
                              <a:pos x="T4" y="T5"/>
                            </a:cxn>
                            <a:cxn ang="T67">
                              <a:pos x="T6" y="T7"/>
                            </a:cxn>
                            <a:cxn ang="T68">
                              <a:pos x="T8" y="T9"/>
                            </a:cxn>
                            <a:cxn ang="T69">
                              <a:pos x="T10" y="T11"/>
                            </a:cxn>
                            <a:cxn ang="T70">
                              <a:pos x="T12" y="T13"/>
                            </a:cxn>
                            <a:cxn ang="T71">
                              <a:pos x="T14" y="T15"/>
                            </a:cxn>
                            <a:cxn ang="T72">
                              <a:pos x="T16" y="T17"/>
                            </a:cxn>
                            <a:cxn ang="T73">
                              <a:pos x="T18" y="T19"/>
                            </a:cxn>
                            <a:cxn ang="T74">
                              <a:pos x="T20" y="T21"/>
                            </a:cxn>
                            <a:cxn ang="T75">
                              <a:pos x="T22" y="T23"/>
                            </a:cxn>
                            <a:cxn ang="T76">
                              <a:pos x="T24" y="T25"/>
                            </a:cxn>
                            <a:cxn ang="T77">
                              <a:pos x="T26" y="T27"/>
                            </a:cxn>
                            <a:cxn ang="T78">
                              <a:pos x="T28" y="T29"/>
                            </a:cxn>
                            <a:cxn ang="T79">
                              <a:pos x="T30" y="T31"/>
                            </a:cxn>
                            <a:cxn ang="T80">
                              <a:pos x="T32" y="T33"/>
                            </a:cxn>
                            <a:cxn ang="T81">
                              <a:pos x="T34" y="T35"/>
                            </a:cxn>
                            <a:cxn ang="T82">
                              <a:pos x="T36" y="T37"/>
                            </a:cxn>
                            <a:cxn ang="T83">
                              <a:pos x="T38" y="T39"/>
                            </a:cxn>
                            <a:cxn ang="T84">
                              <a:pos x="T40" y="T41"/>
                            </a:cxn>
                            <a:cxn ang="T85">
                              <a:pos x="T42" y="T43"/>
                            </a:cxn>
                            <a:cxn ang="T86">
                              <a:pos x="T44" y="T45"/>
                            </a:cxn>
                            <a:cxn ang="T87">
                              <a:pos x="T46" y="T47"/>
                            </a:cxn>
                            <a:cxn ang="T88">
                              <a:pos x="T48" y="T49"/>
                            </a:cxn>
                            <a:cxn ang="T89">
                              <a:pos x="T50" y="T51"/>
                            </a:cxn>
                            <a:cxn ang="T90">
                              <a:pos x="T52" y="T53"/>
                            </a:cxn>
                            <a:cxn ang="T91">
                              <a:pos x="T54" y="T55"/>
                            </a:cxn>
                            <a:cxn ang="T92">
                              <a:pos x="T56" y="T57"/>
                            </a:cxn>
                            <a:cxn ang="T93">
                              <a:pos x="T58" y="T59"/>
                            </a:cxn>
                            <a:cxn ang="T94">
                              <a:pos x="T60" y="T61"/>
                            </a:cxn>
                            <a:cxn ang="T95">
                              <a:pos x="T62" y="T63"/>
                            </a:cxn>
                          </a:cxnLst>
                          <a:rect l="T96" t="T97" r="T98" b="T99"/>
                          <a:pathLst>
                            <a:path w="188" h="1194">
                              <a:moveTo>
                                <a:pt x="48" y="0"/>
                              </a:moveTo>
                              <a:lnTo>
                                <a:pt x="0" y="38"/>
                              </a:lnTo>
                              <a:lnTo>
                                <a:pt x="17" y="57"/>
                              </a:lnTo>
                              <a:lnTo>
                                <a:pt x="29" y="78"/>
                              </a:lnTo>
                              <a:lnTo>
                                <a:pt x="35" y="106"/>
                              </a:lnTo>
                              <a:lnTo>
                                <a:pt x="41" y="148"/>
                              </a:lnTo>
                              <a:lnTo>
                                <a:pt x="49" y="188"/>
                              </a:lnTo>
                              <a:lnTo>
                                <a:pt x="61" y="240"/>
                              </a:lnTo>
                              <a:lnTo>
                                <a:pt x="70" y="290"/>
                              </a:lnTo>
                              <a:lnTo>
                                <a:pt x="79" y="334"/>
                              </a:lnTo>
                              <a:lnTo>
                                <a:pt x="85" y="383"/>
                              </a:lnTo>
                              <a:lnTo>
                                <a:pt x="92" y="427"/>
                              </a:lnTo>
                              <a:lnTo>
                                <a:pt x="101" y="476"/>
                              </a:lnTo>
                              <a:lnTo>
                                <a:pt x="111" y="516"/>
                              </a:lnTo>
                              <a:lnTo>
                                <a:pt x="117" y="564"/>
                              </a:lnTo>
                              <a:lnTo>
                                <a:pt x="113" y="610"/>
                              </a:lnTo>
                              <a:lnTo>
                                <a:pt x="117" y="651"/>
                              </a:lnTo>
                              <a:lnTo>
                                <a:pt x="120" y="703"/>
                              </a:lnTo>
                              <a:lnTo>
                                <a:pt x="122" y="762"/>
                              </a:lnTo>
                              <a:lnTo>
                                <a:pt x="126" y="825"/>
                              </a:lnTo>
                              <a:lnTo>
                                <a:pt x="134" y="886"/>
                              </a:lnTo>
                              <a:lnTo>
                                <a:pt x="140" y="928"/>
                              </a:lnTo>
                              <a:lnTo>
                                <a:pt x="140" y="968"/>
                              </a:lnTo>
                              <a:lnTo>
                                <a:pt x="142" y="1017"/>
                              </a:lnTo>
                              <a:lnTo>
                                <a:pt x="138" y="1073"/>
                              </a:lnTo>
                              <a:lnTo>
                                <a:pt x="137" y="1119"/>
                              </a:lnTo>
                              <a:lnTo>
                                <a:pt x="132" y="1160"/>
                              </a:lnTo>
                              <a:lnTo>
                                <a:pt x="133" y="1194"/>
                              </a:lnTo>
                              <a:lnTo>
                                <a:pt x="151" y="1187"/>
                              </a:lnTo>
                              <a:lnTo>
                                <a:pt x="163" y="1180"/>
                              </a:lnTo>
                              <a:lnTo>
                                <a:pt x="174" y="1173"/>
                              </a:lnTo>
                              <a:lnTo>
                                <a:pt x="182" y="1164"/>
                              </a:lnTo>
                              <a:lnTo>
                                <a:pt x="184" y="1154"/>
                              </a:lnTo>
                              <a:lnTo>
                                <a:pt x="182" y="1123"/>
                              </a:lnTo>
                              <a:lnTo>
                                <a:pt x="180" y="1093"/>
                              </a:lnTo>
                              <a:lnTo>
                                <a:pt x="182" y="1053"/>
                              </a:lnTo>
                              <a:lnTo>
                                <a:pt x="185" y="1022"/>
                              </a:lnTo>
                              <a:lnTo>
                                <a:pt x="188" y="995"/>
                              </a:lnTo>
                              <a:lnTo>
                                <a:pt x="186" y="968"/>
                              </a:lnTo>
                              <a:lnTo>
                                <a:pt x="184" y="932"/>
                              </a:lnTo>
                              <a:lnTo>
                                <a:pt x="183" y="906"/>
                              </a:lnTo>
                              <a:lnTo>
                                <a:pt x="181" y="878"/>
                              </a:lnTo>
                              <a:lnTo>
                                <a:pt x="176" y="851"/>
                              </a:lnTo>
                              <a:lnTo>
                                <a:pt x="171" y="821"/>
                              </a:lnTo>
                              <a:lnTo>
                                <a:pt x="170" y="785"/>
                              </a:lnTo>
                              <a:lnTo>
                                <a:pt x="168" y="756"/>
                              </a:lnTo>
                              <a:lnTo>
                                <a:pt x="167" y="719"/>
                              </a:lnTo>
                              <a:lnTo>
                                <a:pt x="165" y="681"/>
                              </a:lnTo>
                              <a:lnTo>
                                <a:pt x="162" y="642"/>
                              </a:lnTo>
                              <a:lnTo>
                                <a:pt x="157" y="598"/>
                              </a:lnTo>
                              <a:lnTo>
                                <a:pt x="153" y="556"/>
                              </a:lnTo>
                              <a:lnTo>
                                <a:pt x="150" y="517"/>
                              </a:lnTo>
                              <a:lnTo>
                                <a:pt x="145" y="487"/>
                              </a:lnTo>
                              <a:lnTo>
                                <a:pt x="141" y="454"/>
                              </a:lnTo>
                              <a:lnTo>
                                <a:pt x="137" y="422"/>
                              </a:lnTo>
                              <a:lnTo>
                                <a:pt x="132" y="387"/>
                              </a:lnTo>
                              <a:lnTo>
                                <a:pt x="126" y="351"/>
                              </a:lnTo>
                              <a:lnTo>
                                <a:pt x="120" y="311"/>
                              </a:lnTo>
                              <a:lnTo>
                                <a:pt x="114" y="276"/>
                              </a:lnTo>
                              <a:lnTo>
                                <a:pt x="105" y="232"/>
                              </a:lnTo>
                              <a:lnTo>
                                <a:pt x="95" y="190"/>
                              </a:lnTo>
                              <a:lnTo>
                                <a:pt x="85" y="137"/>
                              </a:lnTo>
                              <a:lnTo>
                                <a:pt x="72" y="81"/>
                              </a:lnTo>
                              <a:lnTo>
                                <a:pt x="61" y="37"/>
                              </a:lnTo>
                              <a:lnTo>
                                <a:pt x="48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4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62845" name="Freeform 1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17" y="1707"/>
                        <a:ext cx="41" cy="230"/>
                      </a:xfrm>
                      <a:custGeom>
                        <a:avLst/>
                        <a:gdLst>
                          <a:gd name="T0" fmla="*/ 0 w 206"/>
                          <a:gd name="T1" fmla="*/ 0 h 1149"/>
                          <a:gd name="T2" fmla="*/ 3 w 206"/>
                          <a:gd name="T3" fmla="*/ 2 h 1149"/>
                          <a:gd name="T4" fmla="*/ 4 w 206"/>
                          <a:gd name="T5" fmla="*/ 4 h 1149"/>
                          <a:gd name="T6" fmla="*/ 4 w 206"/>
                          <a:gd name="T7" fmla="*/ 6 h 1149"/>
                          <a:gd name="T8" fmla="*/ 5 w 206"/>
                          <a:gd name="T9" fmla="*/ 9 h 1149"/>
                          <a:gd name="T10" fmla="*/ 5 w 206"/>
                          <a:gd name="T11" fmla="*/ 11 h 1149"/>
                          <a:gd name="T12" fmla="*/ 6 w 206"/>
                          <a:gd name="T13" fmla="*/ 14 h 1149"/>
                          <a:gd name="T14" fmla="*/ 6 w 206"/>
                          <a:gd name="T15" fmla="*/ 16 h 1149"/>
                          <a:gd name="T16" fmla="*/ 7 w 206"/>
                          <a:gd name="T17" fmla="*/ 18 h 1149"/>
                          <a:gd name="T18" fmla="*/ 7 w 206"/>
                          <a:gd name="T19" fmla="*/ 20 h 1149"/>
                          <a:gd name="T20" fmla="*/ 7 w 206"/>
                          <a:gd name="T21" fmla="*/ 23 h 1149"/>
                          <a:gd name="T22" fmla="*/ 8 w 206"/>
                          <a:gd name="T23" fmla="*/ 26 h 1149"/>
                          <a:gd name="T24" fmla="*/ 8 w 206"/>
                          <a:gd name="T25" fmla="*/ 28 h 1149"/>
                          <a:gd name="T26" fmla="*/ 8 w 206"/>
                          <a:gd name="T27" fmla="*/ 32 h 1149"/>
                          <a:gd name="T28" fmla="*/ 8 w 206"/>
                          <a:gd name="T29" fmla="*/ 35 h 1149"/>
                          <a:gd name="T30" fmla="*/ 8 w 206"/>
                          <a:gd name="T31" fmla="*/ 38 h 1149"/>
                          <a:gd name="T32" fmla="*/ 8 w 206"/>
                          <a:gd name="T33" fmla="*/ 41 h 1149"/>
                          <a:gd name="T34" fmla="*/ 8 w 206"/>
                          <a:gd name="T35" fmla="*/ 43 h 1149"/>
                          <a:gd name="T36" fmla="*/ 8 w 206"/>
                          <a:gd name="T37" fmla="*/ 45 h 1149"/>
                          <a:gd name="T38" fmla="*/ 8 w 206"/>
                          <a:gd name="T39" fmla="*/ 46 h 1149"/>
                          <a:gd name="T40" fmla="*/ 6 w 206"/>
                          <a:gd name="T41" fmla="*/ 46 h 1149"/>
                          <a:gd name="T42" fmla="*/ 5 w 206"/>
                          <a:gd name="T43" fmla="*/ 45 h 1149"/>
                          <a:gd name="T44" fmla="*/ 5 w 206"/>
                          <a:gd name="T45" fmla="*/ 42 h 1149"/>
                          <a:gd name="T46" fmla="*/ 5 w 206"/>
                          <a:gd name="T47" fmla="*/ 39 h 1149"/>
                          <a:gd name="T48" fmla="*/ 6 w 206"/>
                          <a:gd name="T49" fmla="*/ 35 h 1149"/>
                          <a:gd name="T50" fmla="*/ 5 w 206"/>
                          <a:gd name="T51" fmla="*/ 30 h 1149"/>
                          <a:gd name="T52" fmla="*/ 5 w 206"/>
                          <a:gd name="T53" fmla="*/ 26 h 1149"/>
                          <a:gd name="T54" fmla="*/ 5 w 206"/>
                          <a:gd name="T55" fmla="*/ 22 h 1149"/>
                          <a:gd name="T56" fmla="*/ 4 w 206"/>
                          <a:gd name="T57" fmla="*/ 19 h 1149"/>
                          <a:gd name="T58" fmla="*/ 4 w 206"/>
                          <a:gd name="T59" fmla="*/ 16 h 1149"/>
                          <a:gd name="T60" fmla="*/ 3 w 206"/>
                          <a:gd name="T61" fmla="*/ 13 h 1149"/>
                          <a:gd name="T62" fmla="*/ 2 w 206"/>
                          <a:gd name="T63" fmla="*/ 10 h 1149"/>
                          <a:gd name="T64" fmla="*/ 2 w 206"/>
                          <a:gd name="T65" fmla="*/ 7 h 1149"/>
                          <a:gd name="T66" fmla="*/ 1 w 206"/>
                          <a:gd name="T67" fmla="*/ 3 h 1149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w 206"/>
                          <a:gd name="T103" fmla="*/ 0 h 1149"/>
                          <a:gd name="T104" fmla="*/ 206 w 206"/>
                          <a:gd name="T105" fmla="*/ 1149 h 1149"/>
                        </a:gdLst>
                        <a:ahLst/>
                        <a:cxnLst>
                          <a:cxn ang="T68">
                            <a:pos x="T0" y="T1"/>
                          </a:cxn>
                          <a:cxn ang="T69">
                            <a:pos x="T2" y="T3"/>
                          </a:cxn>
                          <a:cxn ang="T70">
                            <a:pos x="T4" y="T5"/>
                          </a:cxn>
                          <a:cxn ang="T71">
                            <a:pos x="T6" y="T7"/>
                          </a:cxn>
                          <a:cxn ang="T72">
                            <a:pos x="T8" y="T9"/>
                          </a:cxn>
                          <a:cxn ang="T73">
                            <a:pos x="T10" y="T11"/>
                          </a:cxn>
                          <a:cxn ang="T74">
                            <a:pos x="T12" y="T13"/>
                          </a:cxn>
                          <a:cxn ang="T75">
                            <a:pos x="T14" y="T15"/>
                          </a:cxn>
                          <a:cxn ang="T76">
                            <a:pos x="T16" y="T17"/>
                          </a:cxn>
                          <a:cxn ang="T77">
                            <a:pos x="T18" y="T19"/>
                          </a:cxn>
                          <a:cxn ang="T78">
                            <a:pos x="T20" y="T21"/>
                          </a:cxn>
                          <a:cxn ang="T79">
                            <a:pos x="T22" y="T23"/>
                          </a:cxn>
                          <a:cxn ang="T80">
                            <a:pos x="T24" y="T25"/>
                          </a:cxn>
                          <a:cxn ang="T81">
                            <a:pos x="T26" y="T27"/>
                          </a:cxn>
                          <a:cxn ang="T82">
                            <a:pos x="T28" y="T29"/>
                          </a:cxn>
                          <a:cxn ang="T83">
                            <a:pos x="T30" y="T31"/>
                          </a:cxn>
                          <a:cxn ang="T84">
                            <a:pos x="T32" y="T33"/>
                          </a:cxn>
                          <a:cxn ang="T85">
                            <a:pos x="T34" y="T35"/>
                          </a:cxn>
                          <a:cxn ang="T86">
                            <a:pos x="T36" y="T37"/>
                          </a:cxn>
                          <a:cxn ang="T87">
                            <a:pos x="T38" y="T39"/>
                          </a:cxn>
                          <a:cxn ang="T88">
                            <a:pos x="T40" y="T41"/>
                          </a:cxn>
                          <a:cxn ang="T89">
                            <a:pos x="T42" y="T43"/>
                          </a:cxn>
                          <a:cxn ang="T90">
                            <a:pos x="T44" y="T45"/>
                          </a:cxn>
                          <a:cxn ang="T91">
                            <a:pos x="T46" y="T47"/>
                          </a:cxn>
                          <a:cxn ang="T92">
                            <a:pos x="T48" y="T49"/>
                          </a:cxn>
                          <a:cxn ang="T93">
                            <a:pos x="T50" y="T51"/>
                          </a:cxn>
                          <a:cxn ang="T94">
                            <a:pos x="T52" y="T53"/>
                          </a:cxn>
                          <a:cxn ang="T95">
                            <a:pos x="T54" y="T55"/>
                          </a:cxn>
                          <a:cxn ang="T96">
                            <a:pos x="T56" y="T57"/>
                          </a:cxn>
                          <a:cxn ang="T97">
                            <a:pos x="T58" y="T59"/>
                          </a:cxn>
                          <a:cxn ang="T98">
                            <a:pos x="T60" y="T61"/>
                          </a:cxn>
                          <a:cxn ang="T99">
                            <a:pos x="T62" y="T63"/>
                          </a:cxn>
                          <a:cxn ang="T100">
                            <a:pos x="T64" y="T65"/>
                          </a:cxn>
                          <a:cxn ang="T101">
                            <a:pos x="T66" y="T67"/>
                          </a:cxn>
                        </a:cxnLst>
                        <a:rect l="T102" t="T103" r="T104" b="T105"/>
                        <a:pathLst>
                          <a:path w="206" h="1149">
                            <a:moveTo>
                              <a:pt x="15" y="42"/>
                            </a:moveTo>
                            <a:lnTo>
                              <a:pt x="0" y="0"/>
                            </a:lnTo>
                            <a:lnTo>
                              <a:pt x="73" y="28"/>
                            </a:lnTo>
                            <a:lnTo>
                              <a:pt x="77" y="57"/>
                            </a:lnTo>
                            <a:lnTo>
                              <a:pt x="82" y="82"/>
                            </a:lnTo>
                            <a:lnTo>
                              <a:pt x="90" y="111"/>
                            </a:lnTo>
                            <a:lnTo>
                              <a:pt x="98" y="133"/>
                            </a:lnTo>
                            <a:lnTo>
                              <a:pt x="108" y="159"/>
                            </a:lnTo>
                            <a:lnTo>
                              <a:pt x="118" y="189"/>
                            </a:lnTo>
                            <a:lnTo>
                              <a:pt x="124" y="217"/>
                            </a:lnTo>
                            <a:lnTo>
                              <a:pt x="129" y="249"/>
                            </a:lnTo>
                            <a:lnTo>
                              <a:pt x="135" y="281"/>
                            </a:lnTo>
                            <a:lnTo>
                              <a:pt x="140" y="316"/>
                            </a:lnTo>
                            <a:lnTo>
                              <a:pt x="149" y="351"/>
                            </a:lnTo>
                            <a:lnTo>
                              <a:pt x="155" y="376"/>
                            </a:lnTo>
                            <a:lnTo>
                              <a:pt x="163" y="407"/>
                            </a:lnTo>
                            <a:lnTo>
                              <a:pt x="169" y="429"/>
                            </a:lnTo>
                            <a:lnTo>
                              <a:pt x="174" y="452"/>
                            </a:lnTo>
                            <a:lnTo>
                              <a:pt x="176" y="479"/>
                            </a:lnTo>
                            <a:lnTo>
                              <a:pt x="178" y="505"/>
                            </a:lnTo>
                            <a:lnTo>
                              <a:pt x="180" y="535"/>
                            </a:lnTo>
                            <a:lnTo>
                              <a:pt x="185" y="574"/>
                            </a:lnTo>
                            <a:lnTo>
                              <a:pt x="189" y="608"/>
                            </a:lnTo>
                            <a:lnTo>
                              <a:pt x="193" y="644"/>
                            </a:lnTo>
                            <a:lnTo>
                              <a:pt x="199" y="678"/>
                            </a:lnTo>
                            <a:lnTo>
                              <a:pt x="201" y="708"/>
                            </a:lnTo>
                            <a:lnTo>
                              <a:pt x="204" y="759"/>
                            </a:lnTo>
                            <a:lnTo>
                              <a:pt x="205" y="795"/>
                            </a:lnTo>
                            <a:lnTo>
                              <a:pt x="205" y="837"/>
                            </a:lnTo>
                            <a:lnTo>
                              <a:pt x="206" y="864"/>
                            </a:lnTo>
                            <a:lnTo>
                              <a:pt x="205" y="900"/>
                            </a:lnTo>
                            <a:lnTo>
                              <a:pt x="203" y="942"/>
                            </a:lnTo>
                            <a:lnTo>
                              <a:pt x="200" y="976"/>
                            </a:lnTo>
                            <a:lnTo>
                              <a:pt x="202" y="1017"/>
                            </a:lnTo>
                            <a:lnTo>
                              <a:pt x="203" y="1055"/>
                            </a:lnTo>
                            <a:lnTo>
                              <a:pt x="199" y="1079"/>
                            </a:lnTo>
                            <a:lnTo>
                              <a:pt x="195" y="1102"/>
                            </a:lnTo>
                            <a:lnTo>
                              <a:pt x="191" y="1117"/>
                            </a:lnTo>
                            <a:lnTo>
                              <a:pt x="192" y="1134"/>
                            </a:lnTo>
                            <a:lnTo>
                              <a:pt x="197" y="1149"/>
                            </a:lnTo>
                            <a:lnTo>
                              <a:pt x="169" y="1145"/>
                            </a:lnTo>
                            <a:lnTo>
                              <a:pt x="153" y="1138"/>
                            </a:lnTo>
                            <a:lnTo>
                              <a:pt x="134" y="1132"/>
                            </a:lnTo>
                            <a:lnTo>
                              <a:pt x="117" y="1124"/>
                            </a:lnTo>
                            <a:lnTo>
                              <a:pt x="123" y="1094"/>
                            </a:lnTo>
                            <a:lnTo>
                              <a:pt x="126" y="1060"/>
                            </a:lnTo>
                            <a:lnTo>
                              <a:pt x="129" y="1024"/>
                            </a:lnTo>
                            <a:lnTo>
                              <a:pt x="133" y="980"/>
                            </a:lnTo>
                            <a:lnTo>
                              <a:pt x="138" y="928"/>
                            </a:lnTo>
                            <a:lnTo>
                              <a:pt x="141" y="868"/>
                            </a:lnTo>
                            <a:lnTo>
                              <a:pt x="136" y="815"/>
                            </a:lnTo>
                            <a:lnTo>
                              <a:pt x="135" y="761"/>
                            </a:lnTo>
                            <a:lnTo>
                              <a:pt x="129" y="704"/>
                            </a:lnTo>
                            <a:lnTo>
                              <a:pt x="123" y="653"/>
                            </a:lnTo>
                            <a:lnTo>
                              <a:pt x="118" y="605"/>
                            </a:lnTo>
                            <a:lnTo>
                              <a:pt x="114" y="562"/>
                            </a:lnTo>
                            <a:lnTo>
                              <a:pt x="111" y="520"/>
                            </a:lnTo>
                            <a:lnTo>
                              <a:pt x="108" y="483"/>
                            </a:lnTo>
                            <a:lnTo>
                              <a:pt x="105" y="444"/>
                            </a:lnTo>
                            <a:lnTo>
                              <a:pt x="99" y="401"/>
                            </a:lnTo>
                            <a:lnTo>
                              <a:pt x="93" y="354"/>
                            </a:lnTo>
                            <a:lnTo>
                              <a:pt x="81" y="314"/>
                            </a:lnTo>
                            <a:lnTo>
                              <a:pt x="70" y="273"/>
                            </a:lnTo>
                            <a:lnTo>
                              <a:pt x="59" y="238"/>
                            </a:lnTo>
                            <a:lnTo>
                              <a:pt x="53" y="204"/>
                            </a:lnTo>
                            <a:lnTo>
                              <a:pt x="48" y="166"/>
                            </a:lnTo>
                            <a:lnTo>
                              <a:pt x="43" y="128"/>
                            </a:lnTo>
                            <a:lnTo>
                              <a:pt x="30" y="85"/>
                            </a:lnTo>
                            <a:lnTo>
                              <a:pt x="15" y="42"/>
                            </a:lnTo>
                            <a:close/>
                          </a:path>
                        </a:pathLst>
                      </a:custGeom>
                      <a:solidFill>
                        <a:srgbClr val="404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628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046" y="1715"/>
                      <a:ext cx="27" cy="207"/>
                    </a:xfrm>
                    <a:custGeom>
                      <a:avLst/>
                      <a:gdLst>
                        <a:gd name="T0" fmla="*/ 0 w 138"/>
                        <a:gd name="T1" fmla="*/ 0 h 1036"/>
                        <a:gd name="T2" fmla="*/ 1 w 138"/>
                        <a:gd name="T3" fmla="*/ 1 h 1036"/>
                        <a:gd name="T4" fmla="*/ 1 w 138"/>
                        <a:gd name="T5" fmla="*/ 3 h 1036"/>
                        <a:gd name="T6" fmla="*/ 1 w 138"/>
                        <a:gd name="T7" fmla="*/ 4 h 1036"/>
                        <a:gd name="T8" fmla="*/ 2 w 138"/>
                        <a:gd name="T9" fmla="*/ 5 h 1036"/>
                        <a:gd name="T10" fmla="*/ 2 w 138"/>
                        <a:gd name="T11" fmla="*/ 7 h 1036"/>
                        <a:gd name="T12" fmla="*/ 2 w 138"/>
                        <a:gd name="T13" fmla="*/ 8 h 1036"/>
                        <a:gd name="T14" fmla="*/ 3 w 138"/>
                        <a:gd name="T15" fmla="*/ 10 h 1036"/>
                        <a:gd name="T16" fmla="*/ 3 w 138"/>
                        <a:gd name="T17" fmla="*/ 12 h 1036"/>
                        <a:gd name="T18" fmla="*/ 3 w 138"/>
                        <a:gd name="T19" fmla="*/ 14 h 1036"/>
                        <a:gd name="T20" fmla="*/ 4 w 138"/>
                        <a:gd name="T21" fmla="*/ 16 h 1036"/>
                        <a:gd name="T22" fmla="*/ 4 w 138"/>
                        <a:gd name="T23" fmla="*/ 17 h 1036"/>
                        <a:gd name="T24" fmla="*/ 4 w 138"/>
                        <a:gd name="T25" fmla="*/ 19 h 1036"/>
                        <a:gd name="T26" fmla="*/ 4 w 138"/>
                        <a:gd name="T27" fmla="*/ 21 h 1036"/>
                        <a:gd name="T28" fmla="*/ 4 w 138"/>
                        <a:gd name="T29" fmla="*/ 23 h 1036"/>
                        <a:gd name="T30" fmla="*/ 4 w 138"/>
                        <a:gd name="T31" fmla="*/ 25 h 1036"/>
                        <a:gd name="T32" fmla="*/ 4 w 138"/>
                        <a:gd name="T33" fmla="*/ 27 h 1036"/>
                        <a:gd name="T34" fmla="*/ 5 w 138"/>
                        <a:gd name="T35" fmla="*/ 29 h 1036"/>
                        <a:gd name="T36" fmla="*/ 5 w 138"/>
                        <a:gd name="T37" fmla="*/ 31 h 1036"/>
                        <a:gd name="T38" fmla="*/ 5 w 138"/>
                        <a:gd name="T39" fmla="*/ 33 h 1036"/>
                        <a:gd name="T40" fmla="*/ 5 w 138"/>
                        <a:gd name="T41" fmla="*/ 34 h 1036"/>
                        <a:gd name="T42" fmla="*/ 5 w 138"/>
                        <a:gd name="T43" fmla="*/ 36 h 1036"/>
                        <a:gd name="T44" fmla="*/ 5 w 138"/>
                        <a:gd name="T45" fmla="*/ 38 h 1036"/>
                        <a:gd name="T46" fmla="*/ 5 w 138"/>
                        <a:gd name="T47" fmla="*/ 39 h 1036"/>
                        <a:gd name="T48" fmla="*/ 5 w 138"/>
                        <a:gd name="T49" fmla="*/ 41 h 10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38"/>
                        <a:gd name="T76" fmla="*/ 0 h 1036"/>
                        <a:gd name="T77" fmla="*/ 138 w 138"/>
                        <a:gd name="T78" fmla="*/ 1036 h 103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38" h="1036">
                          <a:moveTo>
                            <a:pt x="0" y="0"/>
                          </a:moveTo>
                          <a:lnTo>
                            <a:pt x="13" y="33"/>
                          </a:lnTo>
                          <a:lnTo>
                            <a:pt x="26" y="64"/>
                          </a:lnTo>
                          <a:lnTo>
                            <a:pt x="37" y="97"/>
                          </a:lnTo>
                          <a:lnTo>
                            <a:pt x="47" y="134"/>
                          </a:lnTo>
                          <a:lnTo>
                            <a:pt x="55" y="168"/>
                          </a:lnTo>
                          <a:lnTo>
                            <a:pt x="63" y="203"/>
                          </a:lnTo>
                          <a:lnTo>
                            <a:pt x="71" y="246"/>
                          </a:lnTo>
                          <a:lnTo>
                            <a:pt x="79" y="298"/>
                          </a:lnTo>
                          <a:lnTo>
                            <a:pt x="88" y="352"/>
                          </a:lnTo>
                          <a:lnTo>
                            <a:pt x="94" y="388"/>
                          </a:lnTo>
                          <a:lnTo>
                            <a:pt x="102" y="434"/>
                          </a:lnTo>
                          <a:lnTo>
                            <a:pt x="108" y="479"/>
                          </a:lnTo>
                          <a:lnTo>
                            <a:pt x="111" y="522"/>
                          </a:lnTo>
                          <a:lnTo>
                            <a:pt x="114" y="569"/>
                          </a:lnTo>
                          <a:lnTo>
                            <a:pt x="117" y="616"/>
                          </a:lnTo>
                          <a:lnTo>
                            <a:pt x="120" y="671"/>
                          </a:lnTo>
                          <a:lnTo>
                            <a:pt x="124" y="722"/>
                          </a:lnTo>
                          <a:lnTo>
                            <a:pt x="128" y="777"/>
                          </a:lnTo>
                          <a:lnTo>
                            <a:pt x="131" y="818"/>
                          </a:lnTo>
                          <a:lnTo>
                            <a:pt x="136" y="854"/>
                          </a:lnTo>
                          <a:lnTo>
                            <a:pt x="138" y="898"/>
                          </a:lnTo>
                          <a:lnTo>
                            <a:pt x="137" y="942"/>
                          </a:lnTo>
                          <a:lnTo>
                            <a:pt x="135" y="986"/>
                          </a:lnTo>
                          <a:lnTo>
                            <a:pt x="133" y="103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C0C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181262" name="Group 161"/>
                <p:cNvGrpSpPr>
                  <a:grpSpLocks/>
                </p:cNvGrpSpPr>
                <p:nvPr/>
              </p:nvGrpSpPr>
              <p:grpSpPr bwMode="auto">
                <a:xfrm>
                  <a:off x="2010" y="1688"/>
                  <a:ext cx="53" cy="26"/>
                  <a:chOff x="2010" y="1688"/>
                  <a:chExt cx="53" cy="26"/>
                </a:xfrm>
              </p:grpSpPr>
              <p:sp>
                <p:nvSpPr>
                  <p:cNvPr id="62837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010" y="1688"/>
                    <a:ext cx="53" cy="26"/>
                  </a:xfrm>
                  <a:prstGeom prst="ellipse">
                    <a:avLst/>
                  </a:prstGeom>
                  <a:solidFill>
                    <a:srgbClr val="4040FF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838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2016" y="1691"/>
                    <a:ext cx="41" cy="20"/>
                  </a:xfrm>
                  <a:prstGeom prst="ellipse">
                    <a:avLst/>
                  </a:prstGeom>
                  <a:solidFill>
                    <a:srgbClr val="000080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839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1693"/>
                    <a:ext cx="35" cy="15"/>
                  </a:xfrm>
                  <a:prstGeom prst="ellipse">
                    <a:avLst/>
                  </a:prstGeom>
                  <a:solidFill>
                    <a:srgbClr val="400040"/>
                  </a:solidFill>
                  <a:ln w="3175">
                    <a:solidFill>
                      <a:srgbClr val="000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grpSp>
        <p:nvGrpSpPr>
          <p:cNvPr id="181263" name="Group 165"/>
          <p:cNvGrpSpPr>
            <a:grpSpLocks/>
          </p:cNvGrpSpPr>
          <p:nvPr/>
        </p:nvGrpSpPr>
        <p:grpSpPr bwMode="auto">
          <a:xfrm>
            <a:off x="2509838" y="276225"/>
            <a:ext cx="750887" cy="1495425"/>
            <a:chOff x="1581" y="174"/>
            <a:chExt cx="473" cy="942"/>
          </a:xfrm>
        </p:grpSpPr>
        <p:grpSp>
          <p:nvGrpSpPr>
            <p:cNvPr id="181264" name="Group 166"/>
            <p:cNvGrpSpPr>
              <a:grpSpLocks/>
            </p:cNvGrpSpPr>
            <p:nvPr/>
          </p:nvGrpSpPr>
          <p:grpSpPr bwMode="auto">
            <a:xfrm>
              <a:off x="1630" y="174"/>
              <a:ext cx="406" cy="467"/>
              <a:chOff x="1630" y="174"/>
              <a:chExt cx="406" cy="467"/>
            </a:xfrm>
          </p:grpSpPr>
          <p:sp>
            <p:nvSpPr>
              <p:cNvPr id="62829" name="Freeform 167"/>
              <p:cNvSpPr>
                <a:spLocks/>
              </p:cNvSpPr>
              <p:nvPr/>
            </p:nvSpPr>
            <p:spPr bwMode="auto">
              <a:xfrm>
                <a:off x="1630" y="186"/>
                <a:ext cx="406" cy="455"/>
              </a:xfrm>
              <a:custGeom>
                <a:avLst/>
                <a:gdLst>
                  <a:gd name="T0" fmla="*/ 0 w 1624"/>
                  <a:gd name="T1" fmla="*/ 101 h 1819"/>
                  <a:gd name="T2" fmla="*/ 1 w 1624"/>
                  <a:gd name="T3" fmla="*/ 92 h 1819"/>
                  <a:gd name="T4" fmla="*/ 3 w 1624"/>
                  <a:gd name="T5" fmla="*/ 87 h 1819"/>
                  <a:gd name="T6" fmla="*/ 8 w 1624"/>
                  <a:gd name="T7" fmla="*/ 84 h 1819"/>
                  <a:gd name="T8" fmla="*/ 13 w 1624"/>
                  <a:gd name="T9" fmla="*/ 84 h 1819"/>
                  <a:gd name="T10" fmla="*/ 22 w 1624"/>
                  <a:gd name="T11" fmla="*/ 87 h 1819"/>
                  <a:gd name="T12" fmla="*/ 28 w 1624"/>
                  <a:gd name="T13" fmla="*/ 83 h 1819"/>
                  <a:gd name="T14" fmla="*/ 38 w 1624"/>
                  <a:gd name="T15" fmla="*/ 81 h 1819"/>
                  <a:gd name="T16" fmla="*/ 45 w 1624"/>
                  <a:gd name="T17" fmla="*/ 79 h 1819"/>
                  <a:gd name="T18" fmla="*/ 50 w 1624"/>
                  <a:gd name="T19" fmla="*/ 69 h 1819"/>
                  <a:gd name="T20" fmla="*/ 50 w 1624"/>
                  <a:gd name="T21" fmla="*/ 62 h 1819"/>
                  <a:gd name="T22" fmla="*/ 47 w 1624"/>
                  <a:gd name="T23" fmla="*/ 53 h 1819"/>
                  <a:gd name="T24" fmla="*/ 42 w 1624"/>
                  <a:gd name="T25" fmla="*/ 33 h 1819"/>
                  <a:gd name="T26" fmla="*/ 41 w 1624"/>
                  <a:gd name="T27" fmla="*/ 8 h 1819"/>
                  <a:gd name="T28" fmla="*/ 41 w 1624"/>
                  <a:gd name="T29" fmla="*/ 1 h 1819"/>
                  <a:gd name="T30" fmla="*/ 44 w 1624"/>
                  <a:gd name="T31" fmla="*/ 2 h 1819"/>
                  <a:gd name="T32" fmla="*/ 49 w 1624"/>
                  <a:gd name="T33" fmla="*/ 3 h 1819"/>
                  <a:gd name="T34" fmla="*/ 53 w 1624"/>
                  <a:gd name="T35" fmla="*/ 2 h 1819"/>
                  <a:gd name="T36" fmla="*/ 55 w 1624"/>
                  <a:gd name="T37" fmla="*/ 0 h 1819"/>
                  <a:gd name="T38" fmla="*/ 55 w 1624"/>
                  <a:gd name="T39" fmla="*/ 19 h 1819"/>
                  <a:gd name="T40" fmla="*/ 58 w 1624"/>
                  <a:gd name="T41" fmla="*/ 43 h 1819"/>
                  <a:gd name="T42" fmla="*/ 65 w 1624"/>
                  <a:gd name="T43" fmla="*/ 53 h 1819"/>
                  <a:gd name="T44" fmla="*/ 72 w 1624"/>
                  <a:gd name="T45" fmla="*/ 47 h 1819"/>
                  <a:gd name="T46" fmla="*/ 79 w 1624"/>
                  <a:gd name="T47" fmla="*/ 43 h 1819"/>
                  <a:gd name="T48" fmla="*/ 84 w 1624"/>
                  <a:gd name="T49" fmla="*/ 42 h 1819"/>
                  <a:gd name="T50" fmla="*/ 90 w 1624"/>
                  <a:gd name="T51" fmla="*/ 43 h 1819"/>
                  <a:gd name="T52" fmla="*/ 95 w 1624"/>
                  <a:gd name="T53" fmla="*/ 47 h 1819"/>
                  <a:gd name="T54" fmla="*/ 98 w 1624"/>
                  <a:gd name="T55" fmla="*/ 52 h 1819"/>
                  <a:gd name="T56" fmla="*/ 101 w 1624"/>
                  <a:gd name="T57" fmla="*/ 62 h 1819"/>
                  <a:gd name="T58" fmla="*/ 101 w 1624"/>
                  <a:gd name="T59" fmla="*/ 75 h 1819"/>
                  <a:gd name="T60" fmla="*/ 97 w 1624"/>
                  <a:gd name="T61" fmla="*/ 84 h 1819"/>
                  <a:gd name="T62" fmla="*/ 91 w 1624"/>
                  <a:gd name="T63" fmla="*/ 92 h 1819"/>
                  <a:gd name="T64" fmla="*/ 86 w 1624"/>
                  <a:gd name="T65" fmla="*/ 99 h 1819"/>
                  <a:gd name="T66" fmla="*/ 78 w 1624"/>
                  <a:gd name="T67" fmla="*/ 104 h 1819"/>
                  <a:gd name="T68" fmla="*/ 70 w 1624"/>
                  <a:gd name="T69" fmla="*/ 107 h 1819"/>
                  <a:gd name="T70" fmla="*/ 59 w 1624"/>
                  <a:gd name="T71" fmla="*/ 111 h 1819"/>
                  <a:gd name="T72" fmla="*/ 41 w 1624"/>
                  <a:gd name="T73" fmla="*/ 114 h 1819"/>
                  <a:gd name="T74" fmla="*/ 28 w 1624"/>
                  <a:gd name="T75" fmla="*/ 113 h 1819"/>
                  <a:gd name="T76" fmla="*/ 20 w 1624"/>
                  <a:gd name="T77" fmla="*/ 108 h 1819"/>
                  <a:gd name="T78" fmla="*/ 14 w 1624"/>
                  <a:gd name="T79" fmla="*/ 100 h 1819"/>
                  <a:gd name="T80" fmla="*/ 11 w 1624"/>
                  <a:gd name="T81" fmla="*/ 101 h 1819"/>
                  <a:gd name="T82" fmla="*/ 6 w 1624"/>
                  <a:gd name="T83" fmla="*/ 106 h 1819"/>
                  <a:gd name="T84" fmla="*/ 1 w 1624"/>
                  <a:gd name="T85" fmla="*/ 105 h 18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24"/>
                  <a:gd name="T130" fmla="*/ 0 h 1819"/>
                  <a:gd name="T131" fmla="*/ 1624 w 1624"/>
                  <a:gd name="T132" fmla="*/ 1819 h 18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24" h="1819">
                    <a:moveTo>
                      <a:pt x="12" y="1673"/>
                    </a:moveTo>
                    <a:lnTo>
                      <a:pt x="0" y="1606"/>
                    </a:lnTo>
                    <a:lnTo>
                      <a:pt x="0" y="1515"/>
                    </a:lnTo>
                    <a:lnTo>
                      <a:pt x="8" y="1470"/>
                    </a:lnTo>
                    <a:lnTo>
                      <a:pt x="18" y="1430"/>
                    </a:lnTo>
                    <a:lnTo>
                      <a:pt x="51" y="1392"/>
                    </a:lnTo>
                    <a:lnTo>
                      <a:pt x="79" y="1365"/>
                    </a:lnTo>
                    <a:lnTo>
                      <a:pt x="127" y="1339"/>
                    </a:lnTo>
                    <a:lnTo>
                      <a:pt x="170" y="1334"/>
                    </a:lnTo>
                    <a:lnTo>
                      <a:pt x="212" y="1334"/>
                    </a:lnTo>
                    <a:lnTo>
                      <a:pt x="260" y="1352"/>
                    </a:lnTo>
                    <a:lnTo>
                      <a:pt x="344" y="1382"/>
                    </a:lnTo>
                    <a:lnTo>
                      <a:pt x="393" y="1352"/>
                    </a:lnTo>
                    <a:lnTo>
                      <a:pt x="447" y="1322"/>
                    </a:lnTo>
                    <a:lnTo>
                      <a:pt x="519" y="1304"/>
                    </a:lnTo>
                    <a:lnTo>
                      <a:pt x="604" y="1297"/>
                    </a:lnTo>
                    <a:lnTo>
                      <a:pt x="665" y="1291"/>
                    </a:lnTo>
                    <a:lnTo>
                      <a:pt x="719" y="1254"/>
                    </a:lnTo>
                    <a:lnTo>
                      <a:pt x="772" y="1182"/>
                    </a:lnTo>
                    <a:lnTo>
                      <a:pt x="798" y="1109"/>
                    </a:lnTo>
                    <a:lnTo>
                      <a:pt x="803" y="1033"/>
                    </a:lnTo>
                    <a:lnTo>
                      <a:pt x="795" y="996"/>
                    </a:lnTo>
                    <a:lnTo>
                      <a:pt x="785" y="959"/>
                    </a:lnTo>
                    <a:lnTo>
                      <a:pt x="744" y="844"/>
                    </a:lnTo>
                    <a:lnTo>
                      <a:pt x="706" y="701"/>
                    </a:lnTo>
                    <a:lnTo>
                      <a:pt x="676" y="533"/>
                    </a:lnTo>
                    <a:lnTo>
                      <a:pt x="658" y="327"/>
                    </a:lnTo>
                    <a:lnTo>
                      <a:pt x="655" y="129"/>
                    </a:lnTo>
                    <a:lnTo>
                      <a:pt x="652" y="0"/>
                    </a:lnTo>
                    <a:lnTo>
                      <a:pt x="660" y="15"/>
                    </a:lnTo>
                    <a:lnTo>
                      <a:pt x="680" y="28"/>
                    </a:lnTo>
                    <a:lnTo>
                      <a:pt x="706" y="35"/>
                    </a:lnTo>
                    <a:lnTo>
                      <a:pt x="737" y="39"/>
                    </a:lnTo>
                    <a:lnTo>
                      <a:pt x="775" y="42"/>
                    </a:lnTo>
                    <a:lnTo>
                      <a:pt x="815" y="38"/>
                    </a:lnTo>
                    <a:lnTo>
                      <a:pt x="846" y="32"/>
                    </a:lnTo>
                    <a:lnTo>
                      <a:pt x="871" y="18"/>
                    </a:lnTo>
                    <a:lnTo>
                      <a:pt x="887" y="1"/>
                    </a:lnTo>
                    <a:lnTo>
                      <a:pt x="881" y="123"/>
                    </a:lnTo>
                    <a:lnTo>
                      <a:pt x="884" y="309"/>
                    </a:lnTo>
                    <a:lnTo>
                      <a:pt x="900" y="521"/>
                    </a:lnTo>
                    <a:lnTo>
                      <a:pt x="925" y="692"/>
                    </a:lnTo>
                    <a:lnTo>
                      <a:pt x="972" y="928"/>
                    </a:lnTo>
                    <a:lnTo>
                      <a:pt x="1043" y="838"/>
                    </a:lnTo>
                    <a:lnTo>
                      <a:pt x="1092" y="787"/>
                    </a:lnTo>
                    <a:lnTo>
                      <a:pt x="1151" y="742"/>
                    </a:lnTo>
                    <a:lnTo>
                      <a:pt x="1225" y="699"/>
                    </a:lnTo>
                    <a:lnTo>
                      <a:pt x="1266" y="685"/>
                    </a:lnTo>
                    <a:lnTo>
                      <a:pt x="1300" y="678"/>
                    </a:lnTo>
                    <a:lnTo>
                      <a:pt x="1342" y="672"/>
                    </a:lnTo>
                    <a:lnTo>
                      <a:pt x="1386" y="675"/>
                    </a:lnTo>
                    <a:lnTo>
                      <a:pt x="1433" y="687"/>
                    </a:lnTo>
                    <a:lnTo>
                      <a:pt x="1477" y="715"/>
                    </a:lnTo>
                    <a:lnTo>
                      <a:pt x="1514" y="747"/>
                    </a:lnTo>
                    <a:lnTo>
                      <a:pt x="1539" y="782"/>
                    </a:lnTo>
                    <a:lnTo>
                      <a:pt x="1566" y="834"/>
                    </a:lnTo>
                    <a:lnTo>
                      <a:pt x="1587" y="903"/>
                    </a:lnTo>
                    <a:lnTo>
                      <a:pt x="1608" y="989"/>
                    </a:lnTo>
                    <a:lnTo>
                      <a:pt x="1624" y="1115"/>
                    </a:lnTo>
                    <a:lnTo>
                      <a:pt x="1618" y="1199"/>
                    </a:lnTo>
                    <a:lnTo>
                      <a:pt x="1587" y="1287"/>
                    </a:lnTo>
                    <a:lnTo>
                      <a:pt x="1549" y="1349"/>
                    </a:lnTo>
                    <a:lnTo>
                      <a:pt x="1511" y="1416"/>
                    </a:lnTo>
                    <a:lnTo>
                      <a:pt x="1461" y="1477"/>
                    </a:lnTo>
                    <a:lnTo>
                      <a:pt x="1425" y="1525"/>
                    </a:lnTo>
                    <a:lnTo>
                      <a:pt x="1375" y="1575"/>
                    </a:lnTo>
                    <a:lnTo>
                      <a:pt x="1323" y="1615"/>
                    </a:lnTo>
                    <a:lnTo>
                      <a:pt x="1249" y="1661"/>
                    </a:lnTo>
                    <a:lnTo>
                      <a:pt x="1170" y="1700"/>
                    </a:lnTo>
                    <a:lnTo>
                      <a:pt x="1123" y="1715"/>
                    </a:lnTo>
                    <a:lnTo>
                      <a:pt x="1037" y="1748"/>
                    </a:lnTo>
                    <a:lnTo>
                      <a:pt x="948" y="1772"/>
                    </a:lnTo>
                    <a:lnTo>
                      <a:pt x="808" y="1803"/>
                    </a:lnTo>
                    <a:lnTo>
                      <a:pt x="652" y="1819"/>
                    </a:lnTo>
                    <a:lnTo>
                      <a:pt x="513" y="1806"/>
                    </a:lnTo>
                    <a:lnTo>
                      <a:pt x="450" y="1799"/>
                    </a:lnTo>
                    <a:lnTo>
                      <a:pt x="399" y="1782"/>
                    </a:lnTo>
                    <a:lnTo>
                      <a:pt x="320" y="1722"/>
                    </a:lnTo>
                    <a:lnTo>
                      <a:pt x="253" y="1630"/>
                    </a:lnTo>
                    <a:lnTo>
                      <a:pt x="229" y="1600"/>
                    </a:lnTo>
                    <a:lnTo>
                      <a:pt x="201" y="1599"/>
                    </a:lnTo>
                    <a:lnTo>
                      <a:pt x="175" y="1613"/>
                    </a:lnTo>
                    <a:lnTo>
                      <a:pt x="157" y="1680"/>
                    </a:lnTo>
                    <a:lnTo>
                      <a:pt x="103" y="1691"/>
                    </a:lnTo>
                    <a:lnTo>
                      <a:pt x="47" y="1687"/>
                    </a:lnTo>
                    <a:lnTo>
                      <a:pt x="12" y="1673"/>
                    </a:lnTo>
                    <a:close/>
                  </a:path>
                </a:pathLst>
              </a:custGeom>
              <a:solidFill>
                <a:srgbClr val="40FF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830" name="Oval 168"/>
              <p:cNvSpPr>
                <a:spLocks noChangeArrowheads="1"/>
              </p:cNvSpPr>
              <p:nvPr/>
            </p:nvSpPr>
            <p:spPr bwMode="auto">
              <a:xfrm>
                <a:off x="1792" y="174"/>
                <a:ext cx="60" cy="23"/>
              </a:xfrm>
              <a:prstGeom prst="ellipse">
                <a:avLst/>
              </a:prstGeom>
              <a:solidFill>
                <a:srgbClr val="00A0A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1265" name="Group 169"/>
            <p:cNvGrpSpPr>
              <a:grpSpLocks/>
            </p:cNvGrpSpPr>
            <p:nvPr/>
          </p:nvGrpSpPr>
          <p:grpSpPr bwMode="auto">
            <a:xfrm>
              <a:off x="1581" y="525"/>
              <a:ext cx="473" cy="591"/>
              <a:chOff x="1581" y="525"/>
              <a:chExt cx="473" cy="591"/>
            </a:xfrm>
          </p:grpSpPr>
          <p:grpSp>
            <p:nvGrpSpPr>
              <p:cNvPr id="181266" name="Group 170"/>
              <p:cNvGrpSpPr>
                <a:grpSpLocks/>
              </p:cNvGrpSpPr>
              <p:nvPr/>
            </p:nvGrpSpPr>
            <p:grpSpPr bwMode="auto">
              <a:xfrm>
                <a:off x="1665" y="660"/>
                <a:ext cx="320" cy="275"/>
                <a:chOff x="1665" y="660"/>
                <a:chExt cx="320" cy="275"/>
              </a:xfrm>
            </p:grpSpPr>
            <p:sp>
              <p:nvSpPr>
                <p:cNvPr id="62826" name="Freeform 171"/>
                <p:cNvSpPr>
                  <a:spLocks/>
                </p:cNvSpPr>
                <p:nvPr/>
              </p:nvSpPr>
              <p:spPr bwMode="auto">
                <a:xfrm>
                  <a:off x="1740" y="734"/>
                  <a:ext cx="214" cy="201"/>
                </a:xfrm>
                <a:custGeom>
                  <a:avLst/>
                  <a:gdLst>
                    <a:gd name="T0" fmla="*/ 20 w 859"/>
                    <a:gd name="T1" fmla="*/ 46 h 803"/>
                    <a:gd name="T2" fmla="*/ 14 w 859"/>
                    <a:gd name="T3" fmla="*/ 50 h 803"/>
                    <a:gd name="T4" fmla="*/ 7 w 859"/>
                    <a:gd name="T5" fmla="*/ 50 h 803"/>
                    <a:gd name="T6" fmla="*/ 2 w 859"/>
                    <a:gd name="T7" fmla="*/ 46 h 803"/>
                    <a:gd name="T8" fmla="*/ 1 w 859"/>
                    <a:gd name="T9" fmla="*/ 40 h 803"/>
                    <a:gd name="T10" fmla="*/ 6 w 859"/>
                    <a:gd name="T11" fmla="*/ 39 h 803"/>
                    <a:gd name="T12" fmla="*/ 11 w 859"/>
                    <a:gd name="T13" fmla="*/ 42 h 803"/>
                    <a:gd name="T14" fmla="*/ 20 w 859"/>
                    <a:gd name="T15" fmla="*/ 42 h 803"/>
                    <a:gd name="T16" fmla="*/ 24 w 859"/>
                    <a:gd name="T17" fmla="*/ 38 h 803"/>
                    <a:gd name="T18" fmla="*/ 32 w 859"/>
                    <a:gd name="T19" fmla="*/ 38 h 803"/>
                    <a:gd name="T20" fmla="*/ 38 w 859"/>
                    <a:gd name="T21" fmla="*/ 34 h 803"/>
                    <a:gd name="T22" fmla="*/ 29 w 859"/>
                    <a:gd name="T23" fmla="*/ 38 h 803"/>
                    <a:gd name="T24" fmla="*/ 23 w 859"/>
                    <a:gd name="T25" fmla="*/ 36 h 803"/>
                    <a:gd name="T26" fmla="*/ 12 w 859"/>
                    <a:gd name="T27" fmla="*/ 26 h 803"/>
                    <a:gd name="T28" fmla="*/ 3 w 859"/>
                    <a:gd name="T29" fmla="*/ 22 h 803"/>
                    <a:gd name="T30" fmla="*/ 0 w 859"/>
                    <a:gd name="T31" fmla="*/ 18 h 803"/>
                    <a:gd name="T32" fmla="*/ 1 w 859"/>
                    <a:gd name="T33" fmla="*/ 12 h 803"/>
                    <a:gd name="T34" fmla="*/ 7 w 859"/>
                    <a:gd name="T35" fmla="*/ 8 h 803"/>
                    <a:gd name="T36" fmla="*/ 19 w 859"/>
                    <a:gd name="T37" fmla="*/ 8 h 803"/>
                    <a:gd name="T38" fmla="*/ 27 w 859"/>
                    <a:gd name="T39" fmla="*/ 11 h 803"/>
                    <a:gd name="T40" fmla="*/ 27 w 859"/>
                    <a:gd name="T41" fmla="*/ 13 h 803"/>
                    <a:gd name="T42" fmla="*/ 29 w 859"/>
                    <a:gd name="T43" fmla="*/ 7 h 803"/>
                    <a:gd name="T44" fmla="*/ 32 w 859"/>
                    <a:gd name="T45" fmla="*/ 1 h 803"/>
                    <a:gd name="T46" fmla="*/ 38 w 859"/>
                    <a:gd name="T47" fmla="*/ 1 h 803"/>
                    <a:gd name="T48" fmla="*/ 46 w 859"/>
                    <a:gd name="T49" fmla="*/ 3 h 803"/>
                    <a:gd name="T50" fmla="*/ 53 w 859"/>
                    <a:gd name="T51" fmla="*/ 11 h 803"/>
                    <a:gd name="T52" fmla="*/ 53 w 859"/>
                    <a:gd name="T53" fmla="*/ 19 h 803"/>
                    <a:gd name="T54" fmla="*/ 49 w 859"/>
                    <a:gd name="T55" fmla="*/ 23 h 803"/>
                    <a:gd name="T56" fmla="*/ 44 w 859"/>
                    <a:gd name="T57" fmla="*/ 25 h 803"/>
                    <a:gd name="T58" fmla="*/ 43 w 859"/>
                    <a:gd name="T59" fmla="*/ 17 h 803"/>
                    <a:gd name="T60" fmla="*/ 37 w 859"/>
                    <a:gd name="T61" fmla="*/ 10 h 803"/>
                    <a:gd name="T62" fmla="*/ 41 w 859"/>
                    <a:gd name="T63" fmla="*/ 14 h 803"/>
                    <a:gd name="T64" fmla="*/ 43 w 859"/>
                    <a:gd name="T65" fmla="*/ 25 h 803"/>
                    <a:gd name="T66" fmla="*/ 33 w 859"/>
                    <a:gd name="T67" fmla="*/ 27 h 803"/>
                    <a:gd name="T68" fmla="*/ 27 w 859"/>
                    <a:gd name="T69" fmla="*/ 25 h 803"/>
                    <a:gd name="T70" fmla="*/ 19 w 859"/>
                    <a:gd name="T71" fmla="*/ 19 h 803"/>
                    <a:gd name="T72" fmla="*/ 15 w 859"/>
                    <a:gd name="T73" fmla="*/ 19 h 803"/>
                    <a:gd name="T74" fmla="*/ 27 w 859"/>
                    <a:gd name="T75" fmla="*/ 26 h 803"/>
                    <a:gd name="T76" fmla="*/ 35 w 859"/>
                    <a:gd name="T77" fmla="*/ 27 h 803"/>
                    <a:gd name="T78" fmla="*/ 42 w 859"/>
                    <a:gd name="T79" fmla="*/ 25 h 803"/>
                    <a:gd name="T80" fmla="*/ 45 w 859"/>
                    <a:gd name="T81" fmla="*/ 29 h 803"/>
                    <a:gd name="T82" fmla="*/ 44 w 859"/>
                    <a:gd name="T83" fmla="*/ 39 h 803"/>
                    <a:gd name="T84" fmla="*/ 41 w 859"/>
                    <a:gd name="T85" fmla="*/ 45 h 803"/>
                    <a:gd name="T86" fmla="*/ 34 w 859"/>
                    <a:gd name="T87" fmla="*/ 47 h 803"/>
                    <a:gd name="T88" fmla="*/ 27 w 859"/>
                    <a:gd name="T89" fmla="*/ 45 h 80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59"/>
                    <a:gd name="T136" fmla="*/ 0 h 803"/>
                    <a:gd name="T137" fmla="*/ 859 w 859"/>
                    <a:gd name="T138" fmla="*/ 803 h 80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59" h="803">
                      <a:moveTo>
                        <a:pt x="390" y="705"/>
                      </a:moveTo>
                      <a:lnTo>
                        <a:pt x="354" y="712"/>
                      </a:lnTo>
                      <a:lnTo>
                        <a:pt x="316" y="734"/>
                      </a:lnTo>
                      <a:lnTo>
                        <a:pt x="290" y="766"/>
                      </a:lnTo>
                      <a:lnTo>
                        <a:pt x="280" y="786"/>
                      </a:lnTo>
                      <a:lnTo>
                        <a:pt x="221" y="794"/>
                      </a:lnTo>
                      <a:lnTo>
                        <a:pt x="185" y="800"/>
                      </a:lnTo>
                      <a:lnTo>
                        <a:pt x="155" y="803"/>
                      </a:lnTo>
                      <a:lnTo>
                        <a:pt x="121" y="800"/>
                      </a:lnTo>
                      <a:lnTo>
                        <a:pt x="84" y="789"/>
                      </a:lnTo>
                      <a:lnTo>
                        <a:pt x="56" y="769"/>
                      </a:lnTo>
                      <a:lnTo>
                        <a:pt x="35" y="739"/>
                      </a:lnTo>
                      <a:lnTo>
                        <a:pt x="22" y="698"/>
                      </a:lnTo>
                      <a:lnTo>
                        <a:pt x="16" y="674"/>
                      </a:lnTo>
                      <a:lnTo>
                        <a:pt x="19" y="645"/>
                      </a:lnTo>
                      <a:lnTo>
                        <a:pt x="32" y="624"/>
                      </a:lnTo>
                      <a:lnTo>
                        <a:pt x="62" y="620"/>
                      </a:lnTo>
                      <a:lnTo>
                        <a:pt x="93" y="623"/>
                      </a:lnTo>
                      <a:lnTo>
                        <a:pt x="118" y="631"/>
                      </a:lnTo>
                      <a:lnTo>
                        <a:pt x="142" y="651"/>
                      </a:lnTo>
                      <a:lnTo>
                        <a:pt x="176" y="665"/>
                      </a:lnTo>
                      <a:lnTo>
                        <a:pt x="240" y="677"/>
                      </a:lnTo>
                      <a:lnTo>
                        <a:pt x="280" y="679"/>
                      </a:lnTo>
                      <a:lnTo>
                        <a:pt x="318" y="674"/>
                      </a:lnTo>
                      <a:lnTo>
                        <a:pt x="348" y="657"/>
                      </a:lnTo>
                      <a:lnTo>
                        <a:pt x="366" y="641"/>
                      </a:lnTo>
                      <a:lnTo>
                        <a:pt x="393" y="613"/>
                      </a:lnTo>
                      <a:lnTo>
                        <a:pt x="421" y="604"/>
                      </a:lnTo>
                      <a:lnTo>
                        <a:pt x="469" y="604"/>
                      </a:lnTo>
                      <a:lnTo>
                        <a:pt x="509" y="599"/>
                      </a:lnTo>
                      <a:lnTo>
                        <a:pt x="543" y="589"/>
                      </a:lnTo>
                      <a:lnTo>
                        <a:pt x="567" y="570"/>
                      </a:lnTo>
                      <a:lnTo>
                        <a:pt x="608" y="536"/>
                      </a:lnTo>
                      <a:lnTo>
                        <a:pt x="535" y="583"/>
                      </a:lnTo>
                      <a:lnTo>
                        <a:pt x="505" y="590"/>
                      </a:lnTo>
                      <a:lnTo>
                        <a:pt x="462" y="599"/>
                      </a:lnTo>
                      <a:lnTo>
                        <a:pt x="418" y="599"/>
                      </a:lnTo>
                      <a:lnTo>
                        <a:pt x="394" y="599"/>
                      </a:lnTo>
                      <a:lnTo>
                        <a:pt x="373" y="576"/>
                      </a:lnTo>
                      <a:lnTo>
                        <a:pt x="348" y="539"/>
                      </a:lnTo>
                      <a:lnTo>
                        <a:pt x="294" y="491"/>
                      </a:lnTo>
                      <a:lnTo>
                        <a:pt x="197" y="418"/>
                      </a:lnTo>
                      <a:lnTo>
                        <a:pt x="147" y="398"/>
                      </a:lnTo>
                      <a:lnTo>
                        <a:pt x="104" y="380"/>
                      </a:lnTo>
                      <a:lnTo>
                        <a:pt x="56" y="356"/>
                      </a:lnTo>
                      <a:lnTo>
                        <a:pt x="32" y="339"/>
                      </a:lnTo>
                      <a:lnTo>
                        <a:pt x="11" y="322"/>
                      </a:lnTo>
                      <a:lnTo>
                        <a:pt x="2" y="289"/>
                      </a:lnTo>
                      <a:lnTo>
                        <a:pt x="0" y="257"/>
                      </a:lnTo>
                      <a:lnTo>
                        <a:pt x="4" y="224"/>
                      </a:lnTo>
                      <a:lnTo>
                        <a:pt x="16" y="194"/>
                      </a:lnTo>
                      <a:lnTo>
                        <a:pt x="38" y="162"/>
                      </a:lnTo>
                      <a:lnTo>
                        <a:pt x="73" y="139"/>
                      </a:lnTo>
                      <a:lnTo>
                        <a:pt x="113" y="123"/>
                      </a:lnTo>
                      <a:lnTo>
                        <a:pt x="152" y="117"/>
                      </a:lnTo>
                      <a:lnTo>
                        <a:pt x="216" y="115"/>
                      </a:lnTo>
                      <a:lnTo>
                        <a:pt x="304" y="122"/>
                      </a:lnTo>
                      <a:lnTo>
                        <a:pt x="378" y="122"/>
                      </a:lnTo>
                      <a:lnTo>
                        <a:pt x="418" y="137"/>
                      </a:lnTo>
                      <a:lnTo>
                        <a:pt x="431" y="167"/>
                      </a:lnTo>
                      <a:lnTo>
                        <a:pt x="431" y="212"/>
                      </a:lnTo>
                      <a:lnTo>
                        <a:pt x="432" y="267"/>
                      </a:lnTo>
                      <a:lnTo>
                        <a:pt x="442" y="212"/>
                      </a:lnTo>
                      <a:lnTo>
                        <a:pt x="435" y="156"/>
                      </a:lnTo>
                      <a:lnTo>
                        <a:pt x="437" y="129"/>
                      </a:lnTo>
                      <a:lnTo>
                        <a:pt x="461" y="112"/>
                      </a:lnTo>
                      <a:lnTo>
                        <a:pt x="479" y="91"/>
                      </a:lnTo>
                      <a:lnTo>
                        <a:pt x="497" y="58"/>
                      </a:lnTo>
                      <a:lnTo>
                        <a:pt x="517" y="18"/>
                      </a:lnTo>
                      <a:lnTo>
                        <a:pt x="541" y="0"/>
                      </a:lnTo>
                      <a:lnTo>
                        <a:pt x="575" y="0"/>
                      </a:lnTo>
                      <a:lnTo>
                        <a:pt x="612" y="10"/>
                      </a:lnTo>
                      <a:lnTo>
                        <a:pt x="636" y="31"/>
                      </a:lnTo>
                      <a:lnTo>
                        <a:pt x="697" y="37"/>
                      </a:lnTo>
                      <a:lnTo>
                        <a:pt x="741" y="42"/>
                      </a:lnTo>
                      <a:lnTo>
                        <a:pt x="783" y="62"/>
                      </a:lnTo>
                      <a:lnTo>
                        <a:pt x="821" y="103"/>
                      </a:lnTo>
                      <a:lnTo>
                        <a:pt x="850" y="172"/>
                      </a:lnTo>
                      <a:lnTo>
                        <a:pt x="857" y="214"/>
                      </a:lnTo>
                      <a:lnTo>
                        <a:pt x="853" y="257"/>
                      </a:lnTo>
                      <a:lnTo>
                        <a:pt x="859" y="301"/>
                      </a:lnTo>
                      <a:lnTo>
                        <a:pt x="850" y="336"/>
                      </a:lnTo>
                      <a:lnTo>
                        <a:pt x="827" y="350"/>
                      </a:lnTo>
                      <a:lnTo>
                        <a:pt x="795" y="370"/>
                      </a:lnTo>
                      <a:lnTo>
                        <a:pt x="772" y="393"/>
                      </a:lnTo>
                      <a:lnTo>
                        <a:pt x="745" y="403"/>
                      </a:lnTo>
                      <a:lnTo>
                        <a:pt x="710" y="398"/>
                      </a:lnTo>
                      <a:lnTo>
                        <a:pt x="697" y="393"/>
                      </a:lnTo>
                      <a:lnTo>
                        <a:pt x="693" y="328"/>
                      </a:lnTo>
                      <a:lnTo>
                        <a:pt x="693" y="271"/>
                      </a:lnTo>
                      <a:lnTo>
                        <a:pt x="678" y="234"/>
                      </a:lnTo>
                      <a:lnTo>
                        <a:pt x="642" y="200"/>
                      </a:lnTo>
                      <a:lnTo>
                        <a:pt x="599" y="162"/>
                      </a:lnTo>
                      <a:lnTo>
                        <a:pt x="588" y="152"/>
                      </a:lnTo>
                      <a:lnTo>
                        <a:pt x="612" y="180"/>
                      </a:lnTo>
                      <a:lnTo>
                        <a:pt x="664" y="228"/>
                      </a:lnTo>
                      <a:lnTo>
                        <a:pt x="683" y="267"/>
                      </a:lnTo>
                      <a:lnTo>
                        <a:pt x="686" y="303"/>
                      </a:lnTo>
                      <a:lnTo>
                        <a:pt x="690" y="390"/>
                      </a:lnTo>
                      <a:lnTo>
                        <a:pt x="626" y="398"/>
                      </a:lnTo>
                      <a:lnTo>
                        <a:pt x="575" y="418"/>
                      </a:lnTo>
                      <a:lnTo>
                        <a:pt x="529" y="433"/>
                      </a:lnTo>
                      <a:lnTo>
                        <a:pt x="497" y="433"/>
                      </a:lnTo>
                      <a:lnTo>
                        <a:pt x="465" y="418"/>
                      </a:lnTo>
                      <a:lnTo>
                        <a:pt x="442" y="394"/>
                      </a:lnTo>
                      <a:lnTo>
                        <a:pt x="403" y="356"/>
                      </a:lnTo>
                      <a:lnTo>
                        <a:pt x="360" y="326"/>
                      </a:lnTo>
                      <a:lnTo>
                        <a:pt x="305" y="303"/>
                      </a:lnTo>
                      <a:lnTo>
                        <a:pt x="250" y="285"/>
                      </a:lnTo>
                      <a:lnTo>
                        <a:pt x="155" y="261"/>
                      </a:lnTo>
                      <a:lnTo>
                        <a:pt x="240" y="295"/>
                      </a:lnTo>
                      <a:lnTo>
                        <a:pt x="305" y="313"/>
                      </a:lnTo>
                      <a:lnTo>
                        <a:pt x="398" y="362"/>
                      </a:lnTo>
                      <a:lnTo>
                        <a:pt x="441" y="407"/>
                      </a:lnTo>
                      <a:lnTo>
                        <a:pt x="483" y="438"/>
                      </a:lnTo>
                      <a:lnTo>
                        <a:pt x="523" y="443"/>
                      </a:lnTo>
                      <a:lnTo>
                        <a:pt x="560" y="434"/>
                      </a:lnTo>
                      <a:lnTo>
                        <a:pt x="598" y="420"/>
                      </a:lnTo>
                      <a:lnTo>
                        <a:pt x="640" y="404"/>
                      </a:lnTo>
                      <a:lnTo>
                        <a:pt x="684" y="398"/>
                      </a:lnTo>
                      <a:lnTo>
                        <a:pt x="736" y="407"/>
                      </a:lnTo>
                      <a:lnTo>
                        <a:pt x="746" y="420"/>
                      </a:lnTo>
                      <a:lnTo>
                        <a:pt x="731" y="465"/>
                      </a:lnTo>
                      <a:lnTo>
                        <a:pt x="728" y="526"/>
                      </a:lnTo>
                      <a:lnTo>
                        <a:pt x="727" y="579"/>
                      </a:lnTo>
                      <a:lnTo>
                        <a:pt x="714" y="623"/>
                      </a:lnTo>
                      <a:lnTo>
                        <a:pt x="698" y="669"/>
                      </a:lnTo>
                      <a:lnTo>
                        <a:pt x="686" y="698"/>
                      </a:lnTo>
                      <a:lnTo>
                        <a:pt x="667" y="719"/>
                      </a:lnTo>
                      <a:lnTo>
                        <a:pt x="640" y="734"/>
                      </a:lnTo>
                      <a:lnTo>
                        <a:pt x="608" y="745"/>
                      </a:lnTo>
                      <a:lnTo>
                        <a:pt x="555" y="756"/>
                      </a:lnTo>
                      <a:lnTo>
                        <a:pt x="521" y="756"/>
                      </a:lnTo>
                      <a:lnTo>
                        <a:pt x="476" y="736"/>
                      </a:lnTo>
                      <a:lnTo>
                        <a:pt x="438" y="715"/>
                      </a:lnTo>
                      <a:lnTo>
                        <a:pt x="390" y="705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827" name="Freeform 172"/>
                <p:cNvSpPr>
                  <a:spLocks/>
                </p:cNvSpPr>
                <p:nvPr/>
              </p:nvSpPr>
              <p:spPr bwMode="auto">
                <a:xfrm>
                  <a:off x="1665" y="684"/>
                  <a:ext cx="201" cy="219"/>
                </a:xfrm>
                <a:custGeom>
                  <a:avLst/>
                  <a:gdLst>
                    <a:gd name="T0" fmla="*/ 30 w 803"/>
                    <a:gd name="T1" fmla="*/ 46 h 876"/>
                    <a:gd name="T2" fmla="*/ 29 w 803"/>
                    <a:gd name="T3" fmla="*/ 46 h 876"/>
                    <a:gd name="T4" fmla="*/ 26 w 803"/>
                    <a:gd name="T5" fmla="*/ 52 h 876"/>
                    <a:gd name="T6" fmla="*/ 30 w 803"/>
                    <a:gd name="T7" fmla="*/ 54 h 876"/>
                    <a:gd name="T8" fmla="*/ 35 w 803"/>
                    <a:gd name="T9" fmla="*/ 55 h 876"/>
                    <a:gd name="T10" fmla="*/ 39 w 803"/>
                    <a:gd name="T11" fmla="*/ 54 h 876"/>
                    <a:gd name="T12" fmla="*/ 42 w 803"/>
                    <a:gd name="T13" fmla="*/ 52 h 876"/>
                    <a:gd name="T14" fmla="*/ 42 w 803"/>
                    <a:gd name="T15" fmla="*/ 49 h 876"/>
                    <a:gd name="T16" fmla="*/ 39 w 803"/>
                    <a:gd name="T17" fmla="*/ 45 h 876"/>
                    <a:gd name="T18" fmla="*/ 32 w 803"/>
                    <a:gd name="T19" fmla="*/ 40 h 876"/>
                    <a:gd name="T20" fmla="*/ 24 w 803"/>
                    <a:gd name="T21" fmla="*/ 36 h 876"/>
                    <a:gd name="T22" fmla="*/ 18 w 803"/>
                    <a:gd name="T23" fmla="*/ 35 h 876"/>
                    <a:gd name="T24" fmla="*/ 12 w 803"/>
                    <a:gd name="T25" fmla="*/ 37 h 876"/>
                    <a:gd name="T26" fmla="*/ 17 w 803"/>
                    <a:gd name="T27" fmla="*/ 32 h 876"/>
                    <a:gd name="T28" fmla="*/ 19 w 803"/>
                    <a:gd name="T29" fmla="*/ 26 h 876"/>
                    <a:gd name="T30" fmla="*/ 18 w 803"/>
                    <a:gd name="T31" fmla="*/ 19 h 876"/>
                    <a:gd name="T32" fmla="*/ 15 w 803"/>
                    <a:gd name="T33" fmla="*/ 16 h 876"/>
                    <a:gd name="T34" fmla="*/ 17 w 803"/>
                    <a:gd name="T35" fmla="*/ 16 h 876"/>
                    <a:gd name="T36" fmla="*/ 20 w 803"/>
                    <a:gd name="T37" fmla="*/ 18 h 876"/>
                    <a:gd name="T38" fmla="*/ 25 w 803"/>
                    <a:gd name="T39" fmla="*/ 20 h 876"/>
                    <a:gd name="T40" fmla="*/ 34 w 803"/>
                    <a:gd name="T41" fmla="*/ 20 h 876"/>
                    <a:gd name="T42" fmla="*/ 42 w 803"/>
                    <a:gd name="T43" fmla="*/ 20 h 876"/>
                    <a:gd name="T44" fmla="*/ 46 w 803"/>
                    <a:gd name="T45" fmla="*/ 21 h 876"/>
                    <a:gd name="T46" fmla="*/ 49 w 803"/>
                    <a:gd name="T47" fmla="*/ 17 h 876"/>
                    <a:gd name="T48" fmla="*/ 50 w 803"/>
                    <a:gd name="T49" fmla="*/ 13 h 876"/>
                    <a:gd name="T50" fmla="*/ 48 w 803"/>
                    <a:gd name="T51" fmla="*/ 11 h 876"/>
                    <a:gd name="T52" fmla="*/ 47 w 803"/>
                    <a:gd name="T53" fmla="*/ 9 h 876"/>
                    <a:gd name="T54" fmla="*/ 45 w 803"/>
                    <a:gd name="T55" fmla="*/ 7 h 876"/>
                    <a:gd name="T56" fmla="*/ 42 w 803"/>
                    <a:gd name="T57" fmla="*/ 5 h 876"/>
                    <a:gd name="T58" fmla="*/ 36 w 803"/>
                    <a:gd name="T59" fmla="*/ 7 h 876"/>
                    <a:gd name="T60" fmla="*/ 31 w 803"/>
                    <a:gd name="T61" fmla="*/ 7 h 876"/>
                    <a:gd name="T62" fmla="*/ 25 w 803"/>
                    <a:gd name="T63" fmla="*/ 5 h 876"/>
                    <a:gd name="T64" fmla="*/ 22 w 803"/>
                    <a:gd name="T65" fmla="*/ 4 h 876"/>
                    <a:gd name="T66" fmla="*/ 21 w 803"/>
                    <a:gd name="T67" fmla="*/ 7 h 876"/>
                    <a:gd name="T68" fmla="*/ 27 w 803"/>
                    <a:gd name="T69" fmla="*/ 11 h 876"/>
                    <a:gd name="T70" fmla="*/ 35 w 803"/>
                    <a:gd name="T71" fmla="*/ 14 h 876"/>
                    <a:gd name="T72" fmla="*/ 35 w 803"/>
                    <a:gd name="T73" fmla="*/ 14 h 876"/>
                    <a:gd name="T74" fmla="*/ 27 w 803"/>
                    <a:gd name="T75" fmla="*/ 11 h 876"/>
                    <a:gd name="T76" fmla="*/ 19 w 803"/>
                    <a:gd name="T77" fmla="*/ 5 h 876"/>
                    <a:gd name="T78" fmla="*/ 15 w 803"/>
                    <a:gd name="T79" fmla="*/ 5 h 876"/>
                    <a:gd name="T80" fmla="*/ 11 w 803"/>
                    <a:gd name="T81" fmla="*/ 3 h 876"/>
                    <a:gd name="T82" fmla="*/ 6 w 803"/>
                    <a:gd name="T83" fmla="*/ 0 h 876"/>
                    <a:gd name="T84" fmla="*/ 4 w 803"/>
                    <a:gd name="T85" fmla="*/ 6 h 876"/>
                    <a:gd name="T86" fmla="*/ 1 w 803"/>
                    <a:gd name="T87" fmla="*/ 11 h 876"/>
                    <a:gd name="T88" fmla="*/ 1 w 803"/>
                    <a:gd name="T89" fmla="*/ 14 h 876"/>
                    <a:gd name="T90" fmla="*/ 3 w 803"/>
                    <a:gd name="T91" fmla="*/ 18 h 876"/>
                    <a:gd name="T92" fmla="*/ 3 w 803"/>
                    <a:gd name="T93" fmla="*/ 21 h 876"/>
                    <a:gd name="T94" fmla="*/ 5 w 803"/>
                    <a:gd name="T95" fmla="*/ 25 h 876"/>
                    <a:gd name="T96" fmla="*/ 2 w 803"/>
                    <a:gd name="T97" fmla="*/ 27 h 876"/>
                    <a:gd name="T98" fmla="*/ 0 w 803"/>
                    <a:gd name="T99" fmla="*/ 31 h 876"/>
                    <a:gd name="T100" fmla="*/ 4 w 803"/>
                    <a:gd name="T101" fmla="*/ 37 h 876"/>
                    <a:gd name="T102" fmla="*/ 5 w 803"/>
                    <a:gd name="T103" fmla="*/ 43 h 876"/>
                    <a:gd name="T104" fmla="*/ 4 w 803"/>
                    <a:gd name="T105" fmla="*/ 47 h 876"/>
                    <a:gd name="T106" fmla="*/ 6 w 803"/>
                    <a:gd name="T107" fmla="*/ 48 h 876"/>
                    <a:gd name="T108" fmla="*/ 12 w 803"/>
                    <a:gd name="T109" fmla="*/ 46 h 876"/>
                    <a:gd name="T110" fmla="*/ 18 w 803"/>
                    <a:gd name="T111" fmla="*/ 44 h 876"/>
                    <a:gd name="T112" fmla="*/ 23 w 803"/>
                    <a:gd name="T113" fmla="*/ 44 h 876"/>
                    <a:gd name="T114" fmla="*/ 27 w 803"/>
                    <a:gd name="T115" fmla="*/ 45 h 876"/>
                    <a:gd name="T116" fmla="*/ 30 w 803"/>
                    <a:gd name="T117" fmla="*/ 44 h 87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03"/>
                    <a:gd name="T178" fmla="*/ 0 h 876"/>
                    <a:gd name="T179" fmla="*/ 803 w 803"/>
                    <a:gd name="T180" fmla="*/ 876 h 87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03" h="876">
                      <a:moveTo>
                        <a:pt x="481" y="707"/>
                      </a:moveTo>
                      <a:lnTo>
                        <a:pt x="481" y="727"/>
                      </a:lnTo>
                      <a:lnTo>
                        <a:pt x="477" y="741"/>
                      </a:lnTo>
                      <a:lnTo>
                        <a:pt x="463" y="738"/>
                      </a:lnTo>
                      <a:lnTo>
                        <a:pt x="455" y="732"/>
                      </a:lnTo>
                      <a:lnTo>
                        <a:pt x="416" y="830"/>
                      </a:lnTo>
                      <a:lnTo>
                        <a:pt x="446" y="850"/>
                      </a:lnTo>
                      <a:lnTo>
                        <a:pt x="474" y="863"/>
                      </a:lnTo>
                      <a:lnTo>
                        <a:pt x="519" y="873"/>
                      </a:lnTo>
                      <a:lnTo>
                        <a:pt x="558" y="876"/>
                      </a:lnTo>
                      <a:lnTo>
                        <a:pt x="603" y="873"/>
                      </a:lnTo>
                      <a:lnTo>
                        <a:pt x="627" y="864"/>
                      </a:lnTo>
                      <a:lnTo>
                        <a:pt x="650" y="852"/>
                      </a:lnTo>
                      <a:lnTo>
                        <a:pt x="667" y="836"/>
                      </a:lnTo>
                      <a:lnTo>
                        <a:pt x="676" y="818"/>
                      </a:lnTo>
                      <a:lnTo>
                        <a:pt x="676" y="788"/>
                      </a:lnTo>
                      <a:lnTo>
                        <a:pt x="650" y="742"/>
                      </a:lnTo>
                      <a:lnTo>
                        <a:pt x="620" y="714"/>
                      </a:lnTo>
                      <a:lnTo>
                        <a:pt x="578" y="678"/>
                      </a:lnTo>
                      <a:lnTo>
                        <a:pt x="514" y="630"/>
                      </a:lnTo>
                      <a:lnTo>
                        <a:pt x="471" y="607"/>
                      </a:lnTo>
                      <a:lnTo>
                        <a:pt x="378" y="566"/>
                      </a:lnTo>
                      <a:lnTo>
                        <a:pt x="324" y="555"/>
                      </a:lnTo>
                      <a:lnTo>
                        <a:pt x="293" y="555"/>
                      </a:lnTo>
                      <a:lnTo>
                        <a:pt x="249" y="563"/>
                      </a:lnTo>
                      <a:lnTo>
                        <a:pt x="187" y="589"/>
                      </a:lnTo>
                      <a:lnTo>
                        <a:pt x="245" y="549"/>
                      </a:lnTo>
                      <a:lnTo>
                        <a:pt x="269" y="517"/>
                      </a:lnTo>
                      <a:lnTo>
                        <a:pt x="286" y="471"/>
                      </a:lnTo>
                      <a:lnTo>
                        <a:pt x="300" y="421"/>
                      </a:lnTo>
                      <a:lnTo>
                        <a:pt x="302" y="363"/>
                      </a:lnTo>
                      <a:lnTo>
                        <a:pt x="290" y="300"/>
                      </a:lnTo>
                      <a:lnTo>
                        <a:pt x="272" y="275"/>
                      </a:lnTo>
                      <a:lnTo>
                        <a:pt x="245" y="251"/>
                      </a:lnTo>
                      <a:lnTo>
                        <a:pt x="210" y="217"/>
                      </a:lnTo>
                      <a:lnTo>
                        <a:pt x="264" y="254"/>
                      </a:lnTo>
                      <a:lnTo>
                        <a:pt x="300" y="275"/>
                      </a:lnTo>
                      <a:lnTo>
                        <a:pt x="312" y="281"/>
                      </a:lnTo>
                      <a:lnTo>
                        <a:pt x="348" y="298"/>
                      </a:lnTo>
                      <a:lnTo>
                        <a:pt x="402" y="312"/>
                      </a:lnTo>
                      <a:lnTo>
                        <a:pt x="465" y="312"/>
                      </a:lnTo>
                      <a:lnTo>
                        <a:pt x="549" y="314"/>
                      </a:lnTo>
                      <a:lnTo>
                        <a:pt x="616" y="318"/>
                      </a:lnTo>
                      <a:lnTo>
                        <a:pt x="676" y="316"/>
                      </a:lnTo>
                      <a:lnTo>
                        <a:pt x="706" y="326"/>
                      </a:lnTo>
                      <a:lnTo>
                        <a:pt x="735" y="326"/>
                      </a:lnTo>
                      <a:lnTo>
                        <a:pt x="764" y="304"/>
                      </a:lnTo>
                      <a:lnTo>
                        <a:pt x="787" y="271"/>
                      </a:lnTo>
                      <a:lnTo>
                        <a:pt x="801" y="240"/>
                      </a:lnTo>
                      <a:lnTo>
                        <a:pt x="803" y="209"/>
                      </a:lnTo>
                      <a:lnTo>
                        <a:pt x="791" y="190"/>
                      </a:lnTo>
                      <a:lnTo>
                        <a:pt x="764" y="180"/>
                      </a:lnTo>
                      <a:lnTo>
                        <a:pt x="745" y="162"/>
                      </a:lnTo>
                      <a:lnTo>
                        <a:pt x="745" y="138"/>
                      </a:lnTo>
                      <a:lnTo>
                        <a:pt x="735" y="121"/>
                      </a:lnTo>
                      <a:lnTo>
                        <a:pt x="722" y="106"/>
                      </a:lnTo>
                      <a:lnTo>
                        <a:pt x="706" y="94"/>
                      </a:lnTo>
                      <a:lnTo>
                        <a:pt x="674" y="84"/>
                      </a:lnTo>
                      <a:lnTo>
                        <a:pt x="624" y="106"/>
                      </a:lnTo>
                      <a:lnTo>
                        <a:pt x="579" y="112"/>
                      </a:lnTo>
                      <a:lnTo>
                        <a:pt x="529" y="114"/>
                      </a:lnTo>
                      <a:lnTo>
                        <a:pt x="490" y="108"/>
                      </a:lnTo>
                      <a:lnTo>
                        <a:pt x="440" y="94"/>
                      </a:lnTo>
                      <a:lnTo>
                        <a:pt x="395" y="71"/>
                      </a:lnTo>
                      <a:lnTo>
                        <a:pt x="367" y="55"/>
                      </a:lnTo>
                      <a:lnTo>
                        <a:pt x="343" y="60"/>
                      </a:lnTo>
                      <a:lnTo>
                        <a:pt x="324" y="70"/>
                      </a:lnTo>
                      <a:lnTo>
                        <a:pt x="330" y="108"/>
                      </a:lnTo>
                      <a:lnTo>
                        <a:pt x="378" y="136"/>
                      </a:lnTo>
                      <a:lnTo>
                        <a:pt x="429" y="166"/>
                      </a:lnTo>
                      <a:lnTo>
                        <a:pt x="491" y="197"/>
                      </a:lnTo>
                      <a:lnTo>
                        <a:pt x="562" y="221"/>
                      </a:lnTo>
                      <a:lnTo>
                        <a:pt x="614" y="230"/>
                      </a:lnTo>
                      <a:lnTo>
                        <a:pt x="553" y="226"/>
                      </a:lnTo>
                      <a:lnTo>
                        <a:pt x="477" y="199"/>
                      </a:lnTo>
                      <a:lnTo>
                        <a:pt x="433" y="176"/>
                      </a:lnTo>
                      <a:lnTo>
                        <a:pt x="343" y="118"/>
                      </a:lnTo>
                      <a:lnTo>
                        <a:pt x="300" y="81"/>
                      </a:lnTo>
                      <a:lnTo>
                        <a:pt x="273" y="81"/>
                      </a:lnTo>
                      <a:lnTo>
                        <a:pt x="244" y="78"/>
                      </a:lnTo>
                      <a:lnTo>
                        <a:pt x="217" y="68"/>
                      </a:lnTo>
                      <a:lnTo>
                        <a:pt x="179" y="41"/>
                      </a:lnTo>
                      <a:lnTo>
                        <a:pt x="131" y="0"/>
                      </a:lnTo>
                      <a:lnTo>
                        <a:pt x="87" y="4"/>
                      </a:lnTo>
                      <a:lnTo>
                        <a:pt x="78" y="54"/>
                      </a:lnTo>
                      <a:lnTo>
                        <a:pt x="64" y="98"/>
                      </a:lnTo>
                      <a:lnTo>
                        <a:pt x="43" y="135"/>
                      </a:lnTo>
                      <a:lnTo>
                        <a:pt x="16" y="166"/>
                      </a:lnTo>
                      <a:lnTo>
                        <a:pt x="9" y="190"/>
                      </a:lnTo>
                      <a:lnTo>
                        <a:pt x="10" y="219"/>
                      </a:lnTo>
                      <a:lnTo>
                        <a:pt x="20" y="254"/>
                      </a:lnTo>
                      <a:lnTo>
                        <a:pt x="44" y="284"/>
                      </a:lnTo>
                      <a:lnTo>
                        <a:pt x="36" y="308"/>
                      </a:lnTo>
                      <a:lnTo>
                        <a:pt x="40" y="338"/>
                      </a:lnTo>
                      <a:lnTo>
                        <a:pt x="53" y="369"/>
                      </a:lnTo>
                      <a:lnTo>
                        <a:pt x="72" y="392"/>
                      </a:lnTo>
                      <a:lnTo>
                        <a:pt x="43" y="407"/>
                      </a:lnTo>
                      <a:lnTo>
                        <a:pt x="24" y="423"/>
                      </a:lnTo>
                      <a:lnTo>
                        <a:pt x="6" y="451"/>
                      </a:lnTo>
                      <a:lnTo>
                        <a:pt x="0" y="494"/>
                      </a:lnTo>
                      <a:lnTo>
                        <a:pt x="36" y="542"/>
                      </a:lnTo>
                      <a:lnTo>
                        <a:pt x="58" y="585"/>
                      </a:lnTo>
                      <a:lnTo>
                        <a:pt x="72" y="627"/>
                      </a:lnTo>
                      <a:lnTo>
                        <a:pt x="71" y="680"/>
                      </a:lnTo>
                      <a:lnTo>
                        <a:pt x="60" y="717"/>
                      </a:lnTo>
                      <a:lnTo>
                        <a:pt x="60" y="742"/>
                      </a:lnTo>
                      <a:lnTo>
                        <a:pt x="77" y="759"/>
                      </a:lnTo>
                      <a:lnTo>
                        <a:pt x="101" y="763"/>
                      </a:lnTo>
                      <a:lnTo>
                        <a:pt x="131" y="755"/>
                      </a:lnTo>
                      <a:lnTo>
                        <a:pt x="190" y="728"/>
                      </a:lnTo>
                      <a:lnTo>
                        <a:pt x="248" y="708"/>
                      </a:lnTo>
                      <a:lnTo>
                        <a:pt x="288" y="700"/>
                      </a:lnTo>
                      <a:lnTo>
                        <a:pt x="328" y="697"/>
                      </a:lnTo>
                      <a:lnTo>
                        <a:pt x="364" y="700"/>
                      </a:lnTo>
                      <a:lnTo>
                        <a:pt x="392" y="708"/>
                      </a:lnTo>
                      <a:lnTo>
                        <a:pt x="430" y="718"/>
                      </a:lnTo>
                      <a:lnTo>
                        <a:pt x="471" y="731"/>
                      </a:lnTo>
                      <a:lnTo>
                        <a:pt x="481" y="707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828" name="Freeform 173"/>
                <p:cNvSpPr>
                  <a:spLocks/>
                </p:cNvSpPr>
                <p:nvPr/>
              </p:nvSpPr>
              <p:spPr bwMode="auto">
                <a:xfrm>
                  <a:off x="1853" y="660"/>
                  <a:ext cx="132" cy="127"/>
                </a:xfrm>
                <a:custGeom>
                  <a:avLst/>
                  <a:gdLst>
                    <a:gd name="T0" fmla="*/ 28 w 529"/>
                    <a:gd name="T1" fmla="*/ 0 h 509"/>
                    <a:gd name="T2" fmla="*/ 26 w 529"/>
                    <a:gd name="T3" fmla="*/ 0 h 509"/>
                    <a:gd name="T4" fmla="*/ 24 w 529"/>
                    <a:gd name="T5" fmla="*/ 1 h 509"/>
                    <a:gd name="T6" fmla="*/ 22 w 529"/>
                    <a:gd name="T7" fmla="*/ 2 h 509"/>
                    <a:gd name="T8" fmla="*/ 21 w 529"/>
                    <a:gd name="T9" fmla="*/ 3 h 509"/>
                    <a:gd name="T10" fmla="*/ 20 w 529"/>
                    <a:gd name="T11" fmla="*/ 5 h 509"/>
                    <a:gd name="T12" fmla="*/ 18 w 529"/>
                    <a:gd name="T13" fmla="*/ 7 h 509"/>
                    <a:gd name="T14" fmla="*/ 15 w 529"/>
                    <a:gd name="T15" fmla="*/ 8 h 509"/>
                    <a:gd name="T16" fmla="*/ 13 w 529"/>
                    <a:gd name="T17" fmla="*/ 10 h 509"/>
                    <a:gd name="T18" fmla="*/ 9 w 529"/>
                    <a:gd name="T19" fmla="*/ 10 h 509"/>
                    <a:gd name="T20" fmla="*/ 5 w 529"/>
                    <a:gd name="T21" fmla="*/ 11 h 509"/>
                    <a:gd name="T22" fmla="*/ 3 w 529"/>
                    <a:gd name="T23" fmla="*/ 11 h 509"/>
                    <a:gd name="T24" fmla="*/ 1 w 529"/>
                    <a:gd name="T25" fmla="*/ 13 h 509"/>
                    <a:gd name="T26" fmla="*/ 0 w 529"/>
                    <a:gd name="T27" fmla="*/ 15 h 509"/>
                    <a:gd name="T28" fmla="*/ 0 w 529"/>
                    <a:gd name="T29" fmla="*/ 16 h 509"/>
                    <a:gd name="T30" fmla="*/ 1 w 529"/>
                    <a:gd name="T31" fmla="*/ 17 h 509"/>
                    <a:gd name="T32" fmla="*/ 3 w 529"/>
                    <a:gd name="T33" fmla="*/ 18 h 509"/>
                    <a:gd name="T34" fmla="*/ 5 w 529"/>
                    <a:gd name="T35" fmla="*/ 18 h 509"/>
                    <a:gd name="T36" fmla="*/ 7 w 529"/>
                    <a:gd name="T37" fmla="*/ 18 h 509"/>
                    <a:gd name="T38" fmla="*/ 8 w 529"/>
                    <a:gd name="T39" fmla="*/ 18 h 509"/>
                    <a:gd name="T40" fmla="*/ 10 w 529"/>
                    <a:gd name="T41" fmla="*/ 19 h 509"/>
                    <a:gd name="T42" fmla="*/ 11 w 529"/>
                    <a:gd name="T43" fmla="*/ 20 h 509"/>
                    <a:gd name="T44" fmla="*/ 12 w 529"/>
                    <a:gd name="T45" fmla="*/ 21 h 509"/>
                    <a:gd name="T46" fmla="*/ 14 w 529"/>
                    <a:gd name="T47" fmla="*/ 21 h 509"/>
                    <a:gd name="T48" fmla="*/ 17 w 529"/>
                    <a:gd name="T49" fmla="*/ 21 h 509"/>
                    <a:gd name="T50" fmla="*/ 19 w 529"/>
                    <a:gd name="T51" fmla="*/ 21 h 509"/>
                    <a:gd name="T52" fmla="*/ 21 w 529"/>
                    <a:gd name="T53" fmla="*/ 23 h 509"/>
                    <a:gd name="T54" fmla="*/ 22 w 529"/>
                    <a:gd name="T55" fmla="*/ 24 h 509"/>
                    <a:gd name="T56" fmla="*/ 23 w 529"/>
                    <a:gd name="T57" fmla="*/ 26 h 509"/>
                    <a:gd name="T58" fmla="*/ 24 w 529"/>
                    <a:gd name="T59" fmla="*/ 29 h 509"/>
                    <a:gd name="T60" fmla="*/ 25 w 529"/>
                    <a:gd name="T61" fmla="*/ 32 h 509"/>
                    <a:gd name="T62" fmla="*/ 27 w 529"/>
                    <a:gd name="T63" fmla="*/ 29 h 509"/>
                    <a:gd name="T64" fmla="*/ 28 w 529"/>
                    <a:gd name="T65" fmla="*/ 27 h 509"/>
                    <a:gd name="T66" fmla="*/ 30 w 529"/>
                    <a:gd name="T67" fmla="*/ 25 h 509"/>
                    <a:gd name="T68" fmla="*/ 31 w 529"/>
                    <a:gd name="T69" fmla="*/ 23 h 509"/>
                    <a:gd name="T70" fmla="*/ 32 w 529"/>
                    <a:gd name="T71" fmla="*/ 21 h 509"/>
                    <a:gd name="T72" fmla="*/ 33 w 529"/>
                    <a:gd name="T73" fmla="*/ 18 h 509"/>
                    <a:gd name="T74" fmla="*/ 32 w 529"/>
                    <a:gd name="T75" fmla="*/ 18 h 509"/>
                    <a:gd name="T76" fmla="*/ 30 w 529"/>
                    <a:gd name="T77" fmla="*/ 17 h 509"/>
                    <a:gd name="T78" fmla="*/ 28 w 529"/>
                    <a:gd name="T79" fmla="*/ 15 h 509"/>
                    <a:gd name="T80" fmla="*/ 27 w 529"/>
                    <a:gd name="T81" fmla="*/ 13 h 509"/>
                    <a:gd name="T82" fmla="*/ 26 w 529"/>
                    <a:gd name="T83" fmla="*/ 11 h 509"/>
                    <a:gd name="T84" fmla="*/ 22 w 529"/>
                    <a:gd name="T85" fmla="*/ 11 h 509"/>
                    <a:gd name="T86" fmla="*/ 19 w 529"/>
                    <a:gd name="T87" fmla="*/ 11 h 509"/>
                    <a:gd name="T88" fmla="*/ 15 w 529"/>
                    <a:gd name="T89" fmla="*/ 12 h 509"/>
                    <a:gd name="T90" fmla="*/ 19 w 529"/>
                    <a:gd name="T91" fmla="*/ 11 h 509"/>
                    <a:gd name="T92" fmla="*/ 22 w 529"/>
                    <a:gd name="T93" fmla="*/ 10 h 509"/>
                    <a:gd name="T94" fmla="*/ 26 w 529"/>
                    <a:gd name="T95" fmla="*/ 11 h 509"/>
                    <a:gd name="T96" fmla="*/ 26 w 529"/>
                    <a:gd name="T97" fmla="*/ 8 h 509"/>
                    <a:gd name="T98" fmla="*/ 26 w 529"/>
                    <a:gd name="T99" fmla="*/ 4 h 509"/>
                    <a:gd name="T100" fmla="*/ 28 w 529"/>
                    <a:gd name="T101" fmla="*/ 0 h 50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29"/>
                    <a:gd name="T154" fmla="*/ 0 h 509"/>
                    <a:gd name="T155" fmla="*/ 529 w 529"/>
                    <a:gd name="T156" fmla="*/ 509 h 50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29" h="509">
                      <a:moveTo>
                        <a:pt x="448" y="0"/>
                      </a:moveTo>
                      <a:lnTo>
                        <a:pt x="419" y="2"/>
                      </a:lnTo>
                      <a:lnTo>
                        <a:pt x="388" y="12"/>
                      </a:lnTo>
                      <a:lnTo>
                        <a:pt x="358" y="34"/>
                      </a:lnTo>
                      <a:lnTo>
                        <a:pt x="344" y="48"/>
                      </a:lnTo>
                      <a:lnTo>
                        <a:pt x="321" y="77"/>
                      </a:lnTo>
                      <a:lnTo>
                        <a:pt x="290" y="109"/>
                      </a:lnTo>
                      <a:lnTo>
                        <a:pt x="249" y="138"/>
                      </a:lnTo>
                      <a:lnTo>
                        <a:pt x="205" y="159"/>
                      </a:lnTo>
                      <a:lnTo>
                        <a:pt x="140" y="169"/>
                      </a:lnTo>
                      <a:lnTo>
                        <a:pt x="80" y="176"/>
                      </a:lnTo>
                      <a:lnTo>
                        <a:pt x="44" y="182"/>
                      </a:lnTo>
                      <a:lnTo>
                        <a:pt x="11" y="206"/>
                      </a:lnTo>
                      <a:lnTo>
                        <a:pt x="0" y="240"/>
                      </a:lnTo>
                      <a:lnTo>
                        <a:pt x="0" y="260"/>
                      </a:lnTo>
                      <a:lnTo>
                        <a:pt x="24" y="278"/>
                      </a:lnTo>
                      <a:lnTo>
                        <a:pt x="52" y="293"/>
                      </a:lnTo>
                      <a:lnTo>
                        <a:pt x="88" y="298"/>
                      </a:lnTo>
                      <a:lnTo>
                        <a:pt x="112" y="295"/>
                      </a:lnTo>
                      <a:lnTo>
                        <a:pt x="134" y="297"/>
                      </a:lnTo>
                      <a:lnTo>
                        <a:pt x="157" y="305"/>
                      </a:lnTo>
                      <a:lnTo>
                        <a:pt x="173" y="325"/>
                      </a:lnTo>
                      <a:lnTo>
                        <a:pt x="198" y="331"/>
                      </a:lnTo>
                      <a:lnTo>
                        <a:pt x="231" y="335"/>
                      </a:lnTo>
                      <a:lnTo>
                        <a:pt x="267" y="338"/>
                      </a:lnTo>
                      <a:lnTo>
                        <a:pt x="304" y="345"/>
                      </a:lnTo>
                      <a:lnTo>
                        <a:pt x="331" y="364"/>
                      </a:lnTo>
                      <a:lnTo>
                        <a:pt x="354" y="383"/>
                      </a:lnTo>
                      <a:lnTo>
                        <a:pt x="376" y="416"/>
                      </a:lnTo>
                      <a:lnTo>
                        <a:pt x="390" y="461"/>
                      </a:lnTo>
                      <a:lnTo>
                        <a:pt x="406" y="509"/>
                      </a:lnTo>
                      <a:lnTo>
                        <a:pt x="433" y="467"/>
                      </a:lnTo>
                      <a:lnTo>
                        <a:pt x="454" y="434"/>
                      </a:lnTo>
                      <a:lnTo>
                        <a:pt x="485" y="398"/>
                      </a:lnTo>
                      <a:lnTo>
                        <a:pt x="491" y="376"/>
                      </a:lnTo>
                      <a:lnTo>
                        <a:pt x="509" y="342"/>
                      </a:lnTo>
                      <a:lnTo>
                        <a:pt x="529" y="297"/>
                      </a:lnTo>
                      <a:lnTo>
                        <a:pt x="509" y="287"/>
                      </a:lnTo>
                      <a:lnTo>
                        <a:pt x="485" y="268"/>
                      </a:lnTo>
                      <a:lnTo>
                        <a:pt x="450" y="240"/>
                      </a:lnTo>
                      <a:lnTo>
                        <a:pt x="434" y="210"/>
                      </a:lnTo>
                      <a:lnTo>
                        <a:pt x="424" y="182"/>
                      </a:lnTo>
                      <a:lnTo>
                        <a:pt x="355" y="182"/>
                      </a:lnTo>
                      <a:lnTo>
                        <a:pt x="310" y="186"/>
                      </a:lnTo>
                      <a:lnTo>
                        <a:pt x="247" y="200"/>
                      </a:lnTo>
                      <a:lnTo>
                        <a:pt x="306" y="178"/>
                      </a:lnTo>
                      <a:lnTo>
                        <a:pt x="354" y="169"/>
                      </a:lnTo>
                      <a:lnTo>
                        <a:pt x="424" y="178"/>
                      </a:lnTo>
                      <a:lnTo>
                        <a:pt x="422" y="125"/>
                      </a:lnTo>
                      <a:lnTo>
                        <a:pt x="426" y="68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181267" name="Group 174"/>
              <p:cNvGrpSpPr>
                <a:grpSpLocks/>
              </p:cNvGrpSpPr>
              <p:nvPr/>
            </p:nvGrpSpPr>
            <p:grpSpPr bwMode="auto">
              <a:xfrm>
                <a:off x="1581" y="525"/>
                <a:ext cx="473" cy="591"/>
                <a:chOff x="1581" y="525"/>
                <a:chExt cx="473" cy="591"/>
              </a:xfrm>
            </p:grpSpPr>
            <p:sp>
              <p:nvSpPr>
                <p:cNvPr id="62813" name="Freeform 175"/>
                <p:cNvSpPr>
                  <a:spLocks/>
                </p:cNvSpPr>
                <p:nvPr/>
              </p:nvSpPr>
              <p:spPr bwMode="auto">
                <a:xfrm>
                  <a:off x="1581" y="525"/>
                  <a:ext cx="473" cy="591"/>
                </a:xfrm>
                <a:custGeom>
                  <a:avLst/>
                  <a:gdLst>
                    <a:gd name="T0" fmla="*/ 66 w 1891"/>
                    <a:gd name="T1" fmla="*/ 134 h 2363"/>
                    <a:gd name="T2" fmla="*/ 72 w 1891"/>
                    <a:gd name="T3" fmla="*/ 118 h 2363"/>
                    <a:gd name="T4" fmla="*/ 79 w 1891"/>
                    <a:gd name="T5" fmla="*/ 113 h 2363"/>
                    <a:gd name="T6" fmla="*/ 91 w 1891"/>
                    <a:gd name="T7" fmla="*/ 108 h 2363"/>
                    <a:gd name="T8" fmla="*/ 99 w 1891"/>
                    <a:gd name="T9" fmla="*/ 99 h 2363"/>
                    <a:gd name="T10" fmla="*/ 106 w 1891"/>
                    <a:gd name="T11" fmla="*/ 83 h 2363"/>
                    <a:gd name="T12" fmla="*/ 114 w 1891"/>
                    <a:gd name="T13" fmla="*/ 69 h 2363"/>
                    <a:gd name="T14" fmla="*/ 118 w 1891"/>
                    <a:gd name="T15" fmla="*/ 54 h 2363"/>
                    <a:gd name="T16" fmla="*/ 117 w 1891"/>
                    <a:gd name="T17" fmla="*/ 43 h 2363"/>
                    <a:gd name="T18" fmla="*/ 115 w 1891"/>
                    <a:gd name="T19" fmla="*/ 31 h 2363"/>
                    <a:gd name="T20" fmla="*/ 118 w 1891"/>
                    <a:gd name="T21" fmla="*/ 12 h 2363"/>
                    <a:gd name="T22" fmla="*/ 109 w 1891"/>
                    <a:gd name="T23" fmla="*/ 0 h 2363"/>
                    <a:gd name="T24" fmla="*/ 94 w 1891"/>
                    <a:gd name="T25" fmla="*/ 17 h 2363"/>
                    <a:gd name="T26" fmla="*/ 83 w 1891"/>
                    <a:gd name="T27" fmla="*/ 24 h 2363"/>
                    <a:gd name="T28" fmla="*/ 66 w 1891"/>
                    <a:gd name="T29" fmla="*/ 28 h 2363"/>
                    <a:gd name="T30" fmla="*/ 44 w 1891"/>
                    <a:gd name="T31" fmla="*/ 29 h 2363"/>
                    <a:gd name="T32" fmla="*/ 29 w 1891"/>
                    <a:gd name="T33" fmla="*/ 24 h 2363"/>
                    <a:gd name="T34" fmla="*/ 21 w 1891"/>
                    <a:gd name="T35" fmla="*/ 21 h 2363"/>
                    <a:gd name="T36" fmla="*/ 10 w 1891"/>
                    <a:gd name="T37" fmla="*/ 23 h 2363"/>
                    <a:gd name="T38" fmla="*/ 2 w 1891"/>
                    <a:gd name="T39" fmla="*/ 31 h 2363"/>
                    <a:gd name="T40" fmla="*/ 3 w 1891"/>
                    <a:gd name="T41" fmla="*/ 43 h 2363"/>
                    <a:gd name="T42" fmla="*/ 1 w 1891"/>
                    <a:gd name="T43" fmla="*/ 53 h 2363"/>
                    <a:gd name="T44" fmla="*/ 1 w 1891"/>
                    <a:gd name="T45" fmla="*/ 64 h 2363"/>
                    <a:gd name="T46" fmla="*/ 3 w 1891"/>
                    <a:gd name="T47" fmla="*/ 71 h 2363"/>
                    <a:gd name="T48" fmla="*/ 5 w 1891"/>
                    <a:gd name="T49" fmla="*/ 89 h 2363"/>
                    <a:gd name="T50" fmla="*/ 7 w 1891"/>
                    <a:gd name="T51" fmla="*/ 101 h 2363"/>
                    <a:gd name="T52" fmla="*/ 16 w 1891"/>
                    <a:gd name="T53" fmla="*/ 108 h 2363"/>
                    <a:gd name="T54" fmla="*/ 31 w 1891"/>
                    <a:gd name="T55" fmla="*/ 103 h 2363"/>
                    <a:gd name="T56" fmla="*/ 40 w 1891"/>
                    <a:gd name="T57" fmla="*/ 100 h 2363"/>
                    <a:gd name="T58" fmla="*/ 41 w 1891"/>
                    <a:gd name="T59" fmla="*/ 92 h 2363"/>
                    <a:gd name="T60" fmla="*/ 50 w 1891"/>
                    <a:gd name="T61" fmla="*/ 86 h 2363"/>
                    <a:gd name="T62" fmla="*/ 30 w 1891"/>
                    <a:gd name="T63" fmla="*/ 87 h 2363"/>
                    <a:gd name="T64" fmla="*/ 25 w 1891"/>
                    <a:gd name="T65" fmla="*/ 83 h 2363"/>
                    <a:gd name="T66" fmla="*/ 22 w 1891"/>
                    <a:gd name="T67" fmla="*/ 70 h 2363"/>
                    <a:gd name="T68" fmla="*/ 23 w 1891"/>
                    <a:gd name="T69" fmla="*/ 58 h 2363"/>
                    <a:gd name="T70" fmla="*/ 25 w 1891"/>
                    <a:gd name="T71" fmla="*/ 47 h 2363"/>
                    <a:gd name="T72" fmla="*/ 33 w 1891"/>
                    <a:gd name="T73" fmla="*/ 42 h 2363"/>
                    <a:gd name="T74" fmla="*/ 44 w 1891"/>
                    <a:gd name="T75" fmla="*/ 43 h 2363"/>
                    <a:gd name="T76" fmla="*/ 58 w 1891"/>
                    <a:gd name="T77" fmla="*/ 47 h 2363"/>
                    <a:gd name="T78" fmla="*/ 70 w 1891"/>
                    <a:gd name="T79" fmla="*/ 45 h 2363"/>
                    <a:gd name="T80" fmla="*/ 86 w 1891"/>
                    <a:gd name="T81" fmla="*/ 40 h 2363"/>
                    <a:gd name="T82" fmla="*/ 94 w 1891"/>
                    <a:gd name="T83" fmla="*/ 33 h 2363"/>
                    <a:gd name="T84" fmla="*/ 95 w 1891"/>
                    <a:gd name="T85" fmla="*/ 47 h 2363"/>
                    <a:gd name="T86" fmla="*/ 99 w 1891"/>
                    <a:gd name="T87" fmla="*/ 59 h 2363"/>
                    <a:gd name="T88" fmla="*/ 93 w 1891"/>
                    <a:gd name="T89" fmla="*/ 72 h 2363"/>
                    <a:gd name="T90" fmla="*/ 87 w 1891"/>
                    <a:gd name="T91" fmla="*/ 79 h 2363"/>
                    <a:gd name="T92" fmla="*/ 84 w 1891"/>
                    <a:gd name="T93" fmla="*/ 92 h 2363"/>
                    <a:gd name="T94" fmla="*/ 78 w 1891"/>
                    <a:gd name="T95" fmla="*/ 101 h 2363"/>
                    <a:gd name="T96" fmla="*/ 71 w 1891"/>
                    <a:gd name="T97" fmla="*/ 99 h 2363"/>
                    <a:gd name="T98" fmla="*/ 64 w 1891"/>
                    <a:gd name="T99" fmla="*/ 97 h 2363"/>
                    <a:gd name="T100" fmla="*/ 57 w 1891"/>
                    <a:gd name="T101" fmla="*/ 103 h 2363"/>
                    <a:gd name="T102" fmla="*/ 57 w 1891"/>
                    <a:gd name="T103" fmla="*/ 115 h 2363"/>
                    <a:gd name="T104" fmla="*/ 62 w 1891"/>
                    <a:gd name="T105" fmla="*/ 147 h 236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91"/>
                    <a:gd name="T160" fmla="*/ 0 h 2363"/>
                    <a:gd name="T161" fmla="*/ 1891 w 1891"/>
                    <a:gd name="T162" fmla="*/ 2363 h 236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91" h="2363">
                      <a:moveTo>
                        <a:pt x="1010" y="2363"/>
                      </a:moveTo>
                      <a:lnTo>
                        <a:pt x="1031" y="2349"/>
                      </a:lnTo>
                      <a:lnTo>
                        <a:pt x="1042" y="2252"/>
                      </a:lnTo>
                      <a:lnTo>
                        <a:pt x="1055" y="2149"/>
                      </a:lnTo>
                      <a:lnTo>
                        <a:pt x="1066" y="2082"/>
                      </a:lnTo>
                      <a:lnTo>
                        <a:pt x="1100" y="2028"/>
                      </a:lnTo>
                      <a:lnTo>
                        <a:pt x="1133" y="1956"/>
                      </a:lnTo>
                      <a:lnTo>
                        <a:pt x="1150" y="1888"/>
                      </a:lnTo>
                      <a:lnTo>
                        <a:pt x="1151" y="1828"/>
                      </a:lnTo>
                      <a:lnTo>
                        <a:pt x="1150" y="1797"/>
                      </a:lnTo>
                      <a:lnTo>
                        <a:pt x="1204" y="1810"/>
                      </a:lnTo>
                      <a:lnTo>
                        <a:pt x="1263" y="1811"/>
                      </a:lnTo>
                      <a:lnTo>
                        <a:pt x="1332" y="1804"/>
                      </a:lnTo>
                      <a:lnTo>
                        <a:pt x="1386" y="1785"/>
                      </a:lnTo>
                      <a:lnTo>
                        <a:pt x="1410" y="1773"/>
                      </a:lnTo>
                      <a:lnTo>
                        <a:pt x="1457" y="1725"/>
                      </a:lnTo>
                      <a:lnTo>
                        <a:pt x="1468" y="1695"/>
                      </a:lnTo>
                      <a:lnTo>
                        <a:pt x="1519" y="1669"/>
                      </a:lnTo>
                      <a:lnTo>
                        <a:pt x="1556" y="1634"/>
                      </a:lnTo>
                      <a:lnTo>
                        <a:pt x="1586" y="1580"/>
                      </a:lnTo>
                      <a:lnTo>
                        <a:pt x="1604" y="1512"/>
                      </a:lnTo>
                      <a:lnTo>
                        <a:pt x="1596" y="1409"/>
                      </a:lnTo>
                      <a:lnTo>
                        <a:pt x="1641" y="1385"/>
                      </a:lnTo>
                      <a:lnTo>
                        <a:pt x="1689" y="1320"/>
                      </a:lnTo>
                      <a:lnTo>
                        <a:pt x="1723" y="1258"/>
                      </a:lnTo>
                      <a:lnTo>
                        <a:pt x="1741" y="1143"/>
                      </a:lnTo>
                      <a:lnTo>
                        <a:pt x="1779" y="1126"/>
                      </a:lnTo>
                      <a:lnTo>
                        <a:pt x="1815" y="1100"/>
                      </a:lnTo>
                      <a:lnTo>
                        <a:pt x="1853" y="1047"/>
                      </a:lnTo>
                      <a:lnTo>
                        <a:pt x="1867" y="1017"/>
                      </a:lnTo>
                      <a:lnTo>
                        <a:pt x="1887" y="924"/>
                      </a:lnTo>
                      <a:lnTo>
                        <a:pt x="1891" y="863"/>
                      </a:lnTo>
                      <a:lnTo>
                        <a:pt x="1887" y="833"/>
                      </a:lnTo>
                      <a:lnTo>
                        <a:pt x="1870" y="786"/>
                      </a:lnTo>
                      <a:lnTo>
                        <a:pt x="1839" y="772"/>
                      </a:lnTo>
                      <a:lnTo>
                        <a:pt x="1863" y="690"/>
                      </a:lnTo>
                      <a:lnTo>
                        <a:pt x="1861" y="639"/>
                      </a:lnTo>
                      <a:lnTo>
                        <a:pt x="1846" y="611"/>
                      </a:lnTo>
                      <a:lnTo>
                        <a:pt x="1849" y="542"/>
                      </a:lnTo>
                      <a:lnTo>
                        <a:pt x="1832" y="490"/>
                      </a:lnTo>
                      <a:lnTo>
                        <a:pt x="1827" y="433"/>
                      </a:lnTo>
                      <a:lnTo>
                        <a:pt x="1876" y="300"/>
                      </a:lnTo>
                      <a:lnTo>
                        <a:pt x="1887" y="243"/>
                      </a:lnTo>
                      <a:lnTo>
                        <a:pt x="1886" y="182"/>
                      </a:lnTo>
                      <a:lnTo>
                        <a:pt x="1876" y="117"/>
                      </a:lnTo>
                      <a:lnTo>
                        <a:pt x="1851" y="67"/>
                      </a:lnTo>
                      <a:lnTo>
                        <a:pt x="1809" y="16"/>
                      </a:lnTo>
                      <a:lnTo>
                        <a:pt x="1748" y="0"/>
                      </a:lnTo>
                      <a:lnTo>
                        <a:pt x="1670" y="104"/>
                      </a:lnTo>
                      <a:lnTo>
                        <a:pt x="1625" y="162"/>
                      </a:lnTo>
                      <a:lnTo>
                        <a:pt x="1567" y="223"/>
                      </a:lnTo>
                      <a:lnTo>
                        <a:pt x="1505" y="273"/>
                      </a:lnTo>
                      <a:lnTo>
                        <a:pt x="1468" y="301"/>
                      </a:lnTo>
                      <a:lnTo>
                        <a:pt x="1441" y="335"/>
                      </a:lnTo>
                      <a:lnTo>
                        <a:pt x="1372" y="344"/>
                      </a:lnTo>
                      <a:lnTo>
                        <a:pt x="1318" y="379"/>
                      </a:lnTo>
                      <a:lnTo>
                        <a:pt x="1276" y="440"/>
                      </a:lnTo>
                      <a:lnTo>
                        <a:pt x="1175" y="426"/>
                      </a:lnTo>
                      <a:lnTo>
                        <a:pt x="1127" y="433"/>
                      </a:lnTo>
                      <a:lnTo>
                        <a:pt x="1058" y="453"/>
                      </a:lnTo>
                      <a:lnTo>
                        <a:pt x="970" y="493"/>
                      </a:lnTo>
                      <a:lnTo>
                        <a:pt x="909" y="469"/>
                      </a:lnTo>
                      <a:lnTo>
                        <a:pt x="752" y="457"/>
                      </a:lnTo>
                      <a:lnTo>
                        <a:pt x="696" y="459"/>
                      </a:lnTo>
                      <a:lnTo>
                        <a:pt x="648" y="460"/>
                      </a:lnTo>
                      <a:lnTo>
                        <a:pt x="598" y="423"/>
                      </a:lnTo>
                      <a:lnTo>
                        <a:pt x="513" y="392"/>
                      </a:lnTo>
                      <a:lnTo>
                        <a:pt x="455" y="386"/>
                      </a:lnTo>
                      <a:lnTo>
                        <a:pt x="423" y="395"/>
                      </a:lnTo>
                      <a:lnTo>
                        <a:pt x="393" y="364"/>
                      </a:lnTo>
                      <a:lnTo>
                        <a:pt x="370" y="321"/>
                      </a:lnTo>
                      <a:lnTo>
                        <a:pt x="328" y="334"/>
                      </a:lnTo>
                      <a:lnTo>
                        <a:pt x="278" y="338"/>
                      </a:lnTo>
                      <a:lnTo>
                        <a:pt x="237" y="331"/>
                      </a:lnTo>
                      <a:lnTo>
                        <a:pt x="212" y="320"/>
                      </a:lnTo>
                      <a:lnTo>
                        <a:pt x="151" y="368"/>
                      </a:lnTo>
                      <a:lnTo>
                        <a:pt x="134" y="395"/>
                      </a:lnTo>
                      <a:lnTo>
                        <a:pt x="99" y="406"/>
                      </a:lnTo>
                      <a:lnTo>
                        <a:pt x="59" y="440"/>
                      </a:lnTo>
                      <a:lnTo>
                        <a:pt x="32" y="497"/>
                      </a:lnTo>
                      <a:lnTo>
                        <a:pt x="21" y="540"/>
                      </a:lnTo>
                      <a:lnTo>
                        <a:pt x="21" y="581"/>
                      </a:lnTo>
                      <a:lnTo>
                        <a:pt x="26" y="630"/>
                      </a:lnTo>
                      <a:lnTo>
                        <a:pt x="46" y="679"/>
                      </a:lnTo>
                      <a:lnTo>
                        <a:pt x="75" y="714"/>
                      </a:lnTo>
                      <a:lnTo>
                        <a:pt x="76" y="736"/>
                      </a:lnTo>
                      <a:lnTo>
                        <a:pt x="50" y="795"/>
                      </a:lnTo>
                      <a:lnTo>
                        <a:pt x="21" y="849"/>
                      </a:lnTo>
                      <a:lnTo>
                        <a:pt x="4" y="900"/>
                      </a:lnTo>
                      <a:lnTo>
                        <a:pt x="0" y="938"/>
                      </a:lnTo>
                      <a:lnTo>
                        <a:pt x="4" y="982"/>
                      </a:lnTo>
                      <a:lnTo>
                        <a:pt x="14" y="1019"/>
                      </a:lnTo>
                      <a:lnTo>
                        <a:pt x="35" y="1049"/>
                      </a:lnTo>
                      <a:lnTo>
                        <a:pt x="76" y="1076"/>
                      </a:lnTo>
                      <a:lnTo>
                        <a:pt x="59" y="1112"/>
                      </a:lnTo>
                      <a:lnTo>
                        <a:pt x="48" y="1138"/>
                      </a:lnTo>
                      <a:lnTo>
                        <a:pt x="45" y="1178"/>
                      </a:lnTo>
                      <a:lnTo>
                        <a:pt x="46" y="1280"/>
                      </a:lnTo>
                      <a:lnTo>
                        <a:pt x="50" y="1354"/>
                      </a:lnTo>
                      <a:lnTo>
                        <a:pt x="70" y="1428"/>
                      </a:lnTo>
                      <a:lnTo>
                        <a:pt x="113" y="1512"/>
                      </a:lnTo>
                      <a:lnTo>
                        <a:pt x="100" y="1533"/>
                      </a:lnTo>
                      <a:lnTo>
                        <a:pt x="94" y="1564"/>
                      </a:lnTo>
                      <a:lnTo>
                        <a:pt x="104" y="1611"/>
                      </a:lnTo>
                      <a:lnTo>
                        <a:pt x="128" y="1649"/>
                      </a:lnTo>
                      <a:lnTo>
                        <a:pt x="165" y="1685"/>
                      </a:lnTo>
                      <a:lnTo>
                        <a:pt x="207" y="1710"/>
                      </a:lnTo>
                      <a:lnTo>
                        <a:pt x="257" y="1719"/>
                      </a:lnTo>
                      <a:lnTo>
                        <a:pt x="329" y="1712"/>
                      </a:lnTo>
                      <a:lnTo>
                        <a:pt x="394" y="1692"/>
                      </a:lnTo>
                      <a:lnTo>
                        <a:pt x="445" y="1654"/>
                      </a:lnTo>
                      <a:lnTo>
                        <a:pt x="491" y="1638"/>
                      </a:lnTo>
                      <a:lnTo>
                        <a:pt x="536" y="1634"/>
                      </a:lnTo>
                      <a:lnTo>
                        <a:pt x="571" y="1629"/>
                      </a:lnTo>
                      <a:lnTo>
                        <a:pt x="618" y="1618"/>
                      </a:lnTo>
                      <a:lnTo>
                        <a:pt x="645" y="1590"/>
                      </a:lnTo>
                      <a:lnTo>
                        <a:pt x="652" y="1557"/>
                      </a:lnTo>
                      <a:lnTo>
                        <a:pt x="648" y="1514"/>
                      </a:lnTo>
                      <a:lnTo>
                        <a:pt x="646" y="1486"/>
                      </a:lnTo>
                      <a:lnTo>
                        <a:pt x="660" y="1464"/>
                      </a:lnTo>
                      <a:lnTo>
                        <a:pt x="680" y="1454"/>
                      </a:lnTo>
                      <a:lnTo>
                        <a:pt x="708" y="1454"/>
                      </a:lnTo>
                      <a:lnTo>
                        <a:pt x="752" y="1468"/>
                      </a:lnTo>
                      <a:lnTo>
                        <a:pt x="793" y="1368"/>
                      </a:lnTo>
                      <a:lnTo>
                        <a:pt x="690" y="1334"/>
                      </a:lnTo>
                      <a:lnTo>
                        <a:pt x="618" y="1338"/>
                      </a:lnTo>
                      <a:lnTo>
                        <a:pt x="551" y="1357"/>
                      </a:lnTo>
                      <a:lnTo>
                        <a:pt x="481" y="1387"/>
                      </a:lnTo>
                      <a:lnTo>
                        <a:pt x="408" y="1418"/>
                      </a:lnTo>
                      <a:lnTo>
                        <a:pt x="376" y="1429"/>
                      </a:lnTo>
                      <a:lnTo>
                        <a:pt x="379" y="1388"/>
                      </a:lnTo>
                      <a:lnTo>
                        <a:pt x="403" y="1328"/>
                      </a:lnTo>
                      <a:lnTo>
                        <a:pt x="407" y="1263"/>
                      </a:lnTo>
                      <a:lnTo>
                        <a:pt x="376" y="1183"/>
                      </a:lnTo>
                      <a:lnTo>
                        <a:pt x="348" y="1144"/>
                      </a:lnTo>
                      <a:lnTo>
                        <a:pt x="342" y="1124"/>
                      </a:lnTo>
                      <a:lnTo>
                        <a:pt x="340" y="1104"/>
                      </a:lnTo>
                      <a:lnTo>
                        <a:pt x="366" y="1039"/>
                      </a:lnTo>
                      <a:lnTo>
                        <a:pt x="372" y="991"/>
                      </a:lnTo>
                      <a:lnTo>
                        <a:pt x="372" y="931"/>
                      </a:lnTo>
                      <a:lnTo>
                        <a:pt x="352" y="882"/>
                      </a:lnTo>
                      <a:lnTo>
                        <a:pt x="318" y="821"/>
                      </a:lnTo>
                      <a:lnTo>
                        <a:pt x="359" y="796"/>
                      </a:lnTo>
                      <a:lnTo>
                        <a:pt x="396" y="742"/>
                      </a:lnTo>
                      <a:lnTo>
                        <a:pt x="418" y="677"/>
                      </a:lnTo>
                      <a:lnTo>
                        <a:pt x="427" y="639"/>
                      </a:lnTo>
                      <a:lnTo>
                        <a:pt x="477" y="635"/>
                      </a:lnTo>
                      <a:lnTo>
                        <a:pt x="519" y="677"/>
                      </a:lnTo>
                      <a:lnTo>
                        <a:pt x="580" y="714"/>
                      </a:lnTo>
                      <a:lnTo>
                        <a:pt x="626" y="717"/>
                      </a:lnTo>
                      <a:lnTo>
                        <a:pt x="664" y="704"/>
                      </a:lnTo>
                      <a:lnTo>
                        <a:pt x="698" y="683"/>
                      </a:lnTo>
                      <a:lnTo>
                        <a:pt x="732" y="711"/>
                      </a:lnTo>
                      <a:lnTo>
                        <a:pt x="789" y="738"/>
                      </a:lnTo>
                      <a:lnTo>
                        <a:pt x="865" y="750"/>
                      </a:lnTo>
                      <a:lnTo>
                        <a:pt x="926" y="748"/>
                      </a:lnTo>
                      <a:lnTo>
                        <a:pt x="967" y="742"/>
                      </a:lnTo>
                      <a:lnTo>
                        <a:pt x="1017" y="720"/>
                      </a:lnTo>
                      <a:lnTo>
                        <a:pt x="1065" y="690"/>
                      </a:lnTo>
                      <a:lnTo>
                        <a:pt x="1125" y="717"/>
                      </a:lnTo>
                      <a:lnTo>
                        <a:pt x="1191" y="711"/>
                      </a:lnTo>
                      <a:lnTo>
                        <a:pt x="1284" y="700"/>
                      </a:lnTo>
                      <a:lnTo>
                        <a:pt x="1338" y="671"/>
                      </a:lnTo>
                      <a:lnTo>
                        <a:pt x="1380" y="639"/>
                      </a:lnTo>
                      <a:lnTo>
                        <a:pt x="1417" y="596"/>
                      </a:lnTo>
                      <a:lnTo>
                        <a:pt x="1429" y="578"/>
                      </a:lnTo>
                      <a:lnTo>
                        <a:pt x="1465" y="530"/>
                      </a:lnTo>
                      <a:lnTo>
                        <a:pt x="1495" y="524"/>
                      </a:lnTo>
                      <a:lnTo>
                        <a:pt x="1543" y="511"/>
                      </a:lnTo>
                      <a:lnTo>
                        <a:pt x="1518" y="606"/>
                      </a:lnTo>
                      <a:lnTo>
                        <a:pt x="1513" y="700"/>
                      </a:lnTo>
                      <a:lnTo>
                        <a:pt x="1525" y="752"/>
                      </a:lnTo>
                      <a:lnTo>
                        <a:pt x="1553" y="792"/>
                      </a:lnTo>
                      <a:lnTo>
                        <a:pt x="1622" y="835"/>
                      </a:lnTo>
                      <a:lnTo>
                        <a:pt x="1598" y="882"/>
                      </a:lnTo>
                      <a:lnTo>
                        <a:pt x="1574" y="938"/>
                      </a:lnTo>
                      <a:lnTo>
                        <a:pt x="1543" y="972"/>
                      </a:lnTo>
                      <a:lnTo>
                        <a:pt x="1511" y="1021"/>
                      </a:lnTo>
                      <a:lnTo>
                        <a:pt x="1489" y="1082"/>
                      </a:lnTo>
                      <a:lnTo>
                        <a:pt x="1493" y="1150"/>
                      </a:lnTo>
                      <a:lnTo>
                        <a:pt x="1479" y="1173"/>
                      </a:lnTo>
                      <a:lnTo>
                        <a:pt x="1439" y="1197"/>
                      </a:lnTo>
                      <a:lnTo>
                        <a:pt x="1403" y="1229"/>
                      </a:lnTo>
                      <a:lnTo>
                        <a:pt x="1382" y="1258"/>
                      </a:lnTo>
                      <a:lnTo>
                        <a:pt x="1368" y="1293"/>
                      </a:lnTo>
                      <a:lnTo>
                        <a:pt x="1366" y="1344"/>
                      </a:lnTo>
                      <a:lnTo>
                        <a:pt x="1362" y="1415"/>
                      </a:lnTo>
                      <a:lnTo>
                        <a:pt x="1344" y="1476"/>
                      </a:lnTo>
                      <a:lnTo>
                        <a:pt x="1324" y="1554"/>
                      </a:lnTo>
                      <a:lnTo>
                        <a:pt x="1300" y="1587"/>
                      </a:lnTo>
                      <a:lnTo>
                        <a:pt x="1276" y="1605"/>
                      </a:lnTo>
                      <a:lnTo>
                        <a:pt x="1239" y="1615"/>
                      </a:lnTo>
                      <a:lnTo>
                        <a:pt x="1213" y="1618"/>
                      </a:lnTo>
                      <a:lnTo>
                        <a:pt x="1189" y="1611"/>
                      </a:lnTo>
                      <a:lnTo>
                        <a:pt x="1163" y="1604"/>
                      </a:lnTo>
                      <a:lnTo>
                        <a:pt x="1133" y="1585"/>
                      </a:lnTo>
                      <a:lnTo>
                        <a:pt x="1106" y="1569"/>
                      </a:lnTo>
                      <a:lnTo>
                        <a:pt x="1076" y="1554"/>
                      </a:lnTo>
                      <a:lnTo>
                        <a:pt x="1044" y="1547"/>
                      </a:lnTo>
                      <a:lnTo>
                        <a:pt x="1020" y="1543"/>
                      </a:lnTo>
                      <a:lnTo>
                        <a:pt x="994" y="1547"/>
                      </a:lnTo>
                      <a:lnTo>
                        <a:pt x="960" y="1569"/>
                      </a:lnTo>
                      <a:lnTo>
                        <a:pt x="933" y="1600"/>
                      </a:lnTo>
                      <a:lnTo>
                        <a:pt x="915" y="1638"/>
                      </a:lnTo>
                      <a:lnTo>
                        <a:pt x="905" y="1702"/>
                      </a:lnTo>
                      <a:lnTo>
                        <a:pt x="909" y="1780"/>
                      </a:lnTo>
                      <a:lnTo>
                        <a:pt x="932" y="1800"/>
                      </a:lnTo>
                      <a:lnTo>
                        <a:pt x="914" y="1845"/>
                      </a:lnTo>
                      <a:lnTo>
                        <a:pt x="919" y="1943"/>
                      </a:lnTo>
                      <a:lnTo>
                        <a:pt x="982" y="2119"/>
                      </a:lnTo>
                      <a:lnTo>
                        <a:pt x="982" y="2176"/>
                      </a:lnTo>
                      <a:lnTo>
                        <a:pt x="993" y="2343"/>
                      </a:lnTo>
                      <a:lnTo>
                        <a:pt x="1010" y="2363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1268" name="Group 176"/>
                <p:cNvGrpSpPr>
                  <a:grpSpLocks/>
                </p:cNvGrpSpPr>
                <p:nvPr/>
              </p:nvGrpSpPr>
              <p:grpSpPr bwMode="auto">
                <a:xfrm>
                  <a:off x="1610" y="596"/>
                  <a:ext cx="415" cy="346"/>
                  <a:chOff x="1610" y="596"/>
                  <a:chExt cx="415" cy="346"/>
                </a:xfrm>
              </p:grpSpPr>
              <p:sp>
                <p:nvSpPr>
                  <p:cNvPr id="62815" name="Freeform 177"/>
                  <p:cNvSpPr>
                    <a:spLocks/>
                  </p:cNvSpPr>
                  <p:nvPr/>
                </p:nvSpPr>
                <p:spPr bwMode="auto">
                  <a:xfrm>
                    <a:off x="1990" y="631"/>
                    <a:ext cx="6" cy="32"/>
                  </a:xfrm>
                  <a:custGeom>
                    <a:avLst/>
                    <a:gdLst>
                      <a:gd name="T0" fmla="*/ 2 w 24"/>
                      <a:gd name="T1" fmla="*/ 8 h 127"/>
                      <a:gd name="T2" fmla="*/ 0 w 24"/>
                      <a:gd name="T3" fmla="*/ 5 h 127"/>
                      <a:gd name="T4" fmla="*/ 0 w 24"/>
                      <a:gd name="T5" fmla="*/ 1 h 127"/>
                      <a:gd name="T6" fmla="*/ 1 w 24"/>
                      <a:gd name="T7" fmla="*/ 0 h 1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"/>
                      <a:gd name="T13" fmla="*/ 0 h 127"/>
                      <a:gd name="T14" fmla="*/ 24 w 24"/>
                      <a:gd name="T15" fmla="*/ 127 h 12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" h="127">
                        <a:moveTo>
                          <a:pt x="24" y="127"/>
                        </a:moveTo>
                        <a:lnTo>
                          <a:pt x="0" y="72"/>
                        </a:lnTo>
                        <a:lnTo>
                          <a:pt x="0" y="12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16" name="Freeform 178"/>
                  <p:cNvSpPr>
                    <a:spLocks/>
                  </p:cNvSpPr>
                  <p:nvPr/>
                </p:nvSpPr>
                <p:spPr bwMode="auto">
                  <a:xfrm>
                    <a:off x="1963" y="596"/>
                    <a:ext cx="46" cy="59"/>
                  </a:xfrm>
                  <a:custGeom>
                    <a:avLst/>
                    <a:gdLst>
                      <a:gd name="T0" fmla="*/ 11 w 187"/>
                      <a:gd name="T1" fmla="*/ 0 h 237"/>
                      <a:gd name="T2" fmla="*/ 10 w 187"/>
                      <a:gd name="T3" fmla="*/ 3 h 237"/>
                      <a:gd name="T4" fmla="*/ 8 w 187"/>
                      <a:gd name="T5" fmla="*/ 7 h 237"/>
                      <a:gd name="T6" fmla="*/ 8 w 187"/>
                      <a:gd name="T7" fmla="*/ 9 h 237"/>
                      <a:gd name="T8" fmla="*/ 5 w 187"/>
                      <a:gd name="T9" fmla="*/ 11 h 237"/>
                      <a:gd name="T10" fmla="*/ 3 w 187"/>
                      <a:gd name="T11" fmla="*/ 13 h 237"/>
                      <a:gd name="T12" fmla="*/ 0 w 187"/>
                      <a:gd name="T13" fmla="*/ 14 h 237"/>
                      <a:gd name="T14" fmla="*/ 1 w 187"/>
                      <a:gd name="T15" fmla="*/ 15 h 23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7"/>
                      <a:gd name="T25" fmla="*/ 0 h 237"/>
                      <a:gd name="T26" fmla="*/ 187 w 187"/>
                      <a:gd name="T27" fmla="*/ 237 h 23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7" h="237">
                        <a:moveTo>
                          <a:pt x="187" y="0"/>
                        </a:moveTo>
                        <a:lnTo>
                          <a:pt x="163" y="55"/>
                        </a:lnTo>
                        <a:lnTo>
                          <a:pt x="139" y="109"/>
                        </a:lnTo>
                        <a:lnTo>
                          <a:pt x="128" y="152"/>
                        </a:lnTo>
                        <a:lnTo>
                          <a:pt x="84" y="176"/>
                        </a:lnTo>
                        <a:lnTo>
                          <a:pt x="43" y="218"/>
                        </a:lnTo>
                        <a:lnTo>
                          <a:pt x="0" y="224"/>
                        </a:lnTo>
                        <a:lnTo>
                          <a:pt x="19" y="23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17" name="Freeform 179"/>
                  <p:cNvSpPr>
                    <a:spLocks/>
                  </p:cNvSpPr>
                  <p:nvPr/>
                </p:nvSpPr>
                <p:spPr bwMode="auto">
                  <a:xfrm>
                    <a:off x="1823" y="652"/>
                    <a:ext cx="9" cy="14"/>
                  </a:xfrm>
                  <a:custGeom>
                    <a:avLst/>
                    <a:gdLst>
                      <a:gd name="T0" fmla="*/ 0 w 37"/>
                      <a:gd name="T1" fmla="*/ 0 h 55"/>
                      <a:gd name="T2" fmla="*/ 2 w 37"/>
                      <a:gd name="T3" fmla="*/ 3 h 55"/>
                      <a:gd name="T4" fmla="*/ 2 w 37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37"/>
                      <a:gd name="T10" fmla="*/ 0 h 55"/>
                      <a:gd name="T11" fmla="*/ 37 w 37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" h="55">
                        <a:moveTo>
                          <a:pt x="0" y="0"/>
                        </a:moveTo>
                        <a:lnTo>
                          <a:pt x="37" y="48"/>
                        </a:lnTo>
                        <a:lnTo>
                          <a:pt x="37" y="55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18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738" y="635"/>
                    <a:ext cx="14" cy="18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19" name="Freeform 181"/>
                  <p:cNvSpPr>
                    <a:spLocks/>
                  </p:cNvSpPr>
                  <p:nvPr/>
                </p:nvSpPr>
                <p:spPr bwMode="auto">
                  <a:xfrm>
                    <a:off x="1610" y="622"/>
                    <a:ext cx="77" cy="12"/>
                  </a:xfrm>
                  <a:custGeom>
                    <a:avLst/>
                    <a:gdLst>
                      <a:gd name="T0" fmla="*/ 19 w 309"/>
                      <a:gd name="T1" fmla="*/ 0 h 49"/>
                      <a:gd name="T2" fmla="*/ 16 w 309"/>
                      <a:gd name="T3" fmla="*/ 3 h 49"/>
                      <a:gd name="T4" fmla="*/ 14 w 309"/>
                      <a:gd name="T5" fmla="*/ 3 h 49"/>
                      <a:gd name="T6" fmla="*/ 12 w 309"/>
                      <a:gd name="T7" fmla="*/ 1 h 49"/>
                      <a:gd name="T8" fmla="*/ 9 w 309"/>
                      <a:gd name="T9" fmla="*/ 0 h 49"/>
                      <a:gd name="T10" fmla="*/ 6 w 309"/>
                      <a:gd name="T11" fmla="*/ 0 h 49"/>
                      <a:gd name="T12" fmla="*/ 1 w 309"/>
                      <a:gd name="T13" fmla="*/ 0 h 49"/>
                      <a:gd name="T14" fmla="*/ 0 w 309"/>
                      <a:gd name="T15" fmla="*/ 0 h 49"/>
                      <a:gd name="T16" fmla="*/ 0 w 309"/>
                      <a:gd name="T17" fmla="*/ 1 h 4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09"/>
                      <a:gd name="T28" fmla="*/ 0 h 49"/>
                      <a:gd name="T29" fmla="*/ 309 w 309"/>
                      <a:gd name="T30" fmla="*/ 49 h 4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09" h="49">
                        <a:moveTo>
                          <a:pt x="309" y="0"/>
                        </a:moveTo>
                        <a:lnTo>
                          <a:pt x="266" y="43"/>
                        </a:lnTo>
                        <a:lnTo>
                          <a:pt x="224" y="49"/>
                        </a:lnTo>
                        <a:lnTo>
                          <a:pt x="194" y="19"/>
                        </a:lnTo>
                        <a:lnTo>
                          <a:pt x="146" y="6"/>
                        </a:lnTo>
                        <a:lnTo>
                          <a:pt x="91" y="6"/>
                        </a:lnTo>
                        <a:lnTo>
                          <a:pt x="19" y="6"/>
                        </a:lnTo>
                        <a:lnTo>
                          <a:pt x="0" y="6"/>
                        </a:lnTo>
                        <a:lnTo>
                          <a:pt x="7" y="12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0" name="Freeform 182"/>
                  <p:cNvSpPr>
                    <a:spLocks/>
                  </p:cNvSpPr>
                  <p:nvPr/>
                </p:nvSpPr>
                <p:spPr bwMode="auto">
                  <a:xfrm>
                    <a:off x="1620" y="669"/>
                    <a:ext cx="65" cy="44"/>
                  </a:xfrm>
                  <a:custGeom>
                    <a:avLst/>
                    <a:gdLst>
                      <a:gd name="T0" fmla="*/ 16 w 260"/>
                      <a:gd name="T1" fmla="*/ 5 h 176"/>
                      <a:gd name="T2" fmla="*/ 12 w 260"/>
                      <a:gd name="T3" fmla="*/ 5 h 176"/>
                      <a:gd name="T4" fmla="*/ 8 w 260"/>
                      <a:gd name="T5" fmla="*/ 5 h 176"/>
                      <a:gd name="T6" fmla="*/ 5 w 260"/>
                      <a:gd name="T7" fmla="*/ 5 h 176"/>
                      <a:gd name="T8" fmla="*/ 2 w 260"/>
                      <a:gd name="T9" fmla="*/ 3 h 176"/>
                      <a:gd name="T10" fmla="*/ 1 w 260"/>
                      <a:gd name="T11" fmla="*/ 0 h 176"/>
                      <a:gd name="T12" fmla="*/ 2 w 260"/>
                      <a:gd name="T13" fmla="*/ 3 h 176"/>
                      <a:gd name="T14" fmla="*/ 2 w 260"/>
                      <a:gd name="T15" fmla="*/ 6 h 176"/>
                      <a:gd name="T16" fmla="*/ 2 w 260"/>
                      <a:gd name="T17" fmla="*/ 9 h 176"/>
                      <a:gd name="T18" fmla="*/ 1 w 260"/>
                      <a:gd name="T19" fmla="*/ 10 h 176"/>
                      <a:gd name="T20" fmla="*/ 0 w 260"/>
                      <a:gd name="T21" fmla="*/ 11 h 1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0"/>
                      <a:gd name="T34" fmla="*/ 0 h 176"/>
                      <a:gd name="T35" fmla="*/ 260 w 260"/>
                      <a:gd name="T36" fmla="*/ 176 h 1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0" h="176">
                        <a:moveTo>
                          <a:pt x="260" y="73"/>
                        </a:moveTo>
                        <a:lnTo>
                          <a:pt x="193" y="73"/>
                        </a:lnTo>
                        <a:lnTo>
                          <a:pt x="138" y="73"/>
                        </a:lnTo>
                        <a:lnTo>
                          <a:pt x="90" y="73"/>
                        </a:lnTo>
                        <a:lnTo>
                          <a:pt x="42" y="42"/>
                        </a:lnTo>
                        <a:lnTo>
                          <a:pt x="7" y="0"/>
                        </a:lnTo>
                        <a:lnTo>
                          <a:pt x="36" y="49"/>
                        </a:lnTo>
                        <a:lnTo>
                          <a:pt x="42" y="97"/>
                        </a:lnTo>
                        <a:lnTo>
                          <a:pt x="36" y="140"/>
                        </a:lnTo>
                        <a:lnTo>
                          <a:pt x="18" y="157"/>
                        </a:lnTo>
                        <a:lnTo>
                          <a:pt x="0" y="176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1" name="Freeform 183"/>
                  <p:cNvSpPr>
                    <a:spLocks/>
                  </p:cNvSpPr>
                  <p:nvPr/>
                </p:nvSpPr>
                <p:spPr bwMode="auto">
                  <a:xfrm>
                    <a:off x="1625" y="744"/>
                    <a:ext cx="37" cy="176"/>
                  </a:xfrm>
                  <a:custGeom>
                    <a:avLst/>
                    <a:gdLst>
                      <a:gd name="T0" fmla="*/ 0 w 151"/>
                      <a:gd name="T1" fmla="*/ 0 h 704"/>
                      <a:gd name="T2" fmla="*/ 0 w 151"/>
                      <a:gd name="T3" fmla="*/ 3 h 704"/>
                      <a:gd name="T4" fmla="*/ 1 w 151"/>
                      <a:gd name="T5" fmla="*/ 6 h 704"/>
                      <a:gd name="T6" fmla="*/ 4 w 151"/>
                      <a:gd name="T7" fmla="*/ 8 h 704"/>
                      <a:gd name="T8" fmla="*/ 2 w 151"/>
                      <a:gd name="T9" fmla="*/ 10 h 704"/>
                      <a:gd name="T10" fmla="*/ 1 w 151"/>
                      <a:gd name="T11" fmla="*/ 13 h 704"/>
                      <a:gd name="T12" fmla="*/ 2 w 151"/>
                      <a:gd name="T13" fmla="*/ 16 h 704"/>
                      <a:gd name="T14" fmla="*/ 4 w 151"/>
                      <a:gd name="T15" fmla="*/ 19 h 704"/>
                      <a:gd name="T16" fmla="*/ 5 w 151"/>
                      <a:gd name="T17" fmla="*/ 21 h 704"/>
                      <a:gd name="T18" fmla="*/ 5 w 151"/>
                      <a:gd name="T19" fmla="*/ 24 h 704"/>
                      <a:gd name="T20" fmla="*/ 4 w 151"/>
                      <a:gd name="T21" fmla="*/ 27 h 704"/>
                      <a:gd name="T22" fmla="*/ 2 w 151"/>
                      <a:gd name="T23" fmla="*/ 29 h 704"/>
                      <a:gd name="T24" fmla="*/ 5 w 151"/>
                      <a:gd name="T25" fmla="*/ 30 h 704"/>
                      <a:gd name="T26" fmla="*/ 5 w 151"/>
                      <a:gd name="T27" fmla="*/ 32 h 704"/>
                      <a:gd name="T28" fmla="*/ 7 w 151"/>
                      <a:gd name="T29" fmla="*/ 36 h 704"/>
                      <a:gd name="T30" fmla="*/ 7 w 151"/>
                      <a:gd name="T31" fmla="*/ 37 h 704"/>
                      <a:gd name="T32" fmla="*/ 6 w 151"/>
                      <a:gd name="T33" fmla="*/ 38 h 704"/>
                      <a:gd name="T34" fmla="*/ 5 w 151"/>
                      <a:gd name="T35" fmla="*/ 41 h 704"/>
                      <a:gd name="T36" fmla="*/ 6 w 151"/>
                      <a:gd name="T37" fmla="*/ 42 h 704"/>
                      <a:gd name="T38" fmla="*/ 8 w 151"/>
                      <a:gd name="T39" fmla="*/ 43 h 704"/>
                      <a:gd name="T40" fmla="*/ 8 w 151"/>
                      <a:gd name="T41" fmla="*/ 44 h 704"/>
                      <a:gd name="T42" fmla="*/ 9 w 151"/>
                      <a:gd name="T43" fmla="*/ 44 h 704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1"/>
                      <a:gd name="T67" fmla="*/ 0 h 704"/>
                      <a:gd name="T68" fmla="*/ 151 w 151"/>
                      <a:gd name="T69" fmla="*/ 704 h 704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1" h="704">
                        <a:moveTo>
                          <a:pt x="0" y="0"/>
                        </a:moveTo>
                        <a:lnTo>
                          <a:pt x="6" y="49"/>
                        </a:lnTo>
                        <a:lnTo>
                          <a:pt x="18" y="97"/>
                        </a:lnTo>
                        <a:lnTo>
                          <a:pt x="67" y="128"/>
                        </a:lnTo>
                        <a:lnTo>
                          <a:pt x="30" y="165"/>
                        </a:lnTo>
                        <a:lnTo>
                          <a:pt x="24" y="206"/>
                        </a:lnTo>
                        <a:lnTo>
                          <a:pt x="42" y="256"/>
                        </a:lnTo>
                        <a:lnTo>
                          <a:pt x="72" y="304"/>
                        </a:lnTo>
                        <a:lnTo>
                          <a:pt x="78" y="334"/>
                        </a:lnTo>
                        <a:lnTo>
                          <a:pt x="85" y="389"/>
                        </a:lnTo>
                        <a:lnTo>
                          <a:pt x="61" y="432"/>
                        </a:lnTo>
                        <a:lnTo>
                          <a:pt x="37" y="473"/>
                        </a:lnTo>
                        <a:lnTo>
                          <a:pt x="78" y="486"/>
                        </a:lnTo>
                        <a:lnTo>
                          <a:pt x="91" y="516"/>
                        </a:lnTo>
                        <a:lnTo>
                          <a:pt x="109" y="577"/>
                        </a:lnTo>
                        <a:lnTo>
                          <a:pt x="109" y="595"/>
                        </a:lnTo>
                        <a:lnTo>
                          <a:pt x="96" y="613"/>
                        </a:lnTo>
                        <a:lnTo>
                          <a:pt x="91" y="649"/>
                        </a:lnTo>
                        <a:lnTo>
                          <a:pt x="96" y="673"/>
                        </a:lnTo>
                        <a:lnTo>
                          <a:pt x="133" y="692"/>
                        </a:lnTo>
                        <a:lnTo>
                          <a:pt x="139" y="704"/>
                        </a:lnTo>
                        <a:lnTo>
                          <a:pt x="151" y="69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2" name="Freeform 184"/>
                  <p:cNvSpPr>
                    <a:spLocks/>
                  </p:cNvSpPr>
                  <p:nvPr/>
                </p:nvSpPr>
                <p:spPr bwMode="auto">
                  <a:xfrm>
                    <a:off x="1999" y="701"/>
                    <a:ext cx="26" cy="36"/>
                  </a:xfrm>
                  <a:custGeom>
                    <a:avLst/>
                    <a:gdLst>
                      <a:gd name="T0" fmla="*/ 1 w 103"/>
                      <a:gd name="T1" fmla="*/ 0 h 146"/>
                      <a:gd name="T2" fmla="*/ 0 w 103"/>
                      <a:gd name="T3" fmla="*/ 1 h 146"/>
                      <a:gd name="T4" fmla="*/ 0 w 103"/>
                      <a:gd name="T5" fmla="*/ 4 h 146"/>
                      <a:gd name="T6" fmla="*/ 1 w 103"/>
                      <a:gd name="T7" fmla="*/ 5 h 146"/>
                      <a:gd name="T8" fmla="*/ 2 w 103"/>
                      <a:gd name="T9" fmla="*/ 8 h 146"/>
                      <a:gd name="T10" fmla="*/ 2 w 103"/>
                      <a:gd name="T11" fmla="*/ 9 h 146"/>
                      <a:gd name="T12" fmla="*/ 4 w 103"/>
                      <a:gd name="T13" fmla="*/ 7 h 146"/>
                      <a:gd name="T14" fmla="*/ 7 w 103"/>
                      <a:gd name="T15" fmla="*/ 7 h 14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3"/>
                      <a:gd name="T25" fmla="*/ 0 h 146"/>
                      <a:gd name="T26" fmla="*/ 103 w 103"/>
                      <a:gd name="T27" fmla="*/ 146 h 14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3" h="146">
                        <a:moveTo>
                          <a:pt x="13" y="0"/>
                        </a:moveTo>
                        <a:lnTo>
                          <a:pt x="0" y="25"/>
                        </a:lnTo>
                        <a:lnTo>
                          <a:pt x="0" y="67"/>
                        </a:lnTo>
                        <a:lnTo>
                          <a:pt x="13" y="91"/>
                        </a:lnTo>
                        <a:lnTo>
                          <a:pt x="24" y="128"/>
                        </a:lnTo>
                        <a:lnTo>
                          <a:pt x="37" y="146"/>
                        </a:lnTo>
                        <a:lnTo>
                          <a:pt x="66" y="110"/>
                        </a:lnTo>
                        <a:lnTo>
                          <a:pt x="103" y="11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3" name="Freeform 185"/>
                  <p:cNvSpPr>
                    <a:spLocks/>
                  </p:cNvSpPr>
                  <p:nvPr/>
                </p:nvSpPr>
                <p:spPr bwMode="auto">
                  <a:xfrm>
                    <a:off x="1989" y="763"/>
                    <a:ext cx="20" cy="50"/>
                  </a:xfrm>
                  <a:custGeom>
                    <a:avLst/>
                    <a:gdLst>
                      <a:gd name="T0" fmla="*/ 5 w 84"/>
                      <a:gd name="T1" fmla="*/ 0 h 200"/>
                      <a:gd name="T2" fmla="*/ 2 w 84"/>
                      <a:gd name="T3" fmla="*/ 2 h 200"/>
                      <a:gd name="T4" fmla="*/ 1 w 84"/>
                      <a:gd name="T5" fmla="*/ 4 h 200"/>
                      <a:gd name="T6" fmla="*/ 0 w 84"/>
                      <a:gd name="T7" fmla="*/ 7 h 200"/>
                      <a:gd name="T8" fmla="*/ 1 w 84"/>
                      <a:gd name="T9" fmla="*/ 11 h 200"/>
                      <a:gd name="T10" fmla="*/ 0 w 84"/>
                      <a:gd name="T11" fmla="*/ 13 h 2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4"/>
                      <a:gd name="T19" fmla="*/ 0 h 200"/>
                      <a:gd name="T20" fmla="*/ 84 w 84"/>
                      <a:gd name="T21" fmla="*/ 200 h 2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4" h="200">
                        <a:moveTo>
                          <a:pt x="84" y="0"/>
                        </a:moveTo>
                        <a:lnTo>
                          <a:pt x="36" y="37"/>
                        </a:lnTo>
                        <a:lnTo>
                          <a:pt x="18" y="67"/>
                        </a:lnTo>
                        <a:lnTo>
                          <a:pt x="6" y="122"/>
                        </a:lnTo>
                        <a:lnTo>
                          <a:pt x="18" y="170"/>
                        </a:lnTo>
                        <a:lnTo>
                          <a:pt x="0" y="20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4" name="Freeform 186"/>
                  <p:cNvSpPr>
                    <a:spLocks/>
                  </p:cNvSpPr>
                  <p:nvPr/>
                </p:nvSpPr>
                <p:spPr bwMode="auto">
                  <a:xfrm>
                    <a:off x="1948" y="838"/>
                    <a:ext cx="21" cy="54"/>
                  </a:xfrm>
                  <a:custGeom>
                    <a:avLst/>
                    <a:gdLst>
                      <a:gd name="T0" fmla="*/ 5 w 85"/>
                      <a:gd name="T1" fmla="*/ 0 h 213"/>
                      <a:gd name="T2" fmla="*/ 2 w 85"/>
                      <a:gd name="T3" fmla="*/ 3 h 213"/>
                      <a:gd name="T4" fmla="*/ 1 w 85"/>
                      <a:gd name="T5" fmla="*/ 7 h 213"/>
                      <a:gd name="T6" fmla="*/ 0 w 85"/>
                      <a:gd name="T7" fmla="*/ 11 h 213"/>
                      <a:gd name="T8" fmla="*/ 0 w 85"/>
                      <a:gd name="T9" fmla="*/ 13 h 213"/>
                      <a:gd name="T10" fmla="*/ 0 w 85"/>
                      <a:gd name="T11" fmla="*/ 14 h 2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5"/>
                      <a:gd name="T19" fmla="*/ 0 h 213"/>
                      <a:gd name="T20" fmla="*/ 85 w 85"/>
                      <a:gd name="T21" fmla="*/ 213 h 2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5" h="213">
                        <a:moveTo>
                          <a:pt x="85" y="0"/>
                        </a:moveTo>
                        <a:lnTo>
                          <a:pt x="36" y="43"/>
                        </a:lnTo>
                        <a:lnTo>
                          <a:pt x="18" y="104"/>
                        </a:lnTo>
                        <a:lnTo>
                          <a:pt x="0" y="165"/>
                        </a:lnTo>
                        <a:lnTo>
                          <a:pt x="0" y="206"/>
                        </a:lnTo>
                        <a:lnTo>
                          <a:pt x="0" y="213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825" name="Freeform 187"/>
                  <p:cNvSpPr>
                    <a:spLocks/>
                  </p:cNvSpPr>
                  <p:nvPr/>
                </p:nvSpPr>
                <p:spPr bwMode="auto">
                  <a:xfrm>
                    <a:off x="1901" y="902"/>
                    <a:ext cx="36" cy="40"/>
                  </a:xfrm>
                  <a:custGeom>
                    <a:avLst/>
                    <a:gdLst>
                      <a:gd name="T0" fmla="*/ 9 w 144"/>
                      <a:gd name="T1" fmla="*/ 0 h 157"/>
                      <a:gd name="T2" fmla="*/ 7 w 144"/>
                      <a:gd name="T3" fmla="*/ 3 h 157"/>
                      <a:gd name="T4" fmla="*/ 6 w 144"/>
                      <a:gd name="T5" fmla="*/ 5 h 157"/>
                      <a:gd name="T6" fmla="*/ 4 w 144"/>
                      <a:gd name="T7" fmla="*/ 7 h 157"/>
                      <a:gd name="T8" fmla="*/ 2 w 144"/>
                      <a:gd name="T9" fmla="*/ 9 h 157"/>
                      <a:gd name="T10" fmla="*/ 0 w 144"/>
                      <a:gd name="T11" fmla="*/ 10 h 1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4"/>
                      <a:gd name="T19" fmla="*/ 0 h 157"/>
                      <a:gd name="T20" fmla="*/ 144 w 144"/>
                      <a:gd name="T21" fmla="*/ 157 h 1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4" h="157">
                        <a:moveTo>
                          <a:pt x="144" y="0"/>
                        </a:moveTo>
                        <a:lnTo>
                          <a:pt x="115" y="41"/>
                        </a:lnTo>
                        <a:lnTo>
                          <a:pt x="102" y="84"/>
                        </a:lnTo>
                        <a:lnTo>
                          <a:pt x="61" y="102"/>
                        </a:lnTo>
                        <a:lnTo>
                          <a:pt x="42" y="139"/>
                        </a:lnTo>
                        <a:lnTo>
                          <a:pt x="0" y="157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grpSp>
        <p:nvGrpSpPr>
          <p:cNvPr id="181269" name="Group 188"/>
          <p:cNvGrpSpPr>
            <a:grpSpLocks/>
          </p:cNvGrpSpPr>
          <p:nvPr/>
        </p:nvGrpSpPr>
        <p:grpSpPr bwMode="auto">
          <a:xfrm>
            <a:off x="3924300" y="1844675"/>
            <a:ext cx="3287713" cy="881063"/>
            <a:chOff x="2486" y="1161"/>
            <a:chExt cx="2071" cy="555"/>
          </a:xfrm>
        </p:grpSpPr>
        <p:sp>
          <p:nvSpPr>
            <p:cNvPr id="62807" name="Freeform 189"/>
            <p:cNvSpPr>
              <a:spLocks/>
            </p:cNvSpPr>
            <p:nvPr/>
          </p:nvSpPr>
          <p:spPr bwMode="auto">
            <a:xfrm>
              <a:off x="2486" y="1161"/>
              <a:ext cx="96" cy="555"/>
            </a:xfrm>
            <a:custGeom>
              <a:avLst/>
              <a:gdLst>
                <a:gd name="T0" fmla="*/ 96 w 96"/>
                <a:gd name="T1" fmla="*/ 0 h 555"/>
                <a:gd name="T2" fmla="*/ 85 w 96"/>
                <a:gd name="T3" fmla="*/ 1 h 555"/>
                <a:gd name="T4" fmla="*/ 69 w 96"/>
                <a:gd name="T5" fmla="*/ 8 h 555"/>
                <a:gd name="T6" fmla="*/ 60 w 96"/>
                <a:gd name="T7" fmla="*/ 15 h 555"/>
                <a:gd name="T8" fmla="*/ 50 w 96"/>
                <a:gd name="T9" fmla="*/ 29 h 555"/>
                <a:gd name="T10" fmla="*/ 46 w 96"/>
                <a:gd name="T11" fmla="*/ 42 h 555"/>
                <a:gd name="T12" fmla="*/ 45 w 96"/>
                <a:gd name="T13" fmla="*/ 232 h 555"/>
                <a:gd name="T14" fmla="*/ 42 w 96"/>
                <a:gd name="T15" fmla="*/ 250 h 555"/>
                <a:gd name="T16" fmla="*/ 43 w 96"/>
                <a:gd name="T17" fmla="*/ 245 h 555"/>
                <a:gd name="T18" fmla="*/ 33 w 96"/>
                <a:gd name="T19" fmla="*/ 259 h 555"/>
                <a:gd name="T20" fmla="*/ 31 w 96"/>
                <a:gd name="T21" fmla="*/ 269 h 555"/>
                <a:gd name="T22" fmla="*/ 21 w 96"/>
                <a:gd name="T23" fmla="*/ 268 h 555"/>
                <a:gd name="T24" fmla="*/ 15 w 96"/>
                <a:gd name="T25" fmla="*/ 276 h 555"/>
                <a:gd name="T26" fmla="*/ 6 w 96"/>
                <a:gd name="T27" fmla="*/ 271 h 555"/>
                <a:gd name="T28" fmla="*/ 4 w 96"/>
                <a:gd name="T29" fmla="*/ 272 h 555"/>
                <a:gd name="T30" fmla="*/ 0 w 96"/>
                <a:gd name="T31" fmla="*/ 277 h 555"/>
                <a:gd name="T32" fmla="*/ 4 w 96"/>
                <a:gd name="T33" fmla="*/ 282 h 555"/>
                <a:gd name="T34" fmla="*/ 15 w 96"/>
                <a:gd name="T35" fmla="*/ 284 h 555"/>
                <a:gd name="T36" fmla="*/ 13 w 96"/>
                <a:gd name="T37" fmla="*/ 283 h 555"/>
                <a:gd name="T38" fmla="*/ 29 w 96"/>
                <a:gd name="T39" fmla="*/ 290 h 555"/>
                <a:gd name="T40" fmla="*/ 27 w 96"/>
                <a:gd name="T41" fmla="*/ 289 h 555"/>
                <a:gd name="T42" fmla="*/ 39 w 96"/>
                <a:gd name="T43" fmla="*/ 302 h 555"/>
                <a:gd name="T44" fmla="*/ 48 w 96"/>
                <a:gd name="T45" fmla="*/ 305 h 555"/>
                <a:gd name="T46" fmla="*/ 44 w 96"/>
                <a:gd name="T47" fmla="*/ 314 h 555"/>
                <a:gd name="T48" fmla="*/ 45 w 96"/>
                <a:gd name="T49" fmla="*/ 504 h 555"/>
                <a:gd name="T50" fmla="*/ 49 w 96"/>
                <a:gd name="T51" fmla="*/ 522 h 555"/>
                <a:gd name="T52" fmla="*/ 54 w 96"/>
                <a:gd name="T53" fmla="*/ 534 h 555"/>
                <a:gd name="T54" fmla="*/ 67 w 96"/>
                <a:gd name="T55" fmla="*/ 546 h 555"/>
                <a:gd name="T56" fmla="*/ 76 w 96"/>
                <a:gd name="T57" fmla="*/ 551 h 555"/>
                <a:gd name="T58" fmla="*/ 87 w 96"/>
                <a:gd name="T59" fmla="*/ 554 h 555"/>
                <a:gd name="T60" fmla="*/ 96 w 96"/>
                <a:gd name="T61" fmla="*/ 543 h 555"/>
                <a:gd name="T62" fmla="*/ 87 w 96"/>
                <a:gd name="T63" fmla="*/ 548 h 555"/>
                <a:gd name="T64" fmla="*/ 81 w 96"/>
                <a:gd name="T65" fmla="*/ 540 h 555"/>
                <a:gd name="T66" fmla="*/ 71 w 96"/>
                <a:gd name="T67" fmla="*/ 541 h 555"/>
                <a:gd name="T68" fmla="*/ 69 w 96"/>
                <a:gd name="T69" fmla="*/ 531 h 555"/>
                <a:gd name="T70" fmla="*/ 59 w 96"/>
                <a:gd name="T71" fmla="*/ 517 h 555"/>
                <a:gd name="T72" fmla="*/ 61 w 96"/>
                <a:gd name="T73" fmla="*/ 522 h 555"/>
                <a:gd name="T74" fmla="*/ 57 w 96"/>
                <a:gd name="T75" fmla="*/ 504 h 555"/>
                <a:gd name="T76" fmla="*/ 56 w 96"/>
                <a:gd name="T77" fmla="*/ 314 h 555"/>
                <a:gd name="T78" fmla="*/ 52 w 96"/>
                <a:gd name="T79" fmla="*/ 301 h 555"/>
                <a:gd name="T80" fmla="*/ 42 w 96"/>
                <a:gd name="T81" fmla="*/ 286 h 555"/>
                <a:gd name="T82" fmla="*/ 34 w 96"/>
                <a:gd name="T83" fmla="*/ 279 h 555"/>
                <a:gd name="T84" fmla="*/ 18 w 96"/>
                <a:gd name="T85" fmla="*/ 272 h 555"/>
                <a:gd name="T86" fmla="*/ 6 w 96"/>
                <a:gd name="T87" fmla="*/ 271 h 555"/>
                <a:gd name="T88" fmla="*/ 8 w 96"/>
                <a:gd name="T89" fmla="*/ 282 h 555"/>
                <a:gd name="T90" fmla="*/ 12 w 96"/>
                <a:gd name="T91" fmla="*/ 277 h 555"/>
                <a:gd name="T92" fmla="*/ 8 w 96"/>
                <a:gd name="T93" fmla="*/ 272 h 555"/>
                <a:gd name="T94" fmla="*/ 6 w 96"/>
                <a:gd name="T95" fmla="*/ 283 h 555"/>
                <a:gd name="T96" fmla="*/ 18 w 96"/>
                <a:gd name="T97" fmla="*/ 282 h 555"/>
                <a:gd name="T98" fmla="*/ 34 w 96"/>
                <a:gd name="T99" fmla="*/ 275 h 555"/>
                <a:gd name="T100" fmla="*/ 42 w 96"/>
                <a:gd name="T101" fmla="*/ 268 h 555"/>
                <a:gd name="T102" fmla="*/ 52 w 96"/>
                <a:gd name="T103" fmla="*/ 254 h 555"/>
                <a:gd name="T104" fmla="*/ 54 w 96"/>
                <a:gd name="T105" fmla="*/ 250 h 555"/>
                <a:gd name="T106" fmla="*/ 57 w 96"/>
                <a:gd name="T107" fmla="*/ 232 h 555"/>
                <a:gd name="T108" fmla="*/ 58 w 96"/>
                <a:gd name="T109" fmla="*/ 42 h 555"/>
                <a:gd name="T110" fmla="*/ 55 w 96"/>
                <a:gd name="T111" fmla="*/ 33 h 555"/>
                <a:gd name="T112" fmla="*/ 63 w 96"/>
                <a:gd name="T113" fmla="*/ 30 h 555"/>
                <a:gd name="T114" fmla="*/ 76 w 96"/>
                <a:gd name="T115" fmla="*/ 18 h 555"/>
                <a:gd name="T116" fmla="*/ 74 w 96"/>
                <a:gd name="T117" fmla="*/ 19 h 555"/>
                <a:gd name="T118" fmla="*/ 90 w 96"/>
                <a:gd name="T119" fmla="*/ 12 h 555"/>
                <a:gd name="T120" fmla="*/ 87 w 96"/>
                <a:gd name="T121" fmla="*/ 13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96" y="12"/>
                  </a:moveTo>
                  <a:lnTo>
                    <a:pt x="96" y="0"/>
                  </a:lnTo>
                  <a:lnTo>
                    <a:pt x="87" y="1"/>
                  </a:lnTo>
                  <a:lnTo>
                    <a:pt x="85" y="1"/>
                  </a:lnTo>
                  <a:lnTo>
                    <a:pt x="76" y="4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0" y="15"/>
                  </a:lnTo>
                  <a:lnTo>
                    <a:pt x="54" y="21"/>
                  </a:lnTo>
                  <a:lnTo>
                    <a:pt x="50" y="29"/>
                  </a:lnTo>
                  <a:lnTo>
                    <a:pt x="49" y="33"/>
                  </a:lnTo>
                  <a:lnTo>
                    <a:pt x="46" y="42"/>
                  </a:lnTo>
                  <a:lnTo>
                    <a:pt x="45" y="51"/>
                  </a:lnTo>
                  <a:lnTo>
                    <a:pt x="45" y="232"/>
                  </a:lnTo>
                  <a:lnTo>
                    <a:pt x="44" y="241"/>
                  </a:lnTo>
                  <a:lnTo>
                    <a:pt x="42" y="250"/>
                  </a:lnTo>
                  <a:lnTo>
                    <a:pt x="48" y="250"/>
                  </a:lnTo>
                  <a:lnTo>
                    <a:pt x="43" y="245"/>
                  </a:lnTo>
                  <a:lnTo>
                    <a:pt x="39" y="253"/>
                  </a:lnTo>
                  <a:lnTo>
                    <a:pt x="33" y="259"/>
                  </a:lnTo>
                  <a:lnTo>
                    <a:pt x="27" y="265"/>
                  </a:lnTo>
                  <a:lnTo>
                    <a:pt x="31" y="269"/>
                  </a:lnTo>
                  <a:lnTo>
                    <a:pt x="29" y="264"/>
                  </a:lnTo>
                  <a:lnTo>
                    <a:pt x="21" y="268"/>
                  </a:lnTo>
                  <a:lnTo>
                    <a:pt x="13" y="271"/>
                  </a:lnTo>
                  <a:lnTo>
                    <a:pt x="15" y="276"/>
                  </a:lnTo>
                  <a:lnTo>
                    <a:pt x="15" y="270"/>
                  </a:lnTo>
                  <a:lnTo>
                    <a:pt x="6" y="271"/>
                  </a:lnTo>
                  <a:lnTo>
                    <a:pt x="4" y="272"/>
                  </a:lnTo>
                  <a:lnTo>
                    <a:pt x="2" y="273"/>
                  </a:lnTo>
                  <a:lnTo>
                    <a:pt x="0" y="277"/>
                  </a:lnTo>
                  <a:lnTo>
                    <a:pt x="2" y="281"/>
                  </a:lnTo>
                  <a:lnTo>
                    <a:pt x="4" y="282"/>
                  </a:lnTo>
                  <a:lnTo>
                    <a:pt x="6" y="283"/>
                  </a:lnTo>
                  <a:lnTo>
                    <a:pt x="15" y="284"/>
                  </a:lnTo>
                  <a:lnTo>
                    <a:pt x="15" y="278"/>
                  </a:lnTo>
                  <a:lnTo>
                    <a:pt x="13" y="283"/>
                  </a:lnTo>
                  <a:lnTo>
                    <a:pt x="21" y="286"/>
                  </a:lnTo>
                  <a:lnTo>
                    <a:pt x="29" y="290"/>
                  </a:lnTo>
                  <a:lnTo>
                    <a:pt x="31" y="285"/>
                  </a:lnTo>
                  <a:lnTo>
                    <a:pt x="27" y="289"/>
                  </a:lnTo>
                  <a:lnTo>
                    <a:pt x="33" y="295"/>
                  </a:lnTo>
                  <a:lnTo>
                    <a:pt x="39" y="302"/>
                  </a:lnTo>
                  <a:lnTo>
                    <a:pt x="43" y="310"/>
                  </a:lnTo>
                  <a:lnTo>
                    <a:pt x="48" y="305"/>
                  </a:lnTo>
                  <a:lnTo>
                    <a:pt x="42" y="305"/>
                  </a:lnTo>
                  <a:lnTo>
                    <a:pt x="44" y="314"/>
                  </a:lnTo>
                  <a:lnTo>
                    <a:pt x="45" y="323"/>
                  </a:lnTo>
                  <a:lnTo>
                    <a:pt x="45" y="504"/>
                  </a:lnTo>
                  <a:lnTo>
                    <a:pt x="46" y="513"/>
                  </a:lnTo>
                  <a:lnTo>
                    <a:pt x="49" y="522"/>
                  </a:lnTo>
                  <a:lnTo>
                    <a:pt x="50" y="526"/>
                  </a:lnTo>
                  <a:lnTo>
                    <a:pt x="54" y="534"/>
                  </a:lnTo>
                  <a:lnTo>
                    <a:pt x="60" y="540"/>
                  </a:lnTo>
                  <a:lnTo>
                    <a:pt x="67" y="546"/>
                  </a:lnTo>
                  <a:lnTo>
                    <a:pt x="69" y="547"/>
                  </a:lnTo>
                  <a:lnTo>
                    <a:pt x="76" y="551"/>
                  </a:lnTo>
                  <a:lnTo>
                    <a:pt x="85" y="554"/>
                  </a:lnTo>
                  <a:lnTo>
                    <a:pt x="87" y="554"/>
                  </a:lnTo>
                  <a:lnTo>
                    <a:pt x="96" y="555"/>
                  </a:lnTo>
                  <a:lnTo>
                    <a:pt x="96" y="543"/>
                  </a:lnTo>
                  <a:lnTo>
                    <a:pt x="87" y="542"/>
                  </a:lnTo>
                  <a:lnTo>
                    <a:pt x="87" y="548"/>
                  </a:lnTo>
                  <a:lnTo>
                    <a:pt x="90" y="543"/>
                  </a:lnTo>
                  <a:lnTo>
                    <a:pt x="81" y="540"/>
                  </a:lnTo>
                  <a:lnTo>
                    <a:pt x="74" y="536"/>
                  </a:lnTo>
                  <a:lnTo>
                    <a:pt x="71" y="541"/>
                  </a:lnTo>
                  <a:lnTo>
                    <a:pt x="76" y="537"/>
                  </a:lnTo>
                  <a:lnTo>
                    <a:pt x="69" y="531"/>
                  </a:lnTo>
                  <a:lnTo>
                    <a:pt x="63" y="525"/>
                  </a:lnTo>
                  <a:lnTo>
                    <a:pt x="59" y="517"/>
                  </a:lnTo>
                  <a:lnTo>
                    <a:pt x="55" y="522"/>
                  </a:lnTo>
                  <a:lnTo>
                    <a:pt x="61" y="522"/>
                  </a:lnTo>
                  <a:lnTo>
                    <a:pt x="58" y="513"/>
                  </a:lnTo>
                  <a:lnTo>
                    <a:pt x="57" y="504"/>
                  </a:lnTo>
                  <a:lnTo>
                    <a:pt x="57" y="323"/>
                  </a:lnTo>
                  <a:lnTo>
                    <a:pt x="56" y="314"/>
                  </a:lnTo>
                  <a:lnTo>
                    <a:pt x="54" y="305"/>
                  </a:lnTo>
                  <a:lnTo>
                    <a:pt x="52" y="301"/>
                  </a:lnTo>
                  <a:lnTo>
                    <a:pt x="48" y="293"/>
                  </a:lnTo>
                  <a:lnTo>
                    <a:pt x="42" y="286"/>
                  </a:lnTo>
                  <a:lnTo>
                    <a:pt x="36" y="280"/>
                  </a:lnTo>
                  <a:lnTo>
                    <a:pt x="34" y="279"/>
                  </a:lnTo>
                  <a:lnTo>
                    <a:pt x="26" y="275"/>
                  </a:lnTo>
                  <a:lnTo>
                    <a:pt x="18" y="272"/>
                  </a:lnTo>
                  <a:lnTo>
                    <a:pt x="15" y="272"/>
                  </a:lnTo>
                  <a:lnTo>
                    <a:pt x="6" y="271"/>
                  </a:lnTo>
                  <a:lnTo>
                    <a:pt x="6" y="283"/>
                  </a:lnTo>
                  <a:lnTo>
                    <a:pt x="8" y="282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0" y="273"/>
                  </a:lnTo>
                  <a:lnTo>
                    <a:pt x="8" y="272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15" y="282"/>
                  </a:lnTo>
                  <a:lnTo>
                    <a:pt x="18" y="282"/>
                  </a:lnTo>
                  <a:lnTo>
                    <a:pt x="26" y="279"/>
                  </a:lnTo>
                  <a:lnTo>
                    <a:pt x="34" y="275"/>
                  </a:lnTo>
                  <a:lnTo>
                    <a:pt x="36" y="274"/>
                  </a:lnTo>
                  <a:lnTo>
                    <a:pt x="42" y="268"/>
                  </a:lnTo>
                  <a:lnTo>
                    <a:pt x="48" y="262"/>
                  </a:lnTo>
                  <a:lnTo>
                    <a:pt x="52" y="254"/>
                  </a:lnTo>
                  <a:lnTo>
                    <a:pt x="54" y="250"/>
                  </a:lnTo>
                  <a:lnTo>
                    <a:pt x="56" y="241"/>
                  </a:lnTo>
                  <a:lnTo>
                    <a:pt x="57" y="232"/>
                  </a:lnTo>
                  <a:lnTo>
                    <a:pt x="57" y="51"/>
                  </a:lnTo>
                  <a:lnTo>
                    <a:pt x="58" y="42"/>
                  </a:lnTo>
                  <a:lnTo>
                    <a:pt x="61" y="33"/>
                  </a:lnTo>
                  <a:lnTo>
                    <a:pt x="55" y="33"/>
                  </a:lnTo>
                  <a:lnTo>
                    <a:pt x="59" y="38"/>
                  </a:lnTo>
                  <a:lnTo>
                    <a:pt x="63" y="30"/>
                  </a:lnTo>
                  <a:lnTo>
                    <a:pt x="69" y="24"/>
                  </a:lnTo>
                  <a:lnTo>
                    <a:pt x="76" y="18"/>
                  </a:lnTo>
                  <a:lnTo>
                    <a:pt x="71" y="14"/>
                  </a:lnTo>
                  <a:lnTo>
                    <a:pt x="74" y="19"/>
                  </a:lnTo>
                  <a:lnTo>
                    <a:pt x="81" y="15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7" y="1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808" name="Freeform 190"/>
            <p:cNvSpPr>
              <a:spLocks/>
            </p:cNvSpPr>
            <p:nvPr/>
          </p:nvSpPr>
          <p:spPr bwMode="auto">
            <a:xfrm>
              <a:off x="4461" y="1161"/>
              <a:ext cx="96" cy="555"/>
            </a:xfrm>
            <a:custGeom>
              <a:avLst/>
              <a:gdLst>
                <a:gd name="T0" fmla="*/ 0 w 96"/>
                <a:gd name="T1" fmla="*/ 12 h 555"/>
                <a:gd name="T2" fmla="*/ 9 w 96"/>
                <a:gd name="T3" fmla="*/ 7 h 555"/>
                <a:gd name="T4" fmla="*/ 15 w 96"/>
                <a:gd name="T5" fmla="*/ 15 h 555"/>
                <a:gd name="T6" fmla="*/ 25 w 96"/>
                <a:gd name="T7" fmla="*/ 14 h 555"/>
                <a:gd name="T8" fmla="*/ 27 w 96"/>
                <a:gd name="T9" fmla="*/ 24 h 555"/>
                <a:gd name="T10" fmla="*/ 37 w 96"/>
                <a:gd name="T11" fmla="*/ 38 h 555"/>
                <a:gd name="T12" fmla="*/ 35 w 96"/>
                <a:gd name="T13" fmla="*/ 33 h 555"/>
                <a:gd name="T14" fmla="*/ 39 w 96"/>
                <a:gd name="T15" fmla="*/ 51 h 555"/>
                <a:gd name="T16" fmla="*/ 40 w 96"/>
                <a:gd name="T17" fmla="*/ 241 h 555"/>
                <a:gd name="T18" fmla="*/ 44 w 96"/>
                <a:gd name="T19" fmla="*/ 254 h 555"/>
                <a:gd name="T20" fmla="*/ 54 w 96"/>
                <a:gd name="T21" fmla="*/ 268 h 555"/>
                <a:gd name="T22" fmla="*/ 62 w 96"/>
                <a:gd name="T23" fmla="*/ 275 h 555"/>
                <a:gd name="T24" fmla="*/ 78 w 96"/>
                <a:gd name="T25" fmla="*/ 282 h 555"/>
                <a:gd name="T26" fmla="*/ 90 w 96"/>
                <a:gd name="T27" fmla="*/ 283 h 555"/>
                <a:gd name="T28" fmla="*/ 90 w 96"/>
                <a:gd name="T29" fmla="*/ 271 h 555"/>
                <a:gd name="T30" fmla="*/ 86 w 96"/>
                <a:gd name="T31" fmla="*/ 273 h 555"/>
                <a:gd name="T32" fmla="*/ 86 w 96"/>
                <a:gd name="T33" fmla="*/ 281 h 555"/>
                <a:gd name="T34" fmla="*/ 90 w 96"/>
                <a:gd name="T35" fmla="*/ 271 h 555"/>
                <a:gd name="T36" fmla="*/ 78 w 96"/>
                <a:gd name="T37" fmla="*/ 272 h 555"/>
                <a:gd name="T38" fmla="*/ 62 w 96"/>
                <a:gd name="T39" fmla="*/ 279 h 555"/>
                <a:gd name="T40" fmla="*/ 54 w 96"/>
                <a:gd name="T41" fmla="*/ 286 h 555"/>
                <a:gd name="T42" fmla="*/ 44 w 96"/>
                <a:gd name="T43" fmla="*/ 301 h 555"/>
                <a:gd name="T44" fmla="*/ 40 w 96"/>
                <a:gd name="T45" fmla="*/ 314 h 555"/>
                <a:gd name="T46" fmla="*/ 39 w 96"/>
                <a:gd name="T47" fmla="*/ 504 h 555"/>
                <a:gd name="T48" fmla="*/ 35 w 96"/>
                <a:gd name="T49" fmla="*/ 522 h 555"/>
                <a:gd name="T50" fmla="*/ 37 w 96"/>
                <a:gd name="T51" fmla="*/ 517 h 555"/>
                <a:gd name="T52" fmla="*/ 27 w 96"/>
                <a:gd name="T53" fmla="*/ 531 h 555"/>
                <a:gd name="T54" fmla="*/ 25 w 96"/>
                <a:gd name="T55" fmla="*/ 541 h 555"/>
                <a:gd name="T56" fmla="*/ 15 w 96"/>
                <a:gd name="T57" fmla="*/ 540 h 555"/>
                <a:gd name="T58" fmla="*/ 9 w 96"/>
                <a:gd name="T59" fmla="*/ 548 h 555"/>
                <a:gd name="T60" fmla="*/ 0 w 96"/>
                <a:gd name="T61" fmla="*/ 543 h 555"/>
                <a:gd name="T62" fmla="*/ 9 w 96"/>
                <a:gd name="T63" fmla="*/ 554 h 555"/>
                <a:gd name="T64" fmla="*/ 20 w 96"/>
                <a:gd name="T65" fmla="*/ 551 h 555"/>
                <a:gd name="T66" fmla="*/ 29 w 96"/>
                <a:gd name="T67" fmla="*/ 546 h 555"/>
                <a:gd name="T68" fmla="*/ 42 w 96"/>
                <a:gd name="T69" fmla="*/ 534 h 555"/>
                <a:gd name="T70" fmla="*/ 47 w 96"/>
                <a:gd name="T71" fmla="*/ 522 h 555"/>
                <a:gd name="T72" fmla="*/ 50 w 96"/>
                <a:gd name="T73" fmla="*/ 513 h 555"/>
                <a:gd name="T74" fmla="*/ 51 w 96"/>
                <a:gd name="T75" fmla="*/ 323 h 555"/>
                <a:gd name="T76" fmla="*/ 55 w 96"/>
                <a:gd name="T77" fmla="*/ 305 h 555"/>
                <a:gd name="T78" fmla="*/ 53 w 96"/>
                <a:gd name="T79" fmla="*/ 310 h 555"/>
                <a:gd name="T80" fmla="*/ 63 w 96"/>
                <a:gd name="T81" fmla="*/ 295 h 555"/>
                <a:gd name="T82" fmla="*/ 65 w 96"/>
                <a:gd name="T83" fmla="*/ 285 h 555"/>
                <a:gd name="T84" fmla="*/ 75 w 96"/>
                <a:gd name="T85" fmla="*/ 286 h 555"/>
                <a:gd name="T86" fmla="*/ 81 w 96"/>
                <a:gd name="T87" fmla="*/ 278 h 555"/>
                <a:gd name="T88" fmla="*/ 90 w 96"/>
                <a:gd name="T89" fmla="*/ 283 h 555"/>
                <a:gd name="T90" fmla="*/ 92 w 96"/>
                <a:gd name="T91" fmla="*/ 282 h 555"/>
                <a:gd name="T92" fmla="*/ 96 w 96"/>
                <a:gd name="T93" fmla="*/ 277 h 555"/>
                <a:gd name="T94" fmla="*/ 92 w 96"/>
                <a:gd name="T95" fmla="*/ 272 h 555"/>
                <a:gd name="T96" fmla="*/ 81 w 96"/>
                <a:gd name="T97" fmla="*/ 270 h 555"/>
                <a:gd name="T98" fmla="*/ 83 w 96"/>
                <a:gd name="T99" fmla="*/ 271 h 555"/>
                <a:gd name="T100" fmla="*/ 67 w 96"/>
                <a:gd name="T101" fmla="*/ 264 h 555"/>
                <a:gd name="T102" fmla="*/ 69 w 96"/>
                <a:gd name="T103" fmla="*/ 265 h 555"/>
                <a:gd name="T104" fmla="*/ 57 w 96"/>
                <a:gd name="T105" fmla="*/ 253 h 555"/>
                <a:gd name="T106" fmla="*/ 49 w 96"/>
                <a:gd name="T107" fmla="*/ 250 h 555"/>
                <a:gd name="T108" fmla="*/ 52 w 96"/>
                <a:gd name="T109" fmla="*/ 241 h 555"/>
                <a:gd name="T110" fmla="*/ 51 w 96"/>
                <a:gd name="T111" fmla="*/ 51 h 555"/>
                <a:gd name="T112" fmla="*/ 47 w 96"/>
                <a:gd name="T113" fmla="*/ 33 h 555"/>
                <a:gd name="T114" fmla="*/ 42 w 96"/>
                <a:gd name="T115" fmla="*/ 21 h 555"/>
                <a:gd name="T116" fmla="*/ 29 w 96"/>
                <a:gd name="T117" fmla="*/ 9 h 555"/>
                <a:gd name="T118" fmla="*/ 20 w 96"/>
                <a:gd name="T119" fmla="*/ 4 h 555"/>
                <a:gd name="T120" fmla="*/ 9 w 96"/>
                <a:gd name="T121" fmla="*/ 1 h 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6"/>
                <a:gd name="T184" fmla="*/ 0 h 555"/>
                <a:gd name="T185" fmla="*/ 96 w 96"/>
                <a:gd name="T186" fmla="*/ 555 h 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6" h="555">
                  <a:moveTo>
                    <a:pt x="0" y="0"/>
                  </a:moveTo>
                  <a:lnTo>
                    <a:pt x="0" y="12"/>
                  </a:lnTo>
                  <a:lnTo>
                    <a:pt x="9" y="13"/>
                  </a:lnTo>
                  <a:lnTo>
                    <a:pt x="9" y="7"/>
                  </a:lnTo>
                  <a:lnTo>
                    <a:pt x="6" y="12"/>
                  </a:lnTo>
                  <a:lnTo>
                    <a:pt x="15" y="15"/>
                  </a:lnTo>
                  <a:lnTo>
                    <a:pt x="22" y="19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27" y="24"/>
                  </a:lnTo>
                  <a:lnTo>
                    <a:pt x="33" y="30"/>
                  </a:lnTo>
                  <a:lnTo>
                    <a:pt x="37" y="3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8" y="42"/>
                  </a:lnTo>
                  <a:lnTo>
                    <a:pt x="39" y="51"/>
                  </a:lnTo>
                  <a:lnTo>
                    <a:pt x="39" y="232"/>
                  </a:lnTo>
                  <a:lnTo>
                    <a:pt x="40" y="241"/>
                  </a:lnTo>
                  <a:lnTo>
                    <a:pt x="43" y="250"/>
                  </a:lnTo>
                  <a:lnTo>
                    <a:pt x="44" y="254"/>
                  </a:lnTo>
                  <a:lnTo>
                    <a:pt x="48" y="262"/>
                  </a:lnTo>
                  <a:lnTo>
                    <a:pt x="54" y="268"/>
                  </a:lnTo>
                  <a:lnTo>
                    <a:pt x="60" y="274"/>
                  </a:lnTo>
                  <a:lnTo>
                    <a:pt x="62" y="275"/>
                  </a:lnTo>
                  <a:lnTo>
                    <a:pt x="70" y="279"/>
                  </a:lnTo>
                  <a:lnTo>
                    <a:pt x="78" y="282"/>
                  </a:lnTo>
                  <a:lnTo>
                    <a:pt x="81" y="282"/>
                  </a:lnTo>
                  <a:lnTo>
                    <a:pt x="90" y="283"/>
                  </a:lnTo>
                  <a:lnTo>
                    <a:pt x="90" y="277"/>
                  </a:lnTo>
                  <a:lnTo>
                    <a:pt x="90" y="271"/>
                  </a:lnTo>
                  <a:lnTo>
                    <a:pt x="88" y="272"/>
                  </a:lnTo>
                  <a:lnTo>
                    <a:pt x="86" y="273"/>
                  </a:lnTo>
                  <a:lnTo>
                    <a:pt x="84" y="277"/>
                  </a:lnTo>
                  <a:lnTo>
                    <a:pt x="86" y="281"/>
                  </a:lnTo>
                  <a:lnTo>
                    <a:pt x="88" y="282"/>
                  </a:lnTo>
                  <a:lnTo>
                    <a:pt x="90" y="271"/>
                  </a:lnTo>
                  <a:lnTo>
                    <a:pt x="81" y="272"/>
                  </a:lnTo>
                  <a:lnTo>
                    <a:pt x="78" y="272"/>
                  </a:lnTo>
                  <a:lnTo>
                    <a:pt x="70" y="275"/>
                  </a:lnTo>
                  <a:lnTo>
                    <a:pt x="62" y="279"/>
                  </a:lnTo>
                  <a:lnTo>
                    <a:pt x="60" y="280"/>
                  </a:lnTo>
                  <a:lnTo>
                    <a:pt x="54" y="286"/>
                  </a:lnTo>
                  <a:lnTo>
                    <a:pt x="48" y="293"/>
                  </a:lnTo>
                  <a:lnTo>
                    <a:pt x="44" y="301"/>
                  </a:lnTo>
                  <a:lnTo>
                    <a:pt x="43" y="305"/>
                  </a:lnTo>
                  <a:lnTo>
                    <a:pt x="40" y="314"/>
                  </a:lnTo>
                  <a:lnTo>
                    <a:pt x="39" y="323"/>
                  </a:lnTo>
                  <a:lnTo>
                    <a:pt x="39" y="504"/>
                  </a:lnTo>
                  <a:lnTo>
                    <a:pt x="38" y="513"/>
                  </a:lnTo>
                  <a:lnTo>
                    <a:pt x="35" y="522"/>
                  </a:lnTo>
                  <a:lnTo>
                    <a:pt x="41" y="522"/>
                  </a:lnTo>
                  <a:lnTo>
                    <a:pt x="37" y="517"/>
                  </a:lnTo>
                  <a:lnTo>
                    <a:pt x="33" y="525"/>
                  </a:lnTo>
                  <a:lnTo>
                    <a:pt x="27" y="531"/>
                  </a:lnTo>
                  <a:lnTo>
                    <a:pt x="20" y="537"/>
                  </a:lnTo>
                  <a:lnTo>
                    <a:pt x="25" y="541"/>
                  </a:lnTo>
                  <a:lnTo>
                    <a:pt x="22" y="536"/>
                  </a:lnTo>
                  <a:lnTo>
                    <a:pt x="15" y="540"/>
                  </a:lnTo>
                  <a:lnTo>
                    <a:pt x="6" y="543"/>
                  </a:lnTo>
                  <a:lnTo>
                    <a:pt x="9" y="548"/>
                  </a:lnTo>
                  <a:lnTo>
                    <a:pt x="9" y="542"/>
                  </a:lnTo>
                  <a:lnTo>
                    <a:pt x="0" y="543"/>
                  </a:lnTo>
                  <a:lnTo>
                    <a:pt x="0" y="555"/>
                  </a:lnTo>
                  <a:lnTo>
                    <a:pt x="9" y="554"/>
                  </a:lnTo>
                  <a:lnTo>
                    <a:pt x="11" y="554"/>
                  </a:lnTo>
                  <a:lnTo>
                    <a:pt x="20" y="551"/>
                  </a:lnTo>
                  <a:lnTo>
                    <a:pt x="27" y="547"/>
                  </a:lnTo>
                  <a:lnTo>
                    <a:pt x="29" y="546"/>
                  </a:lnTo>
                  <a:lnTo>
                    <a:pt x="36" y="540"/>
                  </a:lnTo>
                  <a:lnTo>
                    <a:pt x="42" y="534"/>
                  </a:lnTo>
                  <a:lnTo>
                    <a:pt x="46" y="526"/>
                  </a:lnTo>
                  <a:lnTo>
                    <a:pt x="47" y="522"/>
                  </a:lnTo>
                  <a:lnTo>
                    <a:pt x="50" y="513"/>
                  </a:lnTo>
                  <a:lnTo>
                    <a:pt x="51" y="504"/>
                  </a:lnTo>
                  <a:lnTo>
                    <a:pt x="51" y="323"/>
                  </a:lnTo>
                  <a:lnTo>
                    <a:pt x="52" y="314"/>
                  </a:lnTo>
                  <a:lnTo>
                    <a:pt x="55" y="305"/>
                  </a:lnTo>
                  <a:lnTo>
                    <a:pt x="49" y="305"/>
                  </a:lnTo>
                  <a:lnTo>
                    <a:pt x="53" y="310"/>
                  </a:lnTo>
                  <a:lnTo>
                    <a:pt x="57" y="302"/>
                  </a:lnTo>
                  <a:lnTo>
                    <a:pt x="63" y="295"/>
                  </a:lnTo>
                  <a:lnTo>
                    <a:pt x="69" y="289"/>
                  </a:lnTo>
                  <a:lnTo>
                    <a:pt x="65" y="285"/>
                  </a:lnTo>
                  <a:lnTo>
                    <a:pt x="67" y="290"/>
                  </a:lnTo>
                  <a:lnTo>
                    <a:pt x="75" y="286"/>
                  </a:lnTo>
                  <a:lnTo>
                    <a:pt x="83" y="283"/>
                  </a:lnTo>
                  <a:lnTo>
                    <a:pt x="81" y="278"/>
                  </a:lnTo>
                  <a:lnTo>
                    <a:pt x="81" y="284"/>
                  </a:lnTo>
                  <a:lnTo>
                    <a:pt x="90" y="283"/>
                  </a:lnTo>
                  <a:lnTo>
                    <a:pt x="92" y="282"/>
                  </a:lnTo>
                  <a:lnTo>
                    <a:pt x="94" y="281"/>
                  </a:lnTo>
                  <a:lnTo>
                    <a:pt x="96" y="277"/>
                  </a:lnTo>
                  <a:lnTo>
                    <a:pt x="94" y="273"/>
                  </a:lnTo>
                  <a:lnTo>
                    <a:pt x="92" y="272"/>
                  </a:lnTo>
                  <a:lnTo>
                    <a:pt x="90" y="271"/>
                  </a:lnTo>
                  <a:lnTo>
                    <a:pt x="81" y="270"/>
                  </a:lnTo>
                  <a:lnTo>
                    <a:pt x="81" y="276"/>
                  </a:lnTo>
                  <a:lnTo>
                    <a:pt x="83" y="271"/>
                  </a:lnTo>
                  <a:lnTo>
                    <a:pt x="75" y="268"/>
                  </a:lnTo>
                  <a:lnTo>
                    <a:pt x="67" y="264"/>
                  </a:lnTo>
                  <a:lnTo>
                    <a:pt x="65" y="269"/>
                  </a:lnTo>
                  <a:lnTo>
                    <a:pt x="69" y="265"/>
                  </a:lnTo>
                  <a:lnTo>
                    <a:pt x="63" y="259"/>
                  </a:lnTo>
                  <a:lnTo>
                    <a:pt x="57" y="253"/>
                  </a:lnTo>
                  <a:lnTo>
                    <a:pt x="53" y="245"/>
                  </a:lnTo>
                  <a:lnTo>
                    <a:pt x="49" y="250"/>
                  </a:lnTo>
                  <a:lnTo>
                    <a:pt x="55" y="250"/>
                  </a:lnTo>
                  <a:lnTo>
                    <a:pt x="52" y="241"/>
                  </a:lnTo>
                  <a:lnTo>
                    <a:pt x="51" y="232"/>
                  </a:lnTo>
                  <a:lnTo>
                    <a:pt x="51" y="51"/>
                  </a:lnTo>
                  <a:lnTo>
                    <a:pt x="50" y="42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2" y="21"/>
                  </a:lnTo>
                  <a:lnTo>
                    <a:pt x="36" y="15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0" y="4"/>
                  </a:lnTo>
                  <a:lnTo>
                    <a:pt x="11" y="1"/>
                  </a:lnTo>
                  <a:lnTo>
                    <a:pt x="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473" name="Rectangle 191"/>
          <p:cNvSpPr>
            <a:spLocks noChangeArrowheads="1"/>
          </p:cNvSpPr>
          <p:nvPr/>
        </p:nvSpPr>
        <p:spPr bwMode="auto">
          <a:xfrm>
            <a:off x="7205663" y="1935163"/>
            <a:ext cx="1571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intravascular</a:t>
            </a:r>
          </a:p>
        </p:txBody>
      </p:sp>
      <p:sp>
        <p:nvSpPr>
          <p:cNvPr id="62474" name="Rectangle 192"/>
          <p:cNvSpPr>
            <a:spLocks noChangeArrowheads="1"/>
          </p:cNvSpPr>
          <p:nvPr/>
        </p:nvSpPr>
        <p:spPr bwMode="auto">
          <a:xfrm>
            <a:off x="7205663" y="2300288"/>
            <a:ext cx="574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fluid</a:t>
            </a:r>
            <a:endParaRPr lang="cs-CZ"/>
          </a:p>
        </p:txBody>
      </p:sp>
      <p:grpSp>
        <p:nvGrpSpPr>
          <p:cNvPr id="181270" name="Group 193"/>
          <p:cNvGrpSpPr>
            <a:grpSpLocks/>
          </p:cNvGrpSpPr>
          <p:nvPr/>
        </p:nvGrpSpPr>
        <p:grpSpPr bwMode="auto">
          <a:xfrm>
            <a:off x="5607050" y="1851025"/>
            <a:ext cx="1443038" cy="844550"/>
            <a:chOff x="3554" y="1166"/>
            <a:chExt cx="887" cy="532"/>
          </a:xfrm>
        </p:grpSpPr>
        <p:sp>
          <p:nvSpPr>
            <p:cNvPr id="62803" name="Rectangle 194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04" name="Rectangle 195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05" name="Rectangle 196"/>
            <p:cNvSpPr>
              <a:spLocks noChangeArrowheads="1"/>
            </p:cNvSpPr>
            <p:nvPr/>
          </p:nvSpPr>
          <p:spPr bwMode="auto">
            <a:xfrm>
              <a:off x="3554" y="1166"/>
              <a:ext cx="887" cy="532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06" name="Rectangle 197"/>
            <p:cNvSpPr>
              <a:spLocks noChangeArrowheads="1"/>
            </p:cNvSpPr>
            <p:nvPr/>
          </p:nvSpPr>
          <p:spPr bwMode="auto">
            <a:xfrm>
              <a:off x="3554" y="1166"/>
              <a:ext cx="886" cy="5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2476" name="Rectangle 198"/>
          <p:cNvSpPr>
            <a:spLocks noChangeArrowheads="1"/>
          </p:cNvSpPr>
          <p:nvPr/>
        </p:nvSpPr>
        <p:spPr bwMode="auto">
          <a:xfrm>
            <a:off x="2711450" y="3194050"/>
            <a:ext cx="3444875" cy="977900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77" name="Freeform 199"/>
          <p:cNvSpPr>
            <a:spLocks/>
          </p:cNvSpPr>
          <p:nvPr/>
        </p:nvSpPr>
        <p:spPr bwMode="auto">
          <a:xfrm>
            <a:off x="333375" y="4610100"/>
            <a:ext cx="8512175" cy="1460500"/>
          </a:xfrm>
          <a:custGeom>
            <a:avLst/>
            <a:gdLst>
              <a:gd name="T0" fmla="*/ 345262173 w 5362"/>
              <a:gd name="T1" fmla="*/ 2520950 h 920"/>
              <a:gd name="T2" fmla="*/ 272176875 w 5362"/>
              <a:gd name="T3" fmla="*/ 17641889 h 920"/>
              <a:gd name="T4" fmla="*/ 201612476 w 5362"/>
              <a:gd name="T5" fmla="*/ 47883762 h 920"/>
              <a:gd name="T6" fmla="*/ 141128748 w 5362"/>
              <a:gd name="T7" fmla="*/ 88206264 h 920"/>
              <a:gd name="T8" fmla="*/ 88206255 w 5362"/>
              <a:gd name="T9" fmla="*/ 141128762 h 920"/>
              <a:gd name="T10" fmla="*/ 47883757 w 5362"/>
              <a:gd name="T11" fmla="*/ 201612496 h 920"/>
              <a:gd name="T12" fmla="*/ 17640300 w 5362"/>
              <a:gd name="T13" fmla="*/ 272176902 h 920"/>
              <a:gd name="T14" fmla="*/ 2520950 w 5362"/>
              <a:gd name="T15" fmla="*/ 345262208 h 920"/>
              <a:gd name="T16" fmla="*/ 0 w 5362"/>
              <a:gd name="T17" fmla="*/ 1932960918 h 920"/>
              <a:gd name="T18" fmla="*/ 7559675 w 5362"/>
              <a:gd name="T19" fmla="*/ 2011084948 h 920"/>
              <a:gd name="T20" fmla="*/ 30241876 w 5362"/>
              <a:gd name="T21" fmla="*/ 2081649304 h 920"/>
              <a:gd name="T22" fmla="*/ 65524063 w 5362"/>
              <a:gd name="T23" fmla="*/ 2147173349 h 920"/>
              <a:gd name="T24" fmla="*/ 113406246 w 5362"/>
              <a:gd name="T25" fmla="*/ 2147483647 h 920"/>
              <a:gd name="T26" fmla="*/ 171370612 w 5362"/>
              <a:gd name="T27" fmla="*/ 2147483647 h 920"/>
              <a:gd name="T28" fmla="*/ 236894700 w 5362"/>
              <a:gd name="T29" fmla="*/ 2147483647 h 920"/>
              <a:gd name="T30" fmla="*/ 307459050 w 5362"/>
              <a:gd name="T31" fmla="*/ 2147483647 h 920"/>
              <a:gd name="T32" fmla="*/ 385584659 w 5362"/>
              <a:gd name="T33" fmla="*/ 2147483647 h 920"/>
              <a:gd name="T34" fmla="*/ 2147483647 w 5362"/>
              <a:gd name="T35" fmla="*/ 2147483647 h 920"/>
              <a:gd name="T36" fmla="*/ 2147483647 w 5362"/>
              <a:gd name="T37" fmla="*/ 2147483647 h 920"/>
              <a:gd name="T38" fmla="*/ 2147483647 w 5362"/>
              <a:gd name="T39" fmla="*/ 2147483647 h 920"/>
              <a:gd name="T40" fmla="*/ 2147483647 w 5362"/>
              <a:gd name="T41" fmla="*/ 2147483647 h 920"/>
              <a:gd name="T42" fmla="*/ 2147483647 w 5362"/>
              <a:gd name="T43" fmla="*/ 2147483647 h 920"/>
              <a:gd name="T44" fmla="*/ 2147483647 w 5362"/>
              <a:gd name="T45" fmla="*/ 2116931482 h 920"/>
              <a:gd name="T46" fmla="*/ 2147483647 w 5362"/>
              <a:gd name="T47" fmla="*/ 2046367126 h 920"/>
              <a:gd name="T48" fmla="*/ 2147483647 w 5362"/>
              <a:gd name="T49" fmla="*/ 1973283408 h 920"/>
              <a:gd name="T50" fmla="*/ 2147483647 w 5362"/>
              <a:gd name="T51" fmla="*/ 385584697 h 920"/>
              <a:gd name="T52" fmla="*/ 2147483647 w 5362"/>
              <a:gd name="T53" fmla="*/ 307459080 h 920"/>
              <a:gd name="T54" fmla="*/ 2147483647 w 5362"/>
              <a:gd name="T55" fmla="*/ 236894724 h 920"/>
              <a:gd name="T56" fmla="*/ 2147483647 w 5362"/>
              <a:gd name="T57" fmla="*/ 171370629 h 920"/>
              <a:gd name="T58" fmla="*/ 2147483647 w 5362"/>
              <a:gd name="T59" fmla="*/ 113407845 h 920"/>
              <a:gd name="T60" fmla="*/ 2147483647 w 5362"/>
              <a:gd name="T61" fmla="*/ 65524070 h 920"/>
              <a:gd name="T62" fmla="*/ 2147483647 w 5362"/>
              <a:gd name="T63" fmla="*/ 30241879 h 920"/>
              <a:gd name="T64" fmla="*/ 2147483647 w 5362"/>
              <a:gd name="T65" fmla="*/ 7561264 h 920"/>
              <a:gd name="T66" fmla="*/ 2147483647 w 5362"/>
              <a:gd name="T67" fmla="*/ 0 h 9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62"/>
              <a:gd name="T103" fmla="*/ 0 h 920"/>
              <a:gd name="T104" fmla="*/ 5362 w 5362"/>
              <a:gd name="T105" fmla="*/ 920 h 92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62" h="920">
                <a:moveTo>
                  <a:pt x="153" y="0"/>
                </a:moveTo>
                <a:lnTo>
                  <a:pt x="137" y="1"/>
                </a:lnTo>
                <a:lnTo>
                  <a:pt x="122" y="3"/>
                </a:lnTo>
                <a:lnTo>
                  <a:pt x="108" y="7"/>
                </a:lnTo>
                <a:lnTo>
                  <a:pt x="94" y="12"/>
                </a:lnTo>
                <a:lnTo>
                  <a:pt x="80" y="19"/>
                </a:lnTo>
                <a:lnTo>
                  <a:pt x="68" y="26"/>
                </a:lnTo>
                <a:lnTo>
                  <a:pt x="56" y="35"/>
                </a:lnTo>
                <a:lnTo>
                  <a:pt x="45" y="45"/>
                </a:lnTo>
                <a:lnTo>
                  <a:pt x="35" y="56"/>
                </a:lnTo>
                <a:lnTo>
                  <a:pt x="26" y="68"/>
                </a:lnTo>
                <a:lnTo>
                  <a:pt x="19" y="80"/>
                </a:lnTo>
                <a:lnTo>
                  <a:pt x="12" y="94"/>
                </a:lnTo>
                <a:lnTo>
                  <a:pt x="7" y="108"/>
                </a:lnTo>
                <a:lnTo>
                  <a:pt x="3" y="122"/>
                </a:lnTo>
                <a:lnTo>
                  <a:pt x="1" y="137"/>
                </a:lnTo>
                <a:lnTo>
                  <a:pt x="0" y="153"/>
                </a:lnTo>
                <a:lnTo>
                  <a:pt x="0" y="767"/>
                </a:lnTo>
                <a:lnTo>
                  <a:pt x="1" y="783"/>
                </a:lnTo>
                <a:lnTo>
                  <a:pt x="3" y="798"/>
                </a:lnTo>
                <a:lnTo>
                  <a:pt x="7" y="812"/>
                </a:lnTo>
                <a:lnTo>
                  <a:pt x="12" y="826"/>
                </a:lnTo>
                <a:lnTo>
                  <a:pt x="19" y="840"/>
                </a:lnTo>
                <a:lnTo>
                  <a:pt x="26" y="852"/>
                </a:lnTo>
                <a:lnTo>
                  <a:pt x="35" y="864"/>
                </a:lnTo>
                <a:lnTo>
                  <a:pt x="45" y="875"/>
                </a:lnTo>
                <a:lnTo>
                  <a:pt x="56" y="885"/>
                </a:lnTo>
                <a:lnTo>
                  <a:pt x="68" y="894"/>
                </a:lnTo>
                <a:lnTo>
                  <a:pt x="80" y="901"/>
                </a:lnTo>
                <a:lnTo>
                  <a:pt x="94" y="908"/>
                </a:lnTo>
                <a:lnTo>
                  <a:pt x="108" y="913"/>
                </a:lnTo>
                <a:lnTo>
                  <a:pt x="122" y="917"/>
                </a:lnTo>
                <a:lnTo>
                  <a:pt x="137" y="919"/>
                </a:lnTo>
                <a:lnTo>
                  <a:pt x="153" y="920"/>
                </a:lnTo>
                <a:lnTo>
                  <a:pt x="5209" y="920"/>
                </a:lnTo>
                <a:lnTo>
                  <a:pt x="5225" y="919"/>
                </a:lnTo>
                <a:lnTo>
                  <a:pt x="5240" y="917"/>
                </a:lnTo>
                <a:lnTo>
                  <a:pt x="5254" y="913"/>
                </a:lnTo>
                <a:lnTo>
                  <a:pt x="5268" y="908"/>
                </a:lnTo>
                <a:lnTo>
                  <a:pt x="5282" y="901"/>
                </a:lnTo>
                <a:lnTo>
                  <a:pt x="5294" y="894"/>
                </a:lnTo>
                <a:lnTo>
                  <a:pt x="5306" y="885"/>
                </a:lnTo>
                <a:lnTo>
                  <a:pt x="5317" y="875"/>
                </a:lnTo>
                <a:lnTo>
                  <a:pt x="5327" y="864"/>
                </a:lnTo>
                <a:lnTo>
                  <a:pt x="5336" y="852"/>
                </a:lnTo>
                <a:lnTo>
                  <a:pt x="5343" y="840"/>
                </a:lnTo>
                <a:lnTo>
                  <a:pt x="5350" y="826"/>
                </a:lnTo>
                <a:lnTo>
                  <a:pt x="5355" y="812"/>
                </a:lnTo>
                <a:lnTo>
                  <a:pt x="5359" y="798"/>
                </a:lnTo>
                <a:lnTo>
                  <a:pt x="5361" y="783"/>
                </a:lnTo>
                <a:lnTo>
                  <a:pt x="5362" y="767"/>
                </a:lnTo>
                <a:lnTo>
                  <a:pt x="5362" y="153"/>
                </a:lnTo>
                <a:lnTo>
                  <a:pt x="5361" y="137"/>
                </a:lnTo>
                <a:lnTo>
                  <a:pt x="5359" y="122"/>
                </a:lnTo>
                <a:lnTo>
                  <a:pt x="5355" y="108"/>
                </a:lnTo>
                <a:lnTo>
                  <a:pt x="5350" y="94"/>
                </a:lnTo>
                <a:lnTo>
                  <a:pt x="5343" y="80"/>
                </a:lnTo>
                <a:lnTo>
                  <a:pt x="5336" y="68"/>
                </a:lnTo>
                <a:lnTo>
                  <a:pt x="5327" y="56"/>
                </a:lnTo>
                <a:lnTo>
                  <a:pt x="5317" y="45"/>
                </a:lnTo>
                <a:lnTo>
                  <a:pt x="5306" y="35"/>
                </a:lnTo>
                <a:lnTo>
                  <a:pt x="5294" y="26"/>
                </a:lnTo>
                <a:lnTo>
                  <a:pt x="5282" y="19"/>
                </a:lnTo>
                <a:lnTo>
                  <a:pt x="5268" y="12"/>
                </a:lnTo>
                <a:lnTo>
                  <a:pt x="5254" y="7"/>
                </a:lnTo>
                <a:lnTo>
                  <a:pt x="5240" y="3"/>
                </a:lnTo>
                <a:lnTo>
                  <a:pt x="5225" y="1"/>
                </a:lnTo>
                <a:lnTo>
                  <a:pt x="5209" y="0"/>
                </a:lnTo>
                <a:lnTo>
                  <a:pt x="153" y="0"/>
                </a:lnTo>
                <a:close/>
              </a:path>
            </a:pathLst>
          </a:custGeom>
          <a:solidFill>
            <a:srgbClr val="00CC99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181271" name="Group 200"/>
          <p:cNvGrpSpPr>
            <a:grpSpLocks/>
          </p:cNvGrpSpPr>
          <p:nvPr/>
        </p:nvGrpSpPr>
        <p:grpSpPr bwMode="auto">
          <a:xfrm>
            <a:off x="4600575" y="2690813"/>
            <a:ext cx="169863" cy="498475"/>
            <a:chOff x="3104" y="1695"/>
            <a:chExt cx="107" cy="314"/>
          </a:xfrm>
        </p:grpSpPr>
        <p:sp>
          <p:nvSpPr>
            <p:cNvPr id="62801" name="Rectangle 201"/>
            <p:cNvSpPr>
              <a:spLocks noChangeArrowheads="1"/>
            </p:cNvSpPr>
            <p:nvPr/>
          </p:nvSpPr>
          <p:spPr bwMode="auto">
            <a:xfrm>
              <a:off x="3145" y="1800"/>
              <a:ext cx="24" cy="20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02" name="Freeform 202"/>
            <p:cNvSpPr>
              <a:spLocks/>
            </p:cNvSpPr>
            <p:nvPr/>
          </p:nvSpPr>
          <p:spPr bwMode="auto">
            <a:xfrm>
              <a:off x="3104" y="1695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2" name="Group 203"/>
          <p:cNvGrpSpPr>
            <a:grpSpLocks/>
          </p:cNvGrpSpPr>
          <p:nvPr/>
        </p:nvGrpSpPr>
        <p:grpSpPr bwMode="auto">
          <a:xfrm>
            <a:off x="4284663" y="2695575"/>
            <a:ext cx="169862" cy="473075"/>
            <a:chOff x="2905" y="1698"/>
            <a:chExt cx="107" cy="298"/>
          </a:xfrm>
        </p:grpSpPr>
        <p:sp>
          <p:nvSpPr>
            <p:cNvPr id="62799" name="Rectangle 204"/>
            <p:cNvSpPr>
              <a:spLocks noChangeArrowheads="1"/>
            </p:cNvSpPr>
            <p:nvPr/>
          </p:nvSpPr>
          <p:spPr bwMode="auto">
            <a:xfrm>
              <a:off x="2947" y="1698"/>
              <a:ext cx="24" cy="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800" name="Freeform 205"/>
            <p:cNvSpPr>
              <a:spLocks/>
            </p:cNvSpPr>
            <p:nvPr/>
          </p:nvSpPr>
          <p:spPr bwMode="auto">
            <a:xfrm>
              <a:off x="2905" y="188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3" name="Group 206"/>
          <p:cNvGrpSpPr>
            <a:grpSpLocks/>
          </p:cNvGrpSpPr>
          <p:nvPr/>
        </p:nvGrpSpPr>
        <p:grpSpPr bwMode="auto">
          <a:xfrm>
            <a:off x="4714875" y="4152900"/>
            <a:ext cx="169863" cy="412750"/>
            <a:chOff x="2827" y="2616"/>
            <a:chExt cx="107" cy="260"/>
          </a:xfrm>
        </p:grpSpPr>
        <p:sp>
          <p:nvSpPr>
            <p:cNvPr id="62797" name="Rectangle 207"/>
            <p:cNvSpPr>
              <a:spLocks noChangeArrowheads="1"/>
            </p:cNvSpPr>
            <p:nvPr/>
          </p:nvSpPr>
          <p:spPr bwMode="auto">
            <a:xfrm>
              <a:off x="2868" y="2721"/>
              <a:ext cx="24" cy="1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98" name="Freeform 208"/>
            <p:cNvSpPr>
              <a:spLocks/>
            </p:cNvSpPr>
            <p:nvPr/>
          </p:nvSpPr>
          <p:spPr bwMode="auto">
            <a:xfrm>
              <a:off x="2827" y="2616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4" name="Group 209"/>
          <p:cNvGrpSpPr>
            <a:grpSpLocks/>
          </p:cNvGrpSpPr>
          <p:nvPr/>
        </p:nvGrpSpPr>
        <p:grpSpPr bwMode="auto">
          <a:xfrm>
            <a:off x="4252913" y="4175125"/>
            <a:ext cx="169862" cy="411163"/>
            <a:chOff x="2536" y="2630"/>
            <a:chExt cx="107" cy="259"/>
          </a:xfrm>
        </p:grpSpPr>
        <p:sp>
          <p:nvSpPr>
            <p:cNvPr id="62795" name="Rectangle 210"/>
            <p:cNvSpPr>
              <a:spLocks noChangeArrowheads="1"/>
            </p:cNvSpPr>
            <p:nvPr/>
          </p:nvSpPr>
          <p:spPr bwMode="auto">
            <a:xfrm>
              <a:off x="2578" y="2630"/>
              <a:ext cx="24" cy="154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96" name="Freeform 211"/>
            <p:cNvSpPr>
              <a:spLocks/>
            </p:cNvSpPr>
            <p:nvPr/>
          </p:nvSpPr>
          <p:spPr bwMode="auto">
            <a:xfrm>
              <a:off x="2536" y="2782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5" name="Group 212"/>
          <p:cNvGrpSpPr>
            <a:grpSpLocks/>
          </p:cNvGrpSpPr>
          <p:nvPr/>
        </p:nvGrpSpPr>
        <p:grpSpPr bwMode="auto">
          <a:xfrm>
            <a:off x="4754563" y="6054725"/>
            <a:ext cx="169862" cy="447675"/>
            <a:chOff x="2852" y="3814"/>
            <a:chExt cx="107" cy="282"/>
          </a:xfrm>
        </p:grpSpPr>
        <p:sp>
          <p:nvSpPr>
            <p:cNvPr id="62793" name="Rectangle 213"/>
            <p:cNvSpPr>
              <a:spLocks noChangeArrowheads="1"/>
            </p:cNvSpPr>
            <p:nvPr/>
          </p:nvSpPr>
          <p:spPr bwMode="auto">
            <a:xfrm>
              <a:off x="2893" y="3919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94" name="Freeform 214"/>
            <p:cNvSpPr>
              <a:spLocks/>
            </p:cNvSpPr>
            <p:nvPr/>
          </p:nvSpPr>
          <p:spPr bwMode="auto">
            <a:xfrm>
              <a:off x="2852" y="3814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6" name="Group 215"/>
          <p:cNvGrpSpPr>
            <a:grpSpLocks/>
          </p:cNvGrpSpPr>
          <p:nvPr/>
        </p:nvGrpSpPr>
        <p:grpSpPr bwMode="auto">
          <a:xfrm>
            <a:off x="4270375" y="6070600"/>
            <a:ext cx="169863" cy="385763"/>
            <a:chOff x="2547" y="3824"/>
            <a:chExt cx="107" cy="243"/>
          </a:xfrm>
        </p:grpSpPr>
        <p:sp>
          <p:nvSpPr>
            <p:cNvPr id="62791" name="Rectangle 216"/>
            <p:cNvSpPr>
              <a:spLocks noChangeArrowheads="1"/>
            </p:cNvSpPr>
            <p:nvPr/>
          </p:nvSpPr>
          <p:spPr bwMode="auto">
            <a:xfrm>
              <a:off x="2589" y="3824"/>
              <a:ext cx="24" cy="13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92" name="Freeform 217"/>
            <p:cNvSpPr>
              <a:spLocks/>
            </p:cNvSpPr>
            <p:nvPr/>
          </p:nvSpPr>
          <p:spPr bwMode="auto">
            <a:xfrm>
              <a:off x="2547" y="3960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7" name="Group 218"/>
          <p:cNvGrpSpPr>
            <a:grpSpLocks/>
          </p:cNvGrpSpPr>
          <p:nvPr/>
        </p:nvGrpSpPr>
        <p:grpSpPr bwMode="auto">
          <a:xfrm>
            <a:off x="4711700" y="1331913"/>
            <a:ext cx="169863" cy="542925"/>
            <a:chOff x="2968" y="839"/>
            <a:chExt cx="107" cy="342"/>
          </a:xfrm>
        </p:grpSpPr>
        <p:sp>
          <p:nvSpPr>
            <p:cNvPr id="62789" name="Freeform 219"/>
            <p:cNvSpPr>
              <a:spLocks/>
            </p:cNvSpPr>
            <p:nvPr/>
          </p:nvSpPr>
          <p:spPr bwMode="auto">
            <a:xfrm>
              <a:off x="3008" y="944"/>
              <a:ext cx="25" cy="237"/>
            </a:xfrm>
            <a:custGeom>
              <a:avLst/>
              <a:gdLst>
                <a:gd name="T0" fmla="*/ 0 w 25"/>
                <a:gd name="T1" fmla="*/ 237 h 237"/>
                <a:gd name="T2" fmla="*/ 24 w 25"/>
                <a:gd name="T3" fmla="*/ 237 h 237"/>
                <a:gd name="T4" fmla="*/ 25 w 25"/>
                <a:gd name="T5" fmla="*/ 0 h 237"/>
                <a:gd name="T6" fmla="*/ 1 w 25"/>
                <a:gd name="T7" fmla="*/ 0 h 237"/>
                <a:gd name="T8" fmla="*/ 0 w 25"/>
                <a:gd name="T9" fmla="*/ 237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37"/>
                <a:gd name="T17" fmla="*/ 25 w 2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37">
                  <a:moveTo>
                    <a:pt x="0" y="237"/>
                  </a:moveTo>
                  <a:lnTo>
                    <a:pt x="24" y="237"/>
                  </a:lnTo>
                  <a:lnTo>
                    <a:pt x="25" y="0"/>
                  </a:lnTo>
                  <a:lnTo>
                    <a:pt x="1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790" name="Freeform 220"/>
            <p:cNvSpPr>
              <a:spLocks/>
            </p:cNvSpPr>
            <p:nvPr/>
          </p:nvSpPr>
          <p:spPr bwMode="auto">
            <a:xfrm>
              <a:off x="2968" y="839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8" name="Group 221"/>
          <p:cNvGrpSpPr>
            <a:grpSpLocks/>
          </p:cNvGrpSpPr>
          <p:nvPr/>
        </p:nvGrpSpPr>
        <p:grpSpPr bwMode="auto">
          <a:xfrm>
            <a:off x="4360863" y="1343025"/>
            <a:ext cx="169862" cy="508000"/>
            <a:chOff x="2747" y="846"/>
            <a:chExt cx="107" cy="320"/>
          </a:xfrm>
        </p:grpSpPr>
        <p:sp>
          <p:nvSpPr>
            <p:cNvPr id="62787" name="Rectangle 222"/>
            <p:cNvSpPr>
              <a:spLocks noChangeArrowheads="1"/>
            </p:cNvSpPr>
            <p:nvPr/>
          </p:nvSpPr>
          <p:spPr bwMode="auto">
            <a:xfrm>
              <a:off x="2789" y="846"/>
              <a:ext cx="24" cy="2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88" name="Freeform 223"/>
            <p:cNvSpPr>
              <a:spLocks/>
            </p:cNvSpPr>
            <p:nvPr/>
          </p:nvSpPr>
          <p:spPr bwMode="auto">
            <a:xfrm>
              <a:off x="2747" y="1059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486" name="Rectangle 225"/>
          <p:cNvSpPr>
            <a:spLocks noChangeArrowheads="1"/>
          </p:cNvSpPr>
          <p:nvPr/>
        </p:nvSpPr>
        <p:spPr bwMode="auto">
          <a:xfrm>
            <a:off x="2640013" y="4991100"/>
            <a:ext cx="2847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intracellular fluid - ICF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62487" name="Rectangle 226"/>
          <p:cNvSpPr>
            <a:spLocks noChangeArrowheads="1"/>
          </p:cNvSpPr>
          <p:nvPr/>
        </p:nvSpPr>
        <p:spPr bwMode="auto">
          <a:xfrm>
            <a:off x="3355975" y="6397625"/>
            <a:ext cx="18954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88" name="Rectangle 227"/>
          <p:cNvSpPr>
            <a:spLocks noChangeArrowheads="1"/>
          </p:cNvSpPr>
          <p:nvPr/>
        </p:nvSpPr>
        <p:spPr bwMode="auto">
          <a:xfrm>
            <a:off x="3675063" y="6464300"/>
            <a:ext cx="1471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Metabolism</a:t>
            </a:r>
            <a:endParaRPr lang="cs-CZ" b="1"/>
          </a:p>
        </p:txBody>
      </p:sp>
      <p:sp>
        <p:nvSpPr>
          <p:cNvPr id="62489" name="Rectangle 228"/>
          <p:cNvSpPr>
            <a:spLocks noChangeArrowheads="1"/>
          </p:cNvSpPr>
          <p:nvPr/>
        </p:nvSpPr>
        <p:spPr bwMode="auto">
          <a:xfrm>
            <a:off x="1452563" y="2533650"/>
            <a:ext cx="13858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90" name="Rectangle 229"/>
          <p:cNvSpPr>
            <a:spLocks noChangeArrowheads="1"/>
          </p:cNvSpPr>
          <p:nvPr/>
        </p:nvSpPr>
        <p:spPr bwMode="auto">
          <a:xfrm>
            <a:off x="9256713" y="2092325"/>
            <a:ext cx="246062" cy="122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2491" name="Rectangle 231"/>
          <p:cNvSpPr>
            <a:spLocks noChangeArrowheads="1"/>
          </p:cNvSpPr>
          <p:nvPr/>
        </p:nvSpPr>
        <p:spPr bwMode="auto">
          <a:xfrm>
            <a:off x="3813175" y="1862138"/>
            <a:ext cx="1722438" cy="8255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92" name="Rectangle 232"/>
          <p:cNvSpPr>
            <a:spLocks noChangeArrowheads="1"/>
          </p:cNvSpPr>
          <p:nvPr/>
        </p:nvSpPr>
        <p:spPr bwMode="auto">
          <a:xfrm>
            <a:off x="4121150" y="2063750"/>
            <a:ext cx="8620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plasma</a:t>
            </a:r>
            <a:endParaRPr lang="cs-CZ"/>
          </a:p>
        </p:txBody>
      </p:sp>
      <p:sp>
        <p:nvSpPr>
          <p:cNvPr id="62493" name="Rectangle 235"/>
          <p:cNvSpPr>
            <a:spLocks noChangeArrowheads="1"/>
          </p:cNvSpPr>
          <p:nvPr/>
        </p:nvSpPr>
        <p:spPr bwMode="auto">
          <a:xfrm>
            <a:off x="3806825" y="1866900"/>
            <a:ext cx="3233738" cy="8318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94" name="Line 236"/>
          <p:cNvSpPr>
            <a:spLocks noChangeShapeType="1"/>
          </p:cNvSpPr>
          <p:nvPr/>
        </p:nvSpPr>
        <p:spPr bwMode="auto">
          <a:xfrm flipV="1">
            <a:off x="5383213" y="2413000"/>
            <a:ext cx="33972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495" name="Rectangle 237"/>
          <p:cNvSpPr>
            <a:spLocks noChangeArrowheads="1"/>
          </p:cNvSpPr>
          <p:nvPr/>
        </p:nvSpPr>
        <p:spPr bwMode="auto">
          <a:xfrm>
            <a:off x="4716463" y="27765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capillaries</a:t>
            </a:r>
          </a:p>
        </p:txBody>
      </p:sp>
      <p:sp>
        <p:nvSpPr>
          <p:cNvPr id="62496" name="Rectangle 238"/>
          <p:cNvSpPr>
            <a:spLocks noChangeArrowheads="1"/>
          </p:cNvSpPr>
          <p:nvPr/>
        </p:nvSpPr>
        <p:spPr bwMode="auto">
          <a:xfrm>
            <a:off x="1476375" y="2205038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Lymph</a:t>
            </a:r>
          </a:p>
        </p:txBody>
      </p:sp>
      <p:sp>
        <p:nvSpPr>
          <p:cNvPr id="62497" name="Freeform 239"/>
          <p:cNvSpPr>
            <a:spLocks/>
          </p:cNvSpPr>
          <p:nvPr/>
        </p:nvSpPr>
        <p:spPr bwMode="auto">
          <a:xfrm>
            <a:off x="1233488" y="2432050"/>
            <a:ext cx="2541587" cy="1303338"/>
          </a:xfrm>
          <a:custGeom>
            <a:avLst/>
            <a:gdLst>
              <a:gd name="T0" fmla="*/ 2147483647 w 1601"/>
              <a:gd name="T1" fmla="*/ 2069050047 h 821"/>
              <a:gd name="T2" fmla="*/ 284776819 w 1601"/>
              <a:gd name="T3" fmla="*/ 587197449 h 821"/>
              <a:gd name="T4" fmla="*/ 2147483647 w 1601"/>
              <a:gd name="T5" fmla="*/ 60483780 h 821"/>
              <a:gd name="T6" fmla="*/ 0 60000 65536"/>
              <a:gd name="T7" fmla="*/ 0 60000 65536"/>
              <a:gd name="T8" fmla="*/ 0 60000 65536"/>
              <a:gd name="T9" fmla="*/ 0 w 1601"/>
              <a:gd name="T10" fmla="*/ 0 h 821"/>
              <a:gd name="T11" fmla="*/ 1601 w 1601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1" h="821">
                <a:moveTo>
                  <a:pt x="925" y="821"/>
                </a:moveTo>
                <a:cubicBezTo>
                  <a:pt x="790" y="723"/>
                  <a:pt x="0" y="366"/>
                  <a:pt x="113" y="233"/>
                </a:cubicBezTo>
                <a:cubicBezTo>
                  <a:pt x="125" y="0"/>
                  <a:pt x="1291" y="68"/>
                  <a:pt x="1601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2498" name="Line 240"/>
          <p:cNvSpPr>
            <a:spLocks noChangeShapeType="1"/>
          </p:cNvSpPr>
          <p:nvPr/>
        </p:nvSpPr>
        <p:spPr bwMode="auto">
          <a:xfrm flipV="1">
            <a:off x="5440363" y="2293938"/>
            <a:ext cx="328612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181279" name="Group 241"/>
          <p:cNvGrpSpPr>
            <a:grpSpLocks/>
          </p:cNvGrpSpPr>
          <p:nvPr/>
        </p:nvGrpSpPr>
        <p:grpSpPr bwMode="auto">
          <a:xfrm>
            <a:off x="7362825" y="4138613"/>
            <a:ext cx="169863" cy="447675"/>
            <a:chOff x="4638" y="2607"/>
            <a:chExt cx="107" cy="282"/>
          </a:xfrm>
        </p:grpSpPr>
        <p:sp>
          <p:nvSpPr>
            <p:cNvPr id="62785" name="Rectangle 242"/>
            <p:cNvSpPr>
              <a:spLocks noChangeArrowheads="1"/>
            </p:cNvSpPr>
            <p:nvPr/>
          </p:nvSpPr>
          <p:spPr bwMode="auto">
            <a:xfrm>
              <a:off x="4679" y="2712"/>
              <a:ext cx="24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86" name="Freeform 243"/>
            <p:cNvSpPr>
              <a:spLocks/>
            </p:cNvSpPr>
            <p:nvPr/>
          </p:nvSpPr>
          <p:spPr bwMode="auto">
            <a:xfrm>
              <a:off x="4638" y="2607"/>
              <a:ext cx="107" cy="107"/>
            </a:xfrm>
            <a:custGeom>
              <a:avLst/>
              <a:gdLst>
                <a:gd name="T0" fmla="*/ 107 w 107"/>
                <a:gd name="T1" fmla="*/ 107 h 107"/>
                <a:gd name="T2" fmla="*/ 53 w 107"/>
                <a:gd name="T3" fmla="*/ 0 h 107"/>
                <a:gd name="T4" fmla="*/ 0 w 107"/>
                <a:gd name="T5" fmla="*/ 107 h 107"/>
                <a:gd name="T6" fmla="*/ 107 w 10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107"/>
                  </a:moveTo>
                  <a:lnTo>
                    <a:pt x="53" y="0"/>
                  </a:lnTo>
                  <a:lnTo>
                    <a:pt x="0" y="107"/>
                  </a:lnTo>
                  <a:lnTo>
                    <a:pt x="1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752" name="Group 244"/>
          <p:cNvGrpSpPr>
            <a:grpSpLocks/>
          </p:cNvGrpSpPr>
          <p:nvPr/>
        </p:nvGrpSpPr>
        <p:grpSpPr bwMode="auto">
          <a:xfrm>
            <a:off x="6908800" y="4159250"/>
            <a:ext cx="169863" cy="420688"/>
            <a:chOff x="4352" y="2620"/>
            <a:chExt cx="107" cy="265"/>
          </a:xfrm>
        </p:grpSpPr>
        <p:sp>
          <p:nvSpPr>
            <p:cNvPr id="62783" name="Rectangle 245"/>
            <p:cNvSpPr>
              <a:spLocks noChangeArrowheads="1"/>
            </p:cNvSpPr>
            <p:nvPr/>
          </p:nvSpPr>
          <p:spPr bwMode="auto">
            <a:xfrm>
              <a:off x="4394" y="2620"/>
              <a:ext cx="24" cy="16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784" name="Freeform 246"/>
            <p:cNvSpPr>
              <a:spLocks/>
            </p:cNvSpPr>
            <p:nvPr/>
          </p:nvSpPr>
          <p:spPr bwMode="auto">
            <a:xfrm>
              <a:off x="4352" y="2778"/>
              <a:ext cx="107" cy="107"/>
            </a:xfrm>
            <a:custGeom>
              <a:avLst/>
              <a:gdLst>
                <a:gd name="T0" fmla="*/ 0 w 107"/>
                <a:gd name="T1" fmla="*/ 0 h 107"/>
                <a:gd name="T2" fmla="*/ 54 w 107"/>
                <a:gd name="T3" fmla="*/ 107 h 107"/>
                <a:gd name="T4" fmla="*/ 107 w 107"/>
                <a:gd name="T5" fmla="*/ 0 h 107"/>
                <a:gd name="T6" fmla="*/ 0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0" y="0"/>
                  </a:moveTo>
                  <a:lnTo>
                    <a:pt x="54" y="10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501" name="Rectangle 247"/>
          <p:cNvSpPr>
            <a:spLocks noChangeArrowheads="1"/>
          </p:cNvSpPr>
          <p:nvPr/>
        </p:nvSpPr>
        <p:spPr bwMode="auto">
          <a:xfrm>
            <a:off x="6300788" y="3200400"/>
            <a:ext cx="2798762" cy="960438"/>
          </a:xfrm>
          <a:prstGeom prst="rect">
            <a:avLst/>
          </a:prstGeom>
          <a:solidFill>
            <a:srgbClr val="CC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502" name="Line 250"/>
          <p:cNvSpPr>
            <a:spLocks noChangeShapeType="1"/>
          </p:cNvSpPr>
          <p:nvPr/>
        </p:nvSpPr>
        <p:spPr bwMode="auto">
          <a:xfrm flipV="1">
            <a:off x="5364163" y="299720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503" name="Line 251"/>
          <p:cNvSpPr>
            <a:spLocks noChangeShapeType="1"/>
          </p:cNvSpPr>
          <p:nvPr/>
        </p:nvSpPr>
        <p:spPr bwMode="auto">
          <a:xfrm>
            <a:off x="5148263" y="2563813"/>
            <a:ext cx="790575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504" name="Rectangle 252"/>
          <p:cNvSpPr>
            <a:spLocks noChangeArrowheads="1"/>
          </p:cNvSpPr>
          <p:nvPr/>
        </p:nvSpPr>
        <p:spPr bwMode="auto">
          <a:xfrm>
            <a:off x="5940425" y="2684463"/>
            <a:ext cx="309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extracellular fluid -ECF</a:t>
            </a:r>
          </a:p>
        </p:txBody>
      </p:sp>
      <p:grpSp>
        <p:nvGrpSpPr>
          <p:cNvPr id="62753" name="Group 253"/>
          <p:cNvGrpSpPr>
            <a:grpSpLocks/>
          </p:cNvGrpSpPr>
          <p:nvPr/>
        </p:nvGrpSpPr>
        <p:grpSpPr bwMode="auto">
          <a:xfrm>
            <a:off x="3952875" y="477838"/>
            <a:ext cx="1333500" cy="993775"/>
            <a:chOff x="2512" y="300"/>
            <a:chExt cx="840" cy="626"/>
          </a:xfrm>
        </p:grpSpPr>
        <p:grpSp>
          <p:nvGrpSpPr>
            <p:cNvPr id="62754" name="Group 254"/>
            <p:cNvGrpSpPr>
              <a:grpSpLocks/>
            </p:cNvGrpSpPr>
            <p:nvPr/>
          </p:nvGrpSpPr>
          <p:grpSpPr bwMode="auto">
            <a:xfrm>
              <a:off x="2512" y="300"/>
              <a:ext cx="840" cy="626"/>
              <a:chOff x="2512" y="300"/>
              <a:chExt cx="840" cy="626"/>
            </a:xfrm>
          </p:grpSpPr>
          <p:grpSp>
            <p:nvGrpSpPr>
              <p:cNvPr id="62755" name="Group 255"/>
              <p:cNvGrpSpPr>
                <a:grpSpLocks/>
              </p:cNvGrpSpPr>
              <p:nvPr/>
            </p:nvGrpSpPr>
            <p:grpSpPr bwMode="auto">
              <a:xfrm>
                <a:off x="2512" y="300"/>
                <a:ext cx="840" cy="626"/>
                <a:chOff x="2512" y="300"/>
                <a:chExt cx="840" cy="626"/>
              </a:xfrm>
            </p:grpSpPr>
            <p:grpSp>
              <p:nvGrpSpPr>
                <p:cNvPr id="62756" name="Group 256"/>
                <p:cNvGrpSpPr>
                  <a:grpSpLocks/>
                </p:cNvGrpSpPr>
                <p:nvPr/>
              </p:nvGrpSpPr>
              <p:grpSpPr bwMode="auto">
                <a:xfrm>
                  <a:off x="2512" y="302"/>
                  <a:ext cx="383" cy="624"/>
                  <a:chOff x="2512" y="302"/>
                  <a:chExt cx="383" cy="624"/>
                </a:xfrm>
              </p:grpSpPr>
              <p:grpSp>
                <p:nvGrpSpPr>
                  <p:cNvPr id="62758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2512" y="302"/>
                    <a:ext cx="383" cy="624"/>
                    <a:chOff x="2512" y="302"/>
                    <a:chExt cx="383" cy="624"/>
                  </a:xfrm>
                </p:grpSpPr>
                <p:sp>
                  <p:nvSpPr>
                    <p:cNvPr id="62779" name="Freeform 258"/>
                    <p:cNvSpPr>
                      <a:spLocks/>
                    </p:cNvSpPr>
                    <p:nvPr/>
                  </p:nvSpPr>
                  <p:spPr bwMode="auto">
                    <a:xfrm>
                      <a:off x="2512" y="302"/>
                      <a:ext cx="383" cy="623"/>
                    </a:xfrm>
                    <a:custGeom>
                      <a:avLst/>
                      <a:gdLst>
                        <a:gd name="T0" fmla="*/ 78 w 1532"/>
                        <a:gd name="T1" fmla="*/ 5 h 2491"/>
                        <a:gd name="T2" fmla="*/ 72 w 1532"/>
                        <a:gd name="T3" fmla="*/ 2 h 2491"/>
                        <a:gd name="T4" fmla="*/ 63 w 1532"/>
                        <a:gd name="T5" fmla="*/ 0 h 2491"/>
                        <a:gd name="T6" fmla="*/ 56 w 1532"/>
                        <a:gd name="T7" fmla="*/ 1 h 2491"/>
                        <a:gd name="T8" fmla="*/ 49 w 1532"/>
                        <a:gd name="T9" fmla="*/ 5 h 2491"/>
                        <a:gd name="T10" fmla="*/ 40 w 1532"/>
                        <a:gd name="T11" fmla="*/ 14 h 2491"/>
                        <a:gd name="T12" fmla="*/ 30 w 1532"/>
                        <a:gd name="T13" fmla="*/ 26 h 2491"/>
                        <a:gd name="T14" fmla="*/ 22 w 1532"/>
                        <a:gd name="T15" fmla="*/ 41 h 2491"/>
                        <a:gd name="T16" fmla="*/ 17 w 1532"/>
                        <a:gd name="T17" fmla="*/ 53 h 2491"/>
                        <a:gd name="T18" fmla="*/ 13 w 1532"/>
                        <a:gd name="T19" fmla="*/ 65 h 2491"/>
                        <a:gd name="T20" fmla="*/ 8 w 1532"/>
                        <a:gd name="T21" fmla="*/ 81 h 2491"/>
                        <a:gd name="T22" fmla="*/ 3 w 1532"/>
                        <a:gd name="T23" fmla="*/ 93 h 2491"/>
                        <a:gd name="T24" fmla="*/ 1 w 1532"/>
                        <a:gd name="T25" fmla="*/ 105 h 2491"/>
                        <a:gd name="T26" fmla="*/ 0 w 1532"/>
                        <a:gd name="T27" fmla="*/ 119 h 2491"/>
                        <a:gd name="T28" fmla="*/ 3 w 1532"/>
                        <a:gd name="T29" fmla="*/ 145 h 2491"/>
                        <a:gd name="T30" fmla="*/ 5 w 1532"/>
                        <a:gd name="T31" fmla="*/ 150 h 2491"/>
                        <a:gd name="T32" fmla="*/ 7 w 1532"/>
                        <a:gd name="T33" fmla="*/ 153 h 2491"/>
                        <a:gd name="T34" fmla="*/ 12 w 1532"/>
                        <a:gd name="T35" fmla="*/ 155 h 2491"/>
                        <a:gd name="T36" fmla="*/ 17 w 1532"/>
                        <a:gd name="T37" fmla="*/ 156 h 2491"/>
                        <a:gd name="T38" fmla="*/ 24 w 1532"/>
                        <a:gd name="T39" fmla="*/ 154 h 2491"/>
                        <a:gd name="T40" fmla="*/ 42 w 1532"/>
                        <a:gd name="T41" fmla="*/ 149 h 2491"/>
                        <a:gd name="T42" fmla="*/ 49 w 1532"/>
                        <a:gd name="T43" fmla="*/ 150 h 2491"/>
                        <a:gd name="T44" fmla="*/ 59 w 1532"/>
                        <a:gd name="T45" fmla="*/ 148 h 2491"/>
                        <a:gd name="T46" fmla="*/ 75 w 1532"/>
                        <a:gd name="T47" fmla="*/ 144 h 2491"/>
                        <a:gd name="T48" fmla="*/ 83 w 1532"/>
                        <a:gd name="T49" fmla="*/ 141 h 2491"/>
                        <a:gd name="T50" fmla="*/ 88 w 1532"/>
                        <a:gd name="T51" fmla="*/ 137 h 2491"/>
                        <a:gd name="T52" fmla="*/ 91 w 1532"/>
                        <a:gd name="T53" fmla="*/ 130 h 2491"/>
                        <a:gd name="T54" fmla="*/ 93 w 1532"/>
                        <a:gd name="T55" fmla="*/ 121 h 2491"/>
                        <a:gd name="T56" fmla="*/ 95 w 1532"/>
                        <a:gd name="T57" fmla="*/ 112 h 2491"/>
                        <a:gd name="T58" fmla="*/ 96 w 1532"/>
                        <a:gd name="T59" fmla="*/ 100 h 2491"/>
                        <a:gd name="T60" fmla="*/ 93 w 1532"/>
                        <a:gd name="T61" fmla="*/ 84 h 2491"/>
                        <a:gd name="T62" fmla="*/ 90 w 1532"/>
                        <a:gd name="T63" fmla="*/ 63 h 2491"/>
                        <a:gd name="T64" fmla="*/ 87 w 1532"/>
                        <a:gd name="T65" fmla="*/ 56 h 2491"/>
                        <a:gd name="T66" fmla="*/ 84 w 1532"/>
                        <a:gd name="T67" fmla="*/ 50 h 2491"/>
                        <a:gd name="T68" fmla="*/ 85 w 1532"/>
                        <a:gd name="T69" fmla="*/ 38 h 2491"/>
                        <a:gd name="T70" fmla="*/ 85 w 1532"/>
                        <a:gd name="T71" fmla="*/ 30 h 2491"/>
                        <a:gd name="T72" fmla="*/ 83 w 1532"/>
                        <a:gd name="T73" fmla="*/ 17 h 2491"/>
                        <a:gd name="T74" fmla="*/ 80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1278" y="127"/>
                          </a:moveTo>
                          <a:lnTo>
                            <a:pt x="1247" y="85"/>
                          </a:lnTo>
                          <a:lnTo>
                            <a:pt x="1197" y="48"/>
                          </a:lnTo>
                          <a:lnTo>
                            <a:pt x="1143" y="25"/>
                          </a:lnTo>
                          <a:lnTo>
                            <a:pt x="1090" y="9"/>
                          </a:lnTo>
                          <a:lnTo>
                            <a:pt x="1017" y="0"/>
                          </a:lnTo>
                          <a:lnTo>
                            <a:pt x="960" y="7"/>
                          </a:lnTo>
                          <a:lnTo>
                            <a:pt x="897" y="21"/>
                          </a:lnTo>
                          <a:lnTo>
                            <a:pt x="833" y="45"/>
                          </a:lnTo>
                          <a:lnTo>
                            <a:pt x="785" y="75"/>
                          </a:lnTo>
                          <a:lnTo>
                            <a:pt x="733" y="121"/>
                          </a:lnTo>
                          <a:lnTo>
                            <a:pt x="641" y="220"/>
                          </a:lnTo>
                          <a:lnTo>
                            <a:pt x="563" y="312"/>
                          </a:lnTo>
                          <a:lnTo>
                            <a:pt x="487" y="419"/>
                          </a:lnTo>
                          <a:lnTo>
                            <a:pt x="413" y="540"/>
                          </a:lnTo>
                          <a:lnTo>
                            <a:pt x="356" y="652"/>
                          </a:lnTo>
                          <a:lnTo>
                            <a:pt x="308" y="758"/>
                          </a:lnTo>
                          <a:lnTo>
                            <a:pt x="273" y="852"/>
                          </a:lnTo>
                          <a:lnTo>
                            <a:pt x="247" y="946"/>
                          </a:lnTo>
                          <a:lnTo>
                            <a:pt x="216" y="1043"/>
                          </a:lnTo>
                          <a:lnTo>
                            <a:pt x="184" y="1132"/>
                          </a:lnTo>
                          <a:lnTo>
                            <a:pt x="131" y="1286"/>
                          </a:lnTo>
                          <a:lnTo>
                            <a:pt x="74" y="1414"/>
                          </a:lnTo>
                          <a:lnTo>
                            <a:pt x="45" y="1485"/>
                          </a:lnTo>
                          <a:lnTo>
                            <a:pt x="25" y="1572"/>
                          </a:lnTo>
                          <a:lnTo>
                            <a:pt x="10" y="1677"/>
                          </a:lnTo>
                          <a:lnTo>
                            <a:pt x="0" y="1792"/>
                          </a:lnTo>
                          <a:lnTo>
                            <a:pt x="2" y="1902"/>
                          </a:lnTo>
                          <a:lnTo>
                            <a:pt x="24" y="2166"/>
                          </a:lnTo>
                          <a:lnTo>
                            <a:pt x="45" y="2322"/>
                          </a:lnTo>
                          <a:lnTo>
                            <a:pt x="56" y="2363"/>
                          </a:lnTo>
                          <a:lnTo>
                            <a:pt x="74" y="2400"/>
                          </a:lnTo>
                          <a:lnTo>
                            <a:pt x="96" y="2430"/>
                          </a:lnTo>
                          <a:lnTo>
                            <a:pt x="120" y="2451"/>
                          </a:lnTo>
                          <a:lnTo>
                            <a:pt x="146" y="2469"/>
                          </a:lnTo>
                          <a:lnTo>
                            <a:pt x="184" y="2481"/>
                          </a:lnTo>
                          <a:lnTo>
                            <a:pt x="228" y="2488"/>
                          </a:lnTo>
                          <a:lnTo>
                            <a:pt x="274" y="2491"/>
                          </a:lnTo>
                          <a:lnTo>
                            <a:pt x="333" y="2484"/>
                          </a:lnTo>
                          <a:lnTo>
                            <a:pt x="393" y="2469"/>
                          </a:lnTo>
                          <a:lnTo>
                            <a:pt x="520" y="2429"/>
                          </a:lnTo>
                          <a:lnTo>
                            <a:pt x="670" y="2379"/>
                          </a:lnTo>
                          <a:lnTo>
                            <a:pt x="741" y="2393"/>
                          </a:lnTo>
                          <a:lnTo>
                            <a:pt x="786" y="2399"/>
                          </a:lnTo>
                          <a:lnTo>
                            <a:pt x="840" y="2393"/>
                          </a:lnTo>
                          <a:lnTo>
                            <a:pt x="947" y="2372"/>
                          </a:lnTo>
                          <a:lnTo>
                            <a:pt x="1081" y="2337"/>
                          </a:lnTo>
                          <a:lnTo>
                            <a:pt x="1202" y="2301"/>
                          </a:lnTo>
                          <a:lnTo>
                            <a:pt x="1281" y="2273"/>
                          </a:lnTo>
                          <a:lnTo>
                            <a:pt x="1326" y="2253"/>
                          </a:lnTo>
                          <a:lnTo>
                            <a:pt x="1368" y="2226"/>
                          </a:lnTo>
                          <a:lnTo>
                            <a:pt x="1403" y="2185"/>
                          </a:lnTo>
                          <a:lnTo>
                            <a:pt x="1429" y="2138"/>
                          </a:lnTo>
                          <a:lnTo>
                            <a:pt x="1452" y="2082"/>
                          </a:lnTo>
                          <a:lnTo>
                            <a:pt x="1472" y="2024"/>
                          </a:lnTo>
                          <a:lnTo>
                            <a:pt x="1493" y="1931"/>
                          </a:lnTo>
                          <a:lnTo>
                            <a:pt x="1505" y="1858"/>
                          </a:lnTo>
                          <a:lnTo>
                            <a:pt x="1515" y="1784"/>
                          </a:lnTo>
                          <a:lnTo>
                            <a:pt x="1529" y="1669"/>
                          </a:lnTo>
                          <a:lnTo>
                            <a:pt x="1532" y="1593"/>
                          </a:lnTo>
                          <a:lnTo>
                            <a:pt x="1522" y="1491"/>
                          </a:lnTo>
                          <a:lnTo>
                            <a:pt x="1493" y="1343"/>
                          </a:lnTo>
                          <a:lnTo>
                            <a:pt x="1465" y="1150"/>
                          </a:lnTo>
                          <a:lnTo>
                            <a:pt x="1434" y="1010"/>
                          </a:lnTo>
                          <a:lnTo>
                            <a:pt x="1411" y="952"/>
                          </a:lnTo>
                          <a:lnTo>
                            <a:pt x="1385" y="899"/>
                          </a:lnTo>
                          <a:lnTo>
                            <a:pt x="1364" y="845"/>
                          </a:lnTo>
                          <a:lnTo>
                            <a:pt x="1349" y="802"/>
                          </a:lnTo>
                          <a:lnTo>
                            <a:pt x="1338" y="723"/>
                          </a:lnTo>
                          <a:lnTo>
                            <a:pt x="1359" y="612"/>
                          </a:lnTo>
                          <a:lnTo>
                            <a:pt x="1363" y="543"/>
                          </a:lnTo>
                          <a:lnTo>
                            <a:pt x="1357" y="474"/>
                          </a:lnTo>
                          <a:lnTo>
                            <a:pt x="1346" y="386"/>
                          </a:lnTo>
                          <a:lnTo>
                            <a:pt x="1326" y="269"/>
                          </a:lnTo>
                          <a:lnTo>
                            <a:pt x="1304" y="185"/>
                          </a:lnTo>
                          <a:lnTo>
                            <a:pt x="1278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62769" name="Group 2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2" y="612"/>
                      <a:ext cx="383" cy="314"/>
                      <a:chOff x="2512" y="612"/>
                      <a:chExt cx="383" cy="314"/>
                    </a:xfrm>
                  </p:grpSpPr>
                  <p:sp>
                    <p:nvSpPr>
                      <p:cNvPr id="62781" name="Freeform 2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383" cy="314"/>
                      </a:xfrm>
                      <a:custGeom>
                        <a:avLst/>
                        <a:gdLst>
                          <a:gd name="T0" fmla="*/ 9 w 1532"/>
                          <a:gd name="T1" fmla="*/ 0 h 1254"/>
                          <a:gd name="T2" fmla="*/ 8 w 1532"/>
                          <a:gd name="T3" fmla="*/ 3 h 1254"/>
                          <a:gd name="T4" fmla="*/ 5 w 1532"/>
                          <a:gd name="T5" fmla="*/ 11 h 1254"/>
                          <a:gd name="T6" fmla="*/ 3 w 1532"/>
                          <a:gd name="T7" fmla="*/ 16 h 1254"/>
                          <a:gd name="T8" fmla="*/ 1 w 1532"/>
                          <a:gd name="T9" fmla="*/ 21 h 1254"/>
                          <a:gd name="T10" fmla="*/ 1 w 1532"/>
                          <a:gd name="T11" fmla="*/ 28 h 1254"/>
                          <a:gd name="T12" fmla="*/ 0 w 1532"/>
                          <a:gd name="T13" fmla="*/ 35 h 1254"/>
                          <a:gd name="T14" fmla="*/ 0 w 1532"/>
                          <a:gd name="T15" fmla="*/ 42 h 1254"/>
                          <a:gd name="T16" fmla="*/ 1 w 1532"/>
                          <a:gd name="T17" fmla="*/ 58 h 1254"/>
                          <a:gd name="T18" fmla="*/ 3 w 1532"/>
                          <a:gd name="T19" fmla="*/ 68 h 1254"/>
                          <a:gd name="T20" fmla="*/ 3 w 1532"/>
                          <a:gd name="T21" fmla="*/ 71 h 1254"/>
                          <a:gd name="T22" fmla="*/ 5 w 1532"/>
                          <a:gd name="T23" fmla="*/ 73 h 1254"/>
                          <a:gd name="T24" fmla="*/ 6 w 1532"/>
                          <a:gd name="T25" fmla="*/ 75 h 1254"/>
                          <a:gd name="T26" fmla="*/ 7 w 1532"/>
                          <a:gd name="T27" fmla="*/ 76 h 1254"/>
                          <a:gd name="T28" fmla="*/ 9 w 1532"/>
                          <a:gd name="T29" fmla="*/ 77 h 1254"/>
                          <a:gd name="T30" fmla="*/ 12 w 1532"/>
                          <a:gd name="T31" fmla="*/ 78 h 1254"/>
                          <a:gd name="T32" fmla="*/ 14 w 1532"/>
                          <a:gd name="T33" fmla="*/ 78 h 1254"/>
                          <a:gd name="T34" fmla="*/ 17 w 1532"/>
                          <a:gd name="T35" fmla="*/ 79 h 1254"/>
                          <a:gd name="T36" fmla="*/ 21 w 1532"/>
                          <a:gd name="T37" fmla="*/ 78 h 1254"/>
                          <a:gd name="T38" fmla="*/ 24 w 1532"/>
                          <a:gd name="T39" fmla="*/ 77 h 1254"/>
                          <a:gd name="T40" fmla="*/ 33 w 1532"/>
                          <a:gd name="T41" fmla="*/ 75 h 1254"/>
                          <a:gd name="T42" fmla="*/ 42 w 1532"/>
                          <a:gd name="T43" fmla="*/ 72 h 1254"/>
                          <a:gd name="T44" fmla="*/ 46 w 1532"/>
                          <a:gd name="T45" fmla="*/ 73 h 1254"/>
                          <a:gd name="T46" fmla="*/ 49 w 1532"/>
                          <a:gd name="T47" fmla="*/ 73 h 1254"/>
                          <a:gd name="T48" fmla="*/ 52 w 1532"/>
                          <a:gd name="T49" fmla="*/ 73 h 1254"/>
                          <a:gd name="T50" fmla="*/ 59 w 1532"/>
                          <a:gd name="T51" fmla="*/ 71 h 1254"/>
                          <a:gd name="T52" fmla="*/ 68 w 1532"/>
                          <a:gd name="T53" fmla="*/ 69 h 1254"/>
                          <a:gd name="T54" fmla="*/ 75 w 1532"/>
                          <a:gd name="T55" fmla="*/ 67 h 1254"/>
                          <a:gd name="T56" fmla="*/ 80 w 1532"/>
                          <a:gd name="T57" fmla="*/ 65 h 1254"/>
                          <a:gd name="T58" fmla="*/ 83 w 1532"/>
                          <a:gd name="T59" fmla="*/ 64 h 1254"/>
                          <a:gd name="T60" fmla="*/ 86 w 1532"/>
                          <a:gd name="T61" fmla="*/ 62 h 1254"/>
                          <a:gd name="T62" fmla="*/ 88 w 1532"/>
                          <a:gd name="T63" fmla="*/ 60 h 1254"/>
                          <a:gd name="T64" fmla="*/ 89 w 1532"/>
                          <a:gd name="T65" fmla="*/ 57 h 1254"/>
                          <a:gd name="T66" fmla="*/ 91 w 1532"/>
                          <a:gd name="T67" fmla="*/ 53 h 1254"/>
                          <a:gd name="T68" fmla="*/ 92 w 1532"/>
                          <a:gd name="T69" fmla="*/ 49 h 1254"/>
                          <a:gd name="T70" fmla="*/ 93 w 1532"/>
                          <a:gd name="T71" fmla="*/ 44 h 1254"/>
                          <a:gd name="T72" fmla="*/ 94 w 1532"/>
                          <a:gd name="T73" fmla="*/ 39 h 1254"/>
                          <a:gd name="T74" fmla="*/ 95 w 1532"/>
                          <a:gd name="T75" fmla="*/ 34 h 1254"/>
                          <a:gd name="T76" fmla="*/ 96 w 1532"/>
                          <a:gd name="T77" fmla="*/ 27 h 1254"/>
                          <a:gd name="T78" fmla="*/ 96 w 1532"/>
                          <a:gd name="T79" fmla="*/ 22 h 1254"/>
                          <a:gd name="T80" fmla="*/ 95 w 1532"/>
                          <a:gd name="T81" fmla="*/ 16 h 1254"/>
                          <a:gd name="T82" fmla="*/ 95 w 1532"/>
                          <a:gd name="T83" fmla="*/ 12 h 1254"/>
                          <a:gd name="T84" fmla="*/ 93 w 1532"/>
                          <a:gd name="T85" fmla="*/ 12 h 1254"/>
                          <a:gd name="T86" fmla="*/ 90 w 1532"/>
                          <a:gd name="T87" fmla="*/ 13 h 1254"/>
                          <a:gd name="T88" fmla="*/ 87 w 1532"/>
                          <a:gd name="T89" fmla="*/ 13 h 1254"/>
                          <a:gd name="T90" fmla="*/ 81 w 1532"/>
                          <a:gd name="T91" fmla="*/ 13 h 1254"/>
                          <a:gd name="T92" fmla="*/ 76 w 1532"/>
                          <a:gd name="T93" fmla="*/ 13 h 1254"/>
                          <a:gd name="T94" fmla="*/ 69 w 1532"/>
                          <a:gd name="T95" fmla="*/ 13 h 1254"/>
                          <a:gd name="T96" fmla="*/ 63 w 1532"/>
                          <a:gd name="T97" fmla="*/ 14 h 1254"/>
                          <a:gd name="T98" fmla="*/ 57 w 1532"/>
                          <a:gd name="T99" fmla="*/ 13 h 1254"/>
                          <a:gd name="T100" fmla="*/ 52 w 1532"/>
                          <a:gd name="T101" fmla="*/ 13 h 1254"/>
                          <a:gd name="T102" fmla="*/ 48 w 1532"/>
                          <a:gd name="T103" fmla="*/ 13 h 1254"/>
                          <a:gd name="T104" fmla="*/ 44 w 1532"/>
                          <a:gd name="T105" fmla="*/ 12 h 1254"/>
                          <a:gd name="T106" fmla="*/ 40 w 1532"/>
                          <a:gd name="T107" fmla="*/ 12 h 1254"/>
                          <a:gd name="T108" fmla="*/ 36 w 1532"/>
                          <a:gd name="T109" fmla="*/ 10 h 1254"/>
                          <a:gd name="T110" fmla="*/ 31 w 1532"/>
                          <a:gd name="T111" fmla="*/ 9 h 1254"/>
                          <a:gd name="T112" fmla="*/ 26 w 1532"/>
                          <a:gd name="T113" fmla="*/ 7 h 1254"/>
                          <a:gd name="T114" fmla="*/ 22 w 1532"/>
                          <a:gd name="T115" fmla="*/ 5 h 1254"/>
                          <a:gd name="T116" fmla="*/ 17 w 1532"/>
                          <a:gd name="T117" fmla="*/ 3 h 1254"/>
                          <a:gd name="T118" fmla="*/ 13 w 1532"/>
                          <a:gd name="T119" fmla="*/ 1 h 1254"/>
                          <a:gd name="T120" fmla="*/ 11 w 1532"/>
                          <a:gd name="T121" fmla="*/ 0 h 1254"/>
                          <a:gd name="T122" fmla="*/ 9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4" y="1245"/>
                            </a:lnTo>
                            <a:lnTo>
                              <a:pt x="228" y="1252"/>
                            </a:lnTo>
                            <a:lnTo>
                              <a:pt x="274" y="1254"/>
                            </a:lnTo>
                            <a:lnTo>
                              <a:pt x="332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70" y="1143"/>
                            </a:lnTo>
                            <a:lnTo>
                              <a:pt x="741" y="1157"/>
                            </a:lnTo>
                            <a:lnTo>
                              <a:pt x="786" y="1163"/>
                            </a:lnTo>
                            <a:lnTo>
                              <a:pt x="840" y="1157"/>
                            </a:lnTo>
                            <a:lnTo>
                              <a:pt x="947" y="1135"/>
                            </a:lnTo>
                            <a:lnTo>
                              <a:pt x="1081" y="1101"/>
                            </a:lnTo>
                            <a:lnTo>
                              <a:pt x="1202" y="1064"/>
                            </a:lnTo>
                            <a:lnTo>
                              <a:pt x="1280" y="1037"/>
                            </a:lnTo>
                            <a:lnTo>
                              <a:pt x="1326" y="1017"/>
                            </a:lnTo>
                            <a:lnTo>
                              <a:pt x="1368" y="989"/>
                            </a:lnTo>
                            <a:lnTo>
                              <a:pt x="1403" y="949"/>
                            </a:lnTo>
                            <a:lnTo>
                              <a:pt x="1429" y="902"/>
                            </a:lnTo>
                            <a:lnTo>
                              <a:pt x="1451" y="847"/>
                            </a:lnTo>
                            <a:lnTo>
                              <a:pt x="1472" y="788"/>
                            </a:lnTo>
                            <a:lnTo>
                              <a:pt x="1493" y="696"/>
                            </a:lnTo>
                            <a:lnTo>
                              <a:pt x="1505" y="622"/>
                            </a:lnTo>
                            <a:lnTo>
                              <a:pt x="1514" y="547"/>
                            </a:lnTo>
                            <a:lnTo>
                              <a:pt x="1529" y="433"/>
                            </a:lnTo>
                            <a:lnTo>
                              <a:pt x="1532" y="357"/>
                            </a:lnTo>
                            <a:lnTo>
                              <a:pt x="1522" y="256"/>
                            </a:lnTo>
                            <a:lnTo>
                              <a:pt x="1512" y="189"/>
                            </a:lnTo>
                            <a:lnTo>
                              <a:pt x="1481" y="193"/>
                            </a:lnTo>
                            <a:lnTo>
                              <a:pt x="1434" y="207"/>
                            </a:lnTo>
                            <a:lnTo>
                              <a:pt x="1386" y="212"/>
                            </a:lnTo>
                            <a:lnTo>
                              <a:pt x="1293" y="211"/>
                            </a:lnTo>
                            <a:lnTo>
                              <a:pt x="1215" y="207"/>
                            </a:lnTo>
                            <a:lnTo>
                              <a:pt x="1106" y="212"/>
                            </a:lnTo>
                            <a:lnTo>
                              <a:pt x="1008" y="214"/>
                            </a:lnTo>
                            <a:lnTo>
                              <a:pt x="916" y="212"/>
                            </a:lnTo>
                            <a:lnTo>
                              <a:pt x="838" y="208"/>
                            </a:lnTo>
                            <a:lnTo>
                              <a:pt x="771" y="205"/>
                            </a:lnTo>
                            <a:lnTo>
                              <a:pt x="696" y="194"/>
                            </a:lnTo>
                            <a:lnTo>
                              <a:pt x="640" y="182"/>
                            </a:lnTo>
                            <a:lnTo>
                              <a:pt x="568" y="155"/>
                            </a:lnTo>
                            <a:lnTo>
                              <a:pt x="504" y="136"/>
                            </a:lnTo>
                            <a:lnTo>
                              <a:pt x="423" y="111"/>
                            </a:lnTo>
                            <a:lnTo>
                              <a:pt x="344" y="79"/>
                            </a:lnTo>
                            <a:lnTo>
                              <a:pt x="271" y="48"/>
                            </a:lnTo>
                            <a:lnTo>
                              <a:pt x="208" y="15"/>
                            </a:lnTo>
                            <a:lnTo>
                              <a:pt x="174" y="2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2782" name="Freeform 2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2" y="612"/>
                        <a:ext cx="176" cy="314"/>
                      </a:xfrm>
                      <a:custGeom>
                        <a:avLst/>
                        <a:gdLst>
                          <a:gd name="T0" fmla="*/ 9 w 707"/>
                          <a:gd name="T1" fmla="*/ 0 h 1254"/>
                          <a:gd name="T2" fmla="*/ 8 w 707"/>
                          <a:gd name="T3" fmla="*/ 3 h 1254"/>
                          <a:gd name="T4" fmla="*/ 4 w 707"/>
                          <a:gd name="T5" fmla="*/ 11 h 1254"/>
                          <a:gd name="T6" fmla="*/ 3 w 707"/>
                          <a:gd name="T7" fmla="*/ 16 h 1254"/>
                          <a:gd name="T8" fmla="*/ 1 w 707"/>
                          <a:gd name="T9" fmla="*/ 21 h 1254"/>
                          <a:gd name="T10" fmla="*/ 0 w 707"/>
                          <a:gd name="T11" fmla="*/ 28 h 1254"/>
                          <a:gd name="T12" fmla="*/ 0 w 707"/>
                          <a:gd name="T13" fmla="*/ 35 h 1254"/>
                          <a:gd name="T14" fmla="*/ 0 w 707"/>
                          <a:gd name="T15" fmla="*/ 42 h 1254"/>
                          <a:gd name="T16" fmla="*/ 1 w 707"/>
                          <a:gd name="T17" fmla="*/ 58 h 1254"/>
                          <a:gd name="T18" fmla="*/ 3 w 707"/>
                          <a:gd name="T19" fmla="*/ 68 h 1254"/>
                          <a:gd name="T20" fmla="*/ 3 w 707"/>
                          <a:gd name="T21" fmla="*/ 71 h 1254"/>
                          <a:gd name="T22" fmla="*/ 4 w 707"/>
                          <a:gd name="T23" fmla="*/ 73 h 1254"/>
                          <a:gd name="T24" fmla="*/ 6 w 707"/>
                          <a:gd name="T25" fmla="*/ 75 h 1254"/>
                          <a:gd name="T26" fmla="*/ 7 w 707"/>
                          <a:gd name="T27" fmla="*/ 76 h 1254"/>
                          <a:gd name="T28" fmla="*/ 9 w 707"/>
                          <a:gd name="T29" fmla="*/ 77 h 1254"/>
                          <a:gd name="T30" fmla="*/ 11 w 707"/>
                          <a:gd name="T31" fmla="*/ 78 h 1254"/>
                          <a:gd name="T32" fmla="*/ 14 w 707"/>
                          <a:gd name="T33" fmla="*/ 78 h 1254"/>
                          <a:gd name="T34" fmla="*/ 17 w 707"/>
                          <a:gd name="T35" fmla="*/ 79 h 1254"/>
                          <a:gd name="T36" fmla="*/ 20 w 707"/>
                          <a:gd name="T37" fmla="*/ 78 h 1254"/>
                          <a:gd name="T38" fmla="*/ 24 w 707"/>
                          <a:gd name="T39" fmla="*/ 77 h 1254"/>
                          <a:gd name="T40" fmla="*/ 32 w 707"/>
                          <a:gd name="T41" fmla="*/ 75 h 1254"/>
                          <a:gd name="T42" fmla="*/ 42 w 707"/>
                          <a:gd name="T43" fmla="*/ 72 h 1254"/>
                          <a:gd name="T44" fmla="*/ 42 w 707"/>
                          <a:gd name="T45" fmla="*/ 71 h 1254"/>
                          <a:gd name="T46" fmla="*/ 43 w 707"/>
                          <a:gd name="T47" fmla="*/ 70 h 1254"/>
                          <a:gd name="T48" fmla="*/ 44 w 707"/>
                          <a:gd name="T49" fmla="*/ 68 h 1254"/>
                          <a:gd name="T50" fmla="*/ 44 w 707"/>
                          <a:gd name="T51" fmla="*/ 67 h 1254"/>
                          <a:gd name="T52" fmla="*/ 43 w 707"/>
                          <a:gd name="T53" fmla="*/ 64 h 1254"/>
                          <a:gd name="T54" fmla="*/ 40 w 707"/>
                          <a:gd name="T55" fmla="*/ 59 h 1254"/>
                          <a:gd name="T56" fmla="*/ 36 w 707"/>
                          <a:gd name="T57" fmla="*/ 51 h 1254"/>
                          <a:gd name="T58" fmla="*/ 34 w 707"/>
                          <a:gd name="T59" fmla="*/ 47 h 1254"/>
                          <a:gd name="T60" fmla="*/ 31 w 707"/>
                          <a:gd name="T61" fmla="*/ 42 h 1254"/>
                          <a:gd name="T62" fmla="*/ 29 w 707"/>
                          <a:gd name="T63" fmla="*/ 37 h 1254"/>
                          <a:gd name="T64" fmla="*/ 26 w 707"/>
                          <a:gd name="T65" fmla="*/ 32 h 1254"/>
                          <a:gd name="T66" fmla="*/ 23 w 707"/>
                          <a:gd name="T67" fmla="*/ 28 h 1254"/>
                          <a:gd name="T68" fmla="*/ 21 w 707"/>
                          <a:gd name="T69" fmla="*/ 23 h 1254"/>
                          <a:gd name="T70" fmla="*/ 18 w 707"/>
                          <a:gd name="T71" fmla="*/ 17 h 1254"/>
                          <a:gd name="T72" fmla="*/ 15 w 707"/>
                          <a:gd name="T73" fmla="*/ 12 h 1254"/>
                          <a:gd name="T74" fmla="*/ 12 w 707"/>
                          <a:gd name="T75" fmla="*/ 7 h 1254"/>
                          <a:gd name="T76" fmla="*/ 11 w 707"/>
                          <a:gd name="T77" fmla="*/ 3 h 1254"/>
                          <a:gd name="T78" fmla="*/ 10 w 707"/>
                          <a:gd name="T79" fmla="*/ 1 h 1254"/>
                          <a:gd name="T80" fmla="*/ 9 w 707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7"/>
                          <a:gd name="T124" fmla="*/ 0 h 1254"/>
                          <a:gd name="T125" fmla="*/ 707 w 707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7" h="1254">
                            <a:moveTo>
                              <a:pt x="147" y="0"/>
                            </a:moveTo>
                            <a:lnTo>
                              <a:pt x="131" y="50"/>
                            </a:lnTo>
                            <a:lnTo>
                              <a:pt x="74" y="179"/>
                            </a:lnTo>
                            <a:lnTo>
                              <a:pt x="45" y="250"/>
                            </a:lnTo>
                            <a:lnTo>
                              <a:pt x="25" y="336"/>
                            </a:lnTo>
                            <a:lnTo>
                              <a:pt x="9" y="440"/>
                            </a:lnTo>
                            <a:lnTo>
                              <a:pt x="0" y="555"/>
                            </a:lnTo>
                            <a:lnTo>
                              <a:pt x="2" y="667"/>
                            </a:lnTo>
                            <a:lnTo>
                              <a:pt x="24" y="931"/>
                            </a:lnTo>
                            <a:lnTo>
                              <a:pt x="45" y="1085"/>
                            </a:lnTo>
                            <a:lnTo>
                              <a:pt x="56" y="1127"/>
                            </a:lnTo>
                            <a:lnTo>
                              <a:pt x="74" y="1164"/>
                            </a:lnTo>
                            <a:lnTo>
                              <a:pt x="96" y="1194"/>
                            </a:lnTo>
                            <a:lnTo>
                              <a:pt x="120" y="1215"/>
                            </a:lnTo>
                            <a:lnTo>
                              <a:pt x="146" y="1233"/>
                            </a:lnTo>
                            <a:lnTo>
                              <a:pt x="183" y="1245"/>
                            </a:lnTo>
                            <a:lnTo>
                              <a:pt x="227" y="1252"/>
                            </a:lnTo>
                            <a:lnTo>
                              <a:pt x="273" y="1254"/>
                            </a:lnTo>
                            <a:lnTo>
                              <a:pt x="331" y="1247"/>
                            </a:lnTo>
                            <a:lnTo>
                              <a:pt x="393" y="1233"/>
                            </a:lnTo>
                            <a:lnTo>
                              <a:pt x="520" y="1192"/>
                            </a:lnTo>
                            <a:lnTo>
                              <a:pt x="669" y="1143"/>
                            </a:lnTo>
                            <a:lnTo>
                              <a:pt x="683" y="1131"/>
                            </a:lnTo>
                            <a:lnTo>
                              <a:pt x="700" y="1109"/>
                            </a:lnTo>
                            <a:lnTo>
                              <a:pt x="704" y="1090"/>
                            </a:lnTo>
                            <a:lnTo>
                              <a:pt x="707" y="1062"/>
                            </a:lnTo>
                            <a:lnTo>
                              <a:pt x="694" y="1027"/>
                            </a:lnTo>
                            <a:lnTo>
                              <a:pt x="647" y="943"/>
                            </a:lnTo>
                            <a:lnTo>
                              <a:pt x="581" y="819"/>
                            </a:lnTo>
                            <a:lnTo>
                              <a:pt x="546" y="755"/>
                            </a:lnTo>
                            <a:lnTo>
                              <a:pt x="501" y="668"/>
                            </a:lnTo>
                            <a:lnTo>
                              <a:pt x="461" y="596"/>
                            </a:lnTo>
                            <a:lnTo>
                              <a:pt x="418" y="517"/>
                            </a:lnTo>
                            <a:lnTo>
                              <a:pt x="379" y="443"/>
                            </a:lnTo>
                            <a:lnTo>
                              <a:pt x="340" y="371"/>
                            </a:lnTo>
                            <a:lnTo>
                              <a:pt x="286" y="274"/>
                            </a:lnTo>
                            <a:lnTo>
                              <a:pt x="241" y="188"/>
                            </a:lnTo>
                            <a:lnTo>
                              <a:pt x="198" y="106"/>
                            </a:lnTo>
                            <a:lnTo>
                              <a:pt x="174" y="53"/>
                            </a:lnTo>
                            <a:lnTo>
                              <a:pt x="159" y="21"/>
                            </a:lnTo>
                            <a:lnTo>
                              <a:pt x="147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2778" name="Freeform 262"/>
                  <p:cNvSpPr>
                    <a:spLocks/>
                  </p:cNvSpPr>
                  <p:nvPr/>
                </p:nvSpPr>
                <p:spPr bwMode="auto">
                  <a:xfrm>
                    <a:off x="2777" y="444"/>
                    <a:ext cx="72" cy="61"/>
                  </a:xfrm>
                  <a:custGeom>
                    <a:avLst/>
                    <a:gdLst>
                      <a:gd name="T0" fmla="*/ 18 w 285"/>
                      <a:gd name="T1" fmla="*/ 15 h 244"/>
                      <a:gd name="T2" fmla="*/ 16 w 285"/>
                      <a:gd name="T3" fmla="*/ 15 h 244"/>
                      <a:gd name="T4" fmla="*/ 14 w 285"/>
                      <a:gd name="T5" fmla="*/ 13 h 244"/>
                      <a:gd name="T6" fmla="*/ 11 w 285"/>
                      <a:gd name="T7" fmla="*/ 11 h 244"/>
                      <a:gd name="T8" fmla="*/ 10 w 285"/>
                      <a:gd name="T9" fmla="*/ 10 h 244"/>
                      <a:gd name="T10" fmla="*/ 9 w 285"/>
                      <a:gd name="T11" fmla="*/ 8 h 244"/>
                      <a:gd name="T12" fmla="*/ 8 w 285"/>
                      <a:gd name="T13" fmla="*/ 6 h 244"/>
                      <a:gd name="T14" fmla="*/ 7 w 285"/>
                      <a:gd name="T15" fmla="*/ 5 h 244"/>
                      <a:gd name="T16" fmla="*/ 6 w 285"/>
                      <a:gd name="T17" fmla="*/ 3 h 244"/>
                      <a:gd name="T18" fmla="*/ 4 w 285"/>
                      <a:gd name="T19" fmla="*/ 2 h 244"/>
                      <a:gd name="T20" fmla="*/ 3 w 285"/>
                      <a:gd name="T21" fmla="*/ 1 h 244"/>
                      <a:gd name="T22" fmla="*/ 0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285" y="244"/>
                        </a:moveTo>
                        <a:lnTo>
                          <a:pt x="253" y="230"/>
                        </a:lnTo>
                        <a:lnTo>
                          <a:pt x="217" y="209"/>
                        </a:lnTo>
                        <a:lnTo>
                          <a:pt x="175" y="178"/>
                        </a:lnTo>
                        <a:lnTo>
                          <a:pt x="152" y="153"/>
                        </a:lnTo>
                        <a:lnTo>
                          <a:pt x="137" y="128"/>
                        </a:lnTo>
                        <a:lnTo>
                          <a:pt x="121" y="99"/>
                        </a:lnTo>
                        <a:lnTo>
                          <a:pt x="103" y="70"/>
                        </a:lnTo>
                        <a:lnTo>
                          <a:pt x="86" y="47"/>
                        </a:lnTo>
                        <a:lnTo>
                          <a:pt x="65" y="32"/>
                        </a:lnTo>
                        <a:lnTo>
                          <a:pt x="39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2770" name="Group 263"/>
                <p:cNvGrpSpPr>
                  <a:grpSpLocks/>
                </p:cNvGrpSpPr>
                <p:nvPr/>
              </p:nvGrpSpPr>
              <p:grpSpPr bwMode="auto">
                <a:xfrm>
                  <a:off x="2969" y="300"/>
                  <a:ext cx="383" cy="624"/>
                  <a:chOff x="2969" y="300"/>
                  <a:chExt cx="383" cy="624"/>
                </a:xfrm>
              </p:grpSpPr>
              <p:grpSp>
                <p:nvGrpSpPr>
                  <p:cNvPr id="6277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2969" y="300"/>
                    <a:ext cx="383" cy="624"/>
                    <a:chOff x="2969" y="300"/>
                    <a:chExt cx="383" cy="624"/>
                  </a:xfrm>
                </p:grpSpPr>
                <p:sp>
                  <p:nvSpPr>
                    <p:cNvPr id="62773" name="Freeform 265"/>
                    <p:cNvSpPr>
                      <a:spLocks/>
                    </p:cNvSpPr>
                    <p:nvPr/>
                  </p:nvSpPr>
                  <p:spPr bwMode="auto">
                    <a:xfrm>
                      <a:off x="2969" y="300"/>
                      <a:ext cx="383" cy="623"/>
                    </a:xfrm>
                    <a:custGeom>
                      <a:avLst/>
                      <a:gdLst>
                        <a:gd name="T0" fmla="*/ 18 w 1532"/>
                        <a:gd name="T1" fmla="*/ 5 h 2491"/>
                        <a:gd name="T2" fmla="*/ 24 w 1532"/>
                        <a:gd name="T3" fmla="*/ 2 h 2491"/>
                        <a:gd name="T4" fmla="*/ 32 w 1532"/>
                        <a:gd name="T5" fmla="*/ 0 h 2491"/>
                        <a:gd name="T6" fmla="*/ 40 w 1532"/>
                        <a:gd name="T7" fmla="*/ 1 h 2491"/>
                        <a:gd name="T8" fmla="*/ 47 w 1532"/>
                        <a:gd name="T9" fmla="*/ 5 h 2491"/>
                        <a:gd name="T10" fmla="*/ 56 w 1532"/>
                        <a:gd name="T11" fmla="*/ 14 h 2491"/>
                        <a:gd name="T12" fmla="*/ 65 w 1532"/>
                        <a:gd name="T13" fmla="*/ 26 h 2491"/>
                        <a:gd name="T14" fmla="*/ 74 w 1532"/>
                        <a:gd name="T15" fmla="*/ 41 h 2491"/>
                        <a:gd name="T16" fmla="*/ 79 w 1532"/>
                        <a:gd name="T17" fmla="*/ 53 h 2491"/>
                        <a:gd name="T18" fmla="*/ 82 w 1532"/>
                        <a:gd name="T19" fmla="*/ 65 h 2491"/>
                        <a:gd name="T20" fmla="*/ 88 w 1532"/>
                        <a:gd name="T21" fmla="*/ 80 h 2491"/>
                        <a:gd name="T22" fmla="*/ 93 w 1532"/>
                        <a:gd name="T23" fmla="*/ 93 h 2491"/>
                        <a:gd name="T24" fmla="*/ 95 w 1532"/>
                        <a:gd name="T25" fmla="*/ 105 h 2491"/>
                        <a:gd name="T26" fmla="*/ 96 w 1532"/>
                        <a:gd name="T27" fmla="*/ 119 h 2491"/>
                        <a:gd name="T28" fmla="*/ 93 w 1532"/>
                        <a:gd name="T29" fmla="*/ 145 h 2491"/>
                        <a:gd name="T30" fmla="*/ 91 w 1532"/>
                        <a:gd name="T31" fmla="*/ 150 h 2491"/>
                        <a:gd name="T32" fmla="*/ 88 w 1532"/>
                        <a:gd name="T33" fmla="*/ 153 h 2491"/>
                        <a:gd name="T34" fmla="*/ 84 w 1532"/>
                        <a:gd name="T35" fmla="*/ 155 h 2491"/>
                        <a:gd name="T36" fmla="*/ 79 w 1532"/>
                        <a:gd name="T37" fmla="*/ 156 h 2491"/>
                        <a:gd name="T38" fmla="*/ 71 w 1532"/>
                        <a:gd name="T39" fmla="*/ 154 h 2491"/>
                        <a:gd name="T40" fmla="*/ 54 w 1532"/>
                        <a:gd name="T41" fmla="*/ 149 h 2491"/>
                        <a:gd name="T42" fmla="*/ 47 w 1532"/>
                        <a:gd name="T43" fmla="*/ 150 h 2491"/>
                        <a:gd name="T44" fmla="*/ 37 w 1532"/>
                        <a:gd name="T45" fmla="*/ 148 h 2491"/>
                        <a:gd name="T46" fmla="*/ 21 w 1532"/>
                        <a:gd name="T47" fmla="*/ 144 h 2491"/>
                        <a:gd name="T48" fmla="*/ 13 w 1532"/>
                        <a:gd name="T49" fmla="*/ 141 h 2491"/>
                        <a:gd name="T50" fmla="*/ 8 w 1532"/>
                        <a:gd name="T51" fmla="*/ 137 h 2491"/>
                        <a:gd name="T52" fmla="*/ 5 w 1532"/>
                        <a:gd name="T53" fmla="*/ 130 h 2491"/>
                        <a:gd name="T54" fmla="*/ 3 w 1532"/>
                        <a:gd name="T55" fmla="*/ 121 h 2491"/>
                        <a:gd name="T56" fmla="*/ 1 w 1532"/>
                        <a:gd name="T57" fmla="*/ 112 h 2491"/>
                        <a:gd name="T58" fmla="*/ 0 w 1532"/>
                        <a:gd name="T59" fmla="*/ 100 h 2491"/>
                        <a:gd name="T60" fmla="*/ 3 w 1532"/>
                        <a:gd name="T61" fmla="*/ 84 h 2491"/>
                        <a:gd name="T62" fmla="*/ 6 w 1532"/>
                        <a:gd name="T63" fmla="*/ 63 h 2491"/>
                        <a:gd name="T64" fmla="*/ 9 w 1532"/>
                        <a:gd name="T65" fmla="*/ 56 h 2491"/>
                        <a:gd name="T66" fmla="*/ 12 w 1532"/>
                        <a:gd name="T67" fmla="*/ 50 h 2491"/>
                        <a:gd name="T68" fmla="*/ 11 w 1532"/>
                        <a:gd name="T69" fmla="*/ 38 h 2491"/>
                        <a:gd name="T70" fmla="*/ 11 w 1532"/>
                        <a:gd name="T71" fmla="*/ 30 h 2491"/>
                        <a:gd name="T72" fmla="*/ 13 w 1532"/>
                        <a:gd name="T73" fmla="*/ 17 h 2491"/>
                        <a:gd name="T74" fmla="*/ 16 w 1532"/>
                        <a:gd name="T75" fmla="*/ 8 h 2491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532"/>
                        <a:gd name="T115" fmla="*/ 0 h 2491"/>
                        <a:gd name="T116" fmla="*/ 1532 w 1532"/>
                        <a:gd name="T117" fmla="*/ 2491 h 2491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532" h="2491">
                          <a:moveTo>
                            <a:pt x="254" y="127"/>
                          </a:moveTo>
                          <a:lnTo>
                            <a:pt x="285" y="85"/>
                          </a:lnTo>
                          <a:lnTo>
                            <a:pt x="335" y="48"/>
                          </a:lnTo>
                          <a:lnTo>
                            <a:pt x="390" y="25"/>
                          </a:lnTo>
                          <a:lnTo>
                            <a:pt x="442" y="9"/>
                          </a:lnTo>
                          <a:lnTo>
                            <a:pt x="515" y="0"/>
                          </a:lnTo>
                          <a:lnTo>
                            <a:pt x="573" y="7"/>
                          </a:lnTo>
                          <a:lnTo>
                            <a:pt x="635" y="21"/>
                          </a:lnTo>
                          <a:lnTo>
                            <a:pt x="700" y="45"/>
                          </a:lnTo>
                          <a:lnTo>
                            <a:pt x="747" y="74"/>
                          </a:lnTo>
                          <a:lnTo>
                            <a:pt x="799" y="121"/>
                          </a:lnTo>
                          <a:lnTo>
                            <a:pt x="891" y="219"/>
                          </a:lnTo>
                          <a:lnTo>
                            <a:pt x="969" y="312"/>
                          </a:lnTo>
                          <a:lnTo>
                            <a:pt x="1045" y="419"/>
                          </a:lnTo>
                          <a:lnTo>
                            <a:pt x="1119" y="540"/>
                          </a:lnTo>
                          <a:lnTo>
                            <a:pt x="1176" y="652"/>
                          </a:lnTo>
                          <a:lnTo>
                            <a:pt x="1225" y="758"/>
                          </a:lnTo>
                          <a:lnTo>
                            <a:pt x="1259" y="852"/>
                          </a:lnTo>
                          <a:lnTo>
                            <a:pt x="1285" y="946"/>
                          </a:lnTo>
                          <a:lnTo>
                            <a:pt x="1316" y="1043"/>
                          </a:lnTo>
                          <a:lnTo>
                            <a:pt x="1348" y="1132"/>
                          </a:lnTo>
                          <a:lnTo>
                            <a:pt x="1402" y="1285"/>
                          </a:lnTo>
                          <a:lnTo>
                            <a:pt x="1459" y="1414"/>
                          </a:lnTo>
                          <a:lnTo>
                            <a:pt x="1487" y="1485"/>
                          </a:lnTo>
                          <a:lnTo>
                            <a:pt x="1507" y="1572"/>
                          </a:lnTo>
                          <a:lnTo>
                            <a:pt x="1523" y="1676"/>
                          </a:lnTo>
                          <a:lnTo>
                            <a:pt x="1532" y="1792"/>
                          </a:lnTo>
                          <a:lnTo>
                            <a:pt x="1530" y="1902"/>
                          </a:lnTo>
                          <a:lnTo>
                            <a:pt x="1509" y="2166"/>
                          </a:lnTo>
                          <a:lnTo>
                            <a:pt x="1487" y="2322"/>
                          </a:lnTo>
                          <a:lnTo>
                            <a:pt x="1476" y="2363"/>
                          </a:lnTo>
                          <a:lnTo>
                            <a:pt x="1459" y="2400"/>
                          </a:lnTo>
                          <a:lnTo>
                            <a:pt x="1436" y="2430"/>
                          </a:lnTo>
                          <a:lnTo>
                            <a:pt x="1412" y="2451"/>
                          </a:lnTo>
                          <a:lnTo>
                            <a:pt x="1386" y="2469"/>
                          </a:lnTo>
                          <a:lnTo>
                            <a:pt x="1348" y="2481"/>
                          </a:lnTo>
                          <a:lnTo>
                            <a:pt x="1304" y="2488"/>
                          </a:lnTo>
                          <a:lnTo>
                            <a:pt x="1258" y="2491"/>
                          </a:lnTo>
                          <a:lnTo>
                            <a:pt x="1200" y="2483"/>
                          </a:lnTo>
                          <a:lnTo>
                            <a:pt x="1139" y="2469"/>
                          </a:lnTo>
                          <a:lnTo>
                            <a:pt x="1012" y="2429"/>
                          </a:lnTo>
                          <a:lnTo>
                            <a:pt x="862" y="2379"/>
                          </a:lnTo>
                          <a:lnTo>
                            <a:pt x="791" y="2393"/>
                          </a:lnTo>
                          <a:lnTo>
                            <a:pt x="746" y="2399"/>
                          </a:lnTo>
                          <a:lnTo>
                            <a:pt x="692" y="2393"/>
                          </a:lnTo>
                          <a:lnTo>
                            <a:pt x="586" y="2372"/>
                          </a:lnTo>
                          <a:lnTo>
                            <a:pt x="451" y="2337"/>
                          </a:lnTo>
                          <a:lnTo>
                            <a:pt x="330" y="2300"/>
                          </a:lnTo>
                          <a:lnTo>
                            <a:pt x="252" y="2273"/>
                          </a:lnTo>
                          <a:lnTo>
                            <a:pt x="207" y="2253"/>
                          </a:lnTo>
                          <a:lnTo>
                            <a:pt x="164" y="2226"/>
                          </a:lnTo>
                          <a:lnTo>
                            <a:pt x="129" y="2185"/>
                          </a:lnTo>
                          <a:lnTo>
                            <a:pt x="103" y="2138"/>
                          </a:lnTo>
                          <a:lnTo>
                            <a:pt x="81" y="2082"/>
                          </a:lnTo>
                          <a:lnTo>
                            <a:pt x="61" y="2023"/>
                          </a:lnTo>
                          <a:lnTo>
                            <a:pt x="39" y="1931"/>
                          </a:lnTo>
                          <a:lnTo>
                            <a:pt x="27" y="1858"/>
                          </a:lnTo>
                          <a:lnTo>
                            <a:pt x="18" y="1783"/>
                          </a:lnTo>
                          <a:lnTo>
                            <a:pt x="4" y="1669"/>
                          </a:lnTo>
                          <a:lnTo>
                            <a:pt x="0" y="1593"/>
                          </a:lnTo>
                          <a:lnTo>
                            <a:pt x="11" y="1491"/>
                          </a:lnTo>
                          <a:lnTo>
                            <a:pt x="39" y="1343"/>
                          </a:lnTo>
                          <a:lnTo>
                            <a:pt x="68" y="1150"/>
                          </a:lnTo>
                          <a:lnTo>
                            <a:pt x="99" y="1010"/>
                          </a:lnTo>
                          <a:lnTo>
                            <a:pt x="121" y="952"/>
                          </a:lnTo>
                          <a:lnTo>
                            <a:pt x="147" y="899"/>
                          </a:lnTo>
                          <a:lnTo>
                            <a:pt x="169" y="845"/>
                          </a:lnTo>
                          <a:lnTo>
                            <a:pt x="183" y="802"/>
                          </a:lnTo>
                          <a:lnTo>
                            <a:pt x="195" y="723"/>
                          </a:lnTo>
                          <a:lnTo>
                            <a:pt x="173" y="612"/>
                          </a:lnTo>
                          <a:lnTo>
                            <a:pt x="170" y="543"/>
                          </a:lnTo>
                          <a:lnTo>
                            <a:pt x="176" y="474"/>
                          </a:lnTo>
                          <a:lnTo>
                            <a:pt x="186" y="386"/>
                          </a:lnTo>
                          <a:lnTo>
                            <a:pt x="207" y="269"/>
                          </a:lnTo>
                          <a:lnTo>
                            <a:pt x="228" y="185"/>
                          </a:lnTo>
                          <a:lnTo>
                            <a:pt x="254" y="127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62774" name="Group 2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69" y="610"/>
                      <a:ext cx="383" cy="314"/>
                      <a:chOff x="2969" y="610"/>
                      <a:chExt cx="383" cy="314"/>
                    </a:xfrm>
                  </p:grpSpPr>
                  <p:sp>
                    <p:nvSpPr>
                      <p:cNvPr id="62775" name="Freeform 2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69" y="610"/>
                        <a:ext cx="383" cy="314"/>
                      </a:xfrm>
                      <a:custGeom>
                        <a:avLst/>
                        <a:gdLst>
                          <a:gd name="T0" fmla="*/ 87 w 1532"/>
                          <a:gd name="T1" fmla="*/ 0 h 1254"/>
                          <a:gd name="T2" fmla="*/ 88 w 1532"/>
                          <a:gd name="T3" fmla="*/ 3 h 1254"/>
                          <a:gd name="T4" fmla="*/ 91 w 1532"/>
                          <a:gd name="T5" fmla="*/ 11 h 1254"/>
                          <a:gd name="T6" fmla="*/ 93 w 1532"/>
                          <a:gd name="T7" fmla="*/ 16 h 1254"/>
                          <a:gd name="T8" fmla="*/ 94 w 1532"/>
                          <a:gd name="T9" fmla="*/ 21 h 1254"/>
                          <a:gd name="T10" fmla="*/ 95 w 1532"/>
                          <a:gd name="T11" fmla="*/ 28 h 1254"/>
                          <a:gd name="T12" fmla="*/ 96 w 1532"/>
                          <a:gd name="T13" fmla="*/ 35 h 1254"/>
                          <a:gd name="T14" fmla="*/ 96 w 1532"/>
                          <a:gd name="T15" fmla="*/ 42 h 1254"/>
                          <a:gd name="T16" fmla="*/ 94 w 1532"/>
                          <a:gd name="T17" fmla="*/ 58 h 1254"/>
                          <a:gd name="T18" fmla="*/ 93 w 1532"/>
                          <a:gd name="T19" fmla="*/ 68 h 1254"/>
                          <a:gd name="T20" fmla="*/ 92 w 1532"/>
                          <a:gd name="T21" fmla="*/ 71 h 1254"/>
                          <a:gd name="T22" fmla="*/ 91 w 1532"/>
                          <a:gd name="T23" fmla="*/ 73 h 1254"/>
                          <a:gd name="T24" fmla="*/ 90 w 1532"/>
                          <a:gd name="T25" fmla="*/ 75 h 1254"/>
                          <a:gd name="T26" fmla="*/ 88 w 1532"/>
                          <a:gd name="T27" fmla="*/ 76 h 1254"/>
                          <a:gd name="T28" fmla="*/ 87 w 1532"/>
                          <a:gd name="T29" fmla="*/ 77 h 1254"/>
                          <a:gd name="T30" fmla="*/ 84 w 1532"/>
                          <a:gd name="T31" fmla="*/ 78 h 1254"/>
                          <a:gd name="T32" fmla="*/ 82 w 1532"/>
                          <a:gd name="T33" fmla="*/ 78 h 1254"/>
                          <a:gd name="T34" fmla="*/ 79 w 1532"/>
                          <a:gd name="T35" fmla="*/ 79 h 1254"/>
                          <a:gd name="T36" fmla="*/ 75 w 1532"/>
                          <a:gd name="T37" fmla="*/ 78 h 1254"/>
                          <a:gd name="T38" fmla="*/ 71 w 1532"/>
                          <a:gd name="T39" fmla="*/ 77 h 1254"/>
                          <a:gd name="T40" fmla="*/ 63 w 1532"/>
                          <a:gd name="T41" fmla="*/ 75 h 1254"/>
                          <a:gd name="T42" fmla="*/ 54 w 1532"/>
                          <a:gd name="T43" fmla="*/ 72 h 1254"/>
                          <a:gd name="T44" fmla="*/ 49 w 1532"/>
                          <a:gd name="T45" fmla="*/ 73 h 1254"/>
                          <a:gd name="T46" fmla="*/ 47 w 1532"/>
                          <a:gd name="T47" fmla="*/ 73 h 1254"/>
                          <a:gd name="T48" fmla="*/ 43 w 1532"/>
                          <a:gd name="T49" fmla="*/ 73 h 1254"/>
                          <a:gd name="T50" fmla="*/ 37 w 1532"/>
                          <a:gd name="T51" fmla="*/ 71 h 1254"/>
                          <a:gd name="T52" fmla="*/ 28 w 1532"/>
                          <a:gd name="T53" fmla="*/ 69 h 1254"/>
                          <a:gd name="T54" fmla="*/ 21 w 1532"/>
                          <a:gd name="T55" fmla="*/ 67 h 1254"/>
                          <a:gd name="T56" fmla="*/ 16 w 1532"/>
                          <a:gd name="T57" fmla="*/ 65 h 1254"/>
                          <a:gd name="T58" fmla="*/ 13 w 1532"/>
                          <a:gd name="T59" fmla="*/ 64 h 1254"/>
                          <a:gd name="T60" fmla="*/ 10 w 1532"/>
                          <a:gd name="T61" fmla="*/ 62 h 1254"/>
                          <a:gd name="T62" fmla="*/ 8 w 1532"/>
                          <a:gd name="T63" fmla="*/ 60 h 1254"/>
                          <a:gd name="T64" fmla="*/ 6 w 1532"/>
                          <a:gd name="T65" fmla="*/ 57 h 1254"/>
                          <a:gd name="T66" fmla="*/ 5 w 1532"/>
                          <a:gd name="T67" fmla="*/ 53 h 1254"/>
                          <a:gd name="T68" fmla="*/ 4 w 1532"/>
                          <a:gd name="T69" fmla="*/ 49 h 1254"/>
                          <a:gd name="T70" fmla="*/ 3 w 1532"/>
                          <a:gd name="T71" fmla="*/ 44 h 1254"/>
                          <a:gd name="T72" fmla="*/ 2 w 1532"/>
                          <a:gd name="T73" fmla="*/ 39 h 1254"/>
                          <a:gd name="T74" fmla="*/ 1 w 1532"/>
                          <a:gd name="T75" fmla="*/ 34 h 1254"/>
                          <a:gd name="T76" fmla="*/ 0 w 1532"/>
                          <a:gd name="T77" fmla="*/ 27 h 1254"/>
                          <a:gd name="T78" fmla="*/ 0 w 1532"/>
                          <a:gd name="T79" fmla="*/ 22 h 1254"/>
                          <a:gd name="T80" fmla="*/ 1 w 1532"/>
                          <a:gd name="T81" fmla="*/ 16 h 1254"/>
                          <a:gd name="T82" fmla="*/ 1 w 1532"/>
                          <a:gd name="T83" fmla="*/ 12 h 1254"/>
                          <a:gd name="T84" fmla="*/ 3 w 1532"/>
                          <a:gd name="T85" fmla="*/ 12 h 1254"/>
                          <a:gd name="T86" fmla="*/ 6 w 1532"/>
                          <a:gd name="T87" fmla="*/ 13 h 1254"/>
                          <a:gd name="T88" fmla="*/ 9 w 1532"/>
                          <a:gd name="T89" fmla="*/ 13 h 1254"/>
                          <a:gd name="T90" fmla="*/ 15 w 1532"/>
                          <a:gd name="T91" fmla="*/ 13 h 1254"/>
                          <a:gd name="T92" fmla="*/ 20 w 1532"/>
                          <a:gd name="T93" fmla="*/ 13 h 1254"/>
                          <a:gd name="T94" fmla="*/ 27 w 1532"/>
                          <a:gd name="T95" fmla="*/ 13 h 1254"/>
                          <a:gd name="T96" fmla="*/ 33 w 1532"/>
                          <a:gd name="T97" fmla="*/ 14 h 1254"/>
                          <a:gd name="T98" fmla="*/ 39 w 1532"/>
                          <a:gd name="T99" fmla="*/ 13 h 1254"/>
                          <a:gd name="T100" fmla="*/ 44 w 1532"/>
                          <a:gd name="T101" fmla="*/ 13 h 1254"/>
                          <a:gd name="T102" fmla="*/ 48 w 1532"/>
                          <a:gd name="T103" fmla="*/ 13 h 1254"/>
                          <a:gd name="T104" fmla="*/ 52 w 1532"/>
                          <a:gd name="T105" fmla="*/ 12 h 1254"/>
                          <a:gd name="T106" fmla="*/ 56 w 1532"/>
                          <a:gd name="T107" fmla="*/ 12 h 1254"/>
                          <a:gd name="T108" fmla="*/ 60 w 1532"/>
                          <a:gd name="T109" fmla="*/ 10 h 1254"/>
                          <a:gd name="T110" fmla="*/ 64 w 1532"/>
                          <a:gd name="T111" fmla="*/ 9 h 1254"/>
                          <a:gd name="T112" fmla="*/ 70 w 1532"/>
                          <a:gd name="T113" fmla="*/ 7 h 1254"/>
                          <a:gd name="T114" fmla="*/ 74 w 1532"/>
                          <a:gd name="T115" fmla="*/ 5 h 1254"/>
                          <a:gd name="T116" fmla="*/ 79 w 1532"/>
                          <a:gd name="T117" fmla="*/ 3 h 1254"/>
                          <a:gd name="T118" fmla="*/ 83 w 1532"/>
                          <a:gd name="T119" fmla="*/ 1 h 1254"/>
                          <a:gd name="T120" fmla="*/ 85 w 1532"/>
                          <a:gd name="T121" fmla="*/ 0 h 1254"/>
                          <a:gd name="T122" fmla="*/ 87 w 1532"/>
                          <a:gd name="T123" fmla="*/ 0 h 1254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1532"/>
                          <a:gd name="T187" fmla="*/ 0 h 1254"/>
                          <a:gd name="T188" fmla="*/ 1532 w 1532"/>
                          <a:gd name="T189" fmla="*/ 1254 h 1254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1532" h="1254">
                            <a:moveTo>
                              <a:pt x="1385" y="0"/>
                            </a:moveTo>
                            <a:lnTo>
                              <a:pt x="1402" y="50"/>
                            </a:lnTo>
                            <a:lnTo>
                              <a:pt x="1459" y="179"/>
                            </a:lnTo>
                            <a:lnTo>
                              <a:pt x="1487" y="250"/>
                            </a:lnTo>
                            <a:lnTo>
                              <a:pt x="1508" y="335"/>
                            </a:lnTo>
                            <a:lnTo>
                              <a:pt x="1523" y="440"/>
                            </a:lnTo>
                            <a:lnTo>
                              <a:pt x="1532" y="555"/>
                            </a:lnTo>
                            <a:lnTo>
                              <a:pt x="1530" y="667"/>
                            </a:lnTo>
                            <a:lnTo>
                              <a:pt x="1509" y="931"/>
                            </a:lnTo>
                            <a:lnTo>
                              <a:pt x="1487" y="1085"/>
                            </a:lnTo>
                            <a:lnTo>
                              <a:pt x="1477" y="1127"/>
                            </a:lnTo>
                            <a:lnTo>
                              <a:pt x="1459" y="1164"/>
                            </a:lnTo>
                            <a:lnTo>
                              <a:pt x="1436" y="1193"/>
                            </a:lnTo>
                            <a:lnTo>
                              <a:pt x="1413" y="1215"/>
                            </a:lnTo>
                            <a:lnTo>
                              <a:pt x="1386" y="1233"/>
                            </a:lnTo>
                            <a:lnTo>
                              <a:pt x="1348" y="1245"/>
                            </a:lnTo>
                            <a:lnTo>
                              <a:pt x="1304" y="1252"/>
                            </a:lnTo>
                            <a:lnTo>
                              <a:pt x="1258" y="1254"/>
                            </a:lnTo>
                            <a:lnTo>
                              <a:pt x="1200" y="1247"/>
                            </a:lnTo>
                            <a:lnTo>
                              <a:pt x="1139" y="1233"/>
                            </a:lnTo>
                            <a:lnTo>
                              <a:pt x="1012" y="1192"/>
                            </a:lnTo>
                            <a:lnTo>
                              <a:pt x="863" y="1142"/>
                            </a:lnTo>
                            <a:lnTo>
                              <a:pt x="791" y="1157"/>
                            </a:lnTo>
                            <a:lnTo>
                              <a:pt x="746" y="1163"/>
                            </a:lnTo>
                            <a:lnTo>
                              <a:pt x="693" y="1157"/>
                            </a:lnTo>
                            <a:lnTo>
                              <a:pt x="586" y="1135"/>
                            </a:lnTo>
                            <a:lnTo>
                              <a:pt x="452" y="1101"/>
                            </a:lnTo>
                            <a:lnTo>
                              <a:pt x="330" y="1064"/>
                            </a:lnTo>
                            <a:lnTo>
                              <a:pt x="252" y="1037"/>
                            </a:lnTo>
                            <a:lnTo>
                              <a:pt x="207" y="1016"/>
                            </a:lnTo>
                            <a:lnTo>
                              <a:pt x="164" y="989"/>
                            </a:lnTo>
                            <a:lnTo>
                              <a:pt x="130" y="949"/>
                            </a:lnTo>
                            <a:lnTo>
                              <a:pt x="103" y="902"/>
                            </a:lnTo>
                            <a:lnTo>
                              <a:pt x="81" y="846"/>
                            </a:lnTo>
                            <a:lnTo>
                              <a:pt x="61" y="788"/>
                            </a:lnTo>
                            <a:lnTo>
                              <a:pt x="39" y="696"/>
                            </a:lnTo>
                            <a:lnTo>
                              <a:pt x="27" y="622"/>
                            </a:lnTo>
                            <a:lnTo>
                              <a:pt x="18" y="547"/>
                            </a:lnTo>
                            <a:lnTo>
                              <a:pt x="4" y="433"/>
                            </a:lnTo>
                            <a:lnTo>
                              <a:pt x="0" y="357"/>
                            </a:lnTo>
                            <a:lnTo>
                              <a:pt x="11" y="256"/>
                            </a:lnTo>
                            <a:lnTo>
                              <a:pt x="20" y="189"/>
                            </a:lnTo>
                            <a:lnTo>
                              <a:pt x="51" y="193"/>
                            </a:lnTo>
                            <a:lnTo>
                              <a:pt x="99" y="207"/>
                            </a:lnTo>
                            <a:lnTo>
                              <a:pt x="146" y="212"/>
                            </a:lnTo>
                            <a:lnTo>
                              <a:pt x="239" y="211"/>
                            </a:lnTo>
                            <a:lnTo>
                              <a:pt x="317" y="207"/>
                            </a:lnTo>
                            <a:lnTo>
                              <a:pt x="427" y="212"/>
                            </a:lnTo>
                            <a:lnTo>
                              <a:pt x="524" y="215"/>
                            </a:lnTo>
                            <a:lnTo>
                              <a:pt x="617" y="212"/>
                            </a:lnTo>
                            <a:lnTo>
                              <a:pt x="694" y="208"/>
                            </a:lnTo>
                            <a:lnTo>
                              <a:pt x="762" y="205"/>
                            </a:lnTo>
                            <a:lnTo>
                              <a:pt x="836" y="194"/>
                            </a:lnTo>
                            <a:lnTo>
                              <a:pt x="892" y="182"/>
                            </a:lnTo>
                            <a:lnTo>
                              <a:pt x="965" y="155"/>
                            </a:lnTo>
                            <a:lnTo>
                              <a:pt x="1029" y="136"/>
                            </a:lnTo>
                            <a:lnTo>
                              <a:pt x="1110" y="111"/>
                            </a:lnTo>
                            <a:lnTo>
                              <a:pt x="1188" y="79"/>
                            </a:lnTo>
                            <a:lnTo>
                              <a:pt x="1262" y="48"/>
                            </a:lnTo>
                            <a:lnTo>
                              <a:pt x="1325" y="15"/>
                            </a:lnTo>
                            <a:lnTo>
                              <a:pt x="1358" y="1"/>
                            </a:lnTo>
                            <a:lnTo>
                              <a:pt x="1385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2776" name="Freeform 2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5" y="610"/>
                        <a:ext cx="177" cy="314"/>
                      </a:xfrm>
                      <a:custGeom>
                        <a:avLst/>
                        <a:gdLst>
                          <a:gd name="T0" fmla="*/ 35 w 706"/>
                          <a:gd name="T1" fmla="*/ 0 h 1254"/>
                          <a:gd name="T2" fmla="*/ 36 w 706"/>
                          <a:gd name="T3" fmla="*/ 3 h 1254"/>
                          <a:gd name="T4" fmla="*/ 40 w 706"/>
                          <a:gd name="T5" fmla="*/ 11 h 1254"/>
                          <a:gd name="T6" fmla="*/ 42 w 706"/>
                          <a:gd name="T7" fmla="*/ 16 h 1254"/>
                          <a:gd name="T8" fmla="*/ 43 w 706"/>
                          <a:gd name="T9" fmla="*/ 21 h 1254"/>
                          <a:gd name="T10" fmla="*/ 44 w 706"/>
                          <a:gd name="T11" fmla="*/ 28 h 1254"/>
                          <a:gd name="T12" fmla="*/ 44 w 706"/>
                          <a:gd name="T13" fmla="*/ 35 h 1254"/>
                          <a:gd name="T14" fmla="*/ 44 w 706"/>
                          <a:gd name="T15" fmla="*/ 42 h 1254"/>
                          <a:gd name="T16" fmla="*/ 43 w 706"/>
                          <a:gd name="T17" fmla="*/ 58 h 1254"/>
                          <a:gd name="T18" fmla="*/ 42 w 706"/>
                          <a:gd name="T19" fmla="*/ 68 h 1254"/>
                          <a:gd name="T20" fmla="*/ 41 w 706"/>
                          <a:gd name="T21" fmla="*/ 71 h 1254"/>
                          <a:gd name="T22" fmla="*/ 40 w 706"/>
                          <a:gd name="T23" fmla="*/ 73 h 1254"/>
                          <a:gd name="T24" fmla="*/ 38 w 706"/>
                          <a:gd name="T25" fmla="*/ 75 h 1254"/>
                          <a:gd name="T26" fmla="*/ 37 w 706"/>
                          <a:gd name="T27" fmla="*/ 76 h 1254"/>
                          <a:gd name="T28" fmla="*/ 35 w 706"/>
                          <a:gd name="T29" fmla="*/ 77 h 1254"/>
                          <a:gd name="T30" fmla="*/ 33 w 706"/>
                          <a:gd name="T31" fmla="*/ 78 h 1254"/>
                          <a:gd name="T32" fmla="*/ 30 w 706"/>
                          <a:gd name="T33" fmla="*/ 78 h 1254"/>
                          <a:gd name="T34" fmla="*/ 27 w 706"/>
                          <a:gd name="T35" fmla="*/ 79 h 1254"/>
                          <a:gd name="T36" fmla="*/ 24 w 706"/>
                          <a:gd name="T37" fmla="*/ 78 h 1254"/>
                          <a:gd name="T38" fmla="*/ 20 w 706"/>
                          <a:gd name="T39" fmla="*/ 77 h 1254"/>
                          <a:gd name="T40" fmla="*/ 12 w 706"/>
                          <a:gd name="T41" fmla="*/ 75 h 1254"/>
                          <a:gd name="T42" fmla="*/ 3 w 706"/>
                          <a:gd name="T43" fmla="*/ 72 h 1254"/>
                          <a:gd name="T44" fmla="*/ 2 w 706"/>
                          <a:gd name="T45" fmla="*/ 71 h 1254"/>
                          <a:gd name="T46" fmla="*/ 1 w 706"/>
                          <a:gd name="T47" fmla="*/ 70 h 1254"/>
                          <a:gd name="T48" fmla="*/ 0 w 706"/>
                          <a:gd name="T49" fmla="*/ 68 h 1254"/>
                          <a:gd name="T50" fmla="*/ 0 w 706"/>
                          <a:gd name="T51" fmla="*/ 67 h 1254"/>
                          <a:gd name="T52" fmla="*/ 1 w 706"/>
                          <a:gd name="T53" fmla="*/ 64 h 1254"/>
                          <a:gd name="T54" fmla="*/ 4 w 706"/>
                          <a:gd name="T55" fmla="*/ 59 h 1254"/>
                          <a:gd name="T56" fmla="*/ 8 w 706"/>
                          <a:gd name="T57" fmla="*/ 51 h 1254"/>
                          <a:gd name="T58" fmla="*/ 10 w 706"/>
                          <a:gd name="T59" fmla="*/ 47 h 1254"/>
                          <a:gd name="T60" fmla="*/ 13 w 706"/>
                          <a:gd name="T61" fmla="*/ 42 h 1254"/>
                          <a:gd name="T62" fmla="*/ 16 w 706"/>
                          <a:gd name="T63" fmla="*/ 37 h 1254"/>
                          <a:gd name="T64" fmla="*/ 18 w 706"/>
                          <a:gd name="T65" fmla="*/ 32 h 1254"/>
                          <a:gd name="T66" fmla="*/ 21 w 706"/>
                          <a:gd name="T67" fmla="*/ 28 h 1254"/>
                          <a:gd name="T68" fmla="*/ 23 w 706"/>
                          <a:gd name="T69" fmla="*/ 23 h 1254"/>
                          <a:gd name="T70" fmla="*/ 26 w 706"/>
                          <a:gd name="T71" fmla="*/ 17 h 1254"/>
                          <a:gd name="T72" fmla="*/ 29 w 706"/>
                          <a:gd name="T73" fmla="*/ 12 h 1254"/>
                          <a:gd name="T74" fmla="*/ 32 w 706"/>
                          <a:gd name="T75" fmla="*/ 7 h 1254"/>
                          <a:gd name="T76" fmla="*/ 33 w 706"/>
                          <a:gd name="T77" fmla="*/ 3 h 1254"/>
                          <a:gd name="T78" fmla="*/ 34 w 706"/>
                          <a:gd name="T79" fmla="*/ 1 h 1254"/>
                          <a:gd name="T80" fmla="*/ 35 w 706"/>
                          <a:gd name="T81" fmla="*/ 0 h 125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w 706"/>
                          <a:gd name="T124" fmla="*/ 0 h 1254"/>
                          <a:gd name="T125" fmla="*/ 706 w 706"/>
                          <a:gd name="T126" fmla="*/ 1254 h 1254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T123" t="T124" r="T125" b="T126"/>
                        <a:pathLst>
                          <a:path w="706" h="1254">
                            <a:moveTo>
                              <a:pt x="559" y="0"/>
                            </a:moveTo>
                            <a:lnTo>
                              <a:pt x="576" y="50"/>
                            </a:lnTo>
                            <a:lnTo>
                              <a:pt x="633" y="179"/>
                            </a:lnTo>
                            <a:lnTo>
                              <a:pt x="661" y="250"/>
                            </a:lnTo>
                            <a:lnTo>
                              <a:pt x="682" y="335"/>
                            </a:lnTo>
                            <a:lnTo>
                              <a:pt x="697" y="440"/>
                            </a:lnTo>
                            <a:lnTo>
                              <a:pt x="706" y="555"/>
                            </a:lnTo>
                            <a:lnTo>
                              <a:pt x="704" y="667"/>
                            </a:lnTo>
                            <a:lnTo>
                              <a:pt x="683" y="931"/>
                            </a:lnTo>
                            <a:lnTo>
                              <a:pt x="661" y="1085"/>
                            </a:lnTo>
                            <a:lnTo>
                              <a:pt x="651" y="1127"/>
                            </a:lnTo>
                            <a:lnTo>
                              <a:pt x="633" y="1164"/>
                            </a:lnTo>
                            <a:lnTo>
                              <a:pt x="610" y="1193"/>
                            </a:lnTo>
                            <a:lnTo>
                              <a:pt x="587" y="1215"/>
                            </a:lnTo>
                            <a:lnTo>
                              <a:pt x="560" y="1233"/>
                            </a:lnTo>
                            <a:lnTo>
                              <a:pt x="524" y="1245"/>
                            </a:lnTo>
                            <a:lnTo>
                              <a:pt x="480" y="1252"/>
                            </a:lnTo>
                            <a:lnTo>
                              <a:pt x="433" y="1254"/>
                            </a:lnTo>
                            <a:lnTo>
                              <a:pt x="375" y="1247"/>
                            </a:lnTo>
                            <a:lnTo>
                              <a:pt x="313" y="1233"/>
                            </a:lnTo>
                            <a:lnTo>
                              <a:pt x="186" y="1192"/>
                            </a:lnTo>
                            <a:lnTo>
                              <a:pt x="38" y="1142"/>
                            </a:lnTo>
                            <a:lnTo>
                              <a:pt x="23" y="1130"/>
                            </a:lnTo>
                            <a:lnTo>
                              <a:pt x="7" y="1109"/>
                            </a:lnTo>
                            <a:lnTo>
                              <a:pt x="2" y="1090"/>
                            </a:lnTo>
                            <a:lnTo>
                              <a:pt x="0" y="1062"/>
                            </a:lnTo>
                            <a:lnTo>
                              <a:pt x="13" y="1027"/>
                            </a:lnTo>
                            <a:lnTo>
                              <a:pt x="59" y="943"/>
                            </a:lnTo>
                            <a:lnTo>
                              <a:pt x="126" y="819"/>
                            </a:lnTo>
                            <a:lnTo>
                              <a:pt x="160" y="755"/>
                            </a:lnTo>
                            <a:lnTo>
                              <a:pt x="205" y="668"/>
                            </a:lnTo>
                            <a:lnTo>
                              <a:pt x="246" y="596"/>
                            </a:lnTo>
                            <a:lnTo>
                              <a:pt x="288" y="517"/>
                            </a:lnTo>
                            <a:lnTo>
                              <a:pt x="328" y="442"/>
                            </a:lnTo>
                            <a:lnTo>
                              <a:pt x="367" y="371"/>
                            </a:lnTo>
                            <a:lnTo>
                              <a:pt x="420" y="274"/>
                            </a:lnTo>
                            <a:lnTo>
                              <a:pt x="465" y="188"/>
                            </a:lnTo>
                            <a:lnTo>
                              <a:pt x="508" y="106"/>
                            </a:lnTo>
                            <a:lnTo>
                              <a:pt x="532" y="53"/>
                            </a:lnTo>
                            <a:lnTo>
                              <a:pt x="547" y="21"/>
                            </a:lnTo>
                            <a:lnTo>
                              <a:pt x="559" y="0"/>
                            </a:ln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  <p:sp>
                <p:nvSpPr>
                  <p:cNvPr id="62772" name="Freeform 269"/>
                  <p:cNvSpPr>
                    <a:spLocks/>
                  </p:cNvSpPr>
                  <p:nvPr/>
                </p:nvSpPr>
                <p:spPr bwMode="auto">
                  <a:xfrm>
                    <a:off x="3016" y="444"/>
                    <a:ext cx="71" cy="61"/>
                  </a:xfrm>
                  <a:custGeom>
                    <a:avLst/>
                    <a:gdLst>
                      <a:gd name="T0" fmla="*/ 0 w 285"/>
                      <a:gd name="T1" fmla="*/ 15 h 244"/>
                      <a:gd name="T2" fmla="*/ 2 w 285"/>
                      <a:gd name="T3" fmla="*/ 15 h 244"/>
                      <a:gd name="T4" fmla="*/ 4 w 285"/>
                      <a:gd name="T5" fmla="*/ 13 h 244"/>
                      <a:gd name="T6" fmla="*/ 7 w 285"/>
                      <a:gd name="T7" fmla="*/ 11 h 244"/>
                      <a:gd name="T8" fmla="*/ 8 w 285"/>
                      <a:gd name="T9" fmla="*/ 10 h 244"/>
                      <a:gd name="T10" fmla="*/ 9 w 285"/>
                      <a:gd name="T11" fmla="*/ 8 h 244"/>
                      <a:gd name="T12" fmla="*/ 10 w 285"/>
                      <a:gd name="T13" fmla="*/ 6 h 244"/>
                      <a:gd name="T14" fmla="*/ 11 w 285"/>
                      <a:gd name="T15" fmla="*/ 5 h 244"/>
                      <a:gd name="T16" fmla="*/ 12 w 285"/>
                      <a:gd name="T17" fmla="*/ 3 h 244"/>
                      <a:gd name="T18" fmla="*/ 14 w 285"/>
                      <a:gd name="T19" fmla="*/ 2 h 244"/>
                      <a:gd name="T20" fmla="*/ 15 w 285"/>
                      <a:gd name="T21" fmla="*/ 1 h 244"/>
                      <a:gd name="T22" fmla="*/ 18 w 285"/>
                      <a:gd name="T23" fmla="*/ 0 h 24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85"/>
                      <a:gd name="T37" fmla="*/ 0 h 244"/>
                      <a:gd name="T38" fmla="*/ 285 w 285"/>
                      <a:gd name="T39" fmla="*/ 244 h 24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85" h="244">
                        <a:moveTo>
                          <a:pt x="0" y="244"/>
                        </a:moveTo>
                        <a:lnTo>
                          <a:pt x="32" y="230"/>
                        </a:lnTo>
                        <a:lnTo>
                          <a:pt x="67" y="209"/>
                        </a:lnTo>
                        <a:lnTo>
                          <a:pt x="110" y="178"/>
                        </a:lnTo>
                        <a:lnTo>
                          <a:pt x="133" y="153"/>
                        </a:lnTo>
                        <a:lnTo>
                          <a:pt x="148" y="128"/>
                        </a:lnTo>
                        <a:lnTo>
                          <a:pt x="164" y="99"/>
                        </a:lnTo>
                        <a:lnTo>
                          <a:pt x="181" y="70"/>
                        </a:lnTo>
                        <a:lnTo>
                          <a:pt x="199" y="47"/>
                        </a:lnTo>
                        <a:lnTo>
                          <a:pt x="219" y="32"/>
                        </a:lnTo>
                        <a:lnTo>
                          <a:pt x="246" y="15"/>
                        </a:lnTo>
                        <a:lnTo>
                          <a:pt x="285" y="0"/>
                        </a:lnTo>
                      </a:path>
                    </a:pathLst>
                  </a:cu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62777" name="Group 270"/>
              <p:cNvGrpSpPr>
                <a:grpSpLocks/>
              </p:cNvGrpSpPr>
              <p:nvPr/>
            </p:nvGrpSpPr>
            <p:grpSpPr bwMode="auto">
              <a:xfrm>
                <a:off x="2544" y="414"/>
                <a:ext cx="579" cy="456"/>
                <a:chOff x="2544" y="414"/>
                <a:chExt cx="579" cy="456"/>
              </a:xfrm>
            </p:grpSpPr>
            <p:grpSp>
              <p:nvGrpSpPr>
                <p:cNvPr id="62780" name="Group 271"/>
                <p:cNvGrpSpPr>
                  <a:grpSpLocks/>
                </p:cNvGrpSpPr>
                <p:nvPr/>
              </p:nvGrpSpPr>
              <p:grpSpPr bwMode="auto">
                <a:xfrm>
                  <a:off x="2544" y="414"/>
                  <a:ext cx="579" cy="456"/>
                  <a:chOff x="2544" y="414"/>
                  <a:chExt cx="579" cy="456"/>
                </a:xfrm>
              </p:grpSpPr>
              <p:grpSp>
                <p:nvGrpSpPr>
                  <p:cNvPr id="62809" name="Group 272"/>
                  <p:cNvGrpSpPr>
                    <a:grpSpLocks/>
                  </p:cNvGrpSpPr>
                  <p:nvPr/>
                </p:nvGrpSpPr>
                <p:grpSpPr bwMode="auto">
                  <a:xfrm>
                    <a:off x="2627" y="414"/>
                    <a:ext cx="474" cy="417"/>
                    <a:chOff x="2627" y="414"/>
                    <a:chExt cx="474" cy="417"/>
                  </a:xfrm>
                </p:grpSpPr>
                <p:sp>
                  <p:nvSpPr>
                    <p:cNvPr id="62767" name="Freeform 273"/>
                    <p:cNvSpPr>
                      <a:spLocks/>
                    </p:cNvSpPr>
                    <p:nvPr/>
                  </p:nvSpPr>
                  <p:spPr bwMode="auto">
                    <a:xfrm>
                      <a:off x="2627" y="414"/>
                      <a:ext cx="287" cy="417"/>
                    </a:xfrm>
                    <a:custGeom>
                      <a:avLst/>
                      <a:gdLst>
                        <a:gd name="T0" fmla="*/ 72 w 1149"/>
                        <a:gd name="T1" fmla="*/ 0 h 1668"/>
                        <a:gd name="T2" fmla="*/ 72 w 1149"/>
                        <a:gd name="T3" fmla="*/ 21 h 1668"/>
                        <a:gd name="T4" fmla="*/ 71 w 1149"/>
                        <a:gd name="T5" fmla="*/ 23 h 1668"/>
                        <a:gd name="T6" fmla="*/ 70 w 1149"/>
                        <a:gd name="T7" fmla="*/ 25 h 1668"/>
                        <a:gd name="T8" fmla="*/ 69 w 1149"/>
                        <a:gd name="T9" fmla="*/ 26 h 1668"/>
                        <a:gd name="T10" fmla="*/ 68 w 1149"/>
                        <a:gd name="T11" fmla="*/ 28 h 1668"/>
                        <a:gd name="T12" fmla="*/ 66 w 1149"/>
                        <a:gd name="T13" fmla="*/ 29 h 1668"/>
                        <a:gd name="T14" fmla="*/ 64 w 1149"/>
                        <a:gd name="T15" fmla="*/ 30 h 1668"/>
                        <a:gd name="T16" fmla="*/ 62 w 1149"/>
                        <a:gd name="T17" fmla="*/ 30 h 1668"/>
                        <a:gd name="T18" fmla="*/ 60 w 1149"/>
                        <a:gd name="T19" fmla="*/ 31 h 1668"/>
                        <a:gd name="T20" fmla="*/ 58 w 1149"/>
                        <a:gd name="T21" fmla="*/ 33 h 1668"/>
                        <a:gd name="T22" fmla="*/ 56 w 1149"/>
                        <a:gd name="T23" fmla="*/ 34 h 1668"/>
                        <a:gd name="T24" fmla="*/ 55 w 1149"/>
                        <a:gd name="T25" fmla="*/ 35 h 1668"/>
                        <a:gd name="T26" fmla="*/ 54 w 1149"/>
                        <a:gd name="T27" fmla="*/ 37 h 1668"/>
                        <a:gd name="T28" fmla="*/ 53 w 1149"/>
                        <a:gd name="T29" fmla="*/ 38 h 1668"/>
                        <a:gd name="T30" fmla="*/ 52 w 1149"/>
                        <a:gd name="T31" fmla="*/ 41 h 1668"/>
                        <a:gd name="T32" fmla="*/ 50 w 1149"/>
                        <a:gd name="T33" fmla="*/ 44 h 1668"/>
                        <a:gd name="T34" fmla="*/ 48 w 1149"/>
                        <a:gd name="T35" fmla="*/ 48 h 1668"/>
                        <a:gd name="T36" fmla="*/ 47 w 1149"/>
                        <a:gd name="T37" fmla="*/ 51 h 1668"/>
                        <a:gd name="T38" fmla="*/ 46 w 1149"/>
                        <a:gd name="T39" fmla="*/ 53 h 1668"/>
                        <a:gd name="T40" fmla="*/ 46 w 1149"/>
                        <a:gd name="T41" fmla="*/ 55 h 1668"/>
                        <a:gd name="T42" fmla="*/ 46 w 1149"/>
                        <a:gd name="T43" fmla="*/ 57 h 1668"/>
                        <a:gd name="T44" fmla="*/ 46 w 1149"/>
                        <a:gd name="T45" fmla="*/ 59 h 1668"/>
                        <a:gd name="T46" fmla="*/ 46 w 1149"/>
                        <a:gd name="T47" fmla="*/ 61 h 1668"/>
                        <a:gd name="T48" fmla="*/ 47 w 1149"/>
                        <a:gd name="T49" fmla="*/ 64 h 1668"/>
                        <a:gd name="T50" fmla="*/ 47 w 1149"/>
                        <a:gd name="T51" fmla="*/ 66 h 1668"/>
                        <a:gd name="T52" fmla="*/ 47 w 1149"/>
                        <a:gd name="T53" fmla="*/ 68 h 1668"/>
                        <a:gd name="T54" fmla="*/ 47 w 1149"/>
                        <a:gd name="T55" fmla="*/ 70 h 1668"/>
                        <a:gd name="T56" fmla="*/ 46 w 1149"/>
                        <a:gd name="T57" fmla="*/ 72 h 1668"/>
                        <a:gd name="T58" fmla="*/ 46 w 1149"/>
                        <a:gd name="T59" fmla="*/ 76 h 1668"/>
                        <a:gd name="T60" fmla="*/ 45 w 1149"/>
                        <a:gd name="T61" fmla="*/ 78 h 1668"/>
                        <a:gd name="T62" fmla="*/ 44 w 1149"/>
                        <a:gd name="T63" fmla="*/ 80 h 1668"/>
                        <a:gd name="T64" fmla="*/ 43 w 1149"/>
                        <a:gd name="T65" fmla="*/ 83 h 1668"/>
                        <a:gd name="T66" fmla="*/ 42 w 1149"/>
                        <a:gd name="T67" fmla="*/ 84 h 1668"/>
                        <a:gd name="T68" fmla="*/ 41 w 1149"/>
                        <a:gd name="T69" fmla="*/ 85 h 1668"/>
                        <a:gd name="T70" fmla="*/ 40 w 1149"/>
                        <a:gd name="T71" fmla="*/ 86 h 1668"/>
                        <a:gd name="T72" fmla="*/ 38 w 1149"/>
                        <a:gd name="T73" fmla="*/ 87 h 1668"/>
                        <a:gd name="T74" fmla="*/ 35 w 1149"/>
                        <a:gd name="T75" fmla="*/ 88 h 1668"/>
                        <a:gd name="T76" fmla="*/ 33 w 1149"/>
                        <a:gd name="T77" fmla="*/ 90 h 1668"/>
                        <a:gd name="T78" fmla="*/ 29 w 1149"/>
                        <a:gd name="T79" fmla="*/ 91 h 1668"/>
                        <a:gd name="T80" fmla="*/ 26 w 1149"/>
                        <a:gd name="T81" fmla="*/ 93 h 1668"/>
                        <a:gd name="T82" fmla="*/ 21 w 1149"/>
                        <a:gd name="T83" fmla="*/ 95 h 1668"/>
                        <a:gd name="T84" fmla="*/ 17 w 1149"/>
                        <a:gd name="T85" fmla="*/ 97 h 1668"/>
                        <a:gd name="T86" fmla="*/ 11 w 1149"/>
                        <a:gd name="T87" fmla="*/ 99 h 1668"/>
                        <a:gd name="T88" fmla="*/ 5 w 1149"/>
                        <a:gd name="T89" fmla="*/ 102 h 1668"/>
                        <a:gd name="T90" fmla="*/ 0 w 1149"/>
                        <a:gd name="T91" fmla="*/ 104 h 1668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w 1149"/>
                        <a:gd name="T139" fmla="*/ 0 h 1668"/>
                        <a:gd name="T140" fmla="*/ 1149 w 1149"/>
                        <a:gd name="T141" fmla="*/ 1668 h 1668"/>
                      </a:gdLst>
                      <a:ahLst/>
                      <a:cxnLst>
                        <a:cxn ang="T92">
                          <a:pos x="T0" y="T1"/>
                        </a:cxn>
                        <a:cxn ang="T93">
                          <a:pos x="T2" y="T3"/>
                        </a:cxn>
                        <a:cxn ang="T94">
                          <a:pos x="T4" y="T5"/>
                        </a:cxn>
                        <a:cxn ang="T95">
                          <a:pos x="T6" y="T7"/>
                        </a:cxn>
                        <a:cxn ang="T96">
                          <a:pos x="T8" y="T9"/>
                        </a:cxn>
                        <a:cxn ang="T97">
                          <a:pos x="T10" y="T11"/>
                        </a:cxn>
                        <a:cxn ang="T98">
                          <a:pos x="T12" y="T13"/>
                        </a:cxn>
                        <a:cxn ang="T99">
                          <a:pos x="T14" y="T15"/>
                        </a:cxn>
                        <a:cxn ang="T100">
                          <a:pos x="T16" y="T17"/>
                        </a:cxn>
                        <a:cxn ang="T101">
                          <a:pos x="T18" y="T19"/>
                        </a:cxn>
                        <a:cxn ang="T102">
                          <a:pos x="T20" y="T21"/>
                        </a:cxn>
                        <a:cxn ang="T103">
                          <a:pos x="T22" y="T23"/>
                        </a:cxn>
                        <a:cxn ang="T104">
                          <a:pos x="T24" y="T25"/>
                        </a:cxn>
                        <a:cxn ang="T105">
                          <a:pos x="T26" y="T27"/>
                        </a:cxn>
                        <a:cxn ang="T106">
                          <a:pos x="T28" y="T29"/>
                        </a:cxn>
                        <a:cxn ang="T107">
                          <a:pos x="T30" y="T31"/>
                        </a:cxn>
                        <a:cxn ang="T108">
                          <a:pos x="T32" y="T33"/>
                        </a:cxn>
                        <a:cxn ang="T109">
                          <a:pos x="T34" y="T35"/>
                        </a:cxn>
                        <a:cxn ang="T110">
                          <a:pos x="T36" y="T37"/>
                        </a:cxn>
                        <a:cxn ang="T111">
                          <a:pos x="T38" y="T39"/>
                        </a:cxn>
                        <a:cxn ang="T112">
                          <a:pos x="T40" y="T41"/>
                        </a:cxn>
                        <a:cxn ang="T113">
                          <a:pos x="T42" y="T43"/>
                        </a:cxn>
                        <a:cxn ang="T114">
                          <a:pos x="T44" y="T45"/>
                        </a:cxn>
                        <a:cxn ang="T115">
                          <a:pos x="T46" y="T47"/>
                        </a:cxn>
                        <a:cxn ang="T116">
                          <a:pos x="T48" y="T49"/>
                        </a:cxn>
                        <a:cxn ang="T117">
                          <a:pos x="T50" y="T51"/>
                        </a:cxn>
                        <a:cxn ang="T118">
                          <a:pos x="T52" y="T53"/>
                        </a:cxn>
                        <a:cxn ang="T119">
                          <a:pos x="T54" y="T55"/>
                        </a:cxn>
                        <a:cxn ang="T120">
                          <a:pos x="T56" y="T57"/>
                        </a:cxn>
                        <a:cxn ang="T121">
                          <a:pos x="T58" y="T59"/>
                        </a:cxn>
                        <a:cxn ang="T122">
                          <a:pos x="T60" y="T61"/>
                        </a:cxn>
                        <a:cxn ang="T123">
                          <a:pos x="T62" y="T63"/>
                        </a:cxn>
                        <a:cxn ang="T124">
                          <a:pos x="T64" y="T65"/>
                        </a:cxn>
                        <a:cxn ang="T125">
                          <a:pos x="T66" y="T67"/>
                        </a:cxn>
                        <a:cxn ang="T126">
                          <a:pos x="T68" y="T69"/>
                        </a:cxn>
                        <a:cxn ang="T127">
                          <a:pos x="T70" y="T71"/>
                        </a:cxn>
                        <a:cxn ang="T128">
                          <a:pos x="T72" y="T73"/>
                        </a:cxn>
                        <a:cxn ang="T129">
                          <a:pos x="T74" y="T75"/>
                        </a:cxn>
                        <a:cxn ang="T130">
                          <a:pos x="T76" y="T77"/>
                        </a:cxn>
                        <a:cxn ang="T131">
                          <a:pos x="T78" y="T79"/>
                        </a:cxn>
                        <a:cxn ang="T132">
                          <a:pos x="T80" y="T81"/>
                        </a:cxn>
                        <a:cxn ang="T133">
                          <a:pos x="T82" y="T83"/>
                        </a:cxn>
                        <a:cxn ang="T134">
                          <a:pos x="T84" y="T85"/>
                        </a:cxn>
                        <a:cxn ang="T135">
                          <a:pos x="T86" y="T87"/>
                        </a:cxn>
                        <a:cxn ang="T136">
                          <a:pos x="T88" y="T89"/>
                        </a:cxn>
                        <a:cxn ang="T137">
                          <a:pos x="T90" y="T91"/>
                        </a:cxn>
                      </a:cxnLst>
                      <a:rect l="T138" t="T139" r="T140" b="T141"/>
                      <a:pathLst>
                        <a:path w="1149" h="1668">
                          <a:moveTo>
                            <a:pt x="1149" y="0"/>
                          </a:moveTo>
                          <a:lnTo>
                            <a:pt x="1149" y="327"/>
                          </a:lnTo>
                          <a:lnTo>
                            <a:pt x="1139" y="361"/>
                          </a:lnTo>
                          <a:lnTo>
                            <a:pt x="1127" y="391"/>
                          </a:lnTo>
                          <a:lnTo>
                            <a:pt x="1112" y="420"/>
                          </a:lnTo>
                          <a:lnTo>
                            <a:pt x="1092" y="448"/>
                          </a:lnTo>
                          <a:lnTo>
                            <a:pt x="1064" y="464"/>
                          </a:lnTo>
                          <a:lnTo>
                            <a:pt x="1030" y="478"/>
                          </a:lnTo>
                          <a:lnTo>
                            <a:pt x="995" y="489"/>
                          </a:lnTo>
                          <a:lnTo>
                            <a:pt x="956" y="505"/>
                          </a:lnTo>
                          <a:lnTo>
                            <a:pt x="929" y="519"/>
                          </a:lnTo>
                          <a:lnTo>
                            <a:pt x="903" y="538"/>
                          </a:lnTo>
                          <a:lnTo>
                            <a:pt x="884" y="558"/>
                          </a:lnTo>
                          <a:lnTo>
                            <a:pt x="865" y="583"/>
                          </a:lnTo>
                          <a:lnTo>
                            <a:pt x="848" y="612"/>
                          </a:lnTo>
                          <a:lnTo>
                            <a:pt x="827" y="650"/>
                          </a:lnTo>
                          <a:lnTo>
                            <a:pt x="799" y="709"/>
                          </a:lnTo>
                          <a:lnTo>
                            <a:pt x="776" y="765"/>
                          </a:lnTo>
                          <a:lnTo>
                            <a:pt x="758" y="810"/>
                          </a:lnTo>
                          <a:lnTo>
                            <a:pt x="745" y="849"/>
                          </a:lnTo>
                          <a:lnTo>
                            <a:pt x="736" y="884"/>
                          </a:lnTo>
                          <a:lnTo>
                            <a:pt x="734" y="912"/>
                          </a:lnTo>
                          <a:lnTo>
                            <a:pt x="736" y="945"/>
                          </a:lnTo>
                          <a:lnTo>
                            <a:pt x="744" y="979"/>
                          </a:lnTo>
                          <a:lnTo>
                            <a:pt x="755" y="1022"/>
                          </a:lnTo>
                          <a:lnTo>
                            <a:pt x="758" y="1048"/>
                          </a:lnTo>
                          <a:lnTo>
                            <a:pt x="755" y="1084"/>
                          </a:lnTo>
                          <a:lnTo>
                            <a:pt x="752" y="1120"/>
                          </a:lnTo>
                          <a:lnTo>
                            <a:pt x="744" y="1157"/>
                          </a:lnTo>
                          <a:lnTo>
                            <a:pt x="733" y="1207"/>
                          </a:lnTo>
                          <a:lnTo>
                            <a:pt x="721" y="1249"/>
                          </a:lnTo>
                          <a:lnTo>
                            <a:pt x="707" y="1283"/>
                          </a:lnTo>
                          <a:lnTo>
                            <a:pt x="687" y="1321"/>
                          </a:lnTo>
                          <a:lnTo>
                            <a:pt x="675" y="1340"/>
                          </a:lnTo>
                          <a:lnTo>
                            <a:pt x="660" y="1358"/>
                          </a:lnTo>
                          <a:lnTo>
                            <a:pt x="640" y="1374"/>
                          </a:lnTo>
                          <a:lnTo>
                            <a:pt x="607" y="1394"/>
                          </a:lnTo>
                          <a:lnTo>
                            <a:pt x="570" y="1412"/>
                          </a:lnTo>
                          <a:lnTo>
                            <a:pt x="523" y="1431"/>
                          </a:lnTo>
                          <a:lnTo>
                            <a:pt x="467" y="1454"/>
                          </a:lnTo>
                          <a:lnTo>
                            <a:pt x="414" y="1478"/>
                          </a:lnTo>
                          <a:lnTo>
                            <a:pt x="343" y="1510"/>
                          </a:lnTo>
                          <a:lnTo>
                            <a:pt x="270" y="1545"/>
                          </a:lnTo>
                          <a:lnTo>
                            <a:pt x="183" y="1584"/>
                          </a:lnTo>
                          <a:lnTo>
                            <a:pt x="88" y="1628"/>
                          </a:lnTo>
                          <a:lnTo>
                            <a:pt x="0" y="1668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68" name="Freeform 274"/>
                    <p:cNvSpPr>
                      <a:spLocks/>
                    </p:cNvSpPr>
                    <p:nvPr/>
                  </p:nvSpPr>
                  <p:spPr bwMode="auto">
                    <a:xfrm>
                      <a:off x="2916" y="488"/>
                      <a:ext cx="185" cy="170"/>
                    </a:xfrm>
                    <a:custGeom>
                      <a:avLst/>
                      <a:gdLst>
                        <a:gd name="T0" fmla="*/ 0 w 740"/>
                        <a:gd name="T1" fmla="*/ 0 h 681"/>
                        <a:gd name="T2" fmla="*/ 1 w 740"/>
                        <a:gd name="T3" fmla="*/ 3 h 681"/>
                        <a:gd name="T4" fmla="*/ 3 w 740"/>
                        <a:gd name="T5" fmla="*/ 6 h 681"/>
                        <a:gd name="T6" fmla="*/ 4 w 740"/>
                        <a:gd name="T7" fmla="*/ 7 h 681"/>
                        <a:gd name="T8" fmla="*/ 6 w 740"/>
                        <a:gd name="T9" fmla="*/ 9 h 681"/>
                        <a:gd name="T10" fmla="*/ 7 w 740"/>
                        <a:gd name="T11" fmla="*/ 10 h 681"/>
                        <a:gd name="T12" fmla="*/ 9 w 740"/>
                        <a:gd name="T13" fmla="*/ 12 h 681"/>
                        <a:gd name="T14" fmla="*/ 12 w 740"/>
                        <a:gd name="T15" fmla="*/ 13 h 681"/>
                        <a:gd name="T16" fmla="*/ 13 w 740"/>
                        <a:gd name="T17" fmla="*/ 14 h 681"/>
                        <a:gd name="T18" fmla="*/ 15 w 740"/>
                        <a:gd name="T19" fmla="*/ 14 h 681"/>
                        <a:gd name="T20" fmla="*/ 17 w 740"/>
                        <a:gd name="T21" fmla="*/ 14 h 681"/>
                        <a:gd name="T22" fmla="*/ 20 w 740"/>
                        <a:gd name="T23" fmla="*/ 15 h 681"/>
                        <a:gd name="T24" fmla="*/ 22 w 740"/>
                        <a:gd name="T25" fmla="*/ 15 h 681"/>
                        <a:gd name="T26" fmla="*/ 23 w 740"/>
                        <a:gd name="T27" fmla="*/ 15 h 681"/>
                        <a:gd name="T28" fmla="*/ 25 w 740"/>
                        <a:gd name="T29" fmla="*/ 15 h 681"/>
                        <a:gd name="T30" fmla="*/ 26 w 740"/>
                        <a:gd name="T31" fmla="*/ 16 h 681"/>
                        <a:gd name="T32" fmla="*/ 28 w 740"/>
                        <a:gd name="T33" fmla="*/ 17 h 681"/>
                        <a:gd name="T34" fmla="*/ 29 w 740"/>
                        <a:gd name="T35" fmla="*/ 18 h 681"/>
                        <a:gd name="T36" fmla="*/ 30 w 740"/>
                        <a:gd name="T37" fmla="*/ 19 h 681"/>
                        <a:gd name="T38" fmla="*/ 31 w 740"/>
                        <a:gd name="T39" fmla="*/ 20 h 681"/>
                        <a:gd name="T40" fmla="*/ 33 w 740"/>
                        <a:gd name="T41" fmla="*/ 22 h 681"/>
                        <a:gd name="T42" fmla="*/ 33 w 740"/>
                        <a:gd name="T43" fmla="*/ 24 h 681"/>
                        <a:gd name="T44" fmla="*/ 34 w 740"/>
                        <a:gd name="T45" fmla="*/ 26 h 681"/>
                        <a:gd name="T46" fmla="*/ 36 w 740"/>
                        <a:gd name="T47" fmla="*/ 30 h 681"/>
                        <a:gd name="T48" fmla="*/ 37 w 740"/>
                        <a:gd name="T49" fmla="*/ 33 h 681"/>
                        <a:gd name="T50" fmla="*/ 39 w 740"/>
                        <a:gd name="T51" fmla="*/ 36 h 681"/>
                        <a:gd name="T52" fmla="*/ 40 w 740"/>
                        <a:gd name="T53" fmla="*/ 38 h 681"/>
                        <a:gd name="T54" fmla="*/ 41 w 740"/>
                        <a:gd name="T55" fmla="*/ 39 h 681"/>
                        <a:gd name="T56" fmla="*/ 42 w 740"/>
                        <a:gd name="T57" fmla="*/ 41 h 681"/>
                        <a:gd name="T58" fmla="*/ 43 w 740"/>
                        <a:gd name="T59" fmla="*/ 42 h 681"/>
                        <a:gd name="T60" fmla="*/ 44 w 740"/>
                        <a:gd name="T61" fmla="*/ 42 h 681"/>
                        <a:gd name="T62" fmla="*/ 45 w 740"/>
                        <a:gd name="T63" fmla="*/ 42 h 681"/>
                        <a:gd name="T64" fmla="*/ 46 w 740"/>
                        <a:gd name="T65" fmla="*/ 42 h 681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740"/>
                        <a:gd name="T100" fmla="*/ 0 h 681"/>
                        <a:gd name="T101" fmla="*/ 740 w 740"/>
                        <a:gd name="T102" fmla="*/ 681 h 681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740" h="681">
                          <a:moveTo>
                            <a:pt x="0" y="0"/>
                          </a:moveTo>
                          <a:lnTo>
                            <a:pt x="21" y="46"/>
                          </a:lnTo>
                          <a:lnTo>
                            <a:pt x="50" y="93"/>
                          </a:lnTo>
                          <a:lnTo>
                            <a:pt x="66" y="118"/>
                          </a:lnTo>
                          <a:lnTo>
                            <a:pt x="88" y="144"/>
                          </a:lnTo>
                          <a:lnTo>
                            <a:pt x="114" y="167"/>
                          </a:lnTo>
                          <a:lnTo>
                            <a:pt x="148" y="189"/>
                          </a:lnTo>
                          <a:lnTo>
                            <a:pt x="185" y="207"/>
                          </a:lnTo>
                          <a:lnTo>
                            <a:pt x="216" y="219"/>
                          </a:lnTo>
                          <a:lnTo>
                            <a:pt x="243" y="226"/>
                          </a:lnTo>
                          <a:lnTo>
                            <a:pt x="274" y="232"/>
                          </a:lnTo>
                          <a:lnTo>
                            <a:pt x="313" y="236"/>
                          </a:lnTo>
                          <a:lnTo>
                            <a:pt x="345" y="239"/>
                          </a:lnTo>
                          <a:lnTo>
                            <a:pt x="374" y="242"/>
                          </a:lnTo>
                          <a:lnTo>
                            <a:pt x="405" y="249"/>
                          </a:lnTo>
                          <a:lnTo>
                            <a:pt x="425" y="257"/>
                          </a:lnTo>
                          <a:lnTo>
                            <a:pt x="448" y="270"/>
                          </a:lnTo>
                          <a:lnTo>
                            <a:pt x="469" y="285"/>
                          </a:lnTo>
                          <a:lnTo>
                            <a:pt x="490" y="306"/>
                          </a:lnTo>
                          <a:lnTo>
                            <a:pt x="505" y="329"/>
                          </a:lnTo>
                          <a:lnTo>
                            <a:pt x="519" y="356"/>
                          </a:lnTo>
                          <a:lnTo>
                            <a:pt x="532" y="384"/>
                          </a:lnTo>
                          <a:lnTo>
                            <a:pt x="547" y="419"/>
                          </a:lnTo>
                          <a:lnTo>
                            <a:pt x="571" y="476"/>
                          </a:lnTo>
                          <a:lnTo>
                            <a:pt x="595" y="526"/>
                          </a:lnTo>
                          <a:lnTo>
                            <a:pt x="622" y="582"/>
                          </a:lnTo>
                          <a:lnTo>
                            <a:pt x="635" y="607"/>
                          </a:lnTo>
                          <a:lnTo>
                            <a:pt x="653" y="634"/>
                          </a:lnTo>
                          <a:lnTo>
                            <a:pt x="670" y="656"/>
                          </a:lnTo>
                          <a:lnTo>
                            <a:pt x="684" y="669"/>
                          </a:lnTo>
                          <a:lnTo>
                            <a:pt x="699" y="677"/>
                          </a:lnTo>
                          <a:lnTo>
                            <a:pt x="717" y="681"/>
                          </a:lnTo>
                          <a:lnTo>
                            <a:pt x="740" y="68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E0E0E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62810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2544" y="445"/>
                    <a:ext cx="579" cy="425"/>
                    <a:chOff x="2544" y="445"/>
                    <a:chExt cx="579" cy="425"/>
                  </a:xfrm>
                </p:grpSpPr>
                <p:grpSp>
                  <p:nvGrpSpPr>
                    <p:cNvPr id="62811" name="Group 2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45" y="514"/>
                      <a:ext cx="78" cy="84"/>
                      <a:chOff x="3045" y="514"/>
                      <a:chExt cx="78" cy="84"/>
                    </a:xfrm>
                  </p:grpSpPr>
                  <p:sp>
                    <p:nvSpPr>
                      <p:cNvPr id="62765" name="Freeform 2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5" y="514"/>
                        <a:ext cx="68" cy="57"/>
                      </a:xfrm>
                      <a:custGeom>
                        <a:avLst/>
                        <a:gdLst>
                          <a:gd name="T0" fmla="*/ 0 w 274"/>
                          <a:gd name="T1" fmla="*/ 14 h 226"/>
                          <a:gd name="T2" fmla="*/ 2 w 274"/>
                          <a:gd name="T3" fmla="*/ 13 h 226"/>
                          <a:gd name="T4" fmla="*/ 5 w 274"/>
                          <a:gd name="T5" fmla="*/ 12 h 226"/>
                          <a:gd name="T6" fmla="*/ 8 w 274"/>
                          <a:gd name="T7" fmla="*/ 11 h 226"/>
                          <a:gd name="T8" fmla="*/ 10 w 274"/>
                          <a:gd name="T9" fmla="*/ 9 h 226"/>
                          <a:gd name="T10" fmla="*/ 11 w 274"/>
                          <a:gd name="T11" fmla="*/ 7 h 226"/>
                          <a:gd name="T12" fmla="*/ 13 w 274"/>
                          <a:gd name="T13" fmla="*/ 5 h 226"/>
                          <a:gd name="T14" fmla="*/ 15 w 274"/>
                          <a:gd name="T15" fmla="*/ 2 h 226"/>
                          <a:gd name="T16" fmla="*/ 17 w 274"/>
                          <a:gd name="T17" fmla="*/ 0 h 22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74"/>
                          <a:gd name="T28" fmla="*/ 0 h 226"/>
                          <a:gd name="T29" fmla="*/ 274 w 274"/>
                          <a:gd name="T30" fmla="*/ 226 h 22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74" h="226">
                            <a:moveTo>
                              <a:pt x="0" y="226"/>
                            </a:moveTo>
                            <a:lnTo>
                              <a:pt x="39" y="212"/>
                            </a:lnTo>
                            <a:lnTo>
                              <a:pt x="75" y="195"/>
                            </a:lnTo>
                            <a:lnTo>
                              <a:pt x="124" y="168"/>
                            </a:lnTo>
                            <a:lnTo>
                              <a:pt x="157" y="143"/>
                            </a:lnTo>
                            <a:lnTo>
                              <a:pt x="185" y="115"/>
                            </a:lnTo>
                            <a:lnTo>
                              <a:pt x="217" y="75"/>
                            </a:lnTo>
                            <a:lnTo>
                              <a:pt x="248" y="36"/>
                            </a:lnTo>
                            <a:lnTo>
                              <a:pt x="274" y="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62766" name="Freeform 2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58" y="573"/>
                        <a:ext cx="65" cy="25"/>
                      </a:xfrm>
                      <a:custGeom>
                        <a:avLst/>
                        <a:gdLst>
                          <a:gd name="T0" fmla="*/ 0 w 258"/>
                          <a:gd name="T1" fmla="*/ 6 h 98"/>
                          <a:gd name="T2" fmla="*/ 1 w 258"/>
                          <a:gd name="T3" fmla="*/ 6 h 98"/>
                          <a:gd name="T4" fmla="*/ 2 w 258"/>
                          <a:gd name="T5" fmla="*/ 5 h 98"/>
                          <a:gd name="T6" fmla="*/ 3 w 258"/>
                          <a:gd name="T7" fmla="*/ 4 h 98"/>
                          <a:gd name="T8" fmla="*/ 5 w 258"/>
                          <a:gd name="T9" fmla="*/ 4 h 98"/>
                          <a:gd name="T10" fmla="*/ 7 w 258"/>
                          <a:gd name="T11" fmla="*/ 4 h 98"/>
                          <a:gd name="T12" fmla="*/ 9 w 258"/>
                          <a:gd name="T13" fmla="*/ 3 h 98"/>
                          <a:gd name="T14" fmla="*/ 11 w 258"/>
                          <a:gd name="T15" fmla="*/ 3 h 98"/>
                          <a:gd name="T16" fmla="*/ 13 w 258"/>
                          <a:gd name="T17" fmla="*/ 3 h 98"/>
                          <a:gd name="T18" fmla="*/ 14 w 258"/>
                          <a:gd name="T19" fmla="*/ 2 h 98"/>
                          <a:gd name="T20" fmla="*/ 15 w 258"/>
                          <a:gd name="T21" fmla="*/ 1 h 98"/>
                          <a:gd name="T22" fmla="*/ 16 w 258"/>
                          <a:gd name="T23" fmla="*/ 0 h 9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58"/>
                          <a:gd name="T37" fmla="*/ 0 h 98"/>
                          <a:gd name="T38" fmla="*/ 258 w 258"/>
                          <a:gd name="T39" fmla="*/ 98 h 9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58" h="98">
                            <a:moveTo>
                              <a:pt x="0" y="98"/>
                            </a:moveTo>
                            <a:lnTo>
                              <a:pt x="16" y="85"/>
                            </a:lnTo>
                            <a:lnTo>
                              <a:pt x="34" y="73"/>
                            </a:lnTo>
                            <a:lnTo>
                              <a:pt x="53" y="64"/>
                            </a:lnTo>
                            <a:lnTo>
                              <a:pt x="80" y="59"/>
                            </a:lnTo>
                            <a:lnTo>
                              <a:pt x="105" y="55"/>
                            </a:lnTo>
                            <a:lnTo>
                              <a:pt x="135" y="52"/>
                            </a:lnTo>
                            <a:lnTo>
                              <a:pt x="169" y="45"/>
                            </a:lnTo>
                            <a:lnTo>
                              <a:pt x="198" y="38"/>
                            </a:lnTo>
                            <a:lnTo>
                              <a:pt x="223" y="28"/>
                            </a:lnTo>
                            <a:lnTo>
                              <a:pt x="242" y="16"/>
                            </a:lnTo>
                            <a:lnTo>
                              <a:pt x="258" y="0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E0E0E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62812" name="Group 2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4" y="445"/>
                      <a:ext cx="284" cy="425"/>
                      <a:chOff x="2544" y="445"/>
                      <a:chExt cx="284" cy="425"/>
                    </a:xfrm>
                  </p:grpSpPr>
                  <p:grpSp>
                    <p:nvGrpSpPr>
                      <p:cNvPr id="62814" name="Group 2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00" y="445"/>
                        <a:ext cx="128" cy="131"/>
                        <a:chOff x="2700" y="445"/>
                        <a:chExt cx="128" cy="131"/>
                      </a:xfrm>
                    </p:grpSpPr>
                    <p:sp>
                      <p:nvSpPr>
                        <p:cNvPr id="62763" name="Freeform 2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58" y="445"/>
                          <a:ext cx="70" cy="131"/>
                        </a:xfrm>
                        <a:custGeom>
                          <a:avLst/>
                          <a:gdLst>
                            <a:gd name="T0" fmla="*/ 1 w 282"/>
                            <a:gd name="T1" fmla="*/ 0 h 527"/>
                            <a:gd name="T2" fmla="*/ 1 w 282"/>
                            <a:gd name="T3" fmla="*/ 1 h 527"/>
                            <a:gd name="T4" fmla="*/ 0 w 282"/>
                            <a:gd name="T5" fmla="*/ 2 h 527"/>
                            <a:gd name="T6" fmla="*/ 0 w 282"/>
                            <a:gd name="T7" fmla="*/ 4 h 527"/>
                            <a:gd name="T8" fmla="*/ 0 w 282"/>
                            <a:gd name="T9" fmla="*/ 5 h 527"/>
                            <a:gd name="T10" fmla="*/ 0 w 282"/>
                            <a:gd name="T11" fmla="*/ 7 h 527"/>
                            <a:gd name="T12" fmla="*/ 0 w 282"/>
                            <a:gd name="T13" fmla="*/ 9 h 527"/>
                            <a:gd name="T14" fmla="*/ 1 w 282"/>
                            <a:gd name="T15" fmla="*/ 12 h 527"/>
                            <a:gd name="T16" fmla="*/ 1 w 282"/>
                            <a:gd name="T17" fmla="*/ 14 h 527"/>
                            <a:gd name="T18" fmla="*/ 2 w 282"/>
                            <a:gd name="T19" fmla="*/ 17 h 527"/>
                            <a:gd name="T20" fmla="*/ 3 w 282"/>
                            <a:gd name="T21" fmla="*/ 20 h 527"/>
                            <a:gd name="T22" fmla="*/ 4 w 282"/>
                            <a:gd name="T23" fmla="*/ 22 h 527"/>
                            <a:gd name="T24" fmla="*/ 6 w 282"/>
                            <a:gd name="T25" fmla="*/ 24 h 527"/>
                            <a:gd name="T26" fmla="*/ 7 w 282"/>
                            <a:gd name="T27" fmla="*/ 26 h 527"/>
                            <a:gd name="T28" fmla="*/ 10 w 282"/>
                            <a:gd name="T29" fmla="*/ 28 h 527"/>
                            <a:gd name="T30" fmla="*/ 12 w 282"/>
                            <a:gd name="T31" fmla="*/ 30 h 527"/>
                            <a:gd name="T32" fmla="*/ 15 w 282"/>
                            <a:gd name="T33" fmla="*/ 31 h 527"/>
                            <a:gd name="T34" fmla="*/ 17 w 282"/>
                            <a:gd name="T35" fmla="*/ 33 h 527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282"/>
                            <a:gd name="T55" fmla="*/ 0 h 527"/>
                            <a:gd name="T56" fmla="*/ 282 w 282"/>
                            <a:gd name="T57" fmla="*/ 527 h 527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282" h="527">
                              <a:moveTo>
                                <a:pt x="24" y="0"/>
                              </a:moveTo>
                              <a:lnTo>
                                <a:pt x="15" y="18"/>
                              </a:lnTo>
                              <a:lnTo>
                                <a:pt x="8" y="40"/>
                              </a:lnTo>
                              <a:lnTo>
                                <a:pt x="3" y="61"/>
                              </a:lnTo>
                              <a:lnTo>
                                <a:pt x="0" y="85"/>
                              </a:lnTo>
                              <a:lnTo>
                                <a:pt x="4" y="118"/>
                              </a:lnTo>
                              <a:lnTo>
                                <a:pt x="8" y="152"/>
                              </a:lnTo>
                              <a:lnTo>
                                <a:pt x="15" y="199"/>
                              </a:lnTo>
                              <a:lnTo>
                                <a:pt x="22" y="234"/>
                              </a:lnTo>
                              <a:lnTo>
                                <a:pt x="35" y="275"/>
                              </a:lnTo>
                              <a:lnTo>
                                <a:pt x="49" y="316"/>
                              </a:lnTo>
                              <a:lnTo>
                                <a:pt x="67" y="352"/>
                              </a:lnTo>
                              <a:lnTo>
                                <a:pt x="93" y="391"/>
                              </a:lnTo>
                              <a:lnTo>
                                <a:pt x="120" y="420"/>
                              </a:lnTo>
                              <a:lnTo>
                                <a:pt x="161" y="453"/>
                              </a:lnTo>
                              <a:lnTo>
                                <a:pt x="202" y="480"/>
                              </a:lnTo>
                              <a:lnTo>
                                <a:pt x="243" y="505"/>
                              </a:lnTo>
                              <a:lnTo>
                                <a:pt x="282" y="52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764" name="Freeform 2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00" y="486"/>
                          <a:ext cx="71" cy="56"/>
                        </a:xfrm>
                        <a:custGeom>
                          <a:avLst/>
                          <a:gdLst>
                            <a:gd name="T0" fmla="*/ 0 w 284"/>
                            <a:gd name="T1" fmla="*/ 0 h 224"/>
                            <a:gd name="T2" fmla="*/ 2 w 284"/>
                            <a:gd name="T3" fmla="*/ 1 h 224"/>
                            <a:gd name="T4" fmla="*/ 4 w 284"/>
                            <a:gd name="T5" fmla="*/ 1 h 224"/>
                            <a:gd name="T6" fmla="*/ 6 w 284"/>
                            <a:gd name="T7" fmla="*/ 2 h 224"/>
                            <a:gd name="T8" fmla="*/ 8 w 284"/>
                            <a:gd name="T9" fmla="*/ 3 h 224"/>
                            <a:gd name="T10" fmla="*/ 10 w 284"/>
                            <a:gd name="T11" fmla="*/ 5 h 224"/>
                            <a:gd name="T12" fmla="*/ 12 w 284"/>
                            <a:gd name="T13" fmla="*/ 6 h 224"/>
                            <a:gd name="T14" fmla="*/ 14 w 284"/>
                            <a:gd name="T15" fmla="*/ 9 h 224"/>
                            <a:gd name="T16" fmla="*/ 18 w 284"/>
                            <a:gd name="T17" fmla="*/ 13 h 224"/>
                            <a:gd name="T18" fmla="*/ 16 w 284"/>
                            <a:gd name="T19" fmla="*/ 14 h 224"/>
                            <a:gd name="T20" fmla="*/ 14 w 284"/>
                            <a:gd name="T21" fmla="*/ 14 h 224"/>
                            <a:gd name="T22" fmla="*/ 11 w 284"/>
                            <a:gd name="T23" fmla="*/ 14 h 224"/>
                            <a:gd name="T24" fmla="*/ 9 w 284"/>
                            <a:gd name="T25" fmla="*/ 14 h 224"/>
                            <a:gd name="T26" fmla="*/ 6 w 284"/>
                            <a:gd name="T27" fmla="*/ 13 h 224"/>
                            <a:gd name="T28" fmla="*/ 4 w 284"/>
                            <a:gd name="T29" fmla="*/ 13 h 224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284"/>
                            <a:gd name="T46" fmla="*/ 0 h 224"/>
                            <a:gd name="T47" fmla="*/ 284 w 284"/>
                            <a:gd name="T48" fmla="*/ 224 h 224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284" h="224">
                              <a:moveTo>
                                <a:pt x="0" y="0"/>
                              </a:moveTo>
                              <a:lnTo>
                                <a:pt x="39" y="6"/>
                              </a:lnTo>
                              <a:lnTo>
                                <a:pt x="69" y="15"/>
                              </a:lnTo>
                              <a:lnTo>
                                <a:pt x="95" y="28"/>
                              </a:lnTo>
                              <a:lnTo>
                                <a:pt x="123" y="47"/>
                              </a:lnTo>
                              <a:lnTo>
                                <a:pt x="157" y="70"/>
                              </a:lnTo>
                              <a:lnTo>
                                <a:pt x="187" y="95"/>
                              </a:lnTo>
                              <a:lnTo>
                                <a:pt x="224" y="138"/>
                              </a:lnTo>
                              <a:lnTo>
                                <a:pt x="284" y="211"/>
                              </a:lnTo>
                              <a:lnTo>
                                <a:pt x="260" y="218"/>
                              </a:lnTo>
                              <a:lnTo>
                                <a:pt x="221" y="221"/>
                              </a:lnTo>
                              <a:lnTo>
                                <a:pt x="184" y="224"/>
                              </a:lnTo>
                              <a:lnTo>
                                <a:pt x="145" y="218"/>
                              </a:lnTo>
                              <a:lnTo>
                                <a:pt x="103" y="211"/>
                              </a:lnTo>
                              <a:lnTo>
                                <a:pt x="71" y="204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62831" name="Group 2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4" y="771"/>
                        <a:ext cx="176" cy="99"/>
                        <a:chOff x="2544" y="771"/>
                        <a:chExt cx="176" cy="99"/>
                      </a:xfrm>
                    </p:grpSpPr>
                    <p:sp>
                      <p:nvSpPr>
                        <p:cNvPr id="62757" name="Freeform 2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618" y="777"/>
                          <a:ext cx="50" cy="27"/>
                        </a:xfrm>
                        <a:custGeom>
                          <a:avLst/>
                          <a:gdLst>
                            <a:gd name="T0" fmla="*/ 0 w 200"/>
                            <a:gd name="T1" fmla="*/ 0 h 107"/>
                            <a:gd name="T2" fmla="*/ 3 w 200"/>
                            <a:gd name="T3" fmla="*/ 1 h 107"/>
                            <a:gd name="T4" fmla="*/ 6 w 200"/>
                            <a:gd name="T5" fmla="*/ 2 h 107"/>
                            <a:gd name="T6" fmla="*/ 7 w 200"/>
                            <a:gd name="T7" fmla="*/ 3 h 107"/>
                            <a:gd name="T8" fmla="*/ 10 w 200"/>
                            <a:gd name="T9" fmla="*/ 5 h 107"/>
                            <a:gd name="T10" fmla="*/ 13 w 200"/>
                            <a:gd name="T11" fmla="*/ 7 h 107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200"/>
                            <a:gd name="T19" fmla="*/ 0 h 107"/>
                            <a:gd name="T20" fmla="*/ 200 w 200"/>
                            <a:gd name="T21" fmla="*/ 107 h 107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200" h="107">
                              <a:moveTo>
                                <a:pt x="0" y="0"/>
                              </a:moveTo>
                              <a:lnTo>
                                <a:pt x="46" y="13"/>
                              </a:lnTo>
                              <a:lnTo>
                                <a:pt x="86" y="28"/>
                              </a:lnTo>
                              <a:lnTo>
                                <a:pt x="121" y="45"/>
                              </a:lnTo>
                              <a:lnTo>
                                <a:pt x="160" y="71"/>
                              </a:lnTo>
                              <a:lnTo>
                                <a:pt x="200" y="107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E0E0E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62832" name="Group 28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44" y="771"/>
                          <a:ext cx="176" cy="99"/>
                          <a:chOff x="2544" y="771"/>
                          <a:chExt cx="176" cy="99"/>
                        </a:xfrm>
                      </p:grpSpPr>
                      <p:sp>
                        <p:nvSpPr>
                          <p:cNvPr id="62759" name="Freeform 28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4" y="771"/>
                            <a:ext cx="56" cy="13"/>
                          </a:xfrm>
                          <a:custGeom>
                            <a:avLst/>
                            <a:gdLst>
                              <a:gd name="T0" fmla="*/ 0 w 225"/>
                              <a:gd name="T1" fmla="*/ 0 h 55"/>
                              <a:gd name="T2" fmla="*/ 2 w 225"/>
                              <a:gd name="T3" fmla="*/ 1 h 55"/>
                              <a:gd name="T4" fmla="*/ 4 w 225"/>
                              <a:gd name="T5" fmla="*/ 2 h 55"/>
                              <a:gd name="T6" fmla="*/ 6 w 225"/>
                              <a:gd name="T7" fmla="*/ 3 h 55"/>
                              <a:gd name="T8" fmla="*/ 9 w 225"/>
                              <a:gd name="T9" fmla="*/ 3 h 55"/>
                              <a:gd name="T10" fmla="*/ 11 w 225"/>
                              <a:gd name="T11" fmla="*/ 3 h 55"/>
                              <a:gd name="T12" fmla="*/ 14 w 225"/>
                              <a:gd name="T13" fmla="*/ 3 h 55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w 225"/>
                              <a:gd name="T22" fmla="*/ 0 h 55"/>
                              <a:gd name="T23" fmla="*/ 225 w 225"/>
                              <a:gd name="T24" fmla="*/ 55 h 55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T21" t="T22" r="T23" b="T24"/>
                            <a:pathLst>
                              <a:path w="225" h="55">
                                <a:moveTo>
                                  <a:pt x="0" y="0"/>
                                </a:moveTo>
                                <a:lnTo>
                                  <a:pt x="36" y="21"/>
                                </a:lnTo>
                                <a:lnTo>
                                  <a:pt x="71" y="36"/>
                                </a:lnTo>
                                <a:lnTo>
                                  <a:pt x="104" y="46"/>
                                </a:lnTo>
                                <a:lnTo>
                                  <a:pt x="145" y="54"/>
                                </a:lnTo>
                                <a:lnTo>
                                  <a:pt x="185" y="55"/>
                                </a:lnTo>
                                <a:lnTo>
                                  <a:pt x="225" y="51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760" name="Freeform 28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69" y="809"/>
                            <a:ext cx="19" cy="36"/>
                          </a:xfrm>
                          <a:custGeom>
                            <a:avLst/>
                            <a:gdLst>
                              <a:gd name="T0" fmla="*/ 5 w 79"/>
                              <a:gd name="T1" fmla="*/ 0 h 144"/>
                              <a:gd name="T2" fmla="*/ 4 w 79"/>
                              <a:gd name="T3" fmla="*/ 2 h 144"/>
                              <a:gd name="T4" fmla="*/ 4 w 79"/>
                              <a:gd name="T5" fmla="*/ 4 h 144"/>
                              <a:gd name="T6" fmla="*/ 2 w 79"/>
                              <a:gd name="T7" fmla="*/ 6 h 144"/>
                              <a:gd name="T8" fmla="*/ 1 w 79"/>
                              <a:gd name="T9" fmla="*/ 8 h 144"/>
                              <a:gd name="T10" fmla="*/ 0 w 79"/>
                              <a:gd name="T11" fmla="*/ 9 h 144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w 79"/>
                              <a:gd name="T19" fmla="*/ 0 h 144"/>
                              <a:gd name="T20" fmla="*/ 79 w 79"/>
                              <a:gd name="T21" fmla="*/ 144 h 144"/>
                            </a:gdLst>
                            <a:ahLst/>
                            <a:cxnLst>
                              <a:cxn ang="T12">
                                <a:pos x="T0" y="T1"/>
                              </a:cxn>
                              <a:cxn ang="T13">
                                <a:pos x="T2" y="T3"/>
                              </a:cxn>
                              <a:cxn ang="T14">
                                <a:pos x="T4" y="T5"/>
                              </a:cxn>
                              <a:cxn ang="T15">
                                <a:pos x="T6" y="T7"/>
                              </a:cxn>
                              <a:cxn ang="T16">
                                <a:pos x="T8" y="T9"/>
                              </a:cxn>
                              <a:cxn ang="T17">
                                <a:pos x="T10" y="T11"/>
                              </a:cxn>
                            </a:cxnLst>
                            <a:rect l="T18" t="T19" r="T20" b="T21"/>
                            <a:pathLst>
                              <a:path w="79" h="144">
                                <a:moveTo>
                                  <a:pt x="79" y="0"/>
                                </a:moveTo>
                                <a:lnTo>
                                  <a:pt x="75" y="36"/>
                                </a:lnTo>
                                <a:lnTo>
                                  <a:pt x="63" y="69"/>
                                </a:lnTo>
                                <a:lnTo>
                                  <a:pt x="43" y="100"/>
                                </a:lnTo>
                                <a:lnTo>
                                  <a:pt x="20" y="129"/>
                                </a:lnTo>
                                <a:lnTo>
                                  <a:pt x="0" y="144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761" name="Freeform 28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44" y="828"/>
                            <a:ext cx="78" cy="8"/>
                          </a:xfrm>
                          <a:custGeom>
                            <a:avLst/>
                            <a:gdLst>
                              <a:gd name="T0" fmla="*/ 19 w 314"/>
                              <a:gd name="T1" fmla="*/ 0 h 31"/>
                              <a:gd name="T2" fmla="*/ 17 w 314"/>
                              <a:gd name="T3" fmla="*/ 1 h 31"/>
                              <a:gd name="T4" fmla="*/ 14 w 314"/>
                              <a:gd name="T5" fmla="*/ 2 h 31"/>
                              <a:gd name="T6" fmla="*/ 10 w 314"/>
                              <a:gd name="T7" fmla="*/ 2 h 31"/>
                              <a:gd name="T8" fmla="*/ 8 w 314"/>
                              <a:gd name="T9" fmla="*/ 2 h 31"/>
                              <a:gd name="T10" fmla="*/ 5 w 314"/>
                              <a:gd name="T11" fmla="*/ 2 h 31"/>
                              <a:gd name="T12" fmla="*/ 2 w 314"/>
                              <a:gd name="T13" fmla="*/ 1 h 31"/>
                              <a:gd name="T14" fmla="*/ 0 w 314"/>
                              <a:gd name="T15" fmla="*/ 0 h 31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w 314"/>
                              <a:gd name="T25" fmla="*/ 0 h 31"/>
                              <a:gd name="T26" fmla="*/ 314 w 314"/>
                              <a:gd name="T27" fmla="*/ 31 h 31"/>
                            </a:gdLst>
                            <a:ahLst/>
                            <a:cxnLst>
                              <a:cxn ang="T16">
                                <a:pos x="T0" y="T1"/>
                              </a:cxn>
                              <a:cxn ang="T17">
                                <a:pos x="T2" y="T3"/>
                              </a:cxn>
                              <a:cxn ang="T18">
                                <a:pos x="T4" y="T5"/>
                              </a:cxn>
                              <a:cxn ang="T19">
                                <a:pos x="T6" y="T7"/>
                              </a:cxn>
                              <a:cxn ang="T20">
                                <a:pos x="T8" y="T9"/>
                              </a:cxn>
                              <a:cxn ang="T21">
                                <a:pos x="T10" y="T11"/>
                              </a:cxn>
                              <a:cxn ang="T22">
                                <a:pos x="T12" y="T13"/>
                              </a:cxn>
                              <a:cxn ang="T23">
                                <a:pos x="T14" y="T15"/>
                              </a:cxn>
                            </a:cxnLst>
                            <a:rect l="T24" t="T25" r="T26" b="T27"/>
                            <a:pathLst>
                              <a:path w="314" h="31">
                                <a:moveTo>
                                  <a:pt x="314" y="4"/>
                                </a:moveTo>
                                <a:lnTo>
                                  <a:pt x="271" y="15"/>
                                </a:lnTo>
                                <a:lnTo>
                                  <a:pt x="221" y="25"/>
                                </a:lnTo>
                                <a:lnTo>
                                  <a:pt x="170" y="31"/>
                                </a:lnTo>
                                <a:lnTo>
                                  <a:pt x="126" y="29"/>
                                </a:lnTo>
                                <a:lnTo>
                                  <a:pt x="75" y="22"/>
                                </a:lnTo>
                                <a:lnTo>
                                  <a:pt x="40" y="13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  <p:sp>
                        <p:nvSpPr>
                          <p:cNvPr id="62762" name="Freeform 28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563" y="835"/>
                            <a:ext cx="66" cy="35"/>
                          </a:xfrm>
                          <a:custGeom>
                            <a:avLst/>
                            <a:gdLst>
                              <a:gd name="T0" fmla="*/ 16 w 266"/>
                              <a:gd name="T1" fmla="*/ 0 h 139"/>
                              <a:gd name="T2" fmla="*/ 15 w 266"/>
                              <a:gd name="T3" fmla="*/ 1 h 139"/>
                              <a:gd name="T4" fmla="*/ 13 w 266"/>
                              <a:gd name="T5" fmla="*/ 3 h 139"/>
                              <a:gd name="T6" fmla="*/ 10 w 266"/>
                              <a:gd name="T7" fmla="*/ 5 h 139"/>
                              <a:gd name="T8" fmla="*/ 8 w 266"/>
                              <a:gd name="T9" fmla="*/ 6 h 139"/>
                              <a:gd name="T10" fmla="*/ 6 w 266"/>
                              <a:gd name="T11" fmla="*/ 7 h 139"/>
                              <a:gd name="T12" fmla="*/ 4 w 266"/>
                              <a:gd name="T13" fmla="*/ 8 h 139"/>
                              <a:gd name="T14" fmla="*/ 2 w 266"/>
                              <a:gd name="T15" fmla="*/ 8 h 139"/>
                              <a:gd name="T16" fmla="*/ 0 w 266"/>
                              <a:gd name="T17" fmla="*/ 9 h 139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266"/>
                              <a:gd name="T28" fmla="*/ 0 h 139"/>
                              <a:gd name="T29" fmla="*/ 266 w 266"/>
                              <a:gd name="T30" fmla="*/ 139 h 139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266" h="139">
                                <a:moveTo>
                                  <a:pt x="266" y="0"/>
                                </a:moveTo>
                                <a:lnTo>
                                  <a:pt x="239" y="21"/>
                                </a:lnTo>
                                <a:lnTo>
                                  <a:pt x="206" y="46"/>
                                </a:lnTo>
                                <a:lnTo>
                                  <a:pt x="166" y="72"/>
                                </a:lnTo>
                                <a:lnTo>
                                  <a:pt x="131" y="96"/>
                                </a:lnTo>
                                <a:lnTo>
                                  <a:pt x="96" y="114"/>
                                </a:lnTo>
                                <a:lnTo>
                                  <a:pt x="62" y="126"/>
                                </a:lnTo>
                                <a:lnTo>
                                  <a:pt x="36" y="133"/>
                                </a:lnTo>
                                <a:lnTo>
                                  <a:pt x="0" y="139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E0E0E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cs-CZ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2833" name="Group 290"/>
                <p:cNvGrpSpPr>
                  <a:grpSpLocks/>
                </p:cNvGrpSpPr>
                <p:nvPr/>
              </p:nvGrpSpPr>
              <p:grpSpPr bwMode="auto">
                <a:xfrm>
                  <a:off x="2866" y="422"/>
                  <a:ext cx="132" cy="133"/>
                  <a:chOff x="2866" y="422"/>
                  <a:chExt cx="132" cy="133"/>
                </a:xfrm>
              </p:grpSpPr>
              <p:grpSp>
                <p:nvGrpSpPr>
                  <p:cNvPr id="62834" name="Group 291"/>
                  <p:cNvGrpSpPr>
                    <a:grpSpLocks/>
                  </p:cNvGrpSpPr>
                  <p:nvPr/>
                </p:nvGrpSpPr>
                <p:grpSpPr bwMode="auto">
                  <a:xfrm>
                    <a:off x="2900" y="422"/>
                    <a:ext cx="35" cy="85"/>
                    <a:chOff x="2900" y="422"/>
                    <a:chExt cx="35" cy="85"/>
                  </a:xfrm>
                </p:grpSpPr>
                <p:sp>
                  <p:nvSpPr>
                    <p:cNvPr id="62746" name="Arc 292"/>
                    <p:cNvSpPr>
                      <a:spLocks/>
                    </p:cNvSpPr>
                    <p:nvPr/>
                  </p:nvSpPr>
                  <p:spPr bwMode="auto">
                    <a:xfrm>
                      <a:off x="2902" y="422"/>
                      <a:ext cx="24" cy="8"/>
                    </a:xfrm>
                    <a:custGeom>
                      <a:avLst/>
                      <a:gdLst>
                        <a:gd name="T0" fmla="*/ 0 w 43058"/>
                        <a:gd name="T1" fmla="*/ 0 h 21600"/>
                        <a:gd name="T2" fmla="*/ 0 w 43058"/>
                        <a:gd name="T3" fmla="*/ 0 h 21600"/>
                        <a:gd name="T4" fmla="*/ 0 w 4305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058"/>
                        <a:gd name="T10" fmla="*/ 0 h 21600"/>
                        <a:gd name="T11" fmla="*/ 43058 w 4305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058" h="21600" fill="none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</a:path>
                        <a:path w="43058" h="21600" stroke="0" extrusionOk="0">
                          <a:moveTo>
                            <a:pt x="43058" y="0"/>
                          </a:moveTo>
                          <a:cubicBezTo>
                            <a:pt x="43058" y="11929"/>
                            <a:pt x="33387" y="21600"/>
                            <a:pt x="21458" y="21600"/>
                          </a:cubicBezTo>
                          <a:cubicBezTo>
                            <a:pt x="10486" y="21600"/>
                            <a:pt x="1258" y="13375"/>
                            <a:pt x="0" y="2475"/>
                          </a:cubicBezTo>
                          <a:lnTo>
                            <a:pt x="21458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7" name="Arc 293"/>
                    <p:cNvSpPr>
                      <a:spLocks/>
                    </p:cNvSpPr>
                    <p:nvPr/>
                  </p:nvSpPr>
                  <p:spPr bwMode="auto">
                    <a:xfrm>
                      <a:off x="2902" y="440"/>
                      <a:ext cx="25" cy="9"/>
                    </a:xfrm>
                    <a:custGeom>
                      <a:avLst/>
                      <a:gdLst>
                        <a:gd name="T0" fmla="*/ 0 w 43200"/>
                        <a:gd name="T1" fmla="*/ 0 h 24571"/>
                        <a:gd name="T2" fmla="*/ 0 w 43200"/>
                        <a:gd name="T3" fmla="*/ 0 h 24571"/>
                        <a:gd name="T4" fmla="*/ 0 w 43200"/>
                        <a:gd name="T5" fmla="*/ 0 h 24571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571"/>
                        <a:gd name="T11" fmla="*/ 43200 w 43200"/>
                        <a:gd name="T12" fmla="*/ 24571 h 2457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571" fill="none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</a:path>
                        <a:path w="43200" h="24571" stroke="0" extrusionOk="0">
                          <a:moveTo>
                            <a:pt x="42994" y="0"/>
                          </a:moveTo>
                          <a:cubicBezTo>
                            <a:pt x="43131" y="984"/>
                            <a:pt x="43200" y="1977"/>
                            <a:pt x="43200" y="2971"/>
                          </a:cubicBezTo>
                          <a:cubicBezTo>
                            <a:pt x="43200" y="14900"/>
                            <a:pt x="33529" y="24571"/>
                            <a:pt x="21600" y="24571"/>
                          </a:cubicBezTo>
                          <a:cubicBezTo>
                            <a:pt x="9670" y="24571"/>
                            <a:pt x="0" y="14900"/>
                            <a:pt x="0" y="2971"/>
                          </a:cubicBezTo>
                          <a:lnTo>
                            <a:pt x="21600" y="297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8" name="Arc 294"/>
                    <p:cNvSpPr>
                      <a:spLocks/>
                    </p:cNvSpPr>
                    <p:nvPr/>
                  </p:nvSpPr>
                  <p:spPr bwMode="auto">
                    <a:xfrm>
                      <a:off x="2902" y="46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1600"/>
                        <a:gd name="T2" fmla="*/ 0 w 43200"/>
                        <a:gd name="T3" fmla="*/ 0 h 21600"/>
                        <a:gd name="T4" fmla="*/ 0 w 432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1600"/>
                        <a:gd name="T11" fmla="*/ 43200 w 432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1600" fill="none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</a:path>
                        <a:path w="43200" h="21600" stroke="0" extrusionOk="0">
                          <a:moveTo>
                            <a:pt x="43200" y="0"/>
                          </a:moveTo>
                          <a:cubicBezTo>
                            <a:pt x="43200" y="11929"/>
                            <a:pt x="33529" y="21600"/>
                            <a:pt x="21600" y="21600"/>
                          </a:cubicBezTo>
                          <a:cubicBezTo>
                            <a:pt x="9670" y="21600"/>
                            <a:pt x="0" y="11929"/>
                            <a:pt x="0" y="0"/>
                          </a:cubicBez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9" name="Arc 295"/>
                    <p:cNvSpPr>
                      <a:spLocks/>
                    </p:cNvSpPr>
                    <p:nvPr/>
                  </p:nvSpPr>
                  <p:spPr bwMode="auto">
                    <a:xfrm>
                      <a:off x="2902" y="480"/>
                      <a:ext cx="24" cy="8"/>
                    </a:xfrm>
                    <a:custGeom>
                      <a:avLst/>
                      <a:gdLst>
                        <a:gd name="T0" fmla="*/ 0 w 43200"/>
                        <a:gd name="T1" fmla="*/ 0 h 24239"/>
                        <a:gd name="T2" fmla="*/ 0 w 43200"/>
                        <a:gd name="T3" fmla="*/ 0 h 24239"/>
                        <a:gd name="T4" fmla="*/ 0 w 43200"/>
                        <a:gd name="T5" fmla="*/ 0 h 24239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239"/>
                        <a:gd name="T11" fmla="*/ 43200 w 43200"/>
                        <a:gd name="T12" fmla="*/ 24239 h 242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239" fill="none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</a:path>
                        <a:path w="43200" h="24239" stroke="0" extrusionOk="0">
                          <a:moveTo>
                            <a:pt x="43038" y="-1"/>
                          </a:moveTo>
                          <a:cubicBezTo>
                            <a:pt x="43145" y="875"/>
                            <a:pt x="43200" y="1756"/>
                            <a:pt x="43200" y="2639"/>
                          </a:cubicBezTo>
                          <a:cubicBezTo>
                            <a:pt x="43200" y="14568"/>
                            <a:pt x="33529" y="24239"/>
                            <a:pt x="21600" y="24239"/>
                          </a:cubicBezTo>
                          <a:cubicBezTo>
                            <a:pt x="9670" y="24239"/>
                            <a:pt x="0" y="14568"/>
                            <a:pt x="0" y="2639"/>
                          </a:cubicBezTo>
                          <a:lnTo>
                            <a:pt x="21600" y="263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50" name="Arc 296"/>
                    <p:cNvSpPr>
                      <a:spLocks/>
                    </p:cNvSpPr>
                    <p:nvPr/>
                  </p:nvSpPr>
                  <p:spPr bwMode="auto">
                    <a:xfrm>
                      <a:off x="2900" y="499"/>
                      <a:ext cx="35" cy="8"/>
                    </a:xfrm>
                    <a:custGeom>
                      <a:avLst/>
                      <a:gdLst>
                        <a:gd name="T0" fmla="*/ 0 w 43200"/>
                        <a:gd name="T1" fmla="*/ 0 h 24377"/>
                        <a:gd name="T2" fmla="*/ 0 w 43200"/>
                        <a:gd name="T3" fmla="*/ 0 h 24377"/>
                        <a:gd name="T4" fmla="*/ 0 w 43200"/>
                        <a:gd name="T5" fmla="*/ 0 h 24377"/>
                        <a:gd name="T6" fmla="*/ 0 60000 65536"/>
                        <a:gd name="T7" fmla="*/ 0 60000 65536"/>
                        <a:gd name="T8" fmla="*/ 0 60000 65536"/>
                        <a:gd name="T9" fmla="*/ 0 w 43200"/>
                        <a:gd name="T10" fmla="*/ 0 h 24377"/>
                        <a:gd name="T11" fmla="*/ 43200 w 43200"/>
                        <a:gd name="T12" fmla="*/ 24377 h 2437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200" h="24377" fill="none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</a:path>
                        <a:path w="43200" h="24377" stroke="0" extrusionOk="0">
                          <a:moveTo>
                            <a:pt x="43020" y="0"/>
                          </a:moveTo>
                          <a:cubicBezTo>
                            <a:pt x="43140" y="920"/>
                            <a:pt x="43200" y="1848"/>
                            <a:pt x="43200" y="2777"/>
                          </a:cubicBezTo>
                          <a:cubicBezTo>
                            <a:pt x="43200" y="14706"/>
                            <a:pt x="33529" y="24377"/>
                            <a:pt x="21600" y="24377"/>
                          </a:cubicBezTo>
                          <a:cubicBezTo>
                            <a:pt x="9670" y="24377"/>
                            <a:pt x="0" y="14706"/>
                            <a:pt x="0" y="2777"/>
                          </a:cubicBezTo>
                          <a:lnTo>
                            <a:pt x="21600" y="2777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62835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2866" y="515"/>
                    <a:ext cx="41" cy="32"/>
                    <a:chOff x="2866" y="515"/>
                    <a:chExt cx="41" cy="32"/>
                  </a:xfrm>
                </p:grpSpPr>
                <p:sp>
                  <p:nvSpPr>
                    <p:cNvPr id="62742" name="Arc 298"/>
                    <p:cNvSpPr>
                      <a:spLocks/>
                    </p:cNvSpPr>
                    <p:nvPr/>
                  </p:nvSpPr>
                  <p:spPr bwMode="auto">
                    <a:xfrm>
                      <a:off x="2893" y="515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3" name="Arc 299"/>
                    <p:cNvSpPr>
                      <a:spLocks/>
                    </p:cNvSpPr>
                    <p:nvPr/>
                  </p:nvSpPr>
                  <p:spPr bwMode="auto">
                    <a:xfrm>
                      <a:off x="2885" y="520"/>
                      <a:ext cx="14" cy="20"/>
                    </a:xfrm>
                    <a:custGeom>
                      <a:avLst/>
                      <a:gdLst>
                        <a:gd name="T0" fmla="*/ 0 w 21600"/>
                        <a:gd name="T1" fmla="*/ 0 h 25110"/>
                        <a:gd name="T2" fmla="*/ 0 w 21600"/>
                        <a:gd name="T3" fmla="*/ 0 h 25110"/>
                        <a:gd name="T4" fmla="*/ 0 w 21600"/>
                        <a:gd name="T5" fmla="*/ 0 h 2511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110"/>
                        <a:gd name="T11" fmla="*/ 21600 w 21600"/>
                        <a:gd name="T12" fmla="*/ 25110 h 251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11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</a:path>
                        <a:path w="21600" h="2511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775"/>
                            <a:pt x="21503" y="23949"/>
                            <a:pt x="21312" y="25109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4" name="Arc 300"/>
                    <p:cNvSpPr>
                      <a:spLocks/>
                    </p:cNvSpPr>
                    <p:nvPr/>
                  </p:nvSpPr>
                  <p:spPr bwMode="auto">
                    <a:xfrm>
                      <a:off x="2875" y="523"/>
                      <a:ext cx="15" cy="19"/>
                    </a:xfrm>
                    <a:custGeom>
                      <a:avLst/>
                      <a:gdLst>
                        <a:gd name="T0" fmla="*/ 0 w 23018"/>
                        <a:gd name="T1" fmla="*/ 0 h 24053"/>
                        <a:gd name="T2" fmla="*/ 0 w 23018"/>
                        <a:gd name="T3" fmla="*/ 0 h 24053"/>
                        <a:gd name="T4" fmla="*/ 0 w 23018"/>
                        <a:gd name="T5" fmla="*/ 0 h 24053"/>
                        <a:gd name="T6" fmla="*/ 0 60000 65536"/>
                        <a:gd name="T7" fmla="*/ 0 60000 65536"/>
                        <a:gd name="T8" fmla="*/ 0 60000 65536"/>
                        <a:gd name="T9" fmla="*/ 0 w 23018"/>
                        <a:gd name="T10" fmla="*/ 0 h 24053"/>
                        <a:gd name="T11" fmla="*/ 23018 w 23018"/>
                        <a:gd name="T12" fmla="*/ 24053 h 2405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3018" h="24053" fill="none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</a:path>
                        <a:path w="23018" h="24053" stroke="0" extrusionOk="0">
                          <a:moveTo>
                            <a:pt x="-1" y="46"/>
                          </a:moveTo>
                          <a:cubicBezTo>
                            <a:pt x="472" y="15"/>
                            <a:pt x="944" y="-1"/>
                            <a:pt x="1418" y="0"/>
                          </a:cubicBezTo>
                          <a:cubicBezTo>
                            <a:pt x="13347" y="0"/>
                            <a:pt x="23018" y="9670"/>
                            <a:pt x="23018" y="21600"/>
                          </a:cubicBezTo>
                          <a:cubicBezTo>
                            <a:pt x="23018" y="22419"/>
                            <a:pt x="22971" y="23238"/>
                            <a:pt x="22878" y="24053"/>
                          </a:cubicBezTo>
                          <a:lnTo>
                            <a:pt x="141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5" name="Arc 301"/>
                    <p:cNvSpPr>
                      <a:spLocks/>
                    </p:cNvSpPr>
                    <p:nvPr/>
                  </p:nvSpPr>
                  <p:spPr bwMode="auto">
                    <a:xfrm>
                      <a:off x="2866" y="528"/>
                      <a:ext cx="14" cy="19"/>
                    </a:xfrm>
                    <a:custGeom>
                      <a:avLst/>
                      <a:gdLst>
                        <a:gd name="T0" fmla="*/ 0 w 21600"/>
                        <a:gd name="T1" fmla="*/ 0 h 25464"/>
                        <a:gd name="T2" fmla="*/ 0 w 21600"/>
                        <a:gd name="T3" fmla="*/ 0 h 25464"/>
                        <a:gd name="T4" fmla="*/ 0 w 21600"/>
                        <a:gd name="T5" fmla="*/ 0 h 2546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464"/>
                        <a:gd name="T11" fmla="*/ 21600 w 21600"/>
                        <a:gd name="T12" fmla="*/ 25464 h 2546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464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</a:path>
                        <a:path w="21600" h="25464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895"/>
                            <a:pt x="21483" y="24189"/>
                            <a:pt x="21251" y="25463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62836" name="Group 302"/>
                  <p:cNvGrpSpPr>
                    <a:grpSpLocks/>
                  </p:cNvGrpSpPr>
                  <p:nvPr/>
                </p:nvGrpSpPr>
                <p:grpSpPr bwMode="auto">
                  <a:xfrm>
                    <a:off x="2926" y="516"/>
                    <a:ext cx="72" cy="39"/>
                    <a:chOff x="2926" y="516"/>
                    <a:chExt cx="72" cy="39"/>
                  </a:xfrm>
                </p:grpSpPr>
                <p:sp>
                  <p:nvSpPr>
                    <p:cNvPr id="62738" name="Arc 303"/>
                    <p:cNvSpPr>
                      <a:spLocks/>
                    </p:cNvSpPr>
                    <p:nvPr/>
                  </p:nvSpPr>
                  <p:spPr bwMode="auto">
                    <a:xfrm>
                      <a:off x="2926" y="516"/>
                      <a:ext cx="25" cy="12"/>
                    </a:xfrm>
                    <a:custGeom>
                      <a:avLst/>
                      <a:gdLst>
                        <a:gd name="T0" fmla="*/ 0 w 36567"/>
                        <a:gd name="T1" fmla="*/ 0 h 21600"/>
                        <a:gd name="T2" fmla="*/ 0 w 36567"/>
                        <a:gd name="T3" fmla="*/ 0 h 21600"/>
                        <a:gd name="T4" fmla="*/ 0 w 3656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6567"/>
                        <a:gd name="T10" fmla="*/ 0 h 21600"/>
                        <a:gd name="T11" fmla="*/ 36567 w 3656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6567" h="21600" fill="none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</a:path>
                        <a:path w="36567" h="21600" stroke="0" extrusionOk="0">
                          <a:moveTo>
                            <a:pt x="-1" y="19902"/>
                          </a:moveTo>
                          <a:cubicBezTo>
                            <a:pt x="885" y="8666"/>
                            <a:pt x="10261" y="-1"/>
                            <a:pt x="21533" y="0"/>
                          </a:cubicBezTo>
                          <a:cubicBezTo>
                            <a:pt x="27145" y="0"/>
                            <a:pt x="32537" y="2184"/>
                            <a:pt x="36567" y="6090"/>
                          </a:cubicBezTo>
                          <a:lnTo>
                            <a:pt x="21533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39" name="Arc 304"/>
                    <p:cNvSpPr>
                      <a:spLocks/>
                    </p:cNvSpPr>
                    <p:nvPr/>
                  </p:nvSpPr>
                  <p:spPr bwMode="auto">
                    <a:xfrm>
                      <a:off x="2934" y="524"/>
                      <a:ext cx="26" cy="12"/>
                    </a:xfrm>
                    <a:custGeom>
                      <a:avLst/>
                      <a:gdLst>
                        <a:gd name="T0" fmla="*/ 0 w 33951"/>
                        <a:gd name="T1" fmla="*/ 0 h 21600"/>
                        <a:gd name="T2" fmla="*/ 0 w 33951"/>
                        <a:gd name="T3" fmla="*/ 0 h 21600"/>
                        <a:gd name="T4" fmla="*/ 0 w 3395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3951"/>
                        <a:gd name="T10" fmla="*/ 0 h 21600"/>
                        <a:gd name="T11" fmla="*/ 33951 w 3395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3951" h="21600" fill="none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</a:path>
                        <a:path w="33951" h="21600" stroke="0" extrusionOk="0">
                          <a:moveTo>
                            <a:pt x="0" y="21600"/>
                          </a:move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6016" y="0"/>
                            <a:pt x="30327" y="1353"/>
                            <a:pt x="33950" y="3879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0" name="Arc 305"/>
                    <p:cNvSpPr>
                      <a:spLocks/>
                    </p:cNvSpPr>
                    <p:nvPr/>
                  </p:nvSpPr>
                  <p:spPr bwMode="auto">
                    <a:xfrm>
                      <a:off x="2946" y="531"/>
                      <a:ext cx="30" cy="16"/>
                    </a:xfrm>
                    <a:custGeom>
                      <a:avLst/>
                      <a:gdLst>
                        <a:gd name="T0" fmla="*/ 0 w 30428"/>
                        <a:gd name="T1" fmla="*/ 0 h 21600"/>
                        <a:gd name="T2" fmla="*/ 0 w 30428"/>
                        <a:gd name="T3" fmla="*/ 0 h 21600"/>
                        <a:gd name="T4" fmla="*/ 0 w 3042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0428"/>
                        <a:gd name="T10" fmla="*/ 0 h 21600"/>
                        <a:gd name="T11" fmla="*/ 30428 w 3042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0428" h="21600" fill="none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</a:path>
                        <a:path w="30428" h="21600" stroke="0" extrusionOk="0">
                          <a:moveTo>
                            <a:pt x="0" y="19041"/>
                          </a:moveTo>
                          <a:cubicBezTo>
                            <a:pt x="1296" y="8178"/>
                            <a:pt x="10508" y="-1"/>
                            <a:pt x="21448" y="0"/>
                          </a:cubicBezTo>
                          <a:cubicBezTo>
                            <a:pt x="24546" y="0"/>
                            <a:pt x="27609" y="666"/>
                            <a:pt x="30427" y="1955"/>
                          </a:cubicBezTo>
                          <a:lnTo>
                            <a:pt x="21448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2741" name="Arc 306"/>
                    <p:cNvSpPr>
                      <a:spLocks/>
                    </p:cNvSpPr>
                    <p:nvPr/>
                  </p:nvSpPr>
                  <p:spPr bwMode="auto">
                    <a:xfrm>
                      <a:off x="2964" y="535"/>
                      <a:ext cx="34" cy="20"/>
                    </a:xfrm>
                    <a:custGeom>
                      <a:avLst/>
                      <a:gdLst>
                        <a:gd name="T0" fmla="*/ 0 w 29723"/>
                        <a:gd name="T1" fmla="*/ 0 h 21600"/>
                        <a:gd name="T2" fmla="*/ 0 w 29723"/>
                        <a:gd name="T3" fmla="*/ 0 h 21600"/>
                        <a:gd name="T4" fmla="*/ 0 w 2972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9723"/>
                        <a:gd name="T10" fmla="*/ 0 h 21600"/>
                        <a:gd name="T11" fmla="*/ 29723 w 297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9723" h="21600" fill="none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</a:path>
                        <a:path w="29723" h="21600" stroke="0" extrusionOk="0">
                          <a:moveTo>
                            <a:pt x="0" y="18501"/>
                          </a:moveTo>
                          <a:cubicBezTo>
                            <a:pt x="1540" y="7879"/>
                            <a:pt x="10644" y="-1"/>
                            <a:pt x="21377" y="0"/>
                          </a:cubicBezTo>
                          <a:cubicBezTo>
                            <a:pt x="24242" y="0"/>
                            <a:pt x="27079" y="570"/>
                            <a:pt x="29722" y="1677"/>
                          </a:cubicBezTo>
                          <a:lnTo>
                            <a:pt x="21377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  <p:grpSp>
          <p:nvGrpSpPr>
            <p:cNvPr id="62841" name="Group 307"/>
            <p:cNvGrpSpPr>
              <a:grpSpLocks/>
            </p:cNvGrpSpPr>
            <p:nvPr/>
          </p:nvGrpSpPr>
          <p:grpSpPr bwMode="auto">
            <a:xfrm>
              <a:off x="2520" y="387"/>
              <a:ext cx="745" cy="521"/>
              <a:chOff x="2520" y="387"/>
              <a:chExt cx="745" cy="521"/>
            </a:xfrm>
          </p:grpSpPr>
          <p:grpSp>
            <p:nvGrpSpPr>
              <p:cNvPr id="62842" name="Group 308"/>
              <p:cNvGrpSpPr>
                <a:grpSpLocks/>
              </p:cNvGrpSpPr>
              <p:nvPr/>
            </p:nvGrpSpPr>
            <p:grpSpPr bwMode="auto">
              <a:xfrm>
                <a:off x="2981" y="387"/>
                <a:ext cx="284" cy="362"/>
                <a:chOff x="2981" y="387"/>
                <a:chExt cx="284" cy="362"/>
              </a:xfrm>
            </p:grpSpPr>
            <p:grpSp>
              <p:nvGrpSpPr>
                <p:cNvPr id="62844" name="Group 309"/>
                <p:cNvGrpSpPr>
                  <a:grpSpLocks/>
                </p:cNvGrpSpPr>
                <p:nvPr/>
              </p:nvGrpSpPr>
              <p:grpSpPr bwMode="auto">
                <a:xfrm>
                  <a:off x="3172" y="387"/>
                  <a:ext cx="93" cy="116"/>
                  <a:chOff x="3172" y="387"/>
                  <a:chExt cx="93" cy="116"/>
                </a:xfrm>
              </p:grpSpPr>
              <p:sp>
                <p:nvSpPr>
                  <p:cNvPr id="62717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38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18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206" y="40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19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39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0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42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1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2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3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185" y="4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4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44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5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4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6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46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7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3227" y="4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8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181" y="47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9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253" y="4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30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3209" y="49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2848" name="Group 324"/>
                <p:cNvGrpSpPr>
                  <a:grpSpLocks/>
                </p:cNvGrpSpPr>
                <p:nvPr/>
              </p:nvGrpSpPr>
              <p:grpSpPr bwMode="auto">
                <a:xfrm>
                  <a:off x="3001" y="482"/>
                  <a:ext cx="186" cy="145"/>
                  <a:chOff x="3001" y="482"/>
                  <a:chExt cx="186" cy="145"/>
                </a:xfrm>
              </p:grpSpPr>
              <p:sp>
                <p:nvSpPr>
                  <p:cNvPr id="62676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5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62849" name="Group 326"/>
                  <p:cNvGrpSpPr>
                    <a:grpSpLocks/>
                  </p:cNvGrpSpPr>
                  <p:nvPr/>
                </p:nvGrpSpPr>
                <p:grpSpPr bwMode="auto">
                  <a:xfrm>
                    <a:off x="3001" y="482"/>
                    <a:ext cx="186" cy="145"/>
                    <a:chOff x="3001" y="482"/>
                    <a:chExt cx="186" cy="145"/>
                  </a:xfrm>
                </p:grpSpPr>
                <p:sp>
                  <p:nvSpPr>
                    <p:cNvPr id="62678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6" y="48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79" name="Oval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3" y="49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0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5" y="48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1" name="Oval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4" y="519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2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5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3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0" y="51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4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9" y="49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5" name="Oval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" y="492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6" name="Oval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1" y="50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7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52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8" name="Oval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1" y="50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89" name="Oval 3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0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509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1" name="Oval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4" y="530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2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54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3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55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4" name="Oval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551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5" name="Oval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56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6" name="Oval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" y="583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7" name="Oval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3" y="603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8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8" y="590"/>
                      <a:ext cx="13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99" name="Oval 3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576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0" name="Oval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6" y="60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1" name="Oval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3" y="588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2" name="Oval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1" y="598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3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2" y="571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4" name="Oval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5" y="58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5" name="Oval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6" name="Oval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2" y="572"/>
                      <a:ext cx="13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7" name="Oval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599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8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557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09" name="Oval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7" y="546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0" name="Oval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2" y="54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1" name="Oval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75" y="551"/>
                      <a:ext cx="12" cy="11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2" name="Oval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6" y="562"/>
                      <a:ext cx="12" cy="13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3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9" y="564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4" name="Oval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40" y="577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5" name="Oval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5" y="58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16" name="Oval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2" y="615"/>
                      <a:ext cx="12" cy="12"/>
                    </a:xfrm>
                    <a:prstGeom prst="ellipse">
                      <a:avLst/>
                    </a:prstGeom>
                    <a:solidFill>
                      <a:srgbClr val="4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62850" name="Group 366"/>
                <p:cNvGrpSpPr>
                  <a:grpSpLocks/>
                </p:cNvGrpSpPr>
                <p:nvPr/>
              </p:nvGrpSpPr>
              <p:grpSpPr bwMode="auto">
                <a:xfrm>
                  <a:off x="2981" y="633"/>
                  <a:ext cx="168" cy="116"/>
                  <a:chOff x="2981" y="633"/>
                  <a:chExt cx="168" cy="116"/>
                </a:xfrm>
              </p:grpSpPr>
              <p:sp>
                <p:nvSpPr>
                  <p:cNvPr id="62652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3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3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4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66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5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6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3137" y="68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7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3100" y="67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8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082" y="68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9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129" y="69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0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683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1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687"/>
                    <a:ext cx="11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2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2994" y="6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3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703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4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3105" y="710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5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3066" y="706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6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7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7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708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8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70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9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055" y="73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0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3035" y="73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1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010" y="73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2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2982" y="65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3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6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4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2983" y="7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5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2992" y="7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62851" name="Group 391"/>
              <p:cNvGrpSpPr>
                <a:grpSpLocks/>
              </p:cNvGrpSpPr>
              <p:nvPr/>
            </p:nvGrpSpPr>
            <p:grpSpPr bwMode="auto">
              <a:xfrm>
                <a:off x="2520" y="407"/>
                <a:ext cx="320" cy="501"/>
                <a:chOff x="2520" y="407"/>
                <a:chExt cx="320" cy="501"/>
              </a:xfrm>
            </p:grpSpPr>
            <p:grpSp>
              <p:nvGrpSpPr>
                <p:cNvPr id="62852" name="Group 392"/>
                <p:cNvGrpSpPr>
                  <a:grpSpLocks/>
                </p:cNvGrpSpPr>
                <p:nvPr/>
              </p:nvGrpSpPr>
              <p:grpSpPr bwMode="auto">
                <a:xfrm>
                  <a:off x="2756" y="520"/>
                  <a:ext cx="84" cy="126"/>
                  <a:chOff x="2756" y="520"/>
                  <a:chExt cx="84" cy="126"/>
                </a:xfrm>
              </p:grpSpPr>
              <p:sp>
                <p:nvSpPr>
                  <p:cNvPr id="62636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2828" y="53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7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5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8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2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9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35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0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2788" y="5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1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2807" y="57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2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782" y="5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3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2785" y="58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4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8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5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2792" y="6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6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2756" y="59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7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2764" y="62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8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63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2853" name="Group 406"/>
                <p:cNvGrpSpPr>
                  <a:grpSpLocks/>
                </p:cNvGrpSpPr>
                <p:nvPr/>
              </p:nvGrpSpPr>
              <p:grpSpPr bwMode="auto">
                <a:xfrm>
                  <a:off x="2628" y="407"/>
                  <a:ext cx="62" cy="60"/>
                  <a:chOff x="2628" y="407"/>
                  <a:chExt cx="62" cy="60"/>
                </a:xfrm>
              </p:grpSpPr>
              <p:sp>
                <p:nvSpPr>
                  <p:cNvPr id="62627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2677" y="44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8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2674" y="42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9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40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0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41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1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2644" y="429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2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2652" y="442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3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2666" y="45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4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45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5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2628" y="4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2857" name="Group 416"/>
                <p:cNvGrpSpPr>
                  <a:grpSpLocks/>
                </p:cNvGrpSpPr>
                <p:nvPr/>
              </p:nvGrpSpPr>
              <p:grpSpPr bwMode="auto">
                <a:xfrm>
                  <a:off x="2520" y="758"/>
                  <a:ext cx="168" cy="150"/>
                  <a:chOff x="2520" y="758"/>
                  <a:chExt cx="168" cy="150"/>
                </a:xfrm>
              </p:grpSpPr>
              <p:sp>
                <p:nvSpPr>
                  <p:cNvPr id="62597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2642" y="7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98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2670" y="77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99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2626" y="78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0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12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1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2609" y="80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2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2637" y="820"/>
                    <a:ext cx="13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3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2655" y="83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4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2676" y="84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5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2658" y="858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6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2571" y="78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7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2582" y="80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8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2554" y="80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9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79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0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12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1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2574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2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2561" y="84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3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834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4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2536" y="84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5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2521" y="860"/>
                    <a:ext cx="12" cy="13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6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871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7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2620" y="849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8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850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9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863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0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86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1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2633" y="87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2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2618" y="877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3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2605" y="875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4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2565" y="881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5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894"/>
                    <a:ext cx="13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6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2549" y="896"/>
                    <a:ext cx="12" cy="12"/>
                  </a:xfrm>
                  <a:prstGeom prst="ellipse">
                    <a:avLst/>
                  </a:prstGeom>
                  <a:solidFill>
                    <a:srgbClr val="4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pic>
        <p:nvPicPr>
          <p:cNvPr id="62506" name="Picture 4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850" y="376238"/>
            <a:ext cx="1222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858" name="Group 448"/>
          <p:cNvGrpSpPr>
            <a:grpSpLocks/>
          </p:cNvGrpSpPr>
          <p:nvPr/>
        </p:nvGrpSpPr>
        <p:grpSpPr bwMode="auto">
          <a:xfrm>
            <a:off x="1101725" y="1533525"/>
            <a:ext cx="1173163" cy="642938"/>
            <a:chOff x="716" y="965"/>
            <a:chExt cx="739" cy="405"/>
          </a:xfrm>
        </p:grpSpPr>
        <p:grpSp>
          <p:nvGrpSpPr>
            <p:cNvPr id="62862" name="Group 449"/>
            <p:cNvGrpSpPr>
              <a:grpSpLocks/>
            </p:cNvGrpSpPr>
            <p:nvPr/>
          </p:nvGrpSpPr>
          <p:grpSpPr bwMode="auto">
            <a:xfrm>
              <a:off x="716" y="965"/>
              <a:ext cx="739" cy="405"/>
              <a:chOff x="716" y="965"/>
              <a:chExt cx="739" cy="405"/>
            </a:xfrm>
          </p:grpSpPr>
          <p:sp>
            <p:nvSpPr>
              <p:cNvPr id="62588" name="Freeform 450"/>
              <p:cNvSpPr>
                <a:spLocks/>
              </p:cNvSpPr>
              <p:nvPr/>
            </p:nvSpPr>
            <p:spPr bwMode="auto">
              <a:xfrm>
                <a:off x="716" y="965"/>
                <a:ext cx="739" cy="404"/>
              </a:xfrm>
              <a:custGeom>
                <a:avLst/>
                <a:gdLst>
                  <a:gd name="T0" fmla="*/ 54 w 2956"/>
                  <a:gd name="T1" fmla="*/ 5 h 1617"/>
                  <a:gd name="T2" fmla="*/ 57 w 2956"/>
                  <a:gd name="T3" fmla="*/ 15 h 1617"/>
                  <a:gd name="T4" fmla="*/ 61 w 2956"/>
                  <a:gd name="T5" fmla="*/ 23 h 1617"/>
                  <a:gd name="T6" fmla="*/ 68 w 2956"/>
                  <a:gd name="T7" fmla="*/ 31 h 1617"/>
                  <a:gd name="T8" fmla="*/ 77 w 2956"/>
                  <a:gd name="T9" fmla="*/ 37 h 1617"/>
                  <a:gd name="T10" fmla="*/ 89 w 2956"/>
                  <a:gd name="T11" fmla="*/ 42 h 1617"/>
                  <a:gd name="T12" fmla="*/ 101 w 2956"/>
                  <a:gd name="T13" fmla="*/ 47 h 1617"/>
                  <a:gd name="T14" fmla="*/ 111 w 2956"/>
                  <a:gd name="T15" fmla="*/ 52 h 1617"/>
                  <a:gd name="T16" fmla="*/ 118 w 2956"/>
                  <a:gd name="T17" fmla="*/ 56 h 1617"/>
                  <a:gd name="T18" fmla="*/ 129 w 2956"/>
                  <a:gd name="T19" fmla="*/ 55 h 1617"/>
                  <a:gd name="T20" fmla="*/ 138 w 2956"/>
                  <a:gd name="T21" fmla="*/ 56 h 1617"/>
                  <a:gd name="T22" fmla="*/ 145 w 2956"/>
                  <a:gd name="T23" fmla="*/ 59 h 1617"/>
                  <a:gd name="T24" fmla="*/ 154 w 2956"/>
                  <a:gd name="T25" fmla="*/ 62 h 1617"/>
                  <a:gd name="T26" fmla="*/ 166 w 2956"/>
                  <a:gd name="T27" fmla="*/ 62 h 1617"/>
                  <a:gd name="T28" fmla="*/ 179 w 2956"/>
                  <a:gd name="T29" fmla="*/ 60 h 1617"/>
                  <a:gd name="T30" fmla="*/ 183 w 2956"/>
                  <a:gd name="T31" fmla="*/ 60 h 1617"/>
                  <a:gd name="T32" fmla="*/ 184 w 2956"/>
                  <a:gd name="T33" fmla="*/ 61 h 1617"/>
                  <a:gd name="T34" fmla="*/ 185 w 2956"/>
                  <a:gd name="T35" fmla="*/ 67 h 1617"/>
                  <a:gd name="T36" fmla="*/ 184 w 2956"/>
                  <a:gd name="T37" fmla="*/ 73 h 1617"/>
                  <a:gd name="T38" fmla="*/ 183 w 2956"/>
                  <a:gd name="T39" fmla="*/ 76 h 1617"/>
                  <a:gd name="T40" fmla="*/ 183 w 2956"/>
                  <a:gd name="T41" fmla="*/ 80 h 1617"/>
                  <a:gd name="T42" fmla="*/ 180 w 2956"/>
                  <a:gd name="T43" fmla="*/ 83 h 1617"/>
                  <a:gd name="T44" fmla="*/ 176 w 2956"/>
                  <a:gd name="T45" fmla="*/ 84 h 1617"/>
                  <a:gd name="T46" fmla="*/ 173 w 2956"/>
                  <a:gd name="T47" fmla="*/ 87 h 1617"/>
                  <a:gd name="T48" fmla="*/ 169 w 2956"/>
                  <a:gd name="T49" fmla="*/ 88 h 1617"/>
                  <a:gd name="T50" fmla="*/ 162 w 2956"/>
                  <a:gd name="T51" fmla="*/ 87 h 1617"/>
                  <a:gd name="T52" fmla="*/ 162 w 2956"/>
                  <a:gd name="T53" fmla="*/ 91 h 1617"/>
                  <a:gd name="T54" fmla="*/ 161 w 2956"/>
                  <a:gd name="T55" fmla="*/ 93 h 1617"/>
                  <a:gd name="T56" fmla="*/ 157 w 2956"/>
                  <a:gd name="T57" fmla="*/ 93 h 1617"/>
                  <a:gd name="T58" fmla="*/ 151 w 2956"/>
                  <a:gd name="T59" fmla="*/ 93 h 1617"/>
                  <a:gd name="T60" fmla="*/ 145 w 2956"/>
                  <a:gd name="T61" fmla="*/ 91 h 1617"/>
                  <a:gd name="T62" fmla="*/ 144 w 2956"/>
                  <a:gd name="T63" fmla="*/ 94 h 1617"/>
                  <a:gd name="T64" fmla="*/ 141 w 2956"/>
                  <a:gd name="T65" fmla="*/ 95 h 1617"/>
                  <a:gd name="T66" fmla="*/ 136 w 2956"/>
                  <a:gd name="T67" fmla="*/ 95 h 1617"/>
                  <a:gd name="T68" fmla="*/ 132 w 2956"/>
                  <a:gd name="T69" fmla="*/ 94 h 1617"/>
                  <a:gd name="T70" fmla="*/ 127 w 2956"/>
                  <a:gd name="T71" fmla="*/ 96 h 1617"/>
                  <a:gd name="T72" fmla="*/ 122 w 2956"/>
                  <a:gd name="T73" fmla="*/ 96 h 1617"/>
                  <a:gd name="T74" fmla="*/ 112 w 2956"/>
                  <a:gd name="T75" fmla="*/ 98 h 1617"/>
                  <a:gd name="T76" fmla="*/ 104 w 2956"/>
                  <a:gd name="T77" fmla="*/ 99 h 1617"/>
                  <a:gd name="T78" fmla="*/ 94 w 2956"/>
                  <a:gd name="T79" fmla="*/ 96 h 1617"/>
                  <a:gd name="T80" fmla="*/ 84 w 2956"/>
                  <a:gd name="T81" fmla="*/ 94 h 1617"/>
                  <a:gd name="T82" fmla="*/ 76 w 2956"/>
                  <a:gd name="T83" fmla="*/ 95 h 1617"/>
                  <a:gd name="T84" fmla="*/ 67 w 2956"/>
                  <a:gd name="T85" fmla="*/ 97 h 1617"/>
                  <a:gd name="T86" fmla="*/ 58 w 2956"/>
                  <a:gd name="T87" fmla="*/ 98 h 1617"/>
                  <a:gd name="T88" fmla="*/ 46 w 2956"/>
                  <a:gd name="T89" fmla="*/ 98 h 1617"/>
                  <a:gd name="T90" fmla="*/ 33 w 2956"/>
                  <a:gd name="T91" fmla="*/ 100 h 1617"/>
                  <a:gd name="T92" fmla="*/ 23 w 2956"/>
                  <a:gd name="T93" fmla="*/ 101 h 1617"/>
                  <a:gd name="T94" fmla="*/ 15 w 2956"/>
                  <a:gd name="T95" fmla="*/ 100 h 1617"/>
                  <a:gd name="T96" fmla="*/ 9 w 2956"/>
                  <a:gd name="T97" fmla="*/ 97 h 1617"/>
                  <a:gd name="T98" fmla="*/ 4 w 2956"/>
                  <a:gd name="T99" fmla="*/ 93 h 1617"/>
                  <a:gd name="T100" fmla="*/ 1 w 2956"/>
                  <a:gd name="T101" fmla="*/ 87 h 1617"/>
                  <a:gd name="T102" fmla="*/ 1 w 2956"/>
                  <a:gd name="T103" fmla="*/ 80 h 1617"/>
                  <a:gd name="T104" fmla="*/ 3 w 2956"/>
                  <a:gd name="T105" fmla="*/ 71 h 1617"/>
                  <a:gd name="T106" fmla="*/ 8 w 2956"/>
                  <a:gd name="T107" fmla="*/ 59 h 1617"/>
                  <a:gd name="T108" fmla="*/ 10 w 2956"/>
                  <a:gd name="T109" fmla="*/ 48 h 1617"/>
                  <a:gd name="T110" fmla="*/ 9 w 2956"/>
                  <a:gd name="T111" fmla="*/ 39 h 1617"/>
                  <a:gd name="T112" fmla="*/ 7 w 2956"/>
                  <a:gd name="T113" fmla="*/ 31 h 1617"/>
                  <a:gd name="T114" fmla="*/ 3 w 2956"/>
                  <a:gd name="T115" fmla="*/ 21 h 1617"/>
                  <a:gd name="T116" fmla="*/ 53 w 2956"/>
                  <a:gd name="T117" fmla="*/ 0 h 161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56"/>
                  <a:gd name="T178" fmla="*/ 0 h 1617"/>
                  <a:gd name="T179" fmla="*/ 2956 w 2956"/>
                  <a:gd name="T180" fmla="*/ 1617 h 161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56" h="1617">
                    <a:moveTo>
                      <a:pt x="852" y="0"/>
                    </a:moveTo>
                    <a:lnTo>
                      <a:pt x="871" y="81"/>
                    </a:lnTo>
                    <a:lnTo>
                      <a:pt x="891" y="158"/>
                    </a:lnTo>
                    <a:lnTo>
                      <a:pt x="916" y="236"/>
                    </a:lnTo>
                    <a:lnTo>
                      <a:pt x="947" y="309"/>
                    </a:lnTo>
                    <a:lnTo>
                      <a:pt x="984" y="373"/>
                    </a:lnTo>
                    <a:lnTo>
                      <a:pt x="1033" y="437"/>
                    </a:lnTo>
                    <a:lnTo>
                      <a:pt x="1086" y="493"/>
                    </a:lnTo>
                    <a:lnTo>
                      <a:pt x="1150" y="549"/>
                    </a:lnTo>
                    <a:lnTo>
                      <a:pt x="1225" y="600"/>
                    </a:lnTo>
                    <a:lnTo>
                      <a:pt x="1310" y="641"/>
                    </a:lnTo>
                    <a:lnTo>
                      <a:pt x="1419" y="678"/>
                    </a:lnTo>
                    <a:lnTo>
                      <a:pt x="1534" y="715"/>
                    </a:lnTo>
                    <a:lnTo>
                      <a:pt x="1620" y="752"/>
                    </a:lnTo>
                    <a:lnTo>
                      <a:pt x="1704" y="791"/>
                    </a:lnTo>
                    <a:lnTo>
                      <a:pt x="1781" y="832"/>
                    </a:lnTo>
                    <a:lnTo>
                      <a:pt x="1836" y="867"/>
                    </a:lnTo>
                    <a:lnTo>
                      <a:pt x="1886" y="906"/>
                    </a:lnTo>
                    <a:lnTo>
                      <a:pt x="1967" y="894"/>
                    </a:lnTo>
                    <a:lnTo>
                      <a:pt x="2060" y="881"/>
                    </a:lnTo>
                    <a:lnTo>
                      <a:pt x="2130" y="885"/>
                    </a:lnTo>
                    <a:lnTo>
                      <a:pt x="2199" y="903"/>
                    </a:lnTo>
                    <a:lnTo>
                      <a:pt x="2256" y="928"/>
                    </a:lnTo>
                    <a:lnTo>
                      <a:pt x="2311" y="952"/>
                    </a:lnTo>
                    <a:lnTo>
                      <a:pt x="2382" y="974"/>
                    </a:lnTo>
                    <a:lnTo>
                      <a:pt x="2456" y="987"/>
                    </a:lnTo>
                    <a:lnTo>
                      <a:pt x="2535" y="993"/>
                    </a:lnTo>
                    <a:lnTo>
                      <a:pt x="2647" y="987"/>
                    </a:lnTo>
                    <a:lnTo>
                      <a:pt x="2763" y="968"/>
                    </a:lnTo>
                    <a:lnTo>
                      <a:pt x="2856" y="956"/>
                    </a:lnTo>
                    <a:lnTo>
                      <a:pt x="2906" y="950"/>
                    </a:lnTo>
                    <a:lnTo>
                      <a:pt x="2922" y="956"/>
                    </a:lnTo>
                    <a:lnTo>
                      <a:pt x="2930" y="967"/>
                    </a:lnTo>
                    <a:lnTo>
                      <a:pt x="2939" y="983"/>
                    </a:lnTo>
                    <a:lnTo>
                      <a:pt x="2948" y="1020"/>
                    </a:lnTo>
                    <a:lnTo>
                      <a:pt x="2956" y="1070"/>
                    </a:lnTo>
                    <a:lnTo>
                      <a:pt x="2955" y="1124"/>
                    </a:lnTo>
                    <a:lnTo>
                      <a:pt x="2943" y="1166"/>
                    </a:lnTo>
                    <a:lnTo>
                      <a:pt x="2931" y="1194"/>
                    </a:lnTo>
                    <a:lnTo>
                      <a:pt x="2918" y="1214"/>
                    </a:lnTo>
                    <a:lnTo>
                      <a:pt x="2925" y="1251"/>
                    </a:lnTo>
                    <a:lnTo>
                      <a:pt x="2918" y="1288"/>
                    </a:lnTo>
                    <a:lnTo>
                      <a:pt x="2900" y="1312"/>
                    </a:lnTo>
                    <a:lnTo>
                      <a:pt x="2878" y="1330"/>
                    </a:lnTo>
                    <a:lnTo>
                      <a:pt x="2852" y="1337"/>
                    </a:lnTo>
                    <a:lnTo>
                      <a:pt x="2813" y="1343"/>
                    </a:lnTo>
                    <a:lnTo>
                      <a:pt x="2800" y="1365"/>
                    </a:lnTo>
                    <a:lnTo>
                      <a:pt x="2773" y="1390"/>
                    </a:lnTo>
                    <a:lnTo>
                      <a:pt x="2741" y="1404"/>
                    </a:lnTo>
                    <a:lnTo>
                      <a:pt x="2706" y="1411"/>
                    </a:lnTo>
                    <a:lnTo>
                      <a:pt x="2671" y="1408"/>
                    </a:lnTo>
                    <a:lnTo>
                      <a:pt x="2597" y="1393"/>
                    </a:lnTo>
                    <a:lnTo>
                      <a:pt x="2603" y="1430"/>
                    </a:lnTo>
                    <a:lnTo>
                      <a:pt x="2597" y="1455"/>
                    </a:lnTo>
                    <a:lnTo>
                      <a:pt x="2585" y="1471"/>
                    </a:lnTo>
                    <a:lnTo>
                      <a:pt x="2566" y="1483"/>
                    </a:lnTo>
                    <a:lnTo>
                      <a:pt x="2538" y="1490"/>
                    </a:lnTo>
                    <a:lnTo>
                      <a:pt x="2504" y="1493"/>
                    </a:lnTo>
                    <a:lnTo>
                      <a:pt x="2467" y="1492"/>
                    </a:lnTo>
                    <a:lnTo>
                      <a:pt x="2414" y="1484"/>
                    </a:lnTo>
                    <a:lnTo>
                      <a:pt x="2368" y="1473"/>
                    </a:lnTo>
                    <a:lnTo>
                      <a:pt x="2318" y="1455"/>
                    </a:lnTo>
                    <a:lnTo>
                      <a:pt x="2315" y="1480"/>
                    </a:lnTo>
                    <a:lnTo>
                      <a:pt x="2302" y="1499"/>
                    </a:lnTo>
                    <a:lnTo>
                      <a:pt x="2282" y="1513"/>
                    </a:lnTo>
                    <a:lnTo>
                      <a:pt x="2254" y="1520"/>
                    </a:lnTo>
                    <a:lnTo>
                      <a:pt x="2220" y="1523"/>
                    </a:lnTo>
                    <a:lnTo>
                      <a:pt x="2171" y="1516"/>
                    </a:lnTo>
                    <a:lnTo>
                      <a:pt x="2128" y="1498"/>
                    </a:lnTo>
                    <a:lnTo>
                      <a:pt x="2104" y="1513"/>
                    </a:lnTo>
                    <a:lnTo>
                      <a:pt x="2075" y="1525"/>
                    </a:lnTo>
                    <a:lnTo>
                      <a:pt x="2038" y="1532"/>
                    </a:lnTo>
                    <a:lnTo>
                      <a:pt x="1998" y="1539"/>
                    </a:lnTo>
                    <a:lnTo>
                      <a:pt x="1948" y="1545"/>
                    </a:lnTo>
                    <a:lnTo>
                      <a:pt x="1874" y="1559"/>
                    </a:lnTo>
                    <a:lnTo>
                      <a:pt x="1793" y="1578"/>
                    </a:lnTo>
                    <a:lnTo>
                      <a:pt x="1729" y="1584"/>
                    </a:lnTo>
                    <a:lnTo>
                      <a:pt x="1670" y="1580"/>
                    </a:lnTo>
                    <a:lnTo>
                      <a:pt x="1582" y="1564"/>
                    </a:lnTo>
                    <a:lnTo>
                      <a:pt x="1502" y="1544"/>
                    </a:lnTo>
                    <a:lnTo>
                      <a:pt x="1412" y="1525"/>
                    </a:lnTo>
                    <a:lnTo>
                      <a:pt x="1335" y="1513"/>
                    </a:lnTo>
                    <a:lnTo>
                      <a:pt x="1272" y="1508"/>
                    </a:lnTo>
                    <a:lnTo>
                      <a:pt x="1217" y="1515"/>
                    </a:lnTo>
                    <a:lnTo>
                      <a:pt x="1156" y="1528"/>
                    </a:lnTo>
                    <a:lnTo>
                      <a:pt x="1076" y="1547"/>
                    </a:lnTo>
                    <a:lnTo>
                      <a:pt x="989" y="1564"/>
                    </a:lnTo>
                    <a:lnTo>
                      <a:pt x="924" y="1569"/>
                    </a:lnTo>
                    <a:lnTo>
                      <a:pt x="859" y="1565"/>
                    </a:lnTo>
                    <a:lnTo>
                      <a:pt x="736" y="1578"/>
                    </a:lnTo>
                    <a:lnTo>
                      <a:pt x="638" y="1590"/>
                    </a:lnTo>
                    <a:lnTo>
                      <a:pt x="526" y="1609"/>
                    </a:lnTo>
                    <a:lnTo>
                      <a:pt x="450" y="1617"/>
                    </a:lnTo>
                    <a:lnTo>
                      <a:pt x="370" y="1612"/>
                    </a:lnTo>
                    <a:lnTo>
                      <a:pt x="302" y="1606"/>
                    </a:lnTo>
                    <a:lnTo>
                      <a:pt x="241" y="1596"/>
                    </a:lnTo>
                    <a:lnTo>
                      <a:pt x="188" y="1583"/>
                    </a:lnTo>
                    <a:lnTo>
                      <a:pt x="137" y="1561"/>
                    </a:lnTo>
                    <a:lnTo>
                      <a:pt x="97" y="1531"/>
                    </a:lnTo>
                    <a:lnTo>
                      <a:pt x="64" y="1494"/>
                    </a:lnTo>
                    <a:lnTo>
                      <a:pt x="42" y="1451"/>
                    </a:lnTo>
                    <a:lnTo>
                      <a:pt x="26" y="1401"/>
                    </a:lnTo>
                    <a:lnTo>
                      <a:pt x="12" y="1343"/>
                    </a:lnTo>
                    <a:lnTo>
                      <a:pt x="8" y="1283"/>
                    </a:lnTo>
                    <a:lnTo>
                      <a:pt x="17" y="1221"/>
                    </a:lnTo>
                    <a:lnTo>
                      <a:pt x="42" y="1140"/>
                    </a:lnTo>
                    <a:lnTo>
                      <a:pt x="85" y="1043"/>
                    </a:lnTo>
                    <a:lnTo>
                      <a:pt x="125" y="950"/>
                    </a:lnTo>
                    <a:lnTo>
                      <a:pt x="153" y="854"/>
                    </a:lnTo>
                    <a:lnTo>
                      <a:pt x="163" y="777"/>
                    </a:lnTo>
                    <a:lnTo>
                      <a:pt x="159" y="700"/>
                    </a:lnTo>
                    <a:lnTo>
                      <a:pt x="148" y="628"/>
                    </a:lnTo>
                    <a:lnTo>
                      <a:pt x="131" y="558"/>
                    </a:lnTo>
                    <a:lnTo>
                      <a:pt x="112" y="496"/>
                    </a:lnTo>
                    <a:lnTo>
                      <a:pt x="87" y="425"/>
                    </a:lnTo>
                    <a:lnTo>
                      <a:pt x="54" y="340"/>
                    </a:lnTo>
                    <a:lnTo>
                      <a:pt x="0" y="2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C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2589" name="Freeform 451"/>
              <p:cNvSpPr>
                <a:spLocks/>
              </p:cNvSpPr>
              <p:nvPr/>
            </p:nvSpPr>
            <p:spPr bwMode="auto">
              <a:xfrm>
                <a:off x="716" y="965"/>
                <a:ext cx="739" cy="405"/>
              </a:xfrm>
              <a:custGeom>
                <a:avLst/>
                <a:gdLst>
                  <a:gd name="T0" fmla="*/ 54 w 2958"/>
                  <a:gd name="T1" fmla="*/ 5 h 1619"/>
                  <a:gd name="T2" fmla="*/ 57 w 2958"/>
                  <a:gd name="T3" fmla="*/ 15 h 1619"/>
                  <a:gd name="T4" fmla="*/ 61 w 2958"/>
                  <a:gd name="T5" fmla="*/ 23 h 1619"/>
                  <a:gd name="T6" fmla="*/ 68 w 2958"/>
                  <a:gd name="T7" fmla="*/ 31 h 1619"/>
                  <a:gd name="T8" fmla="*/ 76 w 2958"/>
                  <a:gd name="T9" fmla="*/ 38 h 1619"/>
                  <a:gd name="T10" fmla="*/ 89 w 2958"/>
                  <a:gd name="T11" fmla="*/ 43 h 1619"/>
                  <a:gd name="T12" fmla="*/ 101 w 2958"/>
                  <a:gd name="T13" fmla="*/ 47 h 1619"/>
                  <a:gd name="T14" fmla="*/ 111 w 2958"/>
                  <a:gd name="T15" fmla="*/ 52 h 1619"/>
                  <a:gd name="T16" fmla="*/ 118 w 2958"/>
                  <a:gd name="T17" fmla="*/ 57 h 1619"/>
                  <a:gd name="T18" fmla="*/ 129 w 2958"/>
                  <a:gd name="T19" fmla="*/ 55 h 1619"/>
                  <a:gd name="T20" fmla="*/ 137 w 2958"/>
                  <a:gd name="T21" fmla="*/ 57 h 1619"/>
                  <a:gd name="T22" fmla="*/ 144 w 2958"/>
                  <a:gd name="T23" fmla="*/ 60 h 1619"/>
                  <a:gd name="T24" fmla="*/ 153 w 2958"/>
                  <a:gd name="T25" fmla="*/ 62 h 1619"/>
                  <a:gd name="T26" fmla="*/ 165 w 2958"/>
                  <a:gd name="T27" fmla="*/ 62 h 1619"/>
                  <a:gd name="T28" fmla="*/ 178 w 2958"/>
                  <a:gd name="T29" fmla="*/ 60 h 1619"/>
                  <a:gd name="T30" fmla="*/ 183 w 2958"/>
                  <a:gd name="T31" fmla="*/ 60 h 1619"/>
                  <a:gd name="T32" fmla="*/ 184 w 2958"/>
                  <a:gd name="T33" fmla="*/ 62 h 1619"/>
                  <a:gd name="T34" fmla="*/ 185 w 2958"/>
                  <a:gd name="T35" fmla="*/ 67 h 1619"/>
                  <a:gd name="T36" fmla="*/ 184 w 2958"/>
                  <a:gd name="T37" fmla="*/ 73 h 1619"/>
                  <a:gd name="T38" fmla="*/ 182 w 2958"/>
                  <a:gd name="T39" fmla="*/ 76 h 1619"/>
                  <a:gd name="T40" fmla="*/ 182 w 2958"/>
                  <a:gd name="T41" fmla="*/ 81 h 1619"/>
                  <a:gd name="T42" fmla="*/ 180 w 2958"/>
                  <a:gd name="T43" fmla="*/ 83 h 1619"/>
                  <a:gd name="T44" fmla="*/ 176 w 2958"/>
                  <a:gd name="T45" fmla="*/ 84 h 1619"/>
                  <a:gd name="T46" fmla="*/ 173 w 2958"/>
                  <a:gd name="T47" fmla="*/ 87 h 1619"/>
                  <a:gd name="T48" fmla="*/ 169 w 2958"/>
                  <a:gd name="T49" fmla="*/ 89 h 1619"/>
                  <a:gd name="T50" fmla="*/ 162 w 2958"/>
                  <a:gd name="T51" fmla="*/ 87 h 1619"/>
                  <a:gd name="T52" fmla="*/ 162 w 2958"/>
                  <a:gd name="T53" fmla="*/ 91 h 1619"/>
                  <a:gd name="T54" fmla="*/ 160 w 2958"/>
                  <a:gd name="T55" fmla="*/ 93 h 1619"/>
                  <a:gd name="T56" fmla="*/ 156 w 2958"/>
                  <a:gd name="T57" fmla="*/ 94 h 1619"/>
                  <a:gd name="T58" fmla="*/ 151 w 2958"/>
                  <a:gd name="T59" fmla="*/ 93 h 1619"/>
                  <a:gd name="T60" fmla="*/ 145 w 2958"/>
                  <a:gd name="T61" fmla="*/ 91 h 1619"/>
                  <a:gd name="T62" fmla="*/ 144 w 2958"/>
                  <a:gd name="T63" fmla="*/ 94 h 1619"/>
                  <a:gd name="T64" fmla="*/ 141 w 2958"/>
                  <a:gd name="T65" fmla="*/ 95 h 1619"/>
                  <a:gd name="T66" fmla="*/ 136 w 2958"/>
                  <a:gd name="T67" fmla="*/ 95 h 1619"/>
                  <a:gd name="T68" fmla="*/ 131 w 2958"/>
                  <a:gd name="T69" fmla="*/ 95 h 1619"/>
                  <a:gd name="T70" fmla="*/ 127 w 2958"/>
                  <a:gd name="T71" fmla="*/ 96 h 1619"/>
                  <a:gd name="T72" fmla="*/ 122 w 2958"/>
                  <a:gd name="T73" fmla="*/ 97 h 1619"/>
                  <a:gd name="T74" fmla="*/ 112 w 2958"/>
                  <a:gd name="T75" fmla="*/ 99 h 1619"/>
                  <a:gd name="T76" fmla="*/ 104 w 2958"/>
                  <a:gd name="T77" fmla="*/ 99 h 1619"/>
                  <a:gd name="T78" fmla="*/ 94 w 2958"/>
                  <a:gd name="T79" fmla="*/ 97 h 1619"/>
                  <a:gd name="T80" fmla="*/ 83 w 2958"/>
                  <a:gd name="T81" fmla="*/ 95 h 1619"/>
                  <a:gd name="T82" fmla="*/ 76 w 2958"/>
                  <a:gd name="T83" fmla="*/ 95 h 1619"/>
                  <a:gd name="T84" fmla="*/ 67 w 2958"/>
                  <a:gd name="T85" fmla="*/ 97 h 1619"/>
                  <a:gd name="T86" fmla="*/ 58 w 2958"/>
                  <a:gd name="T87" fmla="*/ 98 h 1619"/>
                  <a:gd name="T88" fmla="*/ 46 w 2958"/>
                  <a:gd name="T89" fmla="*/ 99 h 1619"/>
                  <a:gd name="T90" fmla="*/ 33 w 2958"/>
                  <a:gd name="T91" fmla="*/ 101 h 1619"/>
                  <a:gd name="T92" fmla="*/ 23 w 2958"/>
                  <a:gd name="T93" fmla="*/ 101 h 1619"/>
                  <a:gd name="T94" fmla="*/ 15 w 2958"/>
                  <a:gd name="T95" fmla="*/ 100 h 1619"/>
                  <a:gd name="T96" fmla="*/ 8 w 2958"/>
                  <a:gd name="T97" fmla="*/ 98 h 1619"/>
                  <a:gd name="T98" fmla="*/ 4 w 2958"/>
                  <a:gd name="T99" fmla="*/ 94 h 1619"/>
                  <a:gd name="T100" fmla="*/ 1 w 2958"/>
                  <a:gd name="T101" fmla="*/ 88 h 1619"/>
                  <a:gd name="T102" fmla="*/ 0 w 2958"/>
                  <a:gd name="T103" fmla="*/ 80 h 1619"/>
                  <a:gd name="T104" fmla="*/ 2 w 2958"/>
                  <a:gd name="T105" fmla="*/ 71 h 1619"/>
                  <a:gd name="T106" fmla="*/ 8 w 2958"/>
                  <a:gd name="T107" fmla="*/ 60 h 1619"/>
                  <a:gd name="T108" fmla="*/ 10 w 2958"/>
                  <a:gd name="T109" fmla="*/ 49 h 1619"/>
                  <a:gd name="T110" fmla="*/ 9 w 2958"/>
                  <a:gd name="T111" fmla="*/ 39 h 1619"/>
                  <a:gd name="T112" fmla="*/ 7 w 2958"/>
                  <a:gd name="T113" fmla="*/ 31 h 1619"/>
                  <a:gd name="T114" fmla="*/ 3 w 2958"/>
                  <a:gd name="T115" fmla="*/ 21 h 16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8"/>
                  <a:gd name="T175" fmla="*/ 0 h 1619"/>
                  <a:gd name="T176" fmla="*/ 2958 w 2958"/>
                  <a:gd name="T177" fmla="*/ 1619 h 161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8" h="1619">
                    <a:moveTo>
                      <a:pt x="854" y="0"/>
                    </a:moveTo>
                    <a:lnTo>
                      <a:pt x="872" y="81"/>
                    </a:lnTo>
                    <a:lnTo>
                      <a:pt x="892" y="158"/>
                    </a:lnTo>
                    <a:lnTo>
                      <a:pt x="917" y="236"/>
                    </a:lnTo>
                    <a:lnTo>
                      <a:pt x="948" y="309"/>
                    </a:lnTo>
                    <a:lnTo>
                      <a:pt x="985" y="373"/>
                    </a:lnTo>
                    <a:lnTo>
                      <a:pt x="1034" y="438"/>
                    </a:lnTo>
                    <a:lnTo>
                      <a:pt x="1087" y="494"/>
                    </a:lnTo>
                    <a:lnTo>
                      <a:pt x="1151" y="550"/>
                    </a:lnTo>
                    <a:lnTo>
                      <a:pt x="1226" y="602"/>
                    </a:lnTo>
                    <a:lnTo>
                      <a:pt x="1311" y="642"/>
                    </a:lnTo>
                    <a:lnTo>
                      <a:pt x="1420" y="679"/>
                    </a:lnTo>
                    <a:lnTo>
                      <a:pt x="1535" y="716"/>
                    </a:lnTo>
                    <a:lnTo>
                      <a:pt x="1621" y="753"/>
                    </a:lnTo>
                    <a:lnTo>
                      <a:pt x="1705" y="792"/>
                    </a:lnTo>
                    <a:lnTo>
                      <a:pt x="1782" y="833"/>
                    </a:lnTo>
                    <a:lnTo>
                      <a:pt x="1837" y="868"/>
                    </a:lnTo>
                    <a:lnTo>
                      <a:pt x="1887" y="907"/>
                    </a:lnTo>
                    <a:lnTo>
                      <a:pt x="1968" y="895"/>
                    </a:lnTo>
                    <a:lnTo>
                      <a:pt x="2061" y="883"/>
                    </a:lnTo>
                    <a:lnTo>
                      <a:pt x="2131" y="886"/>
                    </a:lnTo>
                    <a:lnTo>
                      <a:pt x="2200" y="904"/>
                    </a:lnTo>
                    <a:lnTo>
                      <a:pt x="2258" y="929"/>
                    </a:lnTo>
                    <a:lnTo>
                      <a:pt x="2313" y="953"/>
                    </a:lnTo>
                    <a:lnTo>
                      <a:pt x="2384" y="976"/>
                    </a:lnTo>
                    <a:lnTo>
                      <a:pt x="2459" y="988"/>
                    </a:lnTo>
                    <a:lnTo>
                      <a:pt x="2537" y="994"/>
                    </a:lnTo>
                    <a:lnTo>
                      <a:pt x="2649" y="988"/>
                    </a:lnTo>
                    <a:lnTo>
                      <a:pt x="2766" y="969"/>
                    </a:lnTo>
                    <a:lnTo>
                      <a:pt x="2859" y="957"/>
                    </a:lnTo>
                    <a:lnTo>
                      <a:pt x="2908" y="951"/>
                    </a:lnTo>
                    <a:lnTo>
                      <a:pt x="2924" y="957"/>
                    </a:lnTo>
                    <a:lnTo>
                      <a:pt x="2932" y="968"/>
                    </a:lnTo>
                    <a:lnTo>
                      <a:pt x="2941" y="984"/>
                    </a:lnTo>
                    <a:lnTo>
                      <a:pt x="2951" y="1021"/>
                    </a:lnTo>
                    <a:lnTo>
                      <a:pt x="2958" y="1071"/>
                    </a:lnTo>
                    <a:lnTo>
                      <a:pt x="2957" y="1125"/>
                    </a:lnTo>
                    <a:lnTo>
                      <a:pt x="2945" y="1167"/>
                    </a:lnTo>
                    <a:lnTo>
                      <a:pt x="2933" y="1195"/>
                    </a:lnTo>
                    <a:lnTo>
                      <a:pt x="2921" y="1216"/>
                    </a:lnTo>
                    <a:lnTo>
                      <a:pt x="2927" y="1253"/>
                    </a:lnTo>
                    <a:lnTo>
                      <a:pt x="2921" y="1290"/>
                    </a:lnTo>
                    <a:lnTo>
                      <a:pt x="2902" y="1314"/>
                    </a:lnTo>
                    <a:lnTo>
                      <a:pt x="2880" y="1332"/>
                    </a:lnTo>
                    <a:lnTo>
                      <a:pt x="2854" y="1339"/>
                    </a:lnTo>
                    <a:lnTo>
                      <a:pt x="2815" y="1345"/>
                    </a:lnTo>
                    <a:lnTo>
                      <a:pt x="2802" y="1367"/>
                    </a:lnTo>
                    <a:lnTo>
                      <a:pt x="2775" y="1392"/>
                    </a:lnTo>
                    <a:lnTo>
                      <a:pt x="2743" y="1406"/>
                    </a:lnTo>
                    <a:lnTo>
                      <a:pt x="2708" y="1414"/>
                    </a:lnTo>
                    <a:lnTo>
                      <a:pt x="2674" y="1410"/>
                    </a:lnTo>
                    <a:lnTo>
                      <a:pt x="2599" y="1395"/>
                    </a:lnTo>
                    <a:lnTo>
                      <a:pt x="2605" y="1432"/>
                    </a:lnTo>
                    <a:lnTo>
                      <a:pt x="2599" y="1457"/>
                    </a:lnTo>
                    <a:lnTo>
                      <a:pt x="2587" y="1473"/>
                    </a:lnTo>
                    <a:lnTo>
                      <a:pt x="2568" y="1485"/>
                    </a:lnTo>
                    <a:lnTo>
                      <a:pt x="2540" y="1492"/>
                    </a:lnTo>
                    <a:lnTo>
                      <a:pt x="2506" y="1495"/>
                    </a:lnTo>
                    <a:lnTo>
                      <a:pt x="2469" y="1494"/>
                    </a:lnTo>
                    <a:lnTo>
                      <a:pt x="2416" y="1486"/>
                    </a:lnTo>
                    <a:lnTo>
                      <a:pt x="2370" y="1476"/>
                    </a:lnTo>
                    <a:lnTo>
                      <a:pt x="2320" y="1457"/>
                    </a:lnTo>
                    <a:lnTo>
                      <a:pt x="2317" y="1482"/>
                    </a:lnTo>
                    <a:lnTo>
                      <a:pt x="2305" y="1501"/>
                    </a:lnTo>
                    <a:lnTo>
                      <a:pt x="2284" y="1515"/>
                    </a:lnTo>
                    <a:lnTo>
                      <a:pt x="2256" y="1522"/>
                    </a:lnTo>
                    <a:lnTo>
                      <a:pt x="2222" y="1525"/>
                    </a:lnTo>
                    <a:lnTo>
                      <a:pt x="2172" y="1518"/>
                    </a:lnTo>
                    <a:lnTo>
                      <a:pt x="2129" y="1500"/>
                    </a:lnTo>
                    <a:lnTo>
                      <a:pt x="2105" y="1515"/>
                    </a:lnTo>
                    <a:lnTo>
                      <a:pt x="2076" y="1527"/>
                    </a:lnTo>
                    <a:lnTo>
                      <a:pt x="2039" y="1534"/>
                    </a:lnTo>
                    <a:lnTo>
                      <a:pt x="1999" y="1541"/>
                    </a:lnTo>
                    <a:lnTo>
                      <a:pt x="1949" y="1547"/>
                    </a:lnTo>
                    <a:lnTo>
                      <a:pt x="1875" y="1561"/>
                    </a:lnTo>
                    <a:lnTo>
                      <a:pt x="1794" y="1580"/>
                    </a:lnTo>
                    <a:lnTo>
                      <a:pt x="1730" y="1586"/>
                    </a:lnTo>
                    <a:lnTo>
                      <a:pt x="1671" y="1582"/>
                    </a:lnTo>
                    <a:lnTo>
                      <a:pt x="1583" y="1566"/>
                    </a:lnTo>
                    <a:lnTo>
                      <a:pt x="1503" y="1546"/>
                    </a:lnTo>
                    <a:lnTo>
                      <a:pt x="1413" y="1527"/>
                    </a:lnTo>
                    <a:lnTo>
                      <a:pt x="1336" y="1515"/>
                    </a:lnTo>
                    <a:lnTo>
                      <a:pt x="1273" y="1510"/>
                    </a:lnTo>
                    <a:lnTo>
                      <a:pt x="1218" y="1517"/>
                    </a:lnTo>
                    <a:lnTo>
                      <a:pt x="1157" y="1530"/>
                    </a:lnTo>
                    <a:lnTo>
                      <a:pt x="1077" y="1549"/>
                    </a:lnTo>
                    <a:lnTo>
                      <a:pt x="990" y="1566"/>
                    </a:lnTo>
                    <a:lnTo>
                      <a:pt x="925" y="1571"/>
                    </a:lnTo>
                    <a:lnTo>
                      <a:pt x="860" y="1568"/>
                    </a:lnTo>
                    <a:lnTo>
                      <a:pt x="736" y="1580"/>
                    </a:lnTo>
                    <a:lnTo>
                      <a:pt x="638" y="1592"/>
                    </a:lnTo>
                    <a:lnTo>
                      <a:pt x="526" y="1611"/>
                    </a:lnTo>
                    <a:lnTo>
                      <a:pt x="450" y="1619"/>
                    </a:lnTo>
                    <a:lnTo>
                      <a:pt x="370" y="1614"/>
                    </a:lnTo>
                    <a:lnTo>
                      <a:pt x="302" y="1608"/>
                    </a:lnTo>
                    <a:lnTo>
                      <a:pt x="241" y="1598"/>
                    </a:lnTo>
                    <a:lnTo>
                      <a:pt x="188" y="1585"/>
                    </a:lnTo>
                    <a:lnTo>
                      <a:pt x="137" y="1563"/>
                    </a:lnTo>
                    <a:lnTo>
                      <a:pt x="97" y="1533"/>
                    </a:lnTo>
                    <a:lnTo>
                      <a:pt x="64" y="1496"/>
                    </a:lnTo>
                    <a:lnTo>
                      <a:pt x="42" y="1453"/>
                    </a:lnTo>
                    <a:lnTo>
                      <a:pt x="26" y="1403"/>
                    </a:lnTo>
                    <a:lnTo>
                      <a:pt x="12" y="1345"/>
                    </a:lnTo>
                    <a:lnTo>
                      <a:pt x="8" y="1285"/>
                    </a:lnTo>
                    <a:lnTo>
                      <a:pt x="17" y="1223"/>
                    </a:lnTo>
                    <a:lnTo>
                      <a:pt x="42" y="1141"/>
                    </a:lnTo>
                    <a:lnTo>
                      <a:pt x="85" y="1044"/>
                    </a:lnTo>
                    <a:lnTo>
                      <a:pt x="125" y="951"/>
                    </a:lnTo>
                    <a:lnTo>
                      <a:pt x="153" y="855"/>
                    </a:lnTo>
                    <a:lnTo>
                      <a:pt x="163" y="778"/>
                    </a:lnTo>
                    <a:lnTo>
                      <a:pt x="159" y="701"/>
                    </a:lnTo>
                    <a:lnTo>
                      <a:pt x="148" y="629"/>
                    </a:lnTo>
                    <a:lnTo>
                      <a:pt x="131" y="559"/>
                    </a:lnTo>
                    <a:lnTo>
                      <a:pt x="112" y="497"/>
                    </a:lnTo>
                    <a:lnTo>
                      <a:pt x="87" y="426"/>
                    </a:lnTo>
                    <a:lnTo>
                      <a:pt x="54" y="340"/>
                    </a:lnTo>
                    <a:lnTo>
                      <a:pt x="0" y="22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2863" name="Group 452"/>
            <p:cNvGrpSpPr>
              <a:grpSpLocks/>
            </p:cNvGrpSpPr>
            <p:nvPr/>
          </p:nvGrpSpPr>
          <p:grpSpPr bwMode="auto">
            <a:xfrm>
              <a:off x="826" y="1020"/>
              <a:ext cx="620" cy="330"/>
              <a:chOff x="826" y="1020"/>
              <a:chExt cx="620" cy="330"/>
            </a:xfrm>
          </p:grpSpPr>
          <p:grpSp>
            <p:nvGrpSpPr>
              <p:cNvPr id="62864" name="Group 453"/>
              <p:cNvGrpSpPr>
                <a:grpSpLocks/>
              </p:cNvGrpSpPr>
              <p:nvPr/>
            </p:nvGrpSpPr>
            <p:grpSpPr bwMode="auto">
              <a:xfrm>
                <a:off x="826" y="1020"/>
                <a:ext cx="425" cy="274"/>
                <a:chOff x="826" y="1020"/>
                <a:chExt cx="425" cy="274"/>
              </a:xfrm>
            </p:grpSpPr>
            <p:grpSp>
              <p:nvGrpSpPr>
                <p:cNvPr id="62865" name="Group 454"/>
                <p:cNvGrpSpPr>
                  <a:grpSpLocks/>
                </p:cNvGrpSpPr>
                <p:nvPr/>
              </p:nvGrpSpPr>
              <p:grpSpPr bwMode="auto">
                <a:xfrm>
                  <a:off x="1155" y="1210"/>
                  <a:ext cx="96" cy="59"/>
                  <a:chOff x="1155" y="1210"/>
                  <a:chExt cx="96" cy="59"/>
                </a:xfrm>
              </p:grpSpPr>
              <p:sp>
                <p:nvSpPr>
                  <p:cNvPr id="62585" name="Freeform 455"/>
                  <p:cNvSpPr>
                    <a:spLocks/>
                  </p:cNvSpPr>
                  <p:nvPr/>
                </p:nvSpPr>
                <p:spPr bwMode="auto">
                  <a:xfrm>
                    <a:off x="1155" y="1238"/>
                    <a:ext cx="47" cy="31"/>
                  </a:xfrm>
                  <a:custGeom>
                    <a:avLst/>
                    <a:gdLst>
                      <a:gd name="T0" fmla="*/ 0 w 189"/>
                      <a:gd name="T1" fmla="*/ 0 h 125"/>
                      <a:gd name="T2" fmla="*/ 2 w 189"/>
                      <a:gd name="T3" fmla="*/ 1 h 125"/>
                      <a:gd name="T4" fmla="*/ 5 w 189"/>
                      <a:gd name="T5" fmla="*/ 2 h 125"/>
                      <a:gd name="T6" fmla="*/ 7 w 189"/>
                      <a:gd name="T7" fmla="*/ 3 h 125"/>
                      <a:gd name="T8" fmla="*/ 10 w 189"/>
                      <a:gd name="T9" fmla="*/ 5 h 125"/>
                      <a:gd name="T10" fmla="*/ 12 w 189"/>
                      <a:gd name="T11" fmla="*/ 8 h 1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9"/>
                      <a:gd name="T19" fmla="*/ 0 h 125"/>
                      <a:gd name="T20" fmla="*/ 189 w 189"/>
                      <a:gd name="T21" fmla="*/ 125 h 1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9" h="125">
                        <a:moveTo>
                          <a:pt x="0" y="0"/>
                        </a:moveTo>
                        <a:lnTo>
                          <a:pt x="41" y="11"/>
                        </a:lnTo>
                        <a:lnTo>
                          <a:pt x="81" y="28"/>
                        </a:lnTo>
                        <a:lnTo>
                          <a:pt x="121" y="53"/>
                        </a:lnTo>
                        <a:lnTo>
                          <a:pt x="155" y="84"/>
                        </a:lnTo>
                        <a:lnTo>
                          <a:pt x="189" y="12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86" name="Freeform 456"/>
                  <p:cNvSpPr>
                    <a:spLocks/>
                  </p:cNvSpPr>
                  <p:nvPr/>
                </p:nvSpPr>
                <p:spPr bwMode="auto">
                  <a:xfrm>
                    <a:off x="1185" y="1230"/>
                    <a:ext cx="40" cy="17"/>
                  </a:xfrm>
                  <a:custGeom>
                    <a:avLst/>
                    <a:gdLst>
                      <a:gd name="T0" fmla="*/ 0 w 161"/>
                      <a:gd name="T1" fmla="*/ 0 h 68"/>
                      <a:gd name="T2" fmla="*/ 3 w 161"/>
                      <a:gd name="T3" fmla="*/ 1 h 68"/>
                      <a:gd name="T4" fmla="*/ 5 w 161"/>
                      <a:gd name="T5" fmla="*/ 1 h 68"/>
                      <a:gd name="T6" fmla="*/ 7 w 161"/>
                      <a:gd name="T7" fmla="*/ 2 h 68"/>
                      <a:gd name="T8" fmla="*/ 10 w 161"/>
                      <a:gd name="T9" fmla="*/ 4 h 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68"/>
                      <a:gd name="T17" fmla="*/ 161 w 161"/>
                      <a:gd name="T18" fmla="*/ 68 h 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68">
                        <a:moveTo>
                          <a:pt x="0" y="0"/>
                        </a:moveTo>
                        <a:lnTo>
                          <a:pt x="44" y="10"/>
                        </a:lnTo>
                        <a:lnTo>
                          <a:pt x="86" y="25"/>
                        </a:lnTo>
                        <a:lnTo>
                          <a:pt x="122" y="42"/>
                        </a:lnTo>
                        <a:lnTo>
                          <a:pt x="161" y="6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87" name="Freeform 457"/>
                  <p:cNvSpPr>
                    <a:spLocks/>
                  </p:cNvSpPr>
                  <p:nvPr/>
                </p:nvSpPr>
                <p:spPr bwMode="auto">
                  <a:xfrm>
                    <a:off x="1188" y="1210"/>
                    <a:ext cx="63" cy="22"/>
                  </a:xfrm>
                  <a:custGeom>
                    <a:avLst/>
                    <a:gdLst>
                      <a:gd name="T0" fmla="*/ 0 w 254"/>
                      <a:gd name="T1" fmla="*/ 0 h 84"/>
                      <a:gd name="T2" fmla="*/ 2 w 254"/>
                      <a:gd name="T3" fmla="*/ 0 h 84"/>
                      <a:gd name="T4" fmla="*/ 5 w 254"/>
                      <a:gd name="T5" fmla="*/ 0 h 84"/>
                      <a:gd name="T6" fmla="*/ 7 w 254"/>
                      <a:gd name="T7" fmla="*/ 1 h 84"/>
                      <a:gd name="T8" fmla="*/ 10 w 254"/>
                      <a:gd name="T9" fmla="*/ 2 h 84"/>
                      <a:gd name="T10" fmla="*/ 13 w 254"/>
                      <a:gd name="T11" fmla="*/ 3 h 84"/>
                      <a:gd name="T12" fmla="*/ 16 w 254"/>
                      <a:gd name="T13" fmla="*/ 6 h 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4"/>
                      <a:gd name="T22" fmla="*/ 0 h 84"/>
                      <a:gd name="T23" fmla="*/ 254 w 254"/>
                      <a:gd name="T24" fmla="*/ 84 h 8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4" h="84">
                        <a:moveTo>
                          <a:pt x="0" y="5"/>
                        </a:moveTo>
                        <a:lnTo>
                          <a:pt x="37" y="0"/>
                        </a:lnTo>
                        <a:lnTo>
                          <a:pt x="81" y="2"/>
                        </a:lnTo>
                        <a:lnTo>
                          <a:pt x="118" y="8"/>
                        </a:lnTo>
                        <a:lnTo>
                          <a:pt x="161" y="24"/>
                        </a:lnTo>
                        <a:lnTo>
                          <a:pt x="205" y="48"/>
                        </a:lnTo>
                        <a:lnTo>
                          <a:pt x="254" y="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2869" name="Group 458"/>
                <p:cNvGrpSpPr>
                  <a:grpSpLocks/>
                </p:cNvGrpSpPr>
                <p:nvPr/>
              </p:nvGrpSpPr>
              <p:grpSpPr bwMode="auto">
                <a:xfrm>
                  <a:off x="826" y="1020"/>
                  <a:ext cx="137" cy="274"/>
                  <a:chOff x="826" y="1020"/>
                  <a:chExt cx="137" cy="274"/>
                </a:xfrm>
              </p:grpSpPr>
              <p:sp>
                <p:nvSpPr>
                  <p:cNvPr id="62582" name="Freeform 459"/>
                  <p:cNvSpPr>
                    <a:spLocks/>
                  </p:cNvSpPr>
                  <p:nvPr/>
                </p:nvSpPr>
                <p:spPr bwMode="auto">
                  <a:xfrm>
                    <a:off x="909" y="1020"/>
                    <a:ext cx="46" cy="68"/>
                  </a:xfrm>
                  <a:custGeom>
                    <a:avLst/>
                    <a:gdLst>
                      <a:gd name="T0" fmla="*/ 0 w 182"/>
                      <a:gd name="T1" fmla="*/ 0 h 272"/>
                      <a:gd name="T2" fmla="*/ 2 w 182"/>
                      <a:gd name="T3" fmla="*/ 3 h 272"/>
                      <a:gd name="T4" fmla="*/ 3 w 182"/>
                      <a:gd name="T5" fmla="*/ 6 h 272"/>
                      <a:gd name="T6" fmla="*/ 5 w 182"/>
                      <a:gd name="T7" fmla="*/ 10 h 272"/>
                      <a:gd name="T8" fmla="*/ 8 w 182"/>
                      <a:gd name="T9" fmla="*/ 14 h 272"/>
                      <a:gd name="T10" fmla="*/ 12 w 182"/>
                      <a:gd name="T11" fmla="*/ 17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82"/>
                      <a:gd name="T19" fmla="*/ 0 h 272"/>
                      <a:gd name="T20" fmla="*/ 182 w 182"/>
                      <a:gd name="T21" fmla="*/ 272 h 27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82" h="272">
                        <a:moveTo>
                          <a:pt x="0" y="0"/>
                        </a:moveTo>
                        <a:lnTo>
                          <a:pt x="24" y="53"/>
                        </a:lnTo>
                        <a:lnTo>
                          <a:pt x="51" y="106"/>
                        </a:lnTo>
                        <a:lnTo>
                          <a:pt x="85" y="160"/>
                        </a:lnTo>
                        <a:lnTo>
                          <a:pt x="130" y="222"/>
                        </a:lnTo>
                        <a:lnTo>
                          <a:pt x="182" y="27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83" name="Freeform 460"/>
                  <p:cNvSpPr>
                    <a:spLocks/>
                  </p:cNvSpPr>
                  <p:nvPr/>
                </p:nvSpPr>
                <p:spPr bwMode="auto">
                  <a:xfrm>
                    <a:off x="826" y="1128"/>
                    <a:ext cx="32" cy="98"/>
                  </a:xfrm>
                  <a:custGeom>
                    <a:avLst/>
                    <a:gdLst>
                      <a:gd name="T0" fmla="*/ 0 w 130"/>
                      <a:gd name="T1" fmla="*/ 0 h 390"/>
                      <a:gd name="T2" fmla="*/ 1 w 130"/>
                      <a:gd name="T3" fmla="*/ 2 h 390"/>
                      <a:gd name="T4" fmla="*/ 1 w 130"/>
                      <a:gd name="T5" fmla="*/ 5 h 390"/>
                      <a:gd name="T6" fmla="*/ 1 w 130"/>
                      <a:gd name="T7" fmla="*/ 7 h 390"/>
                      <a:gd name="T8" fmla="*/ 1 w 130"/>
                      <a:gd name="T9" fmla="*/ 9 h 390"/>
                      <a:gd name="T10" fmla="*/ 0 w 130"/>
                      <a:gd name="T11" fmla="*/ 11 h 390"/>
                      <a:gd name="T12" fmla="*/ 0 w 130"/>
                      <a:gd name="T13" fmla="*/ 14 h 390"/>
                      <a:gd name="T14" fmla="*/ 0 w 130"/>
                      <a:gd name="T15" fmla="*/ 16 h 390"/>
                      <a:gd name="T16" fmla="*/ 1 w 130"/>
                      <a:gd name="T17" fmla="*/ 17 h 390"/>
                      <a:gd name="T18" fmla="*/ 2 w 130"/>
                      <a:gd name="T19" fmla="*/ 19 h 390"/>
                      <a:gd name="T20" fmla="*/ 4 w 130"/>
                      <a:gd name="T21" fmla="*/ 21 h 390"/>
                      <a:gd name="T22" fmla="*/ 6 w 130"/>
                      <a:gd name="T23" fmla="*/ 22 h 390"/>
                      <a:gd name="T24" fmla="*/ 8 w 130"/>
                      <a:gd name="T25" fmla="*/ 25 h 39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30"/>
                      <a:gd name="T40" fmla="*/ 0 h 390"/>
                      <a:gd name="T41" fmla="*/ 130 w 130"/>
                      <a:gd name="T42" fmla="*/ 390 h 39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30" h="390">
                        <a:moveTo>
                          <a:pt x="0" y="0"/>
                        </a:moveTo>
                        <a:lnTo>
                          <a:pt x="18" y="34"/>
                        </a:lnTo>
                        <a:lnTo>
                          <a:pt x="25" y="75"/>
                        </a:lnTo>
                        <a:lnTo>
                          <a:pt x="24" y="106"/>
                        </a:lnTo>
                        <a:lnTo>
                          <a:pt x="19" y="149"/>
                        </a:lnTo>
                        <a:lnTo>
                          <a:pt x="8" y="179"/>
                        </a:lnTo>
                        <a:lnTo>
                          <a:pt x="0" y="216"/>
                        </a:lnTo>
                        <a:lnTo>
                          <a:pt x="4" y="245"/>
                        </a:lnTo>
                        <a:lnTo>
                          <a:pt x="12" y="272"/>
                        </a:lnTo>
                        <a:lnTo>
                          <a:pt x="33" y="300"/>
                        </a:lnTo>
                        <a:lnTo>
                          <a:pt x="62" y="328"/>
                        </a:lnTo>
                        <a:lnTo>
                          <a:pt x="97" y="350"/>
                        </a:lnTo>
                        <a:lnTo>
                          <a:pt x="130" y="39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84" name="Freeform 461"/>
                  <p:cNvSpPr>
                    <a:spLocks/>
                  </p:cNvSpPr>
                  <p:nvPr/>
                </p:nvSpPr>
                <p:spPr bwMode="auto">
                  <a:xfrm>
                    <a:off x="846" y="1250"/>
                    <a:ext cx="117" cy="44"/>
                  </a:xfrm>
                  <a:custGeom>
                    <a:avLst/>
                    <a:gdLst>
                      <a:gd name="T0" fmla="*/ 0 w 470"/>
                      <a:gd name="T1" fmla="*/ 0 h 178"/>
                      <a:gd name="T2" fmla="*/ 2 w 470"/>
                      <a:gd name="T3" fmla="*/ 0 h 178"/>
                      <a:gd name="T4" fmla="*/ 4 w 470"/>
                      <a:gd name="T5" fmla="*/ 0 h 178"/>
                      <a:gd name="T6" fmla="*/ 7 w 470"/>
                      <a:gd name="T7" fmla="*/ 1 h 178"/>
                      <a:gd name="T8" fmla="*/ 9 w 470"/>
                      <a:gd name="T9" fmla="*/ 3 h 178"/>
                      <a:gd name="T10" fmla="*/ 12 w 470"/>
                      <a:gd name="T11" fmla="*/ 5 h 178"/>
                      <a:gd name="T12" fmla="*/ 15 w 470"/>
                      <a:gd name="T13" fmla="*/ 7 h 178"/>
                      <a:gd name="T14" fmla="*/ 18 w 470"/>
                      <a:gd name="T15" fmla="*/ 9 h 178"/>
                      <a:gd name="T16" fmla="*/ 20 w 470"/>
                      <a:gd name="T17" fmla="*/ 10 h 178"/>
                      <a:gd name="T18" fmla="*/ 23 w 470"/>
                      <a:gd name="T19" fmla="*/ 11 h 178"/>
                      <a:gd name="T20" fmla="*/ 25 w 470"/>
                      <a:gd name="T21" fmla="*/ 11 h 178"/>
                      <a:gd name="T22" fmla="*/ 27 w 470"/>
                      <a:gd name="T23" fmla="*/ 10 h 178"/>
                      <a:gd name="T24" fmla="*/ 29 w 470"/>
                      <a:gd name="T25" fmla="*/ 10 h 17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470"/>
                      <a:gd name="T40" fmla="*/ 0 h 178"/>
                      <a:gd name="T41" fmla="*/ 470 w 470"/>
                      <a:gd name="T42" fmla="*/ 178 h 17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470" h="178">
                        <a:moveTo>
                          <a:pt x="0" y="7"/>
                        </a:moveTo>
                        <a:lnTo>
                          <a:pt x="37" y="0"/>
                        </a:lnTo>
                        <a:lnTo>
                          <a:pt x="74" y="6"/>
                        </a:lnTo>
                        <a:lnTo>
                          <a:pt x="111" y="24"/>
                        </a:lnTo>
                        <a:lnTo>
                          <a:pt x="152" y="51"/>
                        </a:lnTo>
                        <a:lnTo>
                          <a:pt x="195" y="82"/>
                        </a:lnTo>
                        <a:lnTo>
                          <a:pt x="235" y="113"/>
                        </a:lnTo>
                        <a:lnTo>
                          <a:pt x="296" y="149"/>
                        </a:lnTo>
                        <a:lnTo>
                          <a:pt x="328" y="163"/>
                        </a:lnTo>
                        <a:lnTo>
                          <a:pt x="369" y="174"/>
                        </a:lnTo>
                        <a:lnTo>
                          <a:pt x="406" y="178"/>
                        </a:lnTo>
                        <a:lnTo>
                          <a:pt x="436" y="171"/>
                        </a:lnTo>
                        <a:lnTo>
                          <a:pt x="470" y="15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62874" name="Group 462"/>
              <p:cNvGrpSpPr>
                <a:grpSpLocks/>
              </p:cNvGrpSpPr>
              <p:nvPr/>
            </p:nvGrpSpPr>
            <p:grpSpPr bwMode="auto">
              <a:xfrm>
                <a:off x="1208" y="1204"/>
                <a:ext cx="238" cy="146"/>
                <a:chOff x="1208" y="1204"/>
                <a:chExt cx="238" cy="146"/>
              </a:xfrm>
            </p:grpSpPr>
            <p:grpSp>
              <p:nvGrpSpPr>
                <p:cNvPr id="62875" name="Group 463"/>
                <p:cNvGrpSpPr>
                  <a:grpSpLocks/>
                </p:cNvGrpSpPr>
                <p:nvPr/>
              </p:nvGrpSpPr>
              <p:grpSpPr bwMode="auto">
                <a:xfrm>
                  <a:off x="1208" y="1223"/>
                  <a:ext cx="238" cy="127"/>
                  <a:chOff x="1208" y="1223"/>
                  <a:chExt cx="238" cy="127"/>
                </a:xfrm>
              </p:grpSpPr>
              <p:sp>
                <p:nvSpPr>
                  <p:cNvPr id="62573" name="Freeform 464"/>
                  <p:cNvSpPr>
                    <a:spLocks/>
                  </p:cNvSpPr>
                  <p:nvPr/>
                </p:nvSpPr>
                <p:spPr bwMode="auto">
                  <a:xfrm>
                    <a:off x="1299" y="1223"/>
                    <a:ext cx="147" cy="46"/>
                  </a:xfrm>
                  <a:custGeom>
                    <a:avLst/>
                    <a:gdLst>
                      <a:gd name="T0" fmla="*/ 0 w 587"/>
                      <a:gd name="T1" fmla="*/ 0 h 184"/>
                      <a:gd name="T2" fmla="*/ 3 w 587"/>
                      <a:gd name="T3" fmla="*/ 1 h 184"/>
                      <a:gd name="T4" fmla="*/ 5 w 587"/>
                      <a:gd name="T5" fmla="*/ 1 h 184"/>
                      <a:gd name="T6" fmla="*/ 9 w 587"/>
                      <a:gd name="T7" fmla="*/ 2 h 184"/>
                      <a:gd name="T8" fmla="*/ 11 w 587"/>
                      <a:gd name="T9" fmla="*/ 1 h 184"/>
                      <a:gd name="T10" fmla="*/ 14 w 587"/>
                      <a:gd name="T11" fmla="*/ 1 h 184"/>
                      <a:gd name="T12" fmla="*/ 16 w 587"/>
                      <a:gd name="T13" fmla="*/ 1 h 184"/>
                      <a:gd name="T14" fmla="*/ 19 w 587"/>
                      <a:gd name="T15" fmla="*/ 3 h 184"/>
                      <a:gd name="T16" fmla="*/ 22 w 587"/>
                      <a:gd name="T17" fmla="*/ 4 h 184"/>
                      <a:gd name="T18" fmla="*/ 26 w 587"/>
                      <a:gd name="T19" fmla="*/ 6 h 184"/>
                      <a:gd name="T20" fmla="*/ 29 w 587"/>
                      <a:gd name="T21" fmla="*/ 7 h 184"/>
                      <a:gd name="T22" fmla="*/ 31 w 587"/>
                      <a:gd name="T23" fmla="*/ 8 h 184"/>
                      <a:gd name="T24" fmla="*/ 33 w 587"/>
                      <a:gd name="T25" fmla="*/ 9 h 184"/>
                      <a:gd name="T26" fmla="*/ 36 w 587"/>
                      <a:gd name="T27" fmla="*/ 11 h 184"/>
                      <a:gd name="T28" fmla="*/ 37 w 587"/>
                      <a:gd name="T29" fmla="*/ 12 h 18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587"/>
                      <a:gd name="T46" fmla="*/ 0 h 184"/>
                      <a:gd name="T47" fmla="*/ 587 w 587"/>
                      <a:gd name="T48" fmla="*/ 184 h 18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587" h="184">
                        <a:moveTo>
                          <a:pt x="0" y="0"/>
                        </a:moveTo>
                        <a:lnTo>
                          <a:pt x="43" y="14"/>
                        </a:lnTo>
                        <a:lnTo>
                          <a:pt x="81" y="23"/>
                        </a:lnTo>
                        <a:lnTo>
                          <a:pt x="137" y="30"/>
                        </a:lnTo>
                        <a:lnTo>
                          <a:pt x="177" y="23"/>
                        </a:lnTo>
                        <a:lnTo>
                          <a:pt x="224" y="18"/>
                        </a:lnTo>
                        <a:lnTo>
                          <a:pt x="255" y="24"/>
                        </a:lnTo>
                        <a:lnTo>
                          <a:pt x="295" y="40"/>
                        </a:lnTo>
                        <a:lnTo>
                          <a:pt x="342" y="61"/>
                        </a:lnTo>
                        <a:lnTo>
                          <a:pt x="415" y="92"/>
                        </a:lnTo>
                        <a:lnTo>
                          <a:pt x="454" y="107"/>
                        </a:lnTo>
                        <a:lnTo>
                          <a:pt x="488" y="125"/>
                        </a:lnTo>
                        <a:lnTo>
                          <a:pt x="530" y="145"/>
                        </a:lnTo>
                        <a:lnTo>
                          <a:pt x="569" y="169"/>
                        </a:lnTo>
                        <a:lnTo>
                          <a:pt x="587" y="18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4" name="Freeform 465"/>
                  <p:cNvSpPr>
                    <a:spLocks/>
                  </p:cNvSpPr>
                  <p:nvPr/>
                </p:nvSpPr>
                <p:spPr bwMode="auto">
                  <a:xfrm>
                    <a:off x="1276" y="1235"/>
                    <a:ext cx="98" cy="26"/>
                  </a:xfrm>
                  <a:custGeom>
                    <a:avLst/>
                    <a:gdLst>
                      <a:gd name="T0" fmla="*/ 0 w 391"/>
                      <a:gd name="T1" fmla="*/ 0 h 105"/>
                      <a:gd name="T2" fmla="*/ 5 w 391"/>
                      <a:gd name="T3" fmla="*/ 1 h 105"/>
                      <a:gd name="T4" fmla="*/ 8 w 391"/>
                      <a:gd name="T5" fmla="*/ 2 h 105"/>
                      <a:gd name="T6" fmla="*/ 9 w 391"/>
                      <a:gd name="T7" fmla="*/ 2 h 105"/>
                      <a:gd name="T8" fmla="*/ 11 w 391"/>
                      <a:gd name="T9" fmla="*/ 2 h 105"/>
                      <a:gd name="T10" fmla="*/ 14 w 391"/>
                      <a:gd name="T11" fmla="*/ 1 h 105"/>
                      <a:gd name="T12" fmla="*/ 16 w 391"/>
                      <a:gd name="T13" fmla="*/ 1 h 105"/>
                      <a:gd name="T14" fmla="*/ 18 w 391"/>
                      <a:gd name="T15" fmla="*/ 1 h 105"/>
                      <a:gd name="T16" fmla="*/ 20 w 391"/>
                      <a:gd name="T17" fmla="*/ 2 h 105"/>
                      <a:gd name="T18" fmla="*/ 21 w 391"/>
                      <a:gd name="T19" fmla="*/ 4 h 105"/>
                      <a:gd name="T20" fmla="*/ 23 w 391"/>
                      <a:gd name="T21" fmla="*/ 5 h 105"/>
                      <a:gd name="T22" fmla="*/ 25 w 391"/>
                      <a:gd name="T23" fmla="*/ 6 h 10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91"/>
                      <a:gd name="T37" fmla="*/ 0 h 105"/>
                      <a:gd name="T38" fmla="*/ 391 w 391"/>
                      <a:gd name="T39" fmla="*/ 105 h 10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91" h="105">
                        <a:moveTo>
                          <a:pt x="0" y="0"/>
                        </a:moveTo>
                        <a:lnTo>
                          <a:pt x="75" y="12"/>
                        </a:lnTo>
                        <a:lnTo>
                          <a:pt x="121" y="27"/>
                        </a:lnTo>
                        <a:lnTo>
                          <a:pt x="145" y="33"/>
                        </a:lnTo>
                        <a:lnTo>
                          <a:pt x="174" y="30"/>
                        </a:lnTo>
                        <a:lnTo>
                          <a:pt x="217" y="18"/>
                        </a:lnTo>
                        <a:lnTo>
                          <a:pt x="248" y="15"/>
                        </a:lnTo>
                        <a:lnTo>
                          <a:pt x="279" y="18"/>
                        </a:lnTo>
                        <a:lnTo>
                          <a:pt x="311" y="37"/>
                        </a:lnTo>
                        <a:lnTo>
                          <a:pt x="338" y="62"/>
                        </a:lnTo>
                        <a:lnTo>
                          <a:pt x="360" y="83"/>
                        </a:lnTo>
                        <a:lnTo>
                          <a:pt x="391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5" name="Freeform 466"/>
                  <p:cNvSpPr>
                    <a:spLocks/>
                  </p:cNvSpPr>
                  <p:nvPr/>
                </p:nvSpPr>
                <p:spPr bwMode="auto">
                  <a:xfrm>
                    <a:off x="1248" y="1252"/>
                    <a:ext cx="118" cy="61"/>
                  </a:xfrm>
                  <a:custGeom>
                    <a:avLst/>
                    <a:gdLst>
                      <a:gd name="T0" fmla="*/ 0 w 470"/>
                      <a:gd name="T1" fmla="*/ 1 h 244"/>
                      <a:gd name="T2" fmla="*/ 3 w 470"/>
                      <a:gd name="T3" fmla="*/ 0 h 244"/>
                      <a:gd name="T4" fmla="*/ 4 w 470"/>
                      <a:gd name="T5" fmla="*/ 0 h 244"/>
                      <a:gd name="T6" fmla="*/ 6 w 470"/>
                      <a:gd name="T7" fmla="*/ 1 h 244"/>
                      <a:gd name="T8" fmla="*/ 8 w 470"/>
                      <a:gd name="T9" fmla="*/ 3 h 244"/>
                      <a:gd name="T10" fmla="*/ 12 w 470"/>
                      <a:gd name="T11" fmla="*/ 4 h 244"/>
                      <a:gd name="T12" fmla="*/ 14 w 470"/>
                      <a:gd name="T13" fmla="*/ 4 h 244"/>
                      <a:gd name="T14" fmla="*/ 17 w 470"/>
                      <a:gd name="T15" fmla="*/ 7 h 244"/>
                      <a:gd name="T16" fmla="*/ 19 w 470"/>
                      <a:gd name="T17" fmla="*/ 9 h 244"/>
                      <a:gd name="T18" fmla="*/ 21 w 470"/>
                      <a:gd name="T19" fmla="*/ 11 h 244"/>
                      <a:gd name="T20" fmla="*/ 25 w 470"/>
                      <a:gd name="T21" fmla="*/ 12 h 244"/>
                      <a:gd name="T22" fmla="*/ 27 w 470"/>
                      <a:gd name="T23" fmla="*/ 13 h 244"/>
                      <a:gd name="T24" fmla="*/ 29 w 470"/>
                      <a:gd name="T25" fmla="*/ 14 h 244"/>
                      <a:gd name="T26" fmla="*/ 30 w 470"/>
                      <a:gd name="T27" fmla="*/ 15 h 24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70"/>
                      <a:gd name="T43" fmla="*/ 0 h 244"/>
                      <a:gd name="T44" fmla="*/ 470 w 470"/>
                      <a:gd name="T45" fmla="*/ 244 h 24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70" h="244">
                        <a:moveTo>
                          <a:pt x="0" y="6"/>
                        </a:moveTo>
                        <a:lnTo>
                          <a:pt x="43" y="0"/>
                        </a:lnTo>
                        <a:lnTo>
                          <a:pt x="69" y="4"/>
                        </a:lnTo>
                        <a:lnTo>
                          <a:pt x="95" y="20"/>
                        </a:lnTo>
                        <a:lnTo>
                          <a:pt x="129" y="50"/>
                        </a:lnTo>
                        <a:lnTo>
                          <a:pt x="185" y="56"/>
                        </a:lnTo>
                        <a:lnTo>
                          <a:pt x="228" y="68"/>
                        </a:lnTo>
                        <a:lnTo>
                          <a:pt x="272" y="105"/>
                        </a:lnTo>
                        <a:lnTo>
                          <a:pt x="303" y="142"/>
                        </a:lnTo>
                        <a:lnTo>
                          <a:pt x="340" y="166"/>
                        </a:lnTo>
                        <a:lnTo>
                          <a:pt x="396" y="185"/>
                        </a:lnTo>
                        <a:lnTo>
                          <a:pt x="433" y="200"/>
                        </a:lnTo>
                        <a:lnTo>
                          <a:pt x="458" y="220"/>
                        </a:lnTo>
                        <a:lnTo>
                          <a:pt x="470" y="24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6" name="Freeform 467"/>
                  <p:cNvSpPr>
                    <a:spLocks/>
                  </p:cNvSpPr>
                  <p:nvPr/>
                </p:nvSpPr>
                <p:spPr bwMode="auto">
                  <a:xfrm>
                    <a:off x="1209" y="1272"/>
                    <a:ext cx="88" cy="59"/>
                  </a:xfrm>
                  <a:custGeom>
                    <a:avLst/>
                    <a:gdLst>
                      <a:gd name="T0" fmla="*/ 0 w 352"/>
                      <a:gd name="T1" fmla="*/ 2 h 234"/>
                      <a:gd name="T2" fmla="*/ 3 w 352"/>
                      <a:gd name="T3" fmla="*/ 1 h 234"/>
                      <a:gd name="T4" fmla="*/ 5 w 352"/>
                      <a:gd name="T5" fmla="*/ 0 h 234"/>
                      <a:gd name="T6" fmla="*/ 7 w 352"/>
                      <a:gd name="T7" fmla="*/ 0 h 234"/>
                      <a:gd name="T8" fmla="*/ 9 w 352"/>
                      <a:gd name="T9" fmla="*/ 1 h 234"/>
                      <a:gd name="T10" fmla="*/ 11 w 352"/>
                      <a:gd name="T11" fmla="*/ 2 h 234"/>
                      <a:gd name="T12" fmla="*/ 12 w 352"/>
                      <a:gd name="T13" fmla="*/ 4 h 234"/>
                      <a:gd name="T14" fmla="*/ 14 w 352"/>
                      <a:gd name="T15" fmla="*/ 5 h 234"/>
                      <a:gd name="T16" fmla="*/ 16 w 352"/>
                      <a:gd name="T17" fmla="*/ 5 h 234"/>
                      <a:gd name="T18" fmla="*/ 18 w 352"/>
                      <a:gd name="T19" fmla="*/ 5 h 234"/>
                      <a:gd name="T20" fmla="*/ 19 w 352"/>
                      <a:gd name="T21" fmla="*/ 5 h 234"/>
                      <a:gd name="T22" fmla="*/ 20 w 352"/>
                      <a:gd name="T23" fmla="*/ 6 h 234"/>
                      <a:gd name="T24" fmla="*/ 21 w 352"/>
                      <a:gd name="T25" fmla="*/ 8 h 234"/>
                      <a:gd name="T26" fmla="*/ 22 w 352"/>
                      <a:gd name="T27" fmla="*/ 11 h 234"/>
                      <a:gd name="T28" fmla="*/ 22 w 352"/>
                      <a:gd name="T29" fmla="*/ 13 h 234"/>
                      <a:gd name="T30" fmla="*/ 22 w 352"/>
                      <a:gd name="T31" fmla="*/ 15 h 23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52"/>
                      <a:gd name="T49" fmla="*/ 0 h 234"/>
                      <a:gd name="T50" fmla="*/ 352 w 352"/>
                      <a:gd name="T51" fmla="*/ 234 h 23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52" h="234">
                        <a:moveTo>
                          <a:pt x="0" y="24"/>
                        </a:moveTo>
                        <a:lnTo>
                          <a:pt x="38" y="9"/>
                        </a:lnTo>
                        <a:lnTo>
                          <a:pt x="83" y="0"/>
                        </a:lnTo>
                        <a:lnTo>
                          <a:pt x="115" y="4"/>
                        </a:lnTo>
                        <a:lnTo>
                          <a:pt x="145" y="16"/>
                        </a:lnTo>
                        <a:lnTo>
                          <a:pt x="174" y="37"/>
                        </a:lnTo>
                        <a:lnTo>
                          <a:pt x="198" y="54"/>
                        </a:lnTo>
                        <a:lnTo>
                          <a:pt x="226" y="79"/>
                        </a:lnTo>
                        <a:lnTo>
                          <a:pt x="256" y="73"/>
                        </a:lnTo>
                        <a:lnTo>
                          <a:pt x="281" y="76"/>
                        </a:lnTo>
                        <a:lnTo>
                          <a:pt x="299" y="85"/>
                        </a:lnTo>
                        <a:lnTo>
                          <a:pt x="313" y="101"/>
                        </a:lnTo>
                        <a:lnTo>
                          <a:pt x="330" y="129"/>
                        </a:lnTo>
                        <a:lnTo>
                          <a:pt x="346" y="166"/>
                        </a:lnTo>
                        <a:lnTo>
                          <a:pt x="352" y="201"/>
                        </a:lnTo>
                        <a:lnTo>
                          <a:pt x="349" y="23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7" name="Freeform 468"/>
                  <p:cNvSpPr>
                    <a:spLocks/>
                  </p:cNvSpPr>
                  <p:nvPr/>
                </p:nvSpPr>
                <p:spPr bwMode="auto">
                  <a:xfrm>
                    <a:off x="1251" y="1315"/>
                    <a:ext cx="18" cy="23"/>
                  </a:xfrm>
                  <a:custGeom>
                    <a:avLst/>
                    <a:gdLst>
                      <a:gd name="T0" fmla="*/ 5 w 72"/>
                      <a:gd name="T1" fmla="*/ 0 h 93"/>
                      <a:gd name="T2" fmla="*/ 4 w 72"/>
                      <a:gd name="T3" fmla="*/ 2 h 93"/>
                      <a:gd name="T4" fmla="*/ 3 w 72"/>
                      <a:gd name="T5" fmla="*/ 3 h 93"/>
                      <a:gd name="T6" fmla="*/ 2 w 72"/>
                      <a:gd name="T7" fmla="*/ 5 h 93"/>
                      <a:gd name="T8" fmla="*/ 0 w 72"/>
                      <a:gd name="T9" fmla="*/ 6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93"/>
                      <a:gd name="T17" fmla="*/ 72 w 72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93">
                        <a:moveTo>
                          <a:pt x="72" y="0"/>
                        </a:moveTo>
                        <a:lnTo>
                          <a:pt x="65" y="34"/>
                        </a:lnTo>
                        <a:lnTo>
                          <a:pt x="56" y="56"/>
                        </a:lnTo>
                        <a:lnTo>
                          <a:pt x="32" y="75"/>
                        </a:lnTo>
                        <a:lnTo>
                          <a:pt x="0" y="9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8" name="Freeform 469"/>
                  <p:cNvSpPr>
                    <a:spLocks/>
                  </p:cNvSpPr>
                  <p:nvPr/>
                </p:nvSpPr>
                <p:spPr bwMode="auto">
                  <a:xfrm>
                    <a:off x="1208" y="1332"/>
                    <a:ext cx="5" cy="18"/>
                  </a:xfrm>
                  <a:custGeom>
                    <a:avLst/>
                    <a:gdLst>
                      <a:gd name="T0" fmla="*/ 1 w 18"/>
                      <a:gd name="T1" fmla="*/ 0 h 74"/>
                      <a:gd name="T2" fmla="*/ 1 w 18"/>
                      <a:gd name="T3" fmla="*/ 2 h 74"/>
                      <a:gd name="T4" fmla="*/ 1 w 18"/>
                      <a:gd name="T5" fmla="*/ 3 h 74"/>
                      <a:gd name="T6" fmla="*/ 0 w 18"/>
                      <a:gd name="T7" fmla="*/ 4 h 7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8"/>
                      <a:gd name="T13" fmla="*/ 0 h 74"/>
                      <a:gd name="T14" fmla="*/ 18 w 18"/>
                      <a:gd name="T15" fmla="*/ 74 h 7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8" h="74">
                        <a:moveTo>
                          <a:pt x="15" y="0"/>
                        </a:moveTo>
                        <a:lnTo>
                          <a:pt x="18" y="28"/>
                        </a:lnTo>
                        <a:lnTo>
                          <a:pt x="12" y="50"/>
                        </a:lnTo>
                        <a:lnTo>
                          <a:pt x="0" y="7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9" name="Freeform 470"/>
                  <p:cNvSpPr>
                    <a:spLocks/>
                  </p:cNvSpPr>
                  <p:nvPr/>
                </p:nvSpPr>
                <p:spPr bwMode="auto">
                  <a:xfrm>
                    <a:off x="1304" y="1278"/>
                    <a:ext cx="11" cy="14"/>
                  </a:xfrm>
                  <a:custGeom>
                    <a:avLst/>
                    <a:gdLst>
                      <a:gd name="T0" fmla="*/ 3 w 43"/>
                      <a:gd name="T1" fmla="*/ 0 h 55"/>
                      <a:gd name="T2" fmla="*/ 2 w 43"/>
                      <a:gd name="T3" fmla="*/ 2 h 55"/>
                      <a:gd name="T4" fmla="*/ 0 w 43"/>
                      <a:gd name="T5" fmla="*/ 4 h 55"/>
                      <a:gd name="T6" fmla="*/ 0 60000 65536"/>
                      <a:gd name="T7" fmla="*/ 0 60000 65536"/>
                      <a:gd name="T8" fmla="*/ 0 60000 65536"/>
                      <a:gd name="T9" fmla="*/ 0 w 43"/>
                      <a:gd name="T10" fmla="*/ 0 h 55"/>
                      <a:gd name="T11" fmla="*/ 43 w 43"/>
                      <a:gd name="T12" fmla="*/ 55 h 5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" h="55">
                        <a:moveTo>
                          <a:pt x="43" y="0"/>
                        </a:moveTo>
                        <a:lnTo>
                          <a:pt x="22" y="30"/>
                        </a:lnTo>
                        <a:lnTo>
                          <a:pt x="0" y="5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2879" name="Group 471"/>
                <p:cNvGrpSpPr>
                  <a:grpSpLocks/>
                </p:cNvGrpSpPr>
                <p:nvPr/>
              </p:nvGrpSpPr>
              <p:grpSpPr bwMode="auto">
                <a:xfrm>
                  <a:off x="1284" y="1204"/>
                  <a:ext cx="162" cy="134"/>
                  <a:chOff x="1284" y="1204"/>
                  <a:chExt cx="162" cy="134"/>
                </a:xfrm>
              </p:grpSpPr>
              <p:sp>
                <p:nvSpPr>
                  <p:cNvPr id="62567" name="Freeform 472"/>
                  <p:cNvSpPr>
                    <a:spLocks/>
                  </p:cNvSpPr>
                  <p:nvPr/>
                </p:nvSpPr>
                <p:spPr bwMode="auto">
                  <a:xfrm>
                    <a:off x="1383" y="1204"/>
                    <a:ext cx="52" cy="22"/>
                  </a:xfrm>
                  <a:custGeom>
                    <a:avLst/>
                    <a:gdLst>
                      <a:gd name="T0" fmla="*/ 2 w 209"/>
                      <a:gd name="T1" fmla="*/ 1 h 88"/>
                      <a:gd name="T2" fmla="*/ 0 w 209"/>
                      <a:gd name="T3" fmla="*/ 5 h 88"/>
                      <a:gd name="T4" fmla="*/ 2 w 209"/>
                      <a:gd name="T5" fmla="*/ 5 h 88"/>
                      <a:gd name="T6" fmla="*/ 4 w 209"/>
                      <a:gd name="T7" fmla="*/ 6 h 88"/>
                      <a:gd name="T8" fmla="*/ 7 w 209"/>
                      <a:gd name="T9" fmla="*/ 5 h 88"/>
                      <a:gd name="T10" fmla="*/ 9 w 209"/>
                      <a:gd name="T11" fmla="*/ 5 h 88"/>
                      <a:gd name="T12" fmla="*/ 12 w 209"/>
                      <a:gd name="T13" fmla="*/ 4 h 88"/>
                      <a:gd name="T14" fmla="*/ 13 w 209"/>
                      <a:gd name="T15" fmla="*/ 3 h 88"/>
                      <a:gd name="T16" fmla="*/ 13 w 209"/>
                      <a:gd name="T17" fmla="*/ 1 h 88"/>
                      <a:gd name="T18" fmla="*/ 13 w 209"/>
                      <a:gd name="T19" fmla="*/ 0 h 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09"/>
                      <a:gd name="T31" fmla="*/ 0 h 88"/>
                      <a:gd name="T32" fmla="*/ 209 w 209"/>
                      <a:gd name="T33" fmla="*/ 88 h 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09" h="88">
                        <a:moveTo>
                          <a:pt x="38" y="26"/>
                        </a:moveTo>
                        <a:lnTo>
                          <a:pt x="0" y="75"/>
                        </a:lnTo>
                        <a:lnTo>
                          <a:pt x="28" y="84"/>
                        </a:lnTo>
                        <a:lnTo>
                          <a:pt x="61" y="88"/>
                        </a:lnTo>
                        <a:lnTo>
                          <a:pt x="111" y="85"/>
                        </a:lnTo>
                        <a:lnTo>
                          <a:pt x="154" y="75"/>
                        </a:lnTo>
                        <a:lnTo>
                          <a:pt x="187" y="63"/>
                        </a:lnTo>
                        <a:lnTo>
                          <a:pt x="206" y="47"/>
                        </a:lnTo>
                        <a:lnTo>
                          <a:pt x="209" y="25"/>
                        </a:lnTo>
                        <a:lnTo>
                          <a:pt x="204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68" name="Freeform 473"/>
                  <p:cNvSpPr>
                    <a:spLocks/>
                  </p:cNvSpPr>
                  <p:nvPr/>
                </p:nvSpPr>
                <p:spPr bwMode="auto">
                  <a:xfrm>
                    <a:off x="1392" y="1272"/>
                    <a:ext cx="28" cy="31"/>
                  </a:xfrm>
                  <a:custGeom>
                    <a:avLst/>
                    <a:gdLst>
                      <a:gd name="T0" fmla="*/ 0 w 110"/>
                      <a:gd name="T1" fmla="*/ 0 h 123"/>
                      <a:gd name="T2" fmla="*/ 3 w 110"/>
                      <a:gd name="T3" fmla="*/ 1 h 123"/>
                      <a:gd name="T4" fmla="*/ 6 w 110"/>
                      <a:gd name="T5" fmla="*/ 2 h 123"/>
                      <a:gd name="T6" fmla="*/ 7 w 110"/>
                      <a:gd name="T7" fmla="*/ 3 h 123"/>
                      <a:gd name="T8" fmla="*/ 7 w 110"/>
                      <a:gd name="T9" fmla="*/ 5 h 123"/>
                      <a:gd name="T10" fmla="*/ 7 w 110"/>
                      <a:gd name="T11" fmla="*/ 6 h 123"/>
                      <a:gd name="T12" fmla="*/ 7 w 110"/>
                      <a:gd name="T13" fmla="*/ 8 h 12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0"/>
                      <a:gd name="T22" fmla="*/ 0 h 123"/>
                      <a:gd name="T23" fmla="*/ 110 w 110"/>
                      <a:gd name="T24" fmla="*/ 123 h 12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0" h="123">
                        <a:moveTo>
                          <a:pt x="0" y="0"/>
                        </a:moveTo>
                        <a:lnTo>
                          <a:pt x="42" y="12"/>
                        </a:lnTo>
                        <a:lnTo>
                          <a:pt x="85" y="24"/>
                        </a:lnTo>
                        <a:lnTo>
                          <a:pt x="101" y="46"/>
                        </a:lnTo>
                        <a:lnTo>
                          <a:pt x="109" y="72"/>
                        </a:lnTo>
                        <a:lnTo>
                          <a:pt x="110" y="98"/>
                        </a:lnTo>
                        <a:lnTo>
                          <a:pt x="107" y="12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69" name="Freeform 474"/>
                  <p:cNvSpPr>
                    <a:spLocks/>
                  </p:cNvSpPr>
                  <p:nvPr/>
                </p:nvSpPr>
                <p:spPr bwMode="auto">
                  <a:xfrm>
                    <a:off x="1372" y="1272"/>
                    <a:ext cx="40" cy="16"/>
                  </a:xfrm>
                  <a:custGeom>
                    <a:avLst/>
                    <a:gdLst>
                      <a:gd name="T0" fmla="*/ 10 w 160"/>
                      <a:gd name="T1" fmla="*/ 2 h 62"/>
                      <a:gd name="T2" fmla="*/ 9 w 160"/>
                      <a:gd name="T3" fmla="*/ 3 h 62"/>
                      <a:gd name="T4" fmla="*/ 7 w 160"/>
                      <a:gd name="T5" fmla="*/ 3 h 62"/>
                      <a:gd name="T6" fmla="*/ 5 w 160"/>
                      <a:gd name="T7" fmla="*/ 4 h 62"/>
                      <a:gd name="T8" fmla="*/ 3 w 160"/>
                      <a:gd name="T9" fmla="*/ 4 h 62"/>
                      <a:gd name="T10" fmla="*/ 1 w 160"/>
                      <a:gd name="T11" fmla="*/ 4 h 62"/>
                      <a:gd name="T12" fmla="*/ 0 w 160"/>
                      <a:gd name="T13" fmla="*/ 3 h 62"/>
                      <a:gd name="T14" fmla="*/ 1 w 160"/>
                      <a:gd name="T15" fmla="*/ 2 h 62"/>
                      <a:gd name="T16" fmla="*/ 2 w 160"/>
                      <a:gd name="T17" fmla="*/ 1 h 62"/>
                      <a:gd name="T18" fmla="*/ 3 w 160"/>
                      <a:gd name="T19" fmla="*/ 0 h 6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60"/>
                      <a:gd name="T31" fmla="*/ 0 h 62"/>
                      <a:gd name="T32" fmla="*/ 160 w 160"/>
                      <a:gd name="T33" fmla="*/ 62 h 6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60" h="62">
                        <a:moveTo>
                          <a:pt x="160" y="26"/>
                        </a:moveTo>
                        <a:lnTo>
                          <a:pt x="145" y="41"/>
                        </a:lnTo>
                        <a:lnTo>
                          <a:pt x="120" y="51"/>
                        </a:lnTo>
                        <a:lnTo>
                          <a:pt x="87" y="59"/>
                        </a:lnTo>
                        <a:lnTo>
                          <a:pt x="50" y="62"/>
                        </a:lnTo>
                        <a:lnTo>
                          <a:pt x="21" y="55"/>
                        </a:lnTo>
                        <a:lnTo>
                          <a:pt x="0" y="46"/>
                        </a:lnTo>
                        <a:lnTo>
                          <a:pt x="14" y="28"/>
                        </a:lnTo>
                        <a:lnTo>
                          <a:pt x="31" y="13"/>
                        </a:lnTo>
                        <a:lnTo>
                          <a:pt x="58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0" name="Freeform 475"/>
                  <p:cNvSpPr>
                    <a:spLocks/>
                  </p:cNvSpPr>
                  <p:nvPr/>
                </p:nvSpPr>
                <p:spPr bwMode="auto">
                  <a:xfrm>
                    <a:off x="1329" y="1296"/>
                    <a:ext cx="34" cy="20"/>
                  </a:xfrm>
                  <a:custGeom>
                    <a:avLst/>
                    <a:gdLst>
                      <a:gd name="T0" fmla="*/ 3 w 137"/>
                      <a:gd name="T1" fmla="*/ 0 h 77"/>
                      <a:gd name="T2" fmla="*/ 0 w 137"/>
                      <a:gd name="T3" fmla="*/ 3 h 77"/>
                      <a:gd name="T4" fmla="*/ 2 w 137"/>
                      <a:gd name="T5" fmla="*/ 4 h 77"/>
                      <a:gd name="T6" fmla="*/ 4 w 137"/>
                      <a:gd name="T7" fmla="*/ 5 h 77"/>
                      <a:gd name="T8" fmla="*/ 5 w 137"/>
                      <a:gd name="T9" fmla="*/ 5 h 77"/>
                      <a:gd name="T10" fmla="*/ 7 w 137"/>
                      <a:gd name="T11" fmla="*/ 5 h 77"/>
                      <a:gd name="T12" fmla="*/ 8 w 137"/>
                      <a:gd name="T13" fmla="*/ 3 h 7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37"/>
                      <a:gd name="T22" fmla="*/ 0 h 77"/>
                      <a:gd name="T23" fmla="*/ 137 w 137"/>
                      <a:gd name="T24" fmla="*/ 77 h 7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37" h="77">
                        <a:moveTo>
                          <a:pt x="50" y="0"/>
                        </a:moveTo>
                        <a:lnTo>
                          <a:pt x="0" y="43"/>
                        </a:lnTo>
                        <a:lnTo>
                          <a:pt x="31" y="63"/>
                        </a:lnTo>
                        <a:lnTo>
                          <a:pt x="59" y="72"/>
                        </a:lnTo>
                        <a:lnTo>
                          <a:pt x="88" y="77"/>
                        </a:lnTo>
                        <a:lnTo>
                          <a:pt x="112" y="71"/>
                        </a:lnTo>
                        <a:lnTo>
                          <a:pt x="137" y="49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1" name="Freeform 476"/>
                  <p:cNvSpPr>
                    <a:spLocks/>
                  </p:cNvSpPr>
                  <p:nvPr/>
                </p:nvSpPr>
                <p:spPr bwMode="auto">
                  <a:xfrm>
                    <a:off x="1284" y="1312"/>
                    <a:ext cx="9" cy="26"/>
                  </a:xfrm>
                  <a:custGeom>
                    <a:avLst/>
                    <a:gdLst>
                      <a:gd name="T0" fmla="*/ 2 w 38"/>
                      <a:gd name="T1" fmla="*/ 0 h 105"/>
                      <a:gd name="T2" fmla="*/ 1 w 38"/>
                      <a:gd name="T3" fmla="*/ 1 h 105"/>
                      <a:gd name="T4" fmla="*/ 0 w 38"/>
                      <a:gd name="T5" fmla="*/ 2 h 105"/>
                      <a:gd name="T6" fmla="*/ 0 w 38"/>
                      <a:gd name="T7" fmla="*/ 4 h 105"/>
                      <a:gd name="T8" fmla="*/ 0 w 38"/>
                      <a:gd name="T9" fmla="*/ 6 h 10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105"/>
                      <a:gd name="T17" fmla="*/ 38 w 38"/>
                      <a:gd name="T18" fmla="*/ 105 h 10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105">
                        <a:moveTo>
                          <a:pt x="38" y="0"/>
                        </a:moveTo>
                        <a:lnTo>
                          <a:pt x="19" y="15"/>
                        </a:lnTo>
                        <a:lnTo>
                          <a:pt x="5" y="38"/>
                        </a:lnTo>
                        <a:lnTo>
                          <a:pt x="0" y="68"/>
                        </a:lnTo>
                        <a:lnTo>
                          <a:pt x="7" y="105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2572" name="Freeform 477"/>
                  <p:cNvSpPr>
                    <a:spLocks/>
                  </p:cNvSpPr>
                  <p:nvPr/>
                </p:nvSpPr>
                <p:spPr bwMode="auto">
                  <a:xfrm>
                    <a:off x="1420" y="1255"/>
                    <a:ext cx="26" cy="21"/>
                  </a:xfrm>
                  <a:custGeom>
                    <a:avLst/>
                    <a:gdLst>
                      <a:gd name="T0" fmla="*/ 0 w 106"/>
                      <a:gd name="T1" fmla="*/ 0 h 83"/>
                      <a:gd name="T2" fmla="*/ 0 w 106"/>
                      <a:gd name="T3" fmla="*/ 2 h 83"/>
                      <a:gd name="T4" fmla="*/ 0 w 106"/>
                      <a:gd name="T5" fmla="*/ 3 h 83"/>
                      <a:gd name="T6" fmla="*/ 1 w 106"/>
                      <a:gd name="T7" fmla="*/ 4 h 83"/>
                      <a:gd name="T8" fmla="*/ 2 w 106"/>
                      <a:gd name="T9" fmla="*/ 4 h 83"/>
                      <a:gd name="T10" fmla="*/ 3 w 106"/>
                      <a:gd name="T11" fmla="*/ 5 h 83"/>
                      <a:gd name="T12" fmla="*/ 5 w 106"/>
                      <a:gd name="T13" fmla="*/ 5 h 83"/>
                      <a:gd name="T14" fmla="*/ 6 w 106"/>
                      <a:gd name="T15" fmla="*/ 5 h 8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06"/>
                      <a:gd name="T25" fmla="*/ 0 h 83"/>
                      <a:gd name="T26" fmla="*/ 106 w 106"/>
                      <a:gd name="T27" fmla="*/ 83 h 8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06" h="83">
                        <a:moveTo>
                          <a:pt x="6" y="0"/>
                        </a:moveTo>
                        <a:lnTo>
                          <a:pt x="0" y="25"/>
                        </a:lnTo>
                        <a:lnTo>
                          <a:pt x="2" y="43"/>
                        </a:lnTo>
                        <a:lnTo>
                          <a:pt x="13" y="56"/>
                        </a:lnTo>
                        <a:lnTo>
                          <a:pt x="33" y="69"/>
                        </a:lnTo>
                        <a:lnTo>
                          <a:pt x="58" y="78"/>
                        </a:lnTo>
                        <a:lnTo>
                          <a:pt x="81" y="83"/>
                        </a:lnTo>
                        <a:lnTo>
                          <a:pt x="106" y="78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</p:grpSp>
      <p:sp>
        <p:nvSpPr>
          <p:cNvPr id="62508" name="Rectangle 478"/>
          <p:cNvSpPr>
            <a:spLocks noChangeArrowheads="1"/>
          </p:cNvSpPr>
          <p:nvPr/>
        </p:nvSpPr>
        <p:spPr bwMode="auto">
          <a:xfrm>
            <a:off x="5108575" y="574675"/>
            <a:ext cx="8096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509" name="Rectangle 479"/>
          <p:cNvSpPr>
            <a:spLocks noChangeArrowheads="1"/>
          </p:cNvSpPr>
          <p:nvPr/>
        </p:nvSpPr>
        <p:spPr bwMode="auto">
          <a:xfrm>
            <a:off x="5200650" y="641350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Lungs</a:t>
            </a:r>
            <a:endParaRPr lang="cs-CZ"/>
          </a:p>
        </p:txBody>
      </p:sp>
      <p:sp>
        <p:nvSpPr>
          <p:cNvPr id="62510" name="Rectangle 480"/>
          <p:cNvSpPr>
            <a:spLocks noChangeArrowheads="1"/>
          </p:cNvSpPr>
          <p:nvPr/>
        </p:nvSpPr>
        <p:spPr bwMode="auto">
          <a:xfrm>
            <a:off x="1973263" y="530225"/>
            <a:ext cx="67786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511" name="Rectangle 481"/>
          <p:cNvSpPr>
            <a:spLocks noChangeArrowheads="1"/>
          </p:cNvSpPr>
          <p:nvPr/>
        </p:nvSpPr>
        <p:spPr bwMode="auto">
          <a:xfrm>
            <a:off x="2065338" y="596900"/>
            <a:ext cx="492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GIT</a:t>
            </a:r>
            <a:endParaRPr lang="cs-CZ"/>
          </a:p>
        </p:txBody>
      </p:sp>
      <p:sp>
        <p:nvSpPr>
          <p:cNvPr id="62512" name="Rectangle 482"/>
          <p:cNvSpPr>
            <a:spLocks noChangeArrowheads="1"/>
          </p:cNvSpPr>
          <p:nvPr/>
        </p:nvSpPr>
        <p:spPr bwMode="auto">
          <a:xfrm>
            <a:off x="7288213" y="982663"/>
            <a:ext cx="11493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513" name="Rectangle 483"/>
          <p:cNvSpPr>
            <a:spLocks noChangeArrowheads="1"/>
          </p:cNvSpPr>
          <p:nvPr/>
        </p:nvSpPr>
        <p:spPr bwMode="auto">
          <a:xfrm>
            <a:off x="7380288" y="1049338"/>
            <a:ext cx="8620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Kidney</a:t>
            </a:r>
            <a:endParaRPr lang="cs-CZ"/>
          </a:p>
        </p:txBody>
      </p:sp>
      <p:grpSp>
        <p:nvGrpSpPr>
          <p:cNvPr id="62880" name="Group 484"/>
          <p:cNvGrpSpPr>
            <a:grpSpLocks/>
          </p:cNvGrpSpPr>
          <p:nvPr/>
        </p:nvGrpSpPr>
        <p:grpSpPr bwMode="auto">
          <a:xfrm>
            <a:off x="869950" y="1468438"/>
            <a:ext cx="525463" cy="400050"/>
            <a:chOff x="570" y="924"/>
            <a:chExt cx="331" cy="252"/>
          </a:xfrm>
        </p:grpSpPr>
        <p:sp>
          <p:nvSpPr>
            <p:cNvPr id="62559" name="Freeform 485"/>
            <p:cNvSpPr>
              <a:spLocks/>
            </p:cNvSpPr>
            <p:nvPr/>
          </p:nvSpPr>
          <p:spPr bwMode="auto">
            <a:xfrm>
              <a:off x="647" y="977"/>
              <a:ext cx="254" cy="199"/>
            </a:xfrm>
            <a:custGeom>
              <a:avLst/>
              <a:gdLst>
                <a:gd name="T0" fmla="*/ 240 w 254"/>
                <a:gd name="T1" fmla="*/ 199 h 199"/>
                <a:gd name="T2" fmla="*/ 254 w 254"/>
                <a:gd name="T3" fmla="*/ 180 h 199"/>
                <a:gd name="T4" fmla="*/ 14 w 254"/>
                <a:gd name="T5" fmla="*/ 0 h 199"/>
                <a:gd name="T6" fmla="*/ 0 w 254"/>
                <a:gd name="T7" fmla="*/ 19 h 199"/>
                <a:gd name="T8" fmla="*/ 240 w 254"/>
                <a:gd name="T9" fmla="*/ 199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199"/>
                <a:gd name="T17" fmla="*/ 254 w 254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199">
                  <a:moveTo>
                    <a:pt x="240" y="199"/>
                  </a:moveTo>
                  <a:lnTo>
                    <a:pt x="254" y="18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240" y="1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60" name="Freeform 486"/>
            <p:cNvSpPr>
              <a:spLocks/>
            </p:cNvSpPr>
            <p:nvPr/>
          </p:nvSpPr>
          <p:spPr bwMode="auto">
            <a:xfrm>
              <a:off x="570" y="924"/>
              <a:ext cx="118" cy="106"/>
            </a:xfrm>
            <a:custGeom>
              <a:avLst/>
              <a:gdLst>
                <a:gd name="T0" fmla="*/ 118 w 118"/>
                <a:gd name="T1" fmla="*/ 21 h 106"/>
                <a:gd name="T2" fmla="*/ 0 w 118"/>
                <a:gd name="T3" fmla="*/ 0 h 106"/>
                <a:gd name="T4" fmla="*/ 54 w 118"/>
                <a:gd name="T5" fmla="*/ 106 h 106"/>
                <a:gd name="T6" fmla="*/ 118 w 118"/>
                <a:gd name="T7" fmla="*/ 21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6"/>
                <a:gd name="T14" fmla="*/ 118 w 1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6">
                  <a:moveTo>
                    <a:pt x="118" y="21"/>
                  </a:moveTo>
                  <a:lnTo>
                    <a:pt x="0" y="0"/>
                  </a:lnTo>
                  <a:lnTo>
                    <a:pt x="54" y="106"/>
                  </a:lnTo>
                  <a:lnTo>
                    <a:pt x="118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4" name="Group 487"/>
          <p:cNvGrpSpPr>
            <a:grpSpLocks/>
          </p:cNvGrpSpPr>
          <p:nvPr/>
        </p:nvGrpSpPr>
        <p:grpSpPr bwMode="auto">
          <a:xfrm>
            <a:off x="1905000" y="182563"/>
            <a:ext cx="1111250" cy="577850"/>
            <a:chOff x="1222" y="114"/>
            <a:chExt cx="700" cy="364"/>
          </a:xfrm>
        </p:grpSpPr>
        <p:sp>
          <p:nvSpPr>
            <p:cNvPr id="62557" name="Freeform 488"/>
            <p:cNvSpPr>
              <a:spLocks/>
            </p:cNvSpPr>
            <p:nvPr/>
          </p:nvSpPr>
          <p:spPr bwMode="auto">
            <a:xfrm>
              <a:off x="1222" y="114"/>
              <a:ext cx="613" cy="328"/>
            </a:xfrm>
            <a:custGeom>
              <a:avLst/>
              <a:gdLst>
                <a:gd name="T0" fmla="*/ 11 w 613"/>
                <a:gd name="T1" fmla="*/ 0 h 328"/>
                <a:gd name="T2" fmla="*/ 0 w 613"/>
                <a:gd name="T3" fmla="*/ 21 h 328"/>
                <a:gd name="T4" fmla="*/ 602 w 613"/>
                <a:gd name="T5" fmla="*/ 328 h 328"/>
                <a:gd name="T6" fmla="*/ 613 w 613"/>
                <a:gd name="T7" fmla="*/ 307 h 328"/>
                <a:gd name="T8" fmla="*/ 11 w 613"/>
                <a:gd name="T9" fmla="*/ 0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3"/>
                <a:gd name="T16" fmla="*/ 0 h 328"/>
                <a:gd name="T17" fmla="*/ 613 w 613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3" h="328">
                  <a:moveTo>
                    <a:pt x="11" y="0"/>
                  </a:moveTo>
                  <a:lnTo>
                    <a:pt x="0" y="21"/>
                  </a:lnTo>
                  <a:lnTo>
                    <a:pt x="602" y="328"/>
                  </a:lnTo>
                  <a:lnTo>
                    <a:pt x="613" y="30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58" name="Freeform 489"/>
            <p:cNvSpPr>
              <a:spLocks/>
            </p:cNvSpPr>
            <p:nvPr/>
          </p:nvSpPr>
          <p:spPr bwMode="auto">
            <a:xfrm>
              <a:off x="1802" y="382"/>
              <a:ext cx="120" cy="96"/>
            </a:xfrm>
            <a:custGeom>
              <a:avLst/>
              <a:gdLst>
                <a:gd name="T0" fmla="*/ 0 w 120"/>
                <a:gd name="T1" fmla="*/ 95 h 96"/>
                <a:gd name="T2" fmla="*/ 120 w 120"/>
                <a:gd name="T3" fmla="*/ 96 h 96"/>
                <a:gd name="T4" fmla="*/ 49 w 120"/>
                <a:gd name="T5" fmla="*/ 0 h 96"/>
                <a:gd name="T6" fmla="*/ 0 w 120"/>
                <a:gd name="T7" fmla="*/ 95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0" y="95"/>
                  </a:moveTo>
                  <a:lnTo>
                    <a:pt x="120" y="96"/>
                  </a:lnTo>
                  <a:lnTo>
                    <a:pt x="49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5" name="Group 490"/>
          <p:cNvGrpSpPr>
            <a:grpSpLocks/>
          </p:cNvGrpSpPr>
          <p:nvPr/>
        </p:nvGrpSpPr>
        <p:grpSpPr bwMode="auto">
          <a:xfrm>
            <a:off x="6850063" y="161925"/>
            <a:ext cx="1235075" cy="793750"/>
            <a:chOff x="4337" y="101"/>
            <a:chExt cx="778" cy="500"/>
          </a:xfrm>
        </p:grpSpPr>
        <p:sp>
          <p:nvSpPr>
            <p:cNvPr id="62555" name="Freeform 491"/>
            <p:cNvSpPr>
              <a:spLocks/>
            </p:cNvSpPr>
            <p:nvPr/>
          </p:nvSpPr>
          <p:spPr bwMode="auto">
            <a:xfrm>
              <a:off x="4337" y="146"/>
              <a:ext cx="697" cy="455"/>
            </a:xfrm>
            <a:custGeom>
              <a:avLst/>
              <a:gdLst>
                <a:gd name="T0" fmla="*/ 0 w 697"/>
                <a:gd name="T1" fmla="*/ 435 h 455"/>
                <a:gd name="T2" fmla="*/ 13 w 697"/>
                <a:gd name="T3" fmla="*/ 455 h 455"/>
                <a:gd name="T4" fmla="*/ 697 w 697"/>
                <a:gd name="T5" fmla="*/ 20 h 455"/>
                <a:gd name="T6" fmla="*/ 684 w 697"/>
                <a:gd name="T7" fmla="*/ 0 h 455"/>
                <a:gd name="T8" fmla="*/ 0 w 697"/>
                <a:gd name="T9" fmla="*/ 435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7"/>
                <a:gd name="T16" fmla="*/ 0 h 455"/>
                <a:gd name="T17" fmla="*/ 697 w 697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7" h="455">
                  <a:moveTo>
                    <a:pt x="0" y="435"/>
                  </a:moveTo>
                  <a:lnTo>
                    <a:pt x="13" y="455"/>
                  </a:lnTo>
                  <a:lnTo>
                    <a:pt x="697" y="20"/>
                  </a:lnTo>
                  <a:lnTo>
                    <a:pt x="684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56" name="Freeform 492"/>
            <p:cNvSpPr>
              <a:spLocks/>
            </p:cNvSpPr>
            <p:nvPr/>
          </p:nvSpPr>
          <p:spPr bwMode="auto">
            <a:xfrm>
              <a:off x="4996" y="101"/>
              <a:ext cx="119" cy="103"/>
            </a:xfrm>
            <a:custGeom>
              <a:avLst/>
              <a:gdLst>
                <a:gd name="T0" fmla="*/ 57 w 119"/>
                <a:gd name="T1" fmla="*/ 103 h 103"/>
                <a:gd name="T2" fmla="*/ 119 w 119"/>
                <a:gd name="T3" fmla="*/ 0 h 103"/>
                <a:gd name="T4" fmla="*/ 0 w 119"/>
                <a:gd name="T5" fmla="*/ 12 h 103"/>
                <a:gd name="T6" fmla="*/ 57 w 119"/>
                <a:gd name="T7" fmla="*/ 103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3"/>
                <a:gd name="T14" fmla="*/ 119 w 119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3">
                  <a:moveTo>
                    <a:pt x="57" y="103"/>
                  </a:moveTo>
                  <a:lnTo>
                    <a:pt x="119" y="0"/>
                  </a:lnTo>
                  <a:lnTo>
                    <a:pt x="0" y="12"/>
                  </a:lnTo>
                  <a:lnTo>
                    <a:pt x="57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6" name="Group 493"/>
          <p:cNvGrpSpPr>
            <a:grpSpLocks/>
          </p:cNvGrpSpPr>
          <p:nvPr/>
        </p:nvGrpSpPr>
        <p:grpSpPr bwMode="auto">
          <a:xfrm rot="10800000">
            <a:off x="5067300" y="323850"/>
            <a:ext cx="611188" cy="368300"/>
            <a:chOff x="3214" y="162"/>
            <a:chExt cx="385" cy="232"/>
          </a:xfrm>
        </p:grpSpPr>
        <p:sp>
          <p:nvSpPr>
            <p:cNvPr id="62553" name="Freeform 494"/>
            <p:cNvSpPr>
              <a:spLocks/>
            </p:cNvSpPr>
            <p:nvPr/>
          </p:nvSpPr>
          <p:spPr bwMode="auto">
            <a:xfrm>
              <a:off x="3298" y="162"/>
              <a:ext cx="301" cy="190"/>
            </a:xfrm>
            <a:custGeom>
              <a:avLst/>
              <a:gdLst>
                <a:gd name="T0" fmla="*/ 301 w 301"/>
                <a:gd name="T1" fmla="*/ 20 h 190"/>
                <a:gd name="T2" fmla="*/ 289 w 301"/>
                <a:gd name="T3" fmla="*/ 0 h 190"/>
                <a:gd name="T4" fmla="*/ 0 w 301"/>
                <a:gd name="T5" fmla="*/ 170 h 190"/>
                <a:gd name="T6" fmla="*/ 12 w 301"/>
                <a:gd name="T7" fmla="*/ 190 h 190"/>
                <a:gd name="T8" fmla="*/ 301 w 301"/>
                <a:gd name="T9" fmla="*/ 20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1"/>
                <a:gd name="T16" fmla="*/ 0 h 190"/>
                <a:gd name="T17" fmla="*/ 301 w 301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1" h="190">
                  <a:moveTo>
                    <a:pt x="301" y="20"/>
                  </a:moveTo>
                  <a:lnTo>
                    <a:pt x="289" y="0"/>
                  </a:lnTo>
                  <a:lnTo>
                    <a:pt x="0" y="170"/>
                  </a:lnTo>
                  <a:lnTo>
                    <a:pt x="12" y="190"/>
                  </a:lnTo>
                  <a:lnTo>
                    <a:pt x="301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54" name="Freeform 495"/>
            <p:cNvSpPr>
              <a:spLocks/>
            </p:cNvSpPr>
            <p:nvPr/>
          </p:nvSpPr>
          <p:spPr bwMode="auto">
            <a:xfrm>
              <a:off x="3214" y="293"/>
              <a:ext cx="119" cy="101"/>
            </a:xfrm>
            <a:custGeom>
              <a:avLst/>
              <a:gdLst>
                <a:gd name="T0" fmla="*/ 65 w 119"/>
                <a:gd name="T1" fmla="*/ 0 h 101"/>
                <a:gd name="T2" fmla="*/ 0 w 119"/>
                <a:gd name="T3" fmla="*/ 101 h 101"/>
                <a:gd name="T4" fmla="*/ 119 w 119"/>
                <a:gd name="T5" fmla="*/ 93 h 101"/>
                <a:gd name="T6" fmla="*/ 65 w 119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65" y="0"/>
                  </a:moveTo>
                  <a:lnTo>
                    <a:pt x="0" y="101"/>
                  </a:lnTo>
                  <a:lnTo>
                    <a:pt x="119" y="9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7" name="Group 496"/>
          <p:cNvGrpSpPr>
            <a:grpSpLocks/>
          </p:cNvGrpSpPr>
          <p:nvPr/>
        </p:nvGrpSpPr>
        <p:grpSpPr bwMode="auto">
          <a:xfrm>
            <a:off x="3476625" y="311150"/>
            <a:ext cx="720725" cy="454025"/>
            <a:chOff x="2212" y="111"/>
            <a:chExt cx="454" cy="286"/>
          </a:xfrm>
        </p:grpSpPr>
        <p:sp>
          <p:nvSpPr>
            <p:cNvPr id="62551" name="Freeform 497"/>
            <p:cNvSpPr>
              <a:spLocks/>
            </p:cNvSpPr>
            <p:nvPr/>
          </p:nvSpPr>
          <p:spPr bwMode="auto">
            <a:xfrm>
              <a:off x="2212" y="111"/>
              <a:ext cx="371" cy="242"/>
            </a:xfrm>
            <a:custGeom>
              <a:avLst/>
              <a:gdLst>
                <a:gd name="T0" fmla="*/ 12 w 371"/>
                <a:gd name="T1" fmla="*/ 0 h 242"/>
                <a:gd name="T2" fmla="*/ 0 w 371"/>
                <a:gd name="T3" fmla="*/ 20 h 242"/>
                <a:gd name="T4" fmla="*/ 359 w 371"/>
                <a:gd name="T5" fmla="*/ 242 h 242"/>
                <a:gd name="T6" fmla="*/ 371 w 371"/>
                <a:gd name="T7" fmla="*/ 222 h 242"/>
                <a:gd name="T8" fmla="*/ 12 w 371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242"/>
                <a:gd name="T17" fmla="*/ 371 w 371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242">
                  <a:moveTo>
                    <a:pt x="12" y="0"/>
                  </a:moveTo>
                  <a:lnTo>
                    <a:pt x="0" y="20"/>
                  </a:lnTo>
                  <a:lnTo>
                    <a:pt x="359" y="242"/>
                  </a:lnTo>
                  <a:lnTo>
                    <a:pt x="371" y="22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52" name="Freeform 498"/>
            <p:cNvSpPr>
              <a:spLocks/>
            </p:cNvSpPr>
            <p:nvPr/>
          </p:nvSpPr>
          <p:spPr bwMode="auto">
            <a:xfrm>
              <a:off x="2547" y="296"/>
              <a:ext cx="119" cy="101"/>
            </a:xfrm>
            <a:custGeom>
              <a:avLst/>
              <a:gdLst>
                <a:gd name="T0" fmla="*/ 0 w 119"/>
                <a:gd name="T1" fmla="*/ 91 h 101"/>
                <a:gd name="T2" fmla="*/ 119 w 119"/>
                <a:gd name="T3" fmla="*/ 101 h 101"/>
                <a:gd name="T4" fmla="*/ 56 w 119"/>
                <a:gd name="T5" fmla="*/ 0 h 101"/>
                <a:gd name="T6" fmla="*/ 0 w 119"/>
                <a:gd name="T7" fmla="*/ 91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1"/>
                <a:gd name="T14" fmla="*/ 119 w 119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1">
                  <a:moveTo>
                    <a:pt x="0" y="91"/>
                  </a:moveTo>
                  <a:lnTo>
                    <a:pt x="119" y="101"/>
                  </a:lnTo>
                  <a:lnTo>
                    <a:pt x="56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8" name="Group 499"/>
          <p:cNvGrpSpPr>
            <a:grpSpLocks/>
          </p:cNvGrpSpPr>
          <p:nvPr/>
        </p:nvGrpSpPr>
        <p:grpSpPr bwMode="auto">
          <a:xfrm>
            <a:off x="3206750" y="1195388"/>
            <a:ext cx="873125" cy="669925"/>
            <a:chOff x="2042" y="752"/>
            <a:chExt cx="550" cy="422"/>
          </a:xfrm>
        </p:grpSpPr>
        <p:sp>
          <p:nvSpPr>
            <p:cNvPr id="62549" name="Freeform 500"/>
            <p:cNvSpPr>
              <a:spLocks/>
            </p:cNvSpPr>
            <p:nvPr/>
          </p:nvSpPr>
          <p:spPr bwMode="auto">
            <a:xfrm>
              <a:off x="2042" y="752"/>
              <a:ext cx="474" cy="369"/>
            </a:xfrm>
            <a:custGeom>
              <a:avLst/>
              <a:gdLst>
                <a:gd name="T0" fmla="*/ 460 w 474"/>
                <a:gd name="T1" fmla="*/ 369 h 369"/>
                <a:gd name="T2" fmla="*/ 474 w 474"/>
                <a:gd name="T3" fmla="*/ 350 h 369"/>
                <a:gd name="T4" fmla="*/ 14 w 474"/>
                <a:gd name="T5" fmla="*/ 0 h 369"/>
                <a:gd name="T6" fmla="*/ 0 w 474"/>
                <a:gd name="T7" fmla="*/ 19 h 369"/>
                <a:gd name="T8" fmla="*/ 460 w 474"/>
                <a:gd name="T9" fmla="*/ 369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4"/>
                <a:gd name="T16" fmla="*/ 0 h 369"/>
                <a:gd name="T17" fmla="*/ 474 w 474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4" h="369">
                  <a:moveTo>
                    <a:pt x="460" y="369"/>
                  </a:moveTo>
                  <a:lnTo>
                    <a:pt x="474" y="35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460" y="3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50" name="Freeform 501"/>
            <p:cNvSpPr>
              <a:spLocks/>
            </p:cNvSpPr>
            <p:nvPr/>
          </p:nvSpPr>
          <p:spPr bwMode="auto">
            <a:xfrm>
              <a:off x="2474" y="1067"/>
              <a:ext cx="118" cy="107"/>
            </a:xfrm>
            <a:custGeom>
              <a:avLst/>
              <a:gdLst>
                <a:gd name="T0" fmla="*/ 0 w 118"/>
                <a:gd name="T1" fmla="*/ 85 h 107"/>
                <a:gd name="T2" fmla="*/ 118 w 118"/>
                <a:gd name="T3" fmla="*/ 107 h 107"/>
                <a:gd name="T4" fmla="*/ 65 w 118"/>
                <a:gd name="T5" fmla="*/ 0 h 107"/>
                <a:gd name="T6" fmla="*/ 0 w 118"/>
                <a:gd name="T7" fmla="*/ 85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07"/>
                <a:gd name="T14" fmla="*/ 118 w 118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07">
                  <a:moveTo>
                    <a:pt x="0" y="85"/>
                  </a:moveTo>
                  <a:lnTo>
                    <a:pt x="118" y="107"/>
                  </a:lnTo>
                  <a:lnTo>
                    <a:pt x="65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89" name="Group 502"/>
          <p:cNvGrpSpPr>
            <a:grpSpLocks/>
          </p:cNvGrpSpPr>
          <p:nvPr/>
        </p:nvGrpSpPr>
        <p:grpSpPr bwMode="auto">
          <a:xfrm>
            <a:off x="3128963" y="1365250"/>
            <a:ext cx="708025" cy="496888"/>
            <a:chOff x="1993" y="859"/>
            <a:chExt cx="446" cy="313"/>
          </a:xfrm>
        </p:grpSpPr>
        <p:sp>
          <p:nvSpPr>
            <p:cNvPr id="62547" name="Freeform 503"/>
            <p:cNvSpPr>
              <a:spLocks/>
            </p:cNvSpPr>
            <p:nvPr/>
          </p:nvSpPr>
          <p:spPr bwMode="auto">
            <a:xfrm>
              <a:off x="2073" y="909"/>
              <a:ext cx="366" cy="263"/>
            </a:xfrm>
            <a:custGeom>
              <a:avLst/>
              <a:gdLst>
                <a:gd name="T0" fmla="*/ 353 w 366"/>
                <a:gd name="T1" fmla="*/ 263 h 263"/>
                <a:gd name="T2" fmla="*/ 366 w 366"/>
                <a:gd name="T3" fmla="*/ 244 h 263"/>
                <a:gd name="T4" fmla="*/ 13 w 366"/>
                <a:gd name="T5" fmla="*/ 0 h 263"/>
                <a:gd name="T6" fmla="*/ 0 w 366"/>
                <a:gd name="T7" fmla="*/ 19 h 263"/>
                <a:gd name="T8" fmla="*/ 353 w 366"/>
                <a:gd name="T9" fmla="*/ 263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263"/>
                <a:gd name="T17" fmla="*/ 366 w 366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263">
                  <a:moveTo>
                    <a:pt x="353" y="263"/>
                  </a:moveTo>
                  <a:lnTo>
                    <a:pt x="366" y="244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353" y="2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48" name="Freeform 504"/>
            <p:cNvSpPr>
              <a:spLocks/>
            </p:cNvSpPr>
            <p:nvPr/>
          </p:nvSpPr>
          <p:spPr bwMode="auto">
            <a:xfrm>
              <a:off x="1993" y="859"/>
              <a:ext cx="119" cy="105"/>
            </a:xfrm>
            <a:custGeom>
              <a:avLst/>
              <a:gdLst>
                <a:gd name="T0" fmla="*/ 119 w 119"/>
                <a:gd name="T1" fmla="*/ 17 h 105"/>
                <a:gd name="T2" fmla="*/ 0 w 119"/>
                <a:gd name="T3" fmla="*/ 0 h 105"/>
                <a:gd name="T4" fmla="*/ 58 w 119"/>
                <a:gd name="T5" fmla="*/ 105 h 105"/>
                <a:gd name="T6" fmla="*/ 119 w 119"/>
                <a:gd name="T7" fmla="*/ 17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05"/>
                <a:gd name="T14" fmla="*/ 119 w 11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05">
                  <a:moveTo>
                    <a:pt x="119" y="17"/>
                  </a:moveTo>
                  <a:lnTo>
                    <a:pt x="0" y="0"/>
                  </a:lnTo>
                  <a:lnTo>
                    <a:pt x="58" y="105"/>
                  </a:lnTo>
                  <a:lnTo>
                    <a:pt x="1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90" name="Group 505"/>
          <p:cNvGrpSpPr>
            <a:grpSpLocks/>
          </p:cNvGrpSpPr>
          <p:nvPr/>
        </p:nvGrpSpPr>
        <p:grpSpPr bwMode="auto">
          <a:xfrm>
            <a:off x="5191125" y="981075"/>
            <a:ext cx="1185863" cy="890588"/>
            <a:chOff x="3292" y="617"/>
            <a:chExt cx="747" cy="561"/>
          </a:xfrm>
        </p:grpSpPr>
        <p:sp>
          <p:nvSpPr>
            <p:cNvPr id="62545" name="Freeform 506"/>
            <p:cNvSpPr>
              <a:spLocks/>
            </p:cNvSpPr>
            <p:nvPr/>
          </p:nvSpPr>
          <p:spPr bwMode="auto">
            <a:xfrm>
              <a:off x="3292" y="670"/>
              <a:ext cx="670" cy="508"/>
            </a:xfrm>
            <a:custGeom>
              <a:avLst/>
              <a:gdLst>
                <a:gd name="T0" fmla="*/ 0 w 670"/>
                <a:gd name="T1" fmla="*/ 489 h 508"/>
                <a:gd name="T2" fmla="*/ 14 w 670"/>
                <a:gd name="T3" fmla="*/ 508 h 508"/>
                <a:gd name="T4" fmla="*/ 670 w 670"/>
                <a:gd name="T5" fmla="*/ 19 h 508"/>
                <a:gd name="T6" fmla="*/ 656 w 670"/>
                <a:gd name="T7" fmla="*/ 0 h 508"/>
                <a:gd name="T8" fmla="*/ 0 w 670"/>
                <a:gd name="T9" fmla="*/ 489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0"/>
                <a:gd name="T16" fmla="*/ 0 h 508"/>
                <a:gd name="T17" fmla="*/ 670 w 670"/>
                <a:gd name="T18" fmla="*/ 508 h 5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0" h="508">
                  <a:moveTo>
                    <a:pt x="0" y="489"/>
                  </a:moveTo>
                  <a:lnTo>
                    <a:pt x="14" y="508"/>
                  </a:lnTo>
                  <a:lnTo>
                    <a:pt x="670" y="19"/>
                  </a:lnTo>
                  <a:lnTo>
                    <a:pt x="656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46" name="Freeform 507"/>
            <p:cNvSpPr>
              <a:spLocks/>
            </p:cNvSpPr>
            <p:nvPr/>
          </p:nvSpPr>
          <p:spPr bwMode="auto">
            <a:xfrm>
              <a:off x="3922" y="617"/>
              <a:ext cx="117" cy="107"/>
            </a:xfrm>
            <a:custGeom>
              <a:avLst/>
              <a:gdLst>
                <a:gd name="T0" fmla="*/ 63 w 117"/>
                <a:gd name="T1" fmla="*/ 107 h 107"/>
                <a:gd name="T2" fmla="*/ 117 w 117"/>
                <a:gd name="T3" fmla="*/ 0 h 107"/>
                <a:gd name="T4" fmla="*/ 0 w 117"/>
                <a:gd name="T5" fmla="*/ 21 h 107"/>
                <a:gd name="T6" fmla="*/ 63 w 117"/>
                <a:gd name="T7" fmla="*/ 10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63" y="107"/>
                  </a:moveTo>
                  <a:lnTo>
                    <a:pt x="117" y="0"/>
                  </a:lnTo>
                  <a:lnTo>
                    <a:pt x="0" y="21"/>
                  </a:lnTo>
                  <a:lnTo>
                    <a:pt x="63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91" name="Group 508"/>
          <p:cNvGrpSpPr>
            <a:grpSpLocks/>
          </p:cNvGrpSpPr>
          <p:nvPr/>
        </p:nvGrpSpPr>
        <p:grpSpPr bwMode="auto">
          <a:xfrm>
            <a:off x="5461000" y="1198563"/>
            <a:ext cx="904875" cy="660400"/>
            <a:chOff x="3477" y="754"/>
            <a:chExt cx="555" cy="416"/>
          </a:xfrm>
        </p:grpSpPr>
        <p:sp>
          <p:nvSpPr>
            <p:cNvPr id="62543" name="Freeform 509"/>
            <p:cNvSpPr>
              <a:spLocks/>
            </p:cNvSpPr>
            <p:nvPr/>
          </p:nvSpPr>
          <p:spPr bwMode="auto">
            <a:xfrm>
              <a:off x="3554" y="754"/>
              <a:ext cx="478" cy="364"/>
            </a:xfrm>
            <a:custGeom>
              <a:avLst/>
              <a:gdLst>
                <a:gd name="T0" fmla="*/ 0 w 478"/>
                <a:gd name="T1" fmla="*/ 345 h 364"/>
                <a:gd name="T2" fmla="*/ 14 w 478"/>
                <a:gd name="T3" fmla="*/ 364 h 364"/>
                <a:gd name="T4" fmla="*/ 478 w 478"/>
                <a:gd name="T5" fmla="*/ 19 h 364"/>
                <a:gd name="T6" fmla="*/ 464 w 478"/>
                <a:gd name="T7" fmla="*/ 0 h 364"/>
                <a:gd name="T8" fmla="*/ 0 w 478"/>
                <a:gd name="T9" fmla="*/ 345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8"/>
                <a:gd name="T16" fmla="*/ 0 h 364"/>
                <a:gd name="T17" fmla="*/ 478 w 478"/>
                <a:gd name="T18" fmla="*/ 364 h 3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8" h="364">
                  <a:moveTo>
                    <a:pt x="0" y="345"/>
                  </a:moveTo>
                  <a:lnTo>
                    <a:pt x="14" y="364"/>
                  </a:lnTo>
                  <a:lnTo>
                    <a:pt x="478" y="19"/>
                  </a:lnTo>
                  <a:lnTo>
                    <a:pt x="464" y="0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44" name="Freeform 510"/>
            <p:cNvSpPr>
              <a:spLocks/>
            </p:cNvSpPr>
            <p:nvPr/>
          </p:nvSpPr>
          <p:spPr bwMode="auto">
            <a:xfrm>
              <a:off x="3477" y="1063"/>
              <a:ext cx="117" cy="107"/>
            </a:xfrm>
            <a:custGeom>
              <a:avLst/>
              <a:gdLst>
                <a:gd name="T0" fmla="*/ 54 w 117"/>
                <a:gd name="T1" fmla="*/ 0 h 107"/>
                <a:gd name="T2" fmla="*/ 0 w 117"/>
                <a:gd name="T3" fmla="*/ 107 h 107"/>
                <a:gd name="T4" fmla="*/ 117 w 117"/>
                <a:gd name="T5" fmla="*/ 86 h 107"/>
                <a:gd name="T6" fmla="*/ 54 w 11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7"/>
                <a:gd name="T14" fmla="*/ 117 w 11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7">
                  <a:moveTo>
                    <a:pt x="54" y="0"/>
                  </a:moveTo>
                  <a:lnTo>
                    <a:pt x="0" y="107"/>
                  </a:lnTo>
                  <a:lnTo>
                    <a:pt x="117" y="8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96" name="Group 511"/>
          <p:cNvGrpSpPr>
            <a:grpSpLocks/>
          </p:cNvGrpSpPr>
          <p:nvPr/>
        </p:nvGrpSpPr>
        <p:grpSpPr bwMode="auto">
          <a:xfrm>
            <a:off x="1779588" y="1892300"/>
            <a:ext cx="1990725" cy="169863"/>
            <a:chOff x="1143" y="1191"/>
            <a:chExt cx="1254" cy="107"/>
          </a:xfrm>
        </p:grpSpPr>
        <p:sp>
          <p:nvSpPr>
            <p:cNvPr id="62541" name="Freeform 512"/>
            <p:cNvSpPr>
              <a:spLocks/>
            </p:cNvSpPr>
            <p:nvPr/>
          </p:nvSpPr>
          <p:spPr bwMode="auto">
            <a:xfrm>
              <a:off x="1248" y="1228"/>
              <a:ext cx="1149" cy="29"/>
            </a:xfrm>
            <a:custGeom>
              <a:avLst/>
              <a:gdLst>
                <a:gd name="T0" fmla="*/ 1149 w 1149"/>
                <a:gd name="T1" fmla="*/ 24 h 29"/>
                <a:gd name="T2" fmla="*/ 1149 w 1149"/>
                <a:gd name="T3" fmla="*/ 0 h 29"/>
                <a:gd name="T4" fmla="*/ 0 w 1149"/>
                <a:gd name="T5" fmla="*/ 5 h 29"/>
                <a:gd name="T6" fmla="*/ 0 w 1149"/>
                <a:gd name="T7" fmla="*/ 29 h 29"/>
                <a:gd name="T8" fmla="*/ 1149 w 1149"/>
                <a:gd name="T9" fmla="*/ 2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9"/>
                <a:gd name="T16" fmla="*/ 0 h 29"/>
                <a:gd name="T17" fmla="*/ 1149 w 114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9" h="29">
                  <a:moveTo>
                    <a:pt x="1149" y="24"/>
                  </a:moveTo>
                  <a:lnTo>
                    <a:pt x="1149" y="0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149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42" name="Freeform 513"/>
            <p:cNvSpPr>
              <a:spLocks/>
            </p:cNvSpPr>
            <p:nvPr/>
          </p:nvSpPr>
          <p:spPr bwMode="auto">
            <a:xfrm>
              <a:off x="1143" y="1191"/>
              <a:ext cx="107" cy="107"/>
            </a:xfrm>
            <a:custGeom>
              <a:avLst/>
              <a:gdLst>
                <a:gd name="T0" fmla="*/ 107 w 107"/>
                <a:gd name="T1" fmla="*/ 0 h 107"/>
                <a:gd name="T2" fmla="*/ 0 w 107"/>
                <a:gd name="T3" fmla="*/ 54 h 107"/>
                <a:gd name="T4" fmla="*/ 107 w 107"/>
                <a:gd name="T5" fmla="*/ 107 h 107"/>
                <a:gd name="T6" fmla="*/ 107 w 107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07"/>
                <a:gd name="T14" fmla="*/ 107 w 107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07">
                  <a:moveTo>
                    <a:pt x="107" y="0"/>
                  </a:moveTo>
                  <a:lnTo>
                    <a:pt x="0" y="54"/>
                  </a:ln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2897" name="Group 514"/>
          <p:cNvGrpSpPr>
            <a:grpSpLocks/>
          </p:cNvGrpSpPr>
          <p:nvPr/>
        </p:nvGrpSpPr>
        <p:grpSpPr bwMode="auto">
          <a:xfrm>
            <a:off x="481013" y="115888"/>
            <a:ext cx="8153400" cy="1755775"/>
            <a:chOff x="325" y="72"/>
            <a:chExt cx="5136" cy="1106"/>
          </a:xfrm>
        </p:grpSpPr>
        <p:sp>
          <p:nvSpPr>
            <p:cNvPr id="62539" name="Freeform 515"/>
            <p:cNvSpPr>
              <a:spLocks/>
            </p:cNvSpPr>
            <p:nvPr/>
          </p:nvSpPr>
          <p:spPr bwMode="auto">
            <a:xfrm>
              <a:off x="325" y="72"/>
              <a:ext cx="188" cy="1106"/>
            </a:xfrm>
            <a:custGeom>
              <a:avLst/>
              <a:gdLst>
                <a:gd name="T0" fmla="*/ 188 w 188"/>
                <a:gd name="T1" fmla="*/ 0 h 1106"/>
                <a:gd name="T2" fmla="*/ 167 w 188"/>
                <a:gd name="T3" fmla="*/ 2 h 1106"/>
                <a:gd name="T4" fmla="*/ 135 w 188"/>
                <a:gd name="T5" fmla="*/ 16 h 1106"/>
                <a:gd name="T6" fmla="*/ 119 w 188"/>
                <a:gd name="T7" fmla="*/ 28 h 1106"/>
                <a:gd name="T8" fmla="*/ 100 w 188"/>
                <a:gd name="T9" fmla="*/ 57 h 1106"/>
                <a:gd name="T10" fmla="*/ 93 w 188"/>
                <a:gd name="T11" fmla="*/ 79 h 1106"/>
                <a:gd name="T12" fmla="*/ 91 w 188"/>
                <a:gd name="T13" fmla="*/ 462 h 1106"/>
                <a:gd name="T14" fmla="*/ 84 w 188"/>
                <a:gd name="T15" fmla="*/ 497 h 1106"/>
                <a:gd name="T16" fmla="*/ 85 w 188"/>
                <a:gd name="T17" fmla="*/ 493 h 1106"/>
                <a:gd name="T18" fmla="*/ 66 w 188"/>
                <a:gd name="T19" fmla="*/ 522 h 1106"/>
                <a:gd name="T20" fmla="*/ 57 w 188"/>
                <a:gd name="T21" fmla="*/ 537 h 1106"/>
                <a:gd name="T22" fmla="*/ 39 w 188"/>
                <a:gd name="T23" fmla="*/ 540 h 1106"/>
                <a:gd name="T24" fmla="*/ 24 w 188"/>
                <a:gd name="T25" fmla="*/ 551 h 1106"/>
                <a:gd name="T26" fmla="*/ 6 w 188"/>
                <a:gd name="T27" fmla="*/ 547 h 1106"/>
                <a:gd name="T28" fmla="*/ 4 w 188"/>
                <a:gd name="T29" fmla="*/ 548 h 1106"/>
                <a:gd name="T30" fmla="*/ 0 w 188"/>
                <a:gd name="T31" fmla="*/ 553 h 1106"/>
                <a:gd name="T32" fmla="*/ 4 w 188"/>
                <a:gd name="T33" fmla="*/ 558 h 1106"/>
                <a:gd name="T34" fmla="*/ 24 w 188"/>
                <a:gd name="T35" fmla="*/ 561 h 1106"/>
                <a:gd name="T36" fmla="*/ 22 w 188"/>
                <a:gd name="T37" fmla="*/ 560 h 1106"/>
                <a:gd name="T38" fmla="*/ 54 w 188"/>
                <a:gd name="T39" fmla="*/ 574 h 1106"/>
                <a:gd name="T40" fmla="*/ 52 w 188"/>
                <a:gd name="T41" fmla="*/ 573 h 1106"/>
                <a:gd name="T42" fmla="*/ 77 w 188"/>
                <a:gd name="T43" fmla="*/ 598 h 1106"/>
                <a:gd name="T44" fmla="*/ 90 w 188"/>
                <a:gd name="T45" fmla="*/ 609 h 1106"/>
                <a:gd name="T46" fmla="*/ 89 w 188"/>
                <a:gd name="T47" fmla="*/ 626 h 1106"/>
                <a:gd name="T48" fmla="*/ 91 w 188"/>
                <a:gd name="T49" fmla="*/ 1009 h 1106"/>
                <a:gd name="T50" fmla="*/ 98 w 188"/>
                <a:gd name="T51" fmla="*/ 1044 h 1106"/>
                <a:gd name="T52" fmla="*/ 108 w 188"/>
                <a:gd name="T53" fmla="*/ 1064 h 1106"/>
                <a:gd name="T54" fmla="*/ 133 w 188"/>
                <a:gd name="T55" fmla="*/ 1089 h 1106"/>
                <a:gd name="T56" fmla="*/ 150 w 188"/>
                <a:gd name="T57" fmla="*/ 1098 h 1106"/>
                <a:gd name="T58" fmla="*/ 170 w 188"/>
                <a:gd name="T59" fmla="*/ 1104 h 1106"/>
                <a:gd name="T60" fmla="*/ 188 w 188"/>
                <a:gd name="T61" fmla="*/ 1094 h 1106"/>
                <a:gd name="T62" fmla="*/ 170 w 188"/>
                <a:gd name="T63" fmla="*/ 1098 h 1106"/>
                <a:gd name="T64" fmla="*/ 155 w 188"/>
                <a:gd name="T65" fmla="*/ 1087 h 1106"/>
                <a:gd name="T66" fmla="*/ 137 w 188"/>
                <a:gd name="T67" fmla="*/ 1084 h 1106"/>
                <a:gd name="T68" fmla="*/ 128 w 188"/>
                <a:gd name="T69" fmla="*/ 1069 h 1106"/>
                <a:gd name="T70" fmla="*/ 109 w 188"/>
                <a:gd name="T71" fmla="*/ 1040 h 1106"/>
                <a:gd name="T72" fmla="*/ 110 w 188"/>
                <a:gd name="T73" fmla="*/ 1044 h 1106"/>
                <a:gd name="T74" fmla="*/ 103 w 188"/>
                <a:gd name="T75" fmla="*/ 1009 h 1106"/>
                <a:gd name="T76" fmla="*/ 101 w 188"/>
                <a:gd name="T77" fmla="*/ 626 h 1106"/>
                <a:gd name="T78" fmla="*/ 94 w 188"/>
                <a:gd name="T79" fmla="*/ 604 h 1106"/>
                <a:gd name="T80" fmla="*/ 75 w 188"/>
                <a:gd name="T81" fmla="*/ 575 h 1106"/>
                <a:gd name="T82" fmla="*/ 59 w 188"/>
                <a:gd name="T83" fmla="*/ 563 h 1106"/>
                <a:gd name="T84" fmla="*/ 27 w 188"/>
                <a:gd name="T85" fmla="*/ 549 h 1106"/>
                <a:gd name="T86" fmla="*/ 6 w 188"/>
                <a:gd name="T87" fmla="*/ 547 h 1106"/>
                <a:gd name="T88" fmla="*/ 8 w 188"/>
                <a:gd name="T89" fmla="*/ 558 h 1106"/>
                <a:gd name="T90" fmla="*/ 12 w 188"/>
                <a:gd name="T91" fmla="*/ 553 h 1106"/>
                <a:gd name="T92" fmla="*/ 8 w 188"/>
                <a:gd name="T93" fmla="*/ 548 h 1106"/>
                <a:gd name="T94" fmla="*/ 6 w 188"/>
                <a:gd name="T95" fmla="*/ 559 h 1106"/>
                <a:gd name="T96" fmla="*/ 27 w 188"/>
                <a:gd name="T97" fmla="*/ 557 h 1106"/>
                <a:gd name="T98" fmla="*/ 59 w 188"/>
                <a:gd name="T99" fmla="*/ 543 h 1106"/>
                <a:gd name="T100" fmla="*/ 75 w 188"/>
                <a:gd name="T101" fmla="*/ 531 h 1106"/>
                <a:gd name="T102" fmla="*/ 94 w 188"/>
                <a:gd name="T103" fmla="*/ 502 h 1106"/>
                <a:gd name="T104" fmla="*/ 96 w 188"/>
                <a:gd name="T105" fmla="*/ 497 h 1106"/>
                <a:gd name="T106" fmla="*/ 103 w 188"/>
                <a:gd name="T107" fmla="*/ 462 h 1106"/>
                <a:gd name="T108" fmla="*/ 105 w 188"/>
                <a:gd name="T109" fmla="*/ 79 h 1106"/>
                <a:gd name="T110" fmla="*/ 104 w 188"/>
                <a:gd name="T111" fmla="*/ 62 h 1106"/>
                <a:gd name="T112" fmla="*/ 117 w 188"/>
                <a:gd name="T113" fmla="*/ 51 h 1106"/>
                <a:gd name="T114" fmla="*/ 142 w 188"/>
                <a:gd name="T115" fmla="*/ 26 h 1106"/>
                <a:gd name="T116" fmla="*/ 140 w 188"/>
                <a:gd name="T117" fmla="*/ 27 h 1106"/>
                <a:gd name="T118" fmla="*/ 172 w 188"/>
                <a:gd name="T119" fmla="*/ 13 h 1106"/>
                <a:gd name="T120" fmla="*/ 170 w 188"/>
                <a:gd name="T121" fmla="*/ 14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188" y="12"/>
                  </a:moveTo>
                  <a:lnTo>
                    <a:pt x="188" y="0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50" y="8"/>
                  </a:lnTo>
                  <a:lnTo>
                    <a:pt x="135" y="16"/>
                  </a:lnTo>
                  <a:lnTo>
                    <a:pt x="133" y="17"/>
                  </a:lnTo>
                  <a:lnTo>
                    <a:pt x="119" y="28"/>
                  </a:lnTo>
                  <a:lnTo>
                    <a:pt x="108" y="42"/>
                  </a:lnTo>
                  <a:lnTo>
                    <a:pt x="100" y="57"/>
                  </a:lnTo>
                  <a:lnTo>
                    <a:pt x="98" y="62"/>
                  </a:lnTo>
                  <a:lnTo>
                    <a:pt x="93" y="79"/>
                  </a:lnTo>
                  <a:lnTo>
                    <a:pt x="91" y="97"/>
                  </a:lnTo>
                  <a:lnTo>
                    <a:pt x="91" y="462"/>
                  </a:lnTo>
                  <a:lnTo>
                    <a:pt x="89" y="480"/>
                  </a:lnTo>
                  <a:lnTo>
                    <a:pt x="84" y="497"/>
                  </a:lnTo>
                  <a:lnTo>
                    <a:pt x="90" y="497"/>
                  </a:lnTo>
                  <a:lnTo>
                    <a:pt x="85" y="493"/>
                  </a:lnTo>
                  <a:lnTo>
                    <a:pt x="77" y="508"/>
                  </a:lnTo>
                  <a:lnTo>
                    <a:pt x="66" y="522"/>
                  </a:lnTo>
                  <a:lnTo>
                    <a:pt x="52" y="533"/>
                  </a:lnTo>
                  <a:lnTo>
                    <a:pt x="57" y="537"/>
                  </a:lnTo>
                  <a:lnTo>
                    <a:pt x="54" y="532"/>
                  </a:lnTo>
                  <a:lnTo>
                    <a:pt x="39" y="540"/>
                  </a:lnTo>
                  <a:lnTo>
                    <a:pt x="22" y="546"/>
                  </a:lnTo>
                  <a:lnTo>
                    <a:pt x="24" y="551"/>
                  </a:lnTo>
                  <a:lnTo>
                    <a:pt x="24" y="545"/>
                  </a:lnTo>
                  <a:lnTo>
                    <a:pt x="6" y="547"/>
                  </a:lnTo>
                  <a:lnTo>
                    <a:pt x="4" y="548"/>
                  </a:lnTo>
                  <a:lnTo>
                    <a:pt x="2" y="549"/>
                  </a:lnTo>
                  <a:lnTo>
                    <a:pt x="0" y="553"/>
                  </a:lnTo>
                  <a:lnTo>
                    <a:pt x="2" y="557"/>
                  </a:lnTo>
                  <a:lnTo>
                    <a:pt x="4" y="558"/>
                  </a:lnTo>
                  <a:lnTo>
                    <a:pt x="6" y="559"/>
                  </a:lnTo>
                  <a:lnTo>
                    <a:pt x="24" y="561"/>
                  </a:lnTo>
                  <a:lnTo>
                    <a:pt x="24" y="555"/>
                  </a:lnTo>
                  <a:lnTo>
                    <a:pt x="22" y="560"/>
                  </a:lnTo>
                  <a:lnTo>
                    <a:pt x="39" y="566"/>
                  </a:lnTo>
                  <a:lnTo>
                    <a:pt x="54" y="574"/>
                  </a:lnTo>
                  <a:lnTo>
                    <a:pt x="57" y="569"/>
                  </a:lnTo>
                  <a:lnTo>
                    <a:pt x="52" y="573"/>
                  </a:lnTo>
                  <a:lnTo>
                    <a:pt x="66" y="584"/>
                  </a:lnTo>
                  <a:lnTo>
                    <a:pt x="77" y="598"/>
                  </a:lnTo>
                  <a:lnTo>
                    <a:pt x="85" y="613"/>
                  </a:lnTo>
                  <a:lnTo>
                    <a:pt x="90" y="609"/>
                  </a:lnTo>
                  <a:lnTo>
                    <a:pt x="84" y="609"/>
                  </a:lnTo>
                  <a:lnTo>
                    <a:pt x="89" y="626"/>
                  </a:lnTo>
                  <a:lnTo>
                    <a:pt x="91" y="644"/>
                  </a:lnTo>
                  <a:lnTo>
                    <a:pt x="91" y="1009"/>
                  </a:lnTo>
                  <a:lnTo>
                    <a:pt x="93" y="1027"/>
                  </a:lnTo>
                  <a:lnTo>
                    <a:pt x="98" y="1044"/>
                  </a:lnTo>
                  <a:lnTo>
                    <a:pt x="100" y="1049"/>
                  </a:lnTo>
                  <a:lnTo>
                    <a:pt x="108" y="1064"/>
                  </a:lnTo>
                  <a:lnTo>
                    <a:pt x="119" y="1078"/>
                  </a:lnTo>
                  <a:lnTo>
                    <a:pt x="133" y="1089"/>
                  </a:lnTo>
                  <a:lnTo>
                    <a:pt x="135" y="1090"/>
                  </a:lnTo>
                  <a:lnTo>
                    <a:pt x="150" y="1098"/>
                  </a:lnTo>
                  <a:lnTo>
                    <a:pt x="167" y="1104"/>
                  </a:lnTo>
                  <a:lnTo>
                    <a:pt x="170" y="1104"/>
                  </a:lnTo>
                  <a:lnTo>
                    <a:pt x="188" y="1106"/>
                  </a:lnTo>
                  <a:lnTo>
                    <a:pt x="188" y="1094"/>
                  </a:lnTo>
                  <a:lnTo>
                    <a:pt x="170" y="1092"/>
                  </a:lnTo>
                  <a:lnTo>
                    <a:pt x="170" y="1098"/>
                  </a:lnTo>
                  <a:lnTo>
                    <a:pt x="172" y="1093"/>
                  </a:lnTo>
                  <a:lnTo>
                    <a:pt x="155" y="1087"/>
                  </a:lnTo>
                  <a:lnTo>
                    <a:pt x="140" y="1079"/>
                  </a:lnTo>
                  <a:lnTo>
                    <a:pt x="137" y="1084"/>
                  </a:lnTo>
                  <a:lnTo>
                    <a:pt x="142" y="1080"/>
                  </a:lnTo>
                  <a:lnTo>
                    <a:pt x="128" y="1069"/>
                  </a:lnTo>
                  <a:lnTo>
                    <a:pt x="117" y="1055"/>
                  </a:lnTo>
                  <a:lnTo>
                    <a:pt x="109" y="1040"/>
                  </a:lnTo>
                  <a:lnTo>
                    <a:pt x="104" y="1044"/>
                  </a:lnTo>
                  <a:lnTo>
                    <a:pt x="110" y="1044"/>
                  </a:lnTo>
                  <a:lnTo>
                    <a:pt x="105" y="1027"/>
                  </a:lnTo>
                  <a:lnTo>
                    <a:pt x="103" y="1009"/>
                  </a:lnTo>
                  <a:lnTo>
                    <a:pt x="103" y="644"/>
                  </a:lnTo>
                  <a:lnTo>
                    <a:pt x="101" y="626"/>
                  </a:lnTo>
                  <a:lnTo>
                    <a:pt x="96" y="609"/>
                  </a:lnTo>
                  <a:lnTo>
                    <a:pt x="94" y="604"/>
                  </a:lnTo>
                  <a:lnTo>
                    <a:pt x="86" y="589"/>
                  </a:lnTo>
                  <a:lnTo>
                    <a:pt x="75" y="575"/>
                  </a:lnTo>
                  <a:lnTo>
                    <a:pt x="61" y="564"/>
                  </a:lnTo>
                  <a:lnTo>
                    <a:pt x="59" y="563"/>
                  </a:lnTo>
                  <a:lnTo>
                    <a:pt x="44" y="555"/>
                  </a:lnTo>
                  <a:lnTo>
                    <a:pt x="27" y="549"/>
                  </a:lnTo>
                  <a:lnTo>
                    <a:pt x="24" y="549"/>
                  </a:lnTo>
                  <a:lnTo>
                    <a:pt x="6" y="547"/>
                  </a:lnTo>
                  <a:lnTo>
                    <a:pt x="6" y="559"/>
                  </a:lnTo>
                  <a:lnTo>
                    <a:pt x="8" y="558"/>
                  </a:lnTo>
                  <a:lnTo>
                    <a:pt x="10" y="557"/>
                  </a:lnTo>
                  <a:lnTo>
                    <a:pt x="12" y="553"/>
                  </a:lnTo>
                  <a:lnTo>
                    <a:pt x="10" y="549"/>
                  </a:lnTo>
                  <a:lnTo>
                    <a:pt x="8" y="548"/>
                  </a:lnTo>
                  <a:lnTo>
                    <a:pt x="6" y="553"/>
                  </a:lnTo>
                  <a:lnTo>
                    <a:pt x="6" y="559"/>
                  </a:lnTo>
                  <a:lnTo>
                    <a:pt x="24" y="557"/>
                  </a:lnTo>
                  <a:lnTo>
                    <a:pt x="27" y="557"/>
                  </a:lnTo>
                  <a:lnTo>
                    <a:pt x="44" y="551"/>
                  </a:lnTo>
                  <a:lnTo>
                    <a:pt x="59" y="543"/>
                  </a:lnTo>
                  <a:lnTo>
                    <a:pt x="61" y="542"/>
                  </a:lnTo>
                  <a:lnTo>
                    <a:pt x="75" y="531"/>
                  </a:lnTo>
                  <a:lnTo>
                    <a:pt x="86" y="517"/>
                  </a:lnTo>
                  <a:lnTo>
                    <a:pt x="94" y="502"/>
                  </a:lnTo>
                  <a:lnTo>
                    <a:pt x="96" y="497"/>
                  </a:lnTo>
                  <a:lnTo>
                    <a:pt x="101" y="480"/>
                  </a:lnTo>
                  <a:lnTo>
                    <a:pt x="103" y="462"/>
                  </a:lnTo>
                  <a:lnTo>
                    <a:pt x="103" y="97"/>
                  </a:lnTo>
                  <a:lnTo>
                    <a:pt x="105" y="79"/>
                  </a:lnTo>
                  <a:lnTo>
                    <a:pt x="110" y="62"/>
                  </a:lnTo>
                  <a:lnTo>
                    <a:pt x="104" y="62"/>
                  </a:lnTo>
                  <a:lnTo>
                    <a:pt x="109" y="66"/>
                  </a:lnTo>
                  <a:lnTo>
                    <a:pt x="117" y="51"/>
                  </a:lnTo>
                  <a:lnTo>
                    <a:pt x="128" y="37"/>
                  </a:lnTo>
                  <a:lnTo>
                    <a:pt x="142" y="26"/>
                  </a:lnTo>
                  <a:lnTo>
                    <a:pt x="137" y="22"/>
                  </a:lnTo>
                  <a:lnTo>
                    <a:pt x="140" y="27"/>
                  </a:lnTo>
                  <a:lnTo>
                    <a:pt x="155" y="19"/>
                  </a:lnTo>
                  <a:lnTo>
                    <a:pt x="172" y="13"/>
                  </a:lnTo>
                  <a:lnTo>
                    <a:pt x="170" y="8"/>
                  </a:lnTo>
                  <a:lnTo>
                    <a:pt x="170" y="14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40" name="Freeform 516"/>
            <p:cNvSpPr>
              <a:spLocks/>
            </p:cNvSpPr>
            <p:nvPr/>
          </p:nvSpPr>
          <p:spPr bwMode="auto">
            <a:xfrm>
              <a:off x="5273" y="72"/>
              <a:ext cx="188" cy="1106"/>
            </a:xfrm>
            <a:custGeom>
              <a:avLst/>
              <a:gdLst>
                <a:gd name="T0" fmla="*/ 0 w 188"/>
                <a:gd name="T1" fmla="*/ 12 h 1106"/>
                <a:gd name="T2" fmla="*/ 18 w 188"/>
                <a:gd name="T3" fmla="*/ 8 h 1106"/>
                <a:gd name="T4" fmla="*/ 33 w 188"/>
                <a:gd name="T5" fmla="*/ 19 h 1106"/>
                <a:gd name="T6" fmla="*/ 51 w 188"/>
                <a:gd name="T7" fmla="*/ 22 h 1106"/>
                <a:gd name="T8" fmla="*/ 60 w 188"/>
                <a:gd name="T9" fmla="*/ 37 h 1106"/>
                <a:gd name="T10" fmla="*/ 79 w 188"/>
                <a:gd name="T11" fmla="*/ 66 h 1106"/>
                <a:gd name="T12" fmla="*/ 78 w 188"/>
                <a:gd name="T13" fmla="*/ 62 h 1106"/>
                <a:gd name="T14" fmla="*/ 85 w 188"/>
                <a:gd name="T15" fmla="*/ 97 h 1106"/>
                <a:gd name="T16" fmla="*/ 87 w 188"/>
                <a:gd name="T17" fmla="*/ 480 h 1106"/>
                <a:gd name="T18" fmla="*/ 94 w 188"/>
                <a:gd name="T19" fmla="*/ 502 h 1106"/>
                <a:gd name="T20" fmla="*/ 113 w 188"/>
                <a:gd name="T21" fmla="*/ 531 h 1106"/>
                <a:gd name="T22" fmla="*/ 129 w 188"/>
                <a:gd name="T23" fmla="*/ 543 h 1106"/>
                <a:gd name="T24" fmla="*/ 161 w 188"/>
                <a:gd name="T25" fmla="*/ 557 h 1106"/>
                <a:gd name="T26" fmla="*/ 182 w 188"/>
                <a:gd name="T27" fmla="*/ 559 h 1106"/>
                <a:gd name="T28" fmla="*/ 182 w 188"/>
                <a:gd name="T29" fmla="*/ 547 h 1106"/>
                <a:gd name="T30" fmla="*/ 178 w 188"/>
                <a:gd name="T31" fmla="*/ 549 h 1106"/>
                <a:gd name="T32" fmla="*/ 178 w 188"/>
                <a:gd name="T33" fmla="*/ 557 h 1106"/>
                <a:gd name="T34" fmla="*/ 182 w 188"/>
                <a:gd name="T35" fmla="*/ 547 h 1106"/>
                <a:gd name="T36" fmla="*/ 161 w 188"/>
                <a:gd name="T37" fmla="*/ 549 h 1106"/>
                <a:gd name="T38" fmla="*/ 129 w 188"/>
                <a:gd name="T39" fmla="*/ 563 h 1106"/>
                <a:gd name="T40" fmla="*/ 113 w 188"/>
                <a:gd name="T41" fmla="*/ 575 h 1106"/>
                <a:gd name="T42" fmla="*/ 94 w 188"/>
                <a:gd name="T43" fmla="*/ 604 h 1106"/>
                <a:gd name="T44" fmla="*/ 87 w 188"/>
                <a:gd name="T45" fmla="*/ 626 h 1106"/>
                <a:gd name="T46" fmla="*/ 85 w 188"/>
                <a:gd name="T47" fmla="*/ 1009 h 1106"/>
                <a:gd name="T48" fmla="*/ 78 w 188"/>
                <a:gd name="T49" fmla="*/ 1044 h 1106"/>
                <a:gd name="T50" fmla="*/ 79 w 188"/>
                <a:gd name="T51" fmla="*/ 1040 h 1106"/>
                <a:gd name="T52" fmla="*/ 60 w 188"/>
                <a:gd name="T53" fmla="*/ 1069 h 1106"/>
                <a:gd name="T54" fmla="*/ 51 w 188"/>
                <a:gd name="T55" fmla="*/ 1084 h 1106"/>
                <a:gd name="T56" fmla="*/ 33 w 188"/>
                <a:gd name="T57" fmla="*/ 1087 h 1106"/>
                <a:gd name="T58" fmla="*/ 18 w 188"/>
                <a:gd name="T59" fmla="*/ 1098 h 1106"/>
                <a:gd name="T60" fmla="*/ 0 w 188"/>
                <a:gd name="T61" fmla="*/ 1094 h 1106"/>
                <a:gd name="T62" fmla="*/ 18 w 188"/>
                <a:gd name="T63" fmla="*/ 1104 h 1106"/>
                <a:gd name="T64" fmla="*/ 38 w 188"/>
                <a:gd name="T65" fmla="*/ 1098 h 1106"/>
                <a:gd name="T66" fmla="*/ 55 w 188"/>
                <a:gd name="T67" fmla="*/ 1089 h 1106"/>
                <a:gd name="T68" fmla="*/ 80 w 188"/>
                <a:gd name="T69" fmla="*/ 1064 h 1106"/>
                <a:gd name="T70" fmla="*/ 90 w 188"/>
                <a:gd name="T71" fmla="*/ 1044 h 1106"/>
                <a:gd name="T72" fmla="*/ 95 w 188"/>
                <a:gd name="T73" fmla="*/ 1027 h 1106"/>
                <a:gd name="T74" fmla="*/ 97 w 188"/>
                <a:gd name="T75" fmla="*/ 644 h 1106"/>
                <a:gd name="T76" fmla="*/ 104 w 188"/>
                <a:gd name="T77" fmla="*/ 609 h 1106"/>
                <a:gd name="T78" fmla="*/ 103 w 188"/>
                <a:gd name="T79" fmla="*/ 613 h 1106"/>
                <a:gd name="T80" fmla="*/ 122 w 188"/>
                <a:gd name="T81" fmla="*/ 584 h 1106"/>
                <a:gd name="T82" fmla="*/ 131 w 188"/>
                <a:gd name="T83" fmla="*/ 569 h 1106"/>
                <a:gd name="T84" fmla="*/ 149 w 188"/>
                <a:gd name="T85" fmla="*/ 566 h 1106"/>
                <a:gd name="T86" fmla="*/ 164 w 188"/>
                <a:gd name="T87" fmla="*/ 555 h 1106"/>
                <a:gd name="T88" fmla="*/ 182 w 188"/>
                <a:gd name="T89" fmla="*/ 559 h 1106"/>
                <a:gd name="T90" fmla="*/ 184 w 188"/>
                <a:gd name="T91" fmla="*/ 558 h 1106"/>
                <a:gd name="T92" fmla="*/ 188 w 188"/>
                <a:gd name="T93" fmla="*/ 553 h 1106"/>
                <a:gd name="T94" fmla="*/ 184 w 188"/>
                <a:gd name="T95" fmla="*/ 548 h 1106"/>
                <a:gd name="T96" fmla="*/ 164 w 188"/>
                <a:gd name="T97" fmla="*/ 545 h 1106"/>
                <a:gd name="T98" fmla="*/ 166 w 188"/>
                <a:gd name="T99" fmla="*/ 546 h 1106"/>
                <a:gd name="T100" fmla="*/ 134 w 188"/>
                <a:gd name="T101" fmla="*/ 532 h 1106"/>
                <a:gd name="T102" fmla="*/ 136 w 188"/>
                <a:gd name="T103" fmla="*/ 533 h 1106"/>
                <a:gd name="T104" fmla="*/ 111 w 188"/>
                <a:gd name="T105" fmla="*/ 508 h 1106"/>
                <a:gd name="T106" fmla="*/ 98 w 188"/>
                <a:gd name="T107" fmla="*/ 497 h 1106"/>
                <a:gd name="T108" fmla="*/ 99 w 188"/>
                <a:gd name="T109" fmla="*/ 480 h 1106"/>
                <a:gd name="T110" fmla="*/ 97 w 188"/>
                <a:gd name="T111" fmla="*/ 97 h 1106"/>
                <a:gd name="T112" fmla="*/ 90 w 188"/>
                <a:gd name="T113" fmla="*/ 62 h 1106"/>
                <a:gd name="T114" fmla="*/ 80 w 188"/>
                <a:gd name="T115" fmla="*/ 42 h 1106"/>
                <a:gd name="T116" fmla="*/ 55 w 188"/>
                <a:gd name="T117" fmla="*/ 17 h 1106"/>
                <a:gd name="T118" fmla="*/ 38 w 188"/>
                <a:gd name="T119" fmla="*/ 8 h 1106"/>
                <a:gd name="T120" fmla="*/ 18 w 188"/>
                <a:gd name="T121" fmla="*/ 2 h 11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8"/>
                <a:gd name="T184" fmla="*/ 0 h 1106"/>
                <a:gd name="T185" fmla="*/ 188 w 188"/>
                <a:gd name="T186" fmla="*/ 1106 h 11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8" h="1106">
                  <a:moveTo>
                    <a:pt x="0" y="0"/>
                  </a:moveTo>
                  <a:lnTo>
                    <a:pt x="0" y="12"/>
                  </a:lnTo>
                  <a:lnTo>
                    <a:pt x="18" y="14"/>
                  </a:lnTo>
                  <a:lnTo>
                    <a:pt x="18" y="8"/>
                  </a:lnTo>
                  <a:lnTo>
                    <a:pt x="16" y="13"/>
                  </a:lnTo>
                  <a:lnTo>
                    <a:pt x="33" y="19"/>
                  </a:lnTo>
                  <a:lnTo>
                    <a:pt x="48" y="27"/>
                  </a:lnTo>
                  <a:lnTo>
                    <a:pt x="51" y="22"/>
                  </a:lnTo>
                  <a:lnTo>
                    <a:pt x="46" y="26"/>
                  </a:lnTo>
                  <a:lnTo>
                    <a:pt x="60" y="37"/>
                  </a:lnTo>
                  <a:lnTo>
                    <a:pt x="71" y="51"/>
                  </a:lnTo>
                  <a:lnTo>
                    <a:pt x="79" y="66"/>
                  </a:lnTo>
                  <a:lnTo>
                    <a:pt x="84" y="62"/>
                  </a:lnTo>
                  <a:lnTo>
                    <a:pt x="78" y="62"/>
                  </a:lnTo>
                  <a:lnTo>
                    <a:pt x="83" y="79"/>
                  </a:lnTo>
                  <a:lnTo>
                    <a:pt x="85" y="97"/>
                  </a:lnTo>
                  <a:lnTo>
                    <a:pt x="85" y="462"/>
                  </a:lnTo>
                  <a:lnTo>
                    <a:pt x="87" y="480"/>
                  </a:lnTo>
                  <a:lnTo>
                    <a:pt x="92" y="497"/>
                  </a:lnTo>
                  <a:lnTo>
                    <a:pt x="94" y="502"/>
                  </a:lnTo>
                  <a:lnTo>
                    <a:pt x="102" y="517"/>
                  </a:lnTo>
                  <a:lnTo>
                    <a:pt x="113" y="531"/>
                  </a:lnTo>
                  <a:lnTo>
                    <a:pt x="127" y="542"/>
                  </a:lnTo>
                  <a:lnTo>
                    <a:pt x="129" y="543"/>
                  </a:lnTo>
                  <a:lnTo>
                    <a:pt x="144" y="551"/>
                  </a:lnTo>
                  <a:lnTo>
                    <a:pt x="161" y="557"/>
                  </a:lnTo>
                  <a:lnTo>
                    <a:pt x="164" y="557"/>
                  </a:lnTo>
                  <a:lnTo>
                    <a:pt x="182" y="559"/>
                  </a:lnTo>
                  <a:lnTo>
                    <a:pt x="182" y="553"/>
                  </a:lnTo>
                  <a:lnTo>
                    <a:pt x="182" y="547"/>
                  </a:lnTo>
                  <a:lnTo>
                    <a:pt x="180" y="548"/>
                  </a:lnTo>
                  <a:lnTo>
                    <a:pt x="178" y="549"/>
                  </a:lnTo>
                  <a:lnTo>
                    <a:pt x="176" y="553"/>
                  </a:lnTo>
                  <a:lnTo>
                    <a:pt x="178" y="557"/>
                  </a:lnTo>
                  <a:lnTo>
                    <a:pt x="180" y="558"/>
                  </a:lnTo>
                  <a:lnTo>
                    <a:pt x="182" y="547"/>
                  </a:lnTo>
                  <a:lnTo>
                    <a:pt x="164" y="549"/>
                  </a:lnTo>
                  <a:lnTo>
                    <a:pt x="161" y="549"/>
                  </a:lnTo>
                  <a:lnTo>
                    <a:pt x="144" y="555"/>
                  </a:lnTo>
                  <a:lnTo>
                    <a:pt x="129" y="563"/>
                  </a:lnTo>
                  <a:lnTo>
                    <a:pt x="127" y="564"/>
                  </a:lnTo>
                  <a:lnTo>
                    <a:pt x="113" y="575"/>
                  </a:lnTo>
                  <a:lnTo>
                    <a:pt x="102" y="589"/>
                  </a:lnTo>
                  <a:lnTo>
                    <a:pt x="94" y="604"/>
                  </a:lnTo>
                  <a:lnTo>
                    <a:pt x="92" y="609"/>
                  </a:lnTo>
                  <a:lnTo>
                    <a:pt x="87" y="626"/>
                  </a:lnTo>
                  <a:lnTo>
                    <a:pt x="85" y="644"/>
                  </a:lnTo>
                  <a:lnTo>
                    <a:pt x="85" y="1009"/>
                  </a:lnTo>
                  <a:lnTo>
                    <a:pt x="83" y="1027"/>
                  </a:lnTo>
                  <a:lnTo>
                    <a:pt x="78" y="1044"/>
                  </a:lnTo>
                  <a:lnTo>
                    <a:pt x="84" y="1044"/>
                  </a:lnTo>
                  <a:lnTo>
                    <a:pt x="79" y="1040"/>
                  </a:lnTo>
                  <a:lnTo>
                    <a:pt x="71" y="1055"/>
                  </a:lnTo>
                  <a:lnTo>
                    <a:pt x="60" y="1069"/>
                  </a:lnTo>
                  <a:lnTo>
                    <a:pt x="46" y="1080"/>
                  </a:lnTo>
                  <a:lnTo>
                    <a:pt x="51" y="1084"/>
                  </a:lnTo>
                  <a:lnTo>
                    <a:pt x="48" y="1079"/>
                  </a:lnTo>
                  <a:lnTo>
                    <a:pt x="33" y="1087"/>
                  </a:lnTo>
                  <a:lnTo>
                    <a:pt x="16" y="1093"/>
                  </a:lnTo>
                  <a:lnTo>
                    <a:pt x="18" y="1098"/>
                  </a:lnTo>
                  <a:lnTo>
                    <a:pt x="18" y="1092"/>
                  </a:lnTo>
                  <a:lnTo>
                    <a:pt x="0" y="1094"/>
                  </a:lnTo>
                  <a:lnTo>
                    <a:pt x="0" y="1106"/>
                  </a:lnTo>
                  <a:lnTo>
                    <a:pt x="18" y="1104"/>
                  </a:lnTo>
                  <a:lnTo>
                    <a:pt x="21" y="1104"/>
                  </a:lnTo>
                  <a:lnTo>
                    <a:pt x="38" y="1098"/>
                  </a:lnTo>
                  <a:lnTo>
                    <a:pt x="53" y="1090"/>
                  </a:lnTo>
                  <a:lnTo>
                    <a:pt x="55" y="1089"/>
                  </a:lnTo>
                  <a:lnTo>
                    <a:pt x="69" y="1078"/>
                  </a:lnTo>
                  <a:lnTo>
                    <a:pt x="80" y="1064"/>
                  </a:lnTo>
                  <a:lnTo>
                    <a:pt x="88" y="1049"/>
                  </a:lnTo>
                  <a:lnTo>
                    <a:pt x="90" y="1044"/>
                  </a:lnTo>
                  <a:lnTo>
                    <a:pt x="95" y="1027"/>
                  </a:lnTo>
                  <a:lnTo>
                    <a:pt x="97" y="1009"/>
                  </a:lnTo>
                  <a:lnTo>
                    <a:pt x="97" y="644"/>
                  </a:lnTo>
                  <a:lnTo>
                    <a:pt x="99" y="626"/>
                  </a:lnTo>
                  <a:lnTo>
                    <a:pt x="104" y="609"/>
                  </a:lnTo>
                  <a:lnTo>
                    <a:pt x="98" y="609"/>
                  </a:lnTo>
                  <a:lnTo>
                    <a:pt x="103" y="613"/>
                  </a:lnTo>
                  <a:lnTo>
                    <a:pt x="111" y="598"/>
                  </a:lnTo>
                  <a:lnTo>
                    <a:pt x="122" y="584"/>
                  </a:lnTo>
                  <a:lnTo>
                    <a:pt x="136" y="573"/>
                  </a:lnTo>
                  <a:lnTo>
                    <a:pt x="131" y="569"/>
                  </a:lnTo>
                  <a:lnTo>
                    <a:pt x="134" y="574"/>
                  </a:lnTo>
                  <a:lnTo>
                    <a:pt x="149" y="566"/>
                  </a:lnTo>
                  <a:lnTo>
                    <a:pt x="166" y="560"/>
                  </a:lnTo>
                  <a:lnTo>
                    <a:pt x="164" y="555"/>
                  </a:lnTo>
                  <a:lnTo>
                    <a:pt x="164" y="561"/>
                  </a:lnTo>
                  <a:lnTo>
                    <a:pt x="182" y="559"/>
                  </a:lnTo>
                  <a:lnTo>
                    <a:pt x="184" y="558"/>
                  </a:lnTo>
                  <a:lnTo>
                    <a:pt x="186" y="557"/>
                  </a:lnTo>
                  <a:lnTo>
                    <a:pt x="188" y="553"/>
                  </a:lnTo>
                  <a:lnTo>
                    <a:pt x="186" y="549"/>
                  </a:lnTo>
                  <a:lnTo>
                    <a:pt x="184" y="548"/>
                  </a:lnTo>
                  <a:lnTo>
                    <a:pt x="182" y="547"/>
                  </a:lnTo>
                  <a:lnTo>
                    <a:pt x="164" y="545"/>
                  </a:lnTo>
                  <a:lnTo>
                    <a:pt x="164" y="551"/>
                  </a:lnTo>
                  <a:lnTo>
                    <a:pt x="166" y="546"/>
                  </a:lnTo>
                  <a:lnTo>
                    <a:pt x="149" y="540"/>
                  </a:lnTo>
                  <a:lnTo>
                    <a:pt x="134" y="532"/>
                  </a:lnTo>
                  <a:lnTo>
                    <a:pt x="131" y="537"/>
                  </a:lnTo>
                  <a:lnTo>
                    <a:pt x="136" y="533"/>
                  </a:lnTo>
                  <a:lnTo>
                    <a:pt x="122" y="522"/>
                  </a:lnTo>
                  <a:lnTo>
                    <a:pt x="111" y="508"/>
                  </a:lnTo>
                  <a:lnTo>
                    <a:pt x="103" y="493"/>
                  </a:lnTo>
                  <a:lnTo>
                    <a:pt x="98" y="497"/>
                  </a:lnTo>
                  <a:lnTo>
                    <a:pt x="104" y="497"/>
                  </a:lnTo>
                  <a:lnTo>
                    <a:pt x="99" y="480"/>
                  </a:lnTo>
                  <a:lnTo>
                    <a:pt x="97" y="462"/>
                  </a:lnTo>
                  <a:lnTo>
                    <a:pt x="97" y="97"/>
                  </a:lnTo>
                  <a:lnTo>
                    <a:pt x="95" y="79"/>
                  </a:lnTo>
                  <a:lnTo>
                    <a:pt x="90" y="62"/>
                  </a:lnTo>
                  <a:lnTo>
                    <a:pt x="88" y="57"/>
                  </a:lnTo>
                  <a:lnTo>
                    <a:pt x="80" y="42"/>
                  </a:lnTo>
                  <a:lnTo>
                    <a:pt x="69" y="28"/>
                  </a:lnTo>
                  <a:lnTo>
                    <a:pt x="55" y="17"/>
                  </a:lnTo>
                  <a:lnTo>
                    <a:pt x="53" y="16"/>
                  </a:lnTo>
                  <a:lnTo>
                    <a:pt x="38" y="8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525" name="Rectangle 517"/>
          <p:cNvSpPr>
            <a:spLocks noChangeArrowheads="1"/>
          </p:cNvSpPr>
          <p:nvPr/>
        </p:nvSpPr>
        <p:spPr bwMode="auto">
          <a:xfrm rot="-5400000">
            <a:off x="-602456" y="753269"/>
            <a:ext cx="1639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„exchangers“</a:t>
            </a:r>
          </a:p>
        </p:txBody>
      </p:sp>
      <p:grpSp>
        <p:nvGrpSpPr>
          <p:cNvPr id="62906" name="Group 518"/>
          <p:cNvGrpSpPr>
            <a:grpSpLocks/>
          </p:cNvGrpSpPr>
          <p:nvPr/>
        </p:nvGrpSpPr>
        <p:grpSpPr bwMode="auto">
          <a:xfrm>
            <a:off x="1212850" y="857250"/>
            <a:ext cx="1703388" cy="885825"/>
            <a:chOff x="764" y="540"/>
            <a:chExt cx="1073" cy="558"/>
          </a:xfrm>
        </p:grpSpPr>
        <p:sp>
          <p:nvSpPr>
            <p:cNvPr id="62537" name="Freeform 519"/>
            <p:cNvSpPr>
              <a:spLocks/>
            </p:cNvSpPr>
            <p:nvPr/>
          </p:nvSpPr>
          <p:spPr bwMode="auto">
            <a:xfrm>
              <a:off x="852" y="577"/>
              <a:ext cx="985" cy="521"/>
            </a:xfrm>
            <a:custGeom>
              <a:avLst/>
              <a:gdLst>
                <a:gd name="T0" fmla="*/ 974 w 985"/>
                <a:gd name="T1" fmla="*/ 521 h 521"/>
                <a:gd name="T2" fmla="*/ 985 w 985"/>
                <a:gd name="T3" fmla="*/ 500 h 521"/>
                <a:gd name="T4" fmla="*/ 11 w 985"/>
                <a:gd name="T5" fmla="*/ 0 h 521"/>
                <a:gd name="T6" fmla="*/ 0 w 985"/>
                <a:gd name="T7" fmla="*/ 21 h 521"/>
                <a:gd name="T8" fmla="*/ 974 w 985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5"/>
                <a:gd name="T16" fmla="*/ 0 h 521"/>
                <a:gd name="T17" fmla="*/ 985 w 985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5" h="521">
                  <a:moveTo>
                    <a:pt x="974" y="521"/>
                  </a:moveTo>
                  <a:lnTo>
                    <a:pt x="985" y="500"/>
                  </a:lnTo>
                  <a:lnTo>
                    <a:pt x="11" y="0"/>
                  </a:lnTo>
                  <a:lnTo>
                    <a:pt x="0" y="21"/>
                  </a:lnTo>
                  <a:lnTo>
                    <a:pt x="974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38" name="Freeform 520"/>
            <p:cNvSpPr>
              <a:spLocks/>
            </p:cNvSpPr>
            <p:nvPr/>
          </p:nvSpPr>
          <p:spPr bwMode="auto">
            <a:xfrm>
              <a:off x="764" y="540"/>
              <a:ext cx="120" cy="96"/>
            </a:xfrm>
            <a:custGeom>
              <a:avLst/>
              <a:gdLst>
                <a:gd name="T0" fmla="*/ 120 w 120"/>
                <a:gd name="T1" fmla="*/ 1 h 96"/>
                <a:gd name="T2" fmla="*/ 0 w 120"/>
                <a:gd name="T3" fmla="*/ 0 h 96"/>
                <a:gd name="T4" fmla="*/ 71 w 120"/>
                <a:gd name="T5" fmla="*/ 96 h 96"/>
                <a:gd name="T6" fmla="*/ 120 w 120"/>
                <a:gd name="T7" fmla="*/ 1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96"/>
                <a:gd name="T14" fmla="*/ 120 w 120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96">
                  <a:moveTo>
                    <a:pt x="120" y="1"/>
                  </a:moveTo>
                  <a:lnTo>
                    <a:pt x="0" y="0"/>
                  </a:lnTo>
                  <a:lnTo>
                    <a:pt x="71" y="9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527" name="Rectangle 521"/>
          <p:cNvSpPr>
            <a:spLocks noChangeArrowheads="1"/>
          </p:cNvSpPr>
          <p:nvPr/>
        </p:nvSpPr>
        <p:spPr bwMode="auto">
          <a:xfrm>
            <a:off x="1403350" y="2703513"/>
            <a:ext cx="14033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Circulation</a:t>
            </a:r>
            <a:endParaRPr lang="cs-CZ"/>
          </a:p>
        </p:txBody>
      </p:sp>
      <p:grpSp>
        <p:nvGrpSpPr>
          <p:cNvPr id="62907" name="Group 522"/>
          <p:cNvGrpSpPr>
            <a:grpSpLocks/>
          </p:cNvGrpSpPr>
          <p:nvPr/>
        </p:nvGrpSpPr>
        <p:grpSpPr bwMode="auto">
          <a:xfrm>
            <a:off x="1216025" y="2601913"/>
            <a:ext cx="9620250" cy="933450"/>
            <a:chOff x="845" y="1503"/>
            <a:chExt cx="4769" cy="588"/>
          </a:xfrm>
        </p:grpSpPr>
        <p:sp>
          <p:nvSpPr>
            <p:cNvPr id="62535" name="Freeform 523"/>
            <p:cNvSpPr>
              <a:spLocks/>
            </p:cNvSpPr>
            <p:nvPr/>
          </p:nvSpPr>
          <p:spPr bwMode="auto">
            <a:xfrm>
              <a:off x="845" y="1503"/>
              <a:ext cx="102" cy="588"/>
            </a:xfrm>
            <a:custGeom>
              <a:avLst/>
              <a:gdLst>
                <a:gd name="T0" fmla="*/ 102 w 102"/>
                <a:gd name="T1" fmla="*/ 0 h 588"/>
                <a:gd name="T2" fmla="*/ 90 w 102"/>
                <a:gd name="T3" fmla="*/ 1 h 588"/>
                <a:gd name="T4" fmla="*/ 72 w 102"/>
                <a:gd name="T5" fmla="*/ 9 h 588"/>
                <a:gd name="T6" fmla="*/ 63 w 102"/>
                <a:gd name="T7" fmla="*/ 15 h 588"/>
                <a:gd name="T8" fmla="*/ 53 w 102"/>
                <a:gd name="T9" fmla="*/ 31 h 588"/>
                <a:gd name="T10" fmla="*/ 49 w 102"/>
                <a:gd name="T11" fmla="*/ 44 h 588"/>
                <a:gd name="T12" fmla="*/ 48 w 102"/>
                <a:gd name="T13" fmla="*/ 246 h 588"/>
                <a:gd name="T14" fmla="*/ 44 w 102"/>
                <a:gd name="T15" fmla="*/ 265 h 588"/>
                <a:gd name="T16" fmla="*/ 46 w 102"/>
                <a:gd name="T17" fmla="*/ 260 h 588"/>
                <a:gd name="T18" fmla="*/ 36 w 102"/>
                <a:gd name="T19" fmla="*/ 276 h 588"/>
                <a:gd name="T20" fmla="*/ 33 w 102"/>
                <a:gd name="T21" fmla="*/ 286 h 588"/>
                <a:gd name="T22" fmla="*/ 22 w 102"/>
                <a:gd name="T23" fmla="*/ 285 h 588"/>
                <a:gd name="T24" fmla="*/ 16 w 102"/>
                <a:gd name="T25" fmla="*/ 293 h 588"/>
                <a:gd name="T26" fmla="*/ 6 w 102"/>
                <a:gd name="T27" fmla="*/ 288 h 588"/>
                <a:gd name="T28" fmla="*/ 4 w 102"/>
                <a:gd name="T29" fmla="*/ 289 h 588"/>
                <a:gd name="T30" fmla="*/ 0 w 102"/>
                <a:gd name="T31" fmla="*/ 294 h 588"/>
                <a:gd name="T32" fmla="*/ 4 w 102"/>
                <a:gd name="T33" fmla="*/ 299 h 588"/>
                <a:gd name="T34" fmla="*/ 16 w 102"/>
                <a:gd name="T35" fmla="*/ 301 h 588"/>
                <a:gd name="T36" fmla="*/ 13 w 102"/>
                <a:gd name="T37" fmla="*/ 300 h 588"/>
                <a:gd name="T38" fmla="*/ 31 w 102"/>
                <a:gd name="T39" fmla="*/ 308 h 588"/>
                <a:gd name="T40" fmla="*/ 29 w 102"/>
                <a:gd name="T41" fmla="*/ 307 h 588"/>
                <a:gd name="T42" fmla="*/ 41 w 102"/>
                <a:gd name="T43" fmla="*/ 319 h 588"/>
                <a:gd name="T44" fmla="*/ 50 w 102"/>
                <a:gd name="T45" fmla="*/ 323 h 588"/>
                <a:gd name="T46" fmla="*/ 47 w 102"/>
                <a:gd name="T47" fmla="*/ 332 h 588"/>
                <a:gd name="T48" fmla="*/ 48 w 102"/>
                <a:gd name="T49" fmla="*/ 534 h 588"/>
                <a:gd name="T50" fmla="*/ 52 w 102"/>
                <a:gd name="T51" fmla="*/ 553 h 588"/>
                <a:gd name="T52" fmla="*/ 58 w 102"/>
                <a:gd name="T53" fmla="*/ 566 h 588"/>
                <a:gd name="T54" fmla="*/ 70 w 102"/>
                <a:gd name="T55" fmla="*/ 578 h 588"/>
                <a:gd name="T56" fmla="*/ 81 w 102"/>
                <a:gd name="T57" fmla="*/ 584 h 588"/>
                <a:gd name="T58" fmla="*/ 92 w 102"/>
                <a:gd name="T59" fmla="*/ 587 h 588"/>
                <a:gd name="T60" fmla="*/ 102 w 102"/>
                <a:gd name="T61" fmla="*/ 576 h 588"/>
                <a:gd name="T62" fmla="*/ 92 w 102"/>
                <a:gd name="T63" fmla="*/ 581 h 588"/>
                <a:gd name="T64" fmla="*/ 86 w 102"/>
                <a:gd name="T65" fmla="*/ 573 h 588"/>
                <a:gd name="T66" fmla="*/ 75 w 102"/>
                <a:gd name="T67" fmla="*/ 574 h 588"/>
                <a:gd name="T68" fmla="*/ 72 w 102"/>
                <a:gd name="T69" fmla="*/ 564 h 588"/>
                <a:gd name="T70" fmla="*/ 62 w 102"/>
                <a:gd name="T71" fmla="*/ 548 h 588"/>
                <a:gd name="T72" fmla="*/ 64 w 102"/>
                <a:gd name="T73" fmla="*/ 553 h 588"/>
                <a:gd name="T74" fmla="*/ 60 w 102"/>
                <a:gd name="T75" fmla="*/ 534 h 588"/>
                <a:gd name="T76" fmla="*/ 59 w 102"/>
                <a:gd name="T77" fmla="*/ 332 h 588"/>
                <a:gd name="T78" fmla="*/ 55 w 102"/>
                <a:gd name="T79" fmla="*/ 319 h 588"/>
                <a:gd name="T80" fmla="*/ 45 w 102"/>
                <a:gd name="T81" fmla="*/ 303 h 588"/>
                <a:gd name="T82" fmla="*/ 36 w 102"/>
                <a:gd name="T83" fmla="*/ 297 h 588"/>
                <a:gd name="T84" fmla="*/ 18 w 102"/>
                <a:gd name="T85" fmla="*/ 289 h 588"/>
                <a:gd name="T86" fmla="*/ 6 w 102"/>
                <a:gd name="T87" fmla="*/ 288 h 588"/>
                <a:gd name="T88" fmla="*/ 8 w 102"/>
                <a:gd name="T89" fmla="*/ 299 h 588"/>
                <a:gd name="T90" fmla="*/ 12 w 102"/>
                <a:gd name="T91" fmla="*/ 294 h 588"/>
                <a:gd name="T92" fmla="*/ 8 w 102"/>
                <a:gd name="T93" fmla="*/ 289 h 588"/>
                <a:gd name="T94" fmla="*/ 6 w 102"/>
                <a:gd name="T95" fmla="*/ 300 h 588"/>
                <a:gd name="T96" fmla="*/ 18 w 102"/>
                <a:gd name="T97" fmla="*/ 299 h 588"/>
                <a:gd name="T98" fmla="*/ 36 w 102"/>
                <a:gd name="T99" fmla="*/ 291 h 588"/>
                <a:gd name="T100" fmla="*/ 45 w 102"/>
                <a:gd name="T101" fmla="*/ 285 h 588"/>
                <a:gd name="T102" fmla="*/ 55 w 102"/>
                <a:gd name="T103" fmla="*/ 269 h 588"/>
                <a:gd name="T104" fmla="*/ 56 w 102"/>
                <a:gd name="T105" fmla="*/ 265 h 588"/>
                <a:gd name="T106" fmla="*/ 60 w 102"/>
                <a:gd name="T107" fmla="*/ 246 h 588"/>
                <a:gd name="T108" fmla="*/ 61 w 102"/>
                <a:gd name="T109" fmla="*/ 44 h 588"/>
                <a:gd name="T110" fmla="*/ 58 w 102"/>
                <a:gd name="T111" fmla="*/ 35 h 588"/>
                <a:gd name="T112" fmla="*/ 67 w 102"/>
                <a:gd name="T113" fmla="*/ 31 h 588"/>
                <a:gd name="T114" fmla="*/ 79 w 102"/>
                <a:gd name="T115" fmla="*/ 19 h 588"/>
                <a:gd name="T116" fmla="*/ 77 w 102"/>
                <a:gd name="T117" fmla="*/ 20 h 588"/>
                <a:gd name="T118" fmla="*/ 95 w 102"/>
                <a:gd name="T119" fmla="*/ 12 h 588"/>
                <a:gd name="T120" fmla="*/ 92 w 102"/>
                <a:gd name="T121" fmla="*/ 13 h 5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"/>
                <a:gd name="T184" fmla="*/ 0 h 588"/>
                <a:gd name="T185" fmla="*/ 102 w 102"/>
                <a:gd name="T186" fmla="*/ 588 h 5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" h="588">
                  <a:moveTo>
                    <a:pt x="102" y="12"/>
                  </a:moveTo>
                  <a:lnTo>
                    <a:pt x="102" y="0"/>
                  </a:lnTo>
                  <a:lnTo>
                    <a:pt x="92" y="1"/>
                  </a:lnTo>
                  <a:lnTo>
                    <a:pt x="90" y="1"/>
                  </a:lnTo>
                  <a:lnTo>
                    <a:pt x="81" y="4"/>
                  </a:lnTo>
                  <a:lnTo>
                    <a:pt x="72" y="9"/>
                  </a:lnTo>
                  <a:lnTo>
                    <a:pt x="70" y="10"/>
                  </a:lnTo>
                  <a:lnTo>
                    <a:pt x="63" y="15"/>
                  </a:lnTo>
                  <a:lnTo>
                    <a:pt x="58" y="22"/>
                  </a:lnTo>
                  <a:lnTo>
                    <a:pt x="53" y="31"/>
                  </a:lnTo>
                  <a:lnTo>
                    <a:pt x="52" y="35"/>
                  </a:lnTo>
                  <a:lnTo>
                    <a:pt x="49" y="44"/>
                  </a:lnTo>
                  <a:lnTo>
                    <a:pt x="48" y="54"/>
                  </a:lnTo>
                  <a:lnTo>
                    <a:pt x="48" y="246"/>
                  </a:lnTo>
                  <a:lnTo>
                    <a:pt x="47" y="256"/>
                  </a:lnTo>
                  <a:lnTo>
                    <a:pt x="44" y="265"/>
                  </a:lnTo>
                  <a:lnTo>
                    <a:pt x="50" y="265"/>
                  </a:lnTo>
                  <a:lnTo>
                    <a:pt x="46" y="260"/>
                  </a:lnTo>
                  <a:lnTo>
                    <a:pt x="41" y="269"/>
                  </a:lnTo>
                  <a:lnTo>
                    <a:pt x="36" y="276"/>
                  </a:lnTo>
                  <a:lnTo>
                    <a:pt x="29" y="281"/>
                  </a:lnTo>
                  <a:lnTo>
                    <a:pt x="33" y="286"/>
                  </a:lnTo>
                  <a:lnTo>
                    <a:pt x="31" y="280"/>
                  </a:lnTo>
                  <a:lnTo>
                    <a:pt x="22" y="285"/>
                  </a:lnTo>
                  <a:lnTo>
                    <a:pt x="13" y="288"/>
                  </a:lnTo>
                  <a:lnTo>
                    <a:pt x="16" y="293"/>
                  </a:lnTo>
                  <a:lnTo>
                    <a:pt x="16" y="287"/>
                  </a:lnTo>
                  <a:lnTo>
                    <a:pt x="6" y="288"/>
                  </a:lnTo>
                  <a:lnTo>
                    <a:pt x="4" y="289"/>
                  </a:lnTo>
                  <a:lnTo>
                    <a:pt x="2" y="290"/>
                  </a:lnTo>
                  <a:lnTo>
                    <a:pt x="0" y="294"/>
                  </a:lnTo>
                  <a:lnTo>
                    <a:pt x="2" y="298"/>
                  </a:lnTo>
                  <a:lnTo>
                    <a:pt x="4" y="299"/>
                  </a:lnTo>
                  <a:lnTo>
                    <a:pt x="6" y="300"/>
                  </a:lnTo>
                  <a:lnTo>
                    <a:pt x="16" y="301"/>
                  </a:lnTo>
                  <a:lnTo>
                    <a:pt x="16" y="295"/>
                  </a:lnTo>
                  <a:lnTo>
                    <a:pt x="13" y="300"/>
                  </a:lnTo>
                  <a:lnTo>
                    <a:pt x="22" y="303"/>
                  </a:lnTo>
                  <a:lnTo>
                    <a:pt x="31" y="308"/>
                  </a:lnTo>
                  <a:lnTo>
                    <a:pt x="33" y="302"/>
                  </a:lnTo>
                  <a:lnTo>
                    <a:pt x="29" y="307"/>
                  </a:lnTo>
                  <a:lnTo>
                    <a:pt x="36" y="312"/>
                  </a:lnTo>
                  <a:lnTo>
                    <a:pt x="41" y="319"/>
                  </a:lnTo>
                  <a:lnTo>
                    <a:pt x="46" y="328"/>
                  </a:lnTo>
                  <a:lnTo>
                    <a:pt x="50" y="323"/>
                  </a:lnTo>
                  <a:lnTo>
                    <a:pt x="44" y="323"/>
                  </a:lnTo>
                  <a:lnTo>
                    <a:pt x="47" y="332"/>
                  </a:lnTo>
                  <a:lnTo>
                    <a:pt x="48" y="342"/>
                  </a:lnTo>
                  <a:lnTo>
                    <a:pt x="48" y="534"/>
                  </a:lnTo>
                  <a:lnTo>
                    <a:pt x="49" y="544"/>
                  </a:lnTo>
                  <a:lnTo>
                    <a:pt x="52" y="553"/>
                  </a:lnTo>
                  <a:lnTo>
                    <a:pt x="53" y="557"/>
                  </a:lnTo>
                  <a:lnTo>
                    <a:pt x="58" y="566"/>
                  </a:lnTo>
                  <a:lnTo>
                    <a:pt x="63" y="573"/>
                  </a:lnTo>
                  <a:lnTo>
                    <a:pt x="70" y="578"/>
                  </a:lnTo>
                  <a:lnTo>
                    <a:pt x="72" y="579"/>
                  </a:lnTo>
                  <a:lnTo>
                    <a:pt x="81" y="584"/>
                  </a:lnTo>
                  <a:lnTo>
                    <a:pt x="90" y="587"/>
                  </a:lnTo>
                  <a:lnTo>
                    <a:pt x="92" y="587"/>
                  </a:lnTo>
                  <a:lnTo>
                    <a:pt x="102" y="588"/>
                  </a:lnTo>
                  <a:lnTo>
                    <a:pt x="102" y="576"/>
                  </a:lnTo>
                  <a:lnTo>
                    <a:pt x="92" y="575"/>
                  </a:lnTo>
                  <a:lnTo>
                    <a:pt x="92" y="581"/>
                  </a:lnTo>
                  <a:lnTo>
                    <a:pt x="95" y="576"/>
                  </a:lnTo>
                  <a:lnTo>
                    <a:pt x="86" y="573"/>
                  </a:lnTo>
                  <a:lnTo>
                    <a:pt x="77" y="568"/>
                  </a:lnTo>
                  <a:lnTo>
                    <a:pt x="75" y="574"/>
                  </a:lnTo>
                  <a:lnTo>
                    <a:pt x="79" y="569"/>
                  </a:lnTo>
                  <a:lnTo>
                    <a:pt x="72" y="564"/>
                  </a:lnTo>
                  <a:lnTo>
                    <a:pt x="67" y="557"/>
                  </a:lnTo>
                  <a:lnTo>
                    <a:pt x="62" y="548"/>
                  </a:lnTo>
                  <a:lnTo>
                    <a:pt x="58" y="553"/>
                  </a:lnTo>
                  <a:lnTo>
                    <a:pt x="64" y="553"/>
                  </a:lnTo>
                  <a:lnTo>
                    <a:pt x="61" y="544"/>
                  </a:lnTo>
                  <a:lnTo>
                    <a:pt x="60" y="534"/>
                  </a:lnTo>
                  <a:lnTo>
                    <a:pt x="60" y="342"/>
                  </a:lnTo>
                  <a:lnTo>
                    <a:pt x="59" y="332"/>
                  </a:lnTo>
                  <a:lnTo>
                    <a:pt x="56" y="323"/>
                  </a:lnTo>
                  <a:lnTo>
                    <a:pt x="55" y="319"/>
                  </a:lnTo>
                  <a:lnTo>
                    <a:pt x="50" y="310"/>
                  </a:lnTo>
                  <a:lnTo>
                    <a:pt x="45" y="303"/>
                  </a:lnTo>
                  <a:lnTo>
                    <a:pt x="38" y="298"/>
                  </a:lnTo>
                  <a:lnTo>
                    <a:pt x="36" y="297"/>
                  </a:lnTo>
                  <a:lnTo>
                    <a:pt x="27" y="292"/>
                  </a:lnTo>
                  <a:lnTo>
                    <a:pt x="18" y="289"/>
                  </a:lnTo>
                  <a:lnTo>
                    <a:pt x="16" y="289"/>
                  </a:lnTo>
                  <a:lnTo>
                    <a:pt x="6" y="288"/>
                  </a:lnTo>
                  <a:lnTo>
                    <a:pt x="6" y="300"/>
                  </a:lnTo>
                  <a:lnTo>
                    <a:pt x="8" y="299"/>
                  </a:lnTo>
                  <a:lnTo>
                    <a:pt x="10" y="298"/>
                  </a:lnTo>
                  <a:lnTo>
                    <a:pt x="12" y="294"/>
                  </a:lnTo>
                  <a:lnTo>
                    <a:pt x="10" y="290"/>
                  </a:lnTo>
                  <a:lnTo>
                    <a:pt x="8" y="289"/>
                  </a:lnTo>
                  <a:lnTo>
                    <a:pt x="6" y="294"/>
                  </a:lnTo>
                  <a:lnTo>
                    <a:pt x="6" y="300"/>
                  </a:lnTo>
                  <a:lnTo>
                    <a:pt x="16" y="299"/>
                  </a:lnTo>
                  <a:lnTo>
                    <a:pt x="18" y="299"/>
                  </a:lnTo>
                  <a:lnTo>
                    <a:pt x="27" y="296"/>
                  </a:lnTo>
                  <a:lnTo>
                    <a:pt x="36" y="291"/>
                  </a:lnTo>
                  <a:lnTo>
                    <a:pt x="38" y="290"/>
                  </a:lnTo>
                  <a:lnTo>
                    <a:pt x="45" y="285"/>
                  </a:lnTo>
                  <a:lnTo>
                    <a:pt x="50" y="278"/>
                  </a:lnTo>
                  <a:lnTo>
                    <a:pt x="55" y="269"/>
                  </a:lnTo>
                  <a:lnTo>
                    <a:pt x="56" y="265"/>
                  </a:lnTo>
                  <a:lnTo>
                    <a:pt x="59" y="256"/>
                  </a:lnTo>
                  <a:lnTo>
                    <a:pt x="60" y="246"/>
                  </a:lnTo>
                  <a:lnTo>
                    <a:pt x="60" y="54"/>
                  </a:lnTo>
                  <a:lnTo>
                    <a:pt x="61" y="44"/>
                  </a:lnTo>
                  <a:lnTo>
                    <a:pt x="64" y="35"/>
                  </a:lnTo>
                  <a:lnTo>
                    <a:pt x="58" y="35"/>
                  </a:lnTo>
                  <a:lnTo>
                    <a:pt x="62" y="40"/>
                  </a:lnTo>
                  <a:lnTo>
                    <a:pt x="67" y="31"/>
                  </a:lnTo>
                  <a:lnTo>
                    <a:pt x="72" y="24"/>
                  </a:lnTo>
                  <a:lnTo>
                    <a:pt x="79" y="19"/>
                  </a:lnTo>
                  <a:lnTo>
                    <a:pt x="75" y="14"/>
                  </a:lnTo>
                  <a:lnTo>
                    <a:pt x="77" y="20"/>
                  </a:lnTo>
                  <a:lnTo>
                    <a:pt x="86" y="15"/>
                  </a:lnTo>
                  <a:lnTo>
                    <a:pt x="95" y="12"/>
                  </a:lnTo>
                  <a:lnTo>
                    <a:pt x="92" y="7"/>
                  </a:lnTo>
                  <a:lnTo>
                    <a:pt x="92" y="13"/>
                  </a:lnTo>
                  <a:lnTo>
                    <a:pt x="10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536" name="Freeform 524"/>
            <p:cNvSpPr>
              <a:spLocks/>
            </p:cNvSpPr>
            <p:nvPr/>
          </p:nvSpPr>
          <p:spPr bwMode="auto">
            <a:xfrm>
              <a:off x="5512" y="1503"/>
              <a:ext cx="102" cy="588"/>
            </a:xfrm>
            <a:custGeom>
              <a:avLst/>
              <a:gdLst>
                <a:gd name="T0" fmla="*/ 0 w 102"/>
                <a:gd name="T1" fmla="*/ 12 h 588"/>
                <a:gd name="T2" fmla="*/ 10 w 102"/>
                <a:gd name="T3" fmla="*/ 7 h 588"/>
                <a:gd name="T4" fmla="*/ 16 w 102"/>
                <a:gd name="T5" fmla="*/ 15 h 588"/>
                <a:gd name="T6" fmla="*/ 27 w 102"/>
                <a:gd name="T7" fmla="*/ 14 h 588"/>
                <a:gd name="T8" fmla="*/ 30 w 102"/>
                <a:gd name="T9" fmla="*/ 24 h 588"/>
                <a:gd name="T10" fmla="*/ 40 w 102"/>
                <a:gd name="T11" fmla="*/ 40 h 588"/>
                <a:gd name="T12" fmla="*/ 38 w 102"/>
                <a:gd name="T13" fmla="*/ 35 h 588"/>
                <a:gd name="T14" fmla="*/ 42 w 102"/>
                <a:gd name="T15" fmla="*/ 54 h 588"/>
                <a:gd name="T16" fmla="*/ 43 w 102"/>
                <a:gd name="T17" fmla="*/ 256 h 588"/>
                <a:gd name="T18" fmla="*/ 47 w 102"/>
                <a:gd name="T19" fmla="*/ 269 h 588"/>
                <a:gd name="T20" fmla="*/ 57 w 102"/>
                <a:gd name="T21" fmla="*/ 285 h 588"/>
                <a:gd name="T22" fmla="*/ 66 w 102"/>
                <a:gd name="T23" fmla="*/ 291 h 588"/>
                <a:gd name="T24" fmla="*/ 84 w 102"/>
                <a:gd name="T25" fmla="*/ 299 h 588"/>
                <a:gd name="T26" fmla="*/ 96 w 102"/>
                <a:gd name="T27" fmla="*/ 300 h 588"/>
                <a:gd name="T28" fmla="*/ 96 w 102"/>
                <a:gd name="T29" fmla="*/ 288 h 588"/>
                <a:gd name="T30" fmla="*/ 92 w 102"/>
                <a:gd name="T31" fmla="*/ 290 h 588"/>
                <a:gd name="T32" fmla="*/ 92 w 102"/>
                <a:gd name="T33" fmla="*/ 298 h 588"/>
                <a:gd name="T34" fmla="*/ 96 w 102"/>
                <a:gd name="T35" fmla="*/ 288 h 588"/>
                <a:gd name="T36" fmla="*/ 84 w 102"/>
                <a:gd name="T37" fmla="*/ 289 h 588"/>
                <a:gd name="T38" fmla="*/ 66 w 102"/>
                <a:gd name="T39" fmla="*/ 297 h 588"/>
                <a:gd name="T40" fmla="*/ 57 w 102"/>
                <a:gd name="T41" fmla="*/ 303 h 588"/>
                <a:gd name="T42" fmla="*/ 47 w 102"/>
                <a:gd name="T43" fmla="*/ 319 h 588"/>
                <a:gd name="T44" fmla="*/ 43 w 102"/>
                <a:gd name="T45" fmla="*/ 332 h 588"/>
                <a:gd name="T46" fmla="*/ 42 w 102"/>
                <a:gd name="T47" fmla="*/ 534 h 588"/>
                <a:gd name="T48" fmla="*/ 38 w 102"/>
                <a:gd name="T49" fmla="*/ 553 h 588"/>
                <a:gd name="T50" fmla="*/ 40 w 102"/>
                <a:gd name="T51" fmla="*/ 548 h 588"/>
                <a:gd name="T52" fmla="*/ 30 w 102"/>
                <a:gd name="T53" fmla="*/ 564 h 588"/>
                <a:gd name="T54" fmla="*/ 27 w 102"/>
                <a:gd name="T55" fmla="*/ 574 h 588"/>
                <a:gd name="T56" fmla="*/ 16 w 102"/>
                <a:gd name="T57" fmla="*/ 573 h 588"/>
                <a:gd name="T58" fmla="*/ 10 w 102"/>
                <a:gd name="T59" fmla="*/ 581 h 588"/>
                <a:gd name="T60" fmla="*/ 0 w 102"/>
                <a:gd name="T61" fmla="*/ 576 h 588"/>
                <a:gd name="T62" fmla="*/ 10 w 102"/>
                <a:gd name="T63" fmla="*/ 587 h 588"/>
                <a:gd name="T64" fmla="*/ 21 w 102"/>
                <a:gd name="T65" fmla="*/ 584 h 588"/>
                <a:gd name="T66" fmla="*/ 32 w 102"/>
                <a:gd name="T67" fmla="*/ 578 h 588"/>
                <a:gd name="T68" fmla="*/ 44 w 102"/>
                <a:gd name="T69" fmla="*/ 566 h 588"/>
                <a:gd name="T70" fmla="*/ 50 w 102"/>
                <a:gd name="T71" fmla="*/ 553 h 588"/>
                <a:gd name="T72" fmla="*/ 53 w 102"/>
                <a:gd name="T73" fmla="*/ 544 h 588"/>
                <a:gd name="T74" fmla="*/ 54 w 102"/>
                <a:gd name="T75" fmla="*/ 342 h 588"/>
                <a:gd name="T76" fmla="*/ 58 w 102"/>
                <a:gd name="T77" fmla="*/ 323 h 588"/>
                <a:gd name="T78" fmla="*/ 56 w 102"/>
                <a:gd name="T79" fmla="*/ 328 h 588"/>
                <a:gd name="T80" fmla="*/ 66 w 102"/>
                <a:gd name="T81" fmla="*/ 312 h 588"/>
                <a:gd name="T82" fmla="*/ 69 w 102"/>
                <a:gd name="T83" fmla="*/ 302 h 588"/>
                <a:gd name="T84" fmla="*/ 80 w 102"/>
                <a:gd name="T85" fmla="*/ 303 h 588"/>
                <a:gd name="T86" fmla="*/ 86 w 102"/>
                <a:gd name="T87" fmla="*/ 295 h 588"/>
                <a:gd name="T88" fmla="*/ 96 w 102"/>
                <a:gd name="T89" fmla="*/ 300 h 588"/>
                <a:gd name="T90" fmla="*/ 98 w 102"/>
                <a:gd name="T91" fmla="*/ 299 h 588"/>
                <a:gd name="T92" fmla="*/ 102 w 102"/>
                <a:gd name="T93" fmla="*/ 294 h 588"/>
                <a:gd name="T94" fmla="*/ 98 w 102"/>
                <a:gd name="T95" fmla="*/ 289 h 588"/>
                <a:gd name="T96" fmla="*/ 86 w 102"/>
                <a:gd name="T97" fmla="*/ 287 h 588"/>
                <a:gd name="T98" fmla="*/ 89 w 102"/>
                <a:gd name="T99" fmla="*/ 288 h 588"/>
                <a:gd name="T100" fmla="*/ 71 w 102"/>
                <a:gd name="T101" fmla="*/ 280 h 588"/>
                <a:gd name="T102" fmla="*/ 73 w 102"/>
                <a:gd name="T103" fmla="*/ 281 h 588"/>
                <a:gd name="T104" fmla="*/ 61 w 102"/>
                <a:gd name="T105" fmla="*/ 269 h 588"/>
                <a:gd name="T106" fmla="*/ 52 w 102"/>
                <a:gd name="T107" fmla="*/ 265 h 588"/>
                <a:gd name="T108" fmla="*/ 55 w 102"/>
                <a:gd name="T109" fmla="*/ 256 h 588"/>
                <a:gd name="T110" fmla="*/ 54 w 102"/>
                <a:gd name="T111" fmla="*/ 54 h 588"/>
                <a:gd name="T112" fmla="*/ 50 w 102"/>
                <a:gd name="T113" fmla="*/ 35 h 588"/>
                <a:gd name="T114" fmla="*/ 44 w 102"/>
                <a:gd name="T115" fmla="*/ 22 h 588"/>
                <a:gd name="T116" fmla="*/ 32 w 102"/>
                <a:gd name="T117" fmla="*/ 10 h 588"/>
                <a:gd name="T118" fmla="*/ 21 w 102"/>
                <a:gd name="T119" fmla="*/ 4 h 588"/>
                <a:gd name="T120" fmla="*/ 10 w 102"/>
                <a:gd name="T121" fmla="*/ 1 h 5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"/>
                <a:gd name="T184" fmla="*/ 0 h 588"/>
                <a:gd name="T185" fmla="*/ 102 w 102"/>
                <a:gd name="T186" fmla="*/ 588 h 5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" h="588">
                  <a:moveTo>
                    <a:pt x="0" y="0"/>
                  </a:moveTo>
                  <a:lnTo>
                    <a:pt x="0" y="12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7" y="12"/>
                  </a:lnTo>
                  <a:lnTo>
                    <a:pt x="16" y="15"/>
                  </a:lnTo>
                  <a:lnTo>
                    <a:pt x="25" y="20"/>
                  </a:lnTo>
                  <a:lnTo>
                    <a:pt x="27" y="14"/>
                  </a:lnTo>
                  <a:lnTo>
                    <a:pt x="23" y="19"/>
                  </a:lnTo>
                  <a:lnTo>
                    <a:pt x="30" y="24"/>
                  </a:lnTo>
                  <a:lnTo>
                    <a:pt x="35" y="31"/>
                  </a:lnTo>
                  <a:lnTo>
                    <a:pt x="40" y="40"/>
                  </a:lnTo>
                  <a:lnTo>
                    <a:pt x="44" y="35"/>
                  </a:lnTo>
                  <a:lnTo>
                    <a:pt x="38" y="35"/>
                  </a:lnTo>
                  <a:lnTo>
                    <a:pt x="41" y="44"/>
                  </a:lnTo>
                  <a:lnTo>
                    <a:pt x="42" y="54"/>
                  </a:lnTo>
                  <a:lnTo>
                    <a:pt x="42" y="246"/>
                  </a:lnTo>
                  <a:lnTo>
                    <a:pt x="43" y="256"/>
                  </a:lnTo>
                  <a:lnTo>
                    <a:pt x="46" y="265"/>
                  </a:lnTo>
                  <a:lnTo>
                    <a:pt x="47" y="269"/>
                  </a:lnTo>
                  <a:lnTo>
                    <a:pt x="52" y="278"/>
                  </a:lnTo>
                  <a:lnTo>
                    <a:pt x="57" y="285"/>
                  </a:lnTo>
                  <a:lnTo>
                    <a:pt x="64" y="290"/>
                  </a:lnTo>
                  <a:lnTo>
                    <a:pt x="66" y="291"/>
                  </a:lnTo>
                  <a:lnTo>
                    <a:pt x="75" y="296"/>
                  </a:lnTo>
                  <a:lnTo>
                    <a:pt x="84" y="299"/>
                  </a:lnTo>
                  <a:lnTo>
                    <a:pt x="86" y="299"/>
                  </a:lnTo>
                  <a:lnTo>
                    <a:pt x="96" y="300"/>
                  </a:lnTo>
                  <a:lnTo>
                    <a:pt x="96" y="294"/>
                  </a:lnTo>
                  <a:lnTo>
                    <a:pt x="96" y="288"/>
                  </a:lnTo>
                  <a:lnTo>
                    <a:pt x="94" y="289"/>
                  </a:lnTo>
                  <a:lnTo>
                    <a:pt x="92" y="290"/>
                  </a:lnTo>
                  <a:lnTo>
                    <a:pt x="90" y="294"/>
                  </a:lnTo>
                  <a:lnTo>
                    <a:pt x="92" y="298"/>
                  </a:lnTo>
                  <a:lnTo>
                    <a:pt x="94" y="299"/>
                  </a:lnTo>
                  <a:lnTo>
                    <a:pt x="96" y="288"/>
                  </a:lnTo>
                  <a:lnTo>
                    <a:pt x="86" y="289"/>
                  </a:lnTo>
                  <a:lnTo>
                    <a:pt x="84" y="289"/>
                  </a:lnTo>
                  <a:lnTo>
                    <a:pt x="75" y="292"/>
                  </a:lnTo>
                  <a:lnTo>
                    <a:pt x="66" y="297"/>
                  </a:lnTo>
                  <a:lnTo>
                    <a:pt x="64" y="298"/>
                  </a:lnTo>
                  <a:lnTo>
                    <a:pt x="57" y="303"/>
                  </a:lnTo>
                  <a:lnTo>
                    <a:pt x="52" y="310"/>
                  </a:lnTo>
                  <a:lnTo>
                    <a:pt x="47" y="319"/>
                  </a:lnTo>
                  <a:lnTo>
                    <a:pt x="46" y="323"/>
                  </a:lnTo>
                  <a:lnTo>
                    <a:pt x="43" y="332"/>
                  </a:lnTo>
                  <a:lnTo>
                    <a:pt x="42" y="342"/>
                  </a:lnTo>
                  <a:lnTo>
                    <a:pt x="42" y="534"/>
                  </a:lnTo>
                  <a:lnTo>
                    <a:pt x="41" y="544"/>
                  </a:lnTo>
                  <a:lnTo>
                    <a:pt x="38" y="553"/>
                  </a:lnTo>
                  <a:lnTo>
                    <a:pt x="44" y="553"/>
                  </a:lnTo>
                  <a:lnTo>
                    <a:pt x="40" y="548"/>
                  </a:lnTo>
                  <a:lnTo>
                    <a:pt x="35" y="557"/>
                  </a:lnTo>
                  <a:lnTo>
                    <a:pt x="30" y="564"/>
                  </a:lnTo>
                  <a:lnTo>
                    <a:pt x="23" y="569"/>
                  </a:lnTo>
                  <a:lnTo>
                    <a:pt x="27" y="574"/>
                  </a:lnTo>
                  <a:lnTo>
                    <a:pt x="25" y="568"/>
                  </a:lnTo>
                  <a:lnTo>
                    <a:pt x="16" y="573"/>
                  </a:lnTo>
                  <a:lnTo>
                    <a:pt x="7" y="576"/>
                  </a:lnTo>
                  <a:lnTo>
                    <a:pt x="10" y="581"/>
                  </a:lnTo>
                  <a:lnTo>
                    <a:pt x="10" y="575"/>
                  </a:lnTo>
                  <a:lnTo>
                    <a:pt x="0" y="576"/>
                  </a:lnTo>
                  <a:lnTo>
                    <a:pt x="0" y="588"/>
                  </a:lnTo>
                  <a:lnTo>
                    <a:pt x="10" y="587"/>
                  </a:lnTo>
                  <a:lnTo>
                    <a:pt x="12" y="587"/>
                  </a:lnTo>
                  <a:lnTo>
                    <a:pt x="21" y="584"/>
                  </a:lnTo>
                  <a:lnTo>
                    <a:pt x="30" y="579"/>
                  </a:lnTo>
                  <a:lnTo>
                    <a:pt x="32" y="578"/>
                  </a:lnTo>
                  <a:lnTo>
                    <a:pt x="39" y="573"/>
                  </a:lnTo>
                  <a:lnTo>
                    <a:pt x="44" y="566"/>
                  </a:lnTo>
                  <a:lnTo>
                    <a:pt x="49" y="557"/>
                  </a:lnTo>
                  <a:lnTo>
                    <a:pt x="50" y="553"/>
                  </a:lnTo>
                  <a:lnTo>
                    <a:pt x="53" y="544"/>
                  </a:lnTo>
                  <a:lnTo>
                    <a:pt x="54" y="534"/>
                  </a:lnTo>
                  <a:lnTo>
                    <a:pt x="54" y="342"/>
                  </a:lnTo>
                  <a:lnTo>
                    <a:pt x="55" y="332"/>
                  </a:lnTo>
                  <a:lnTo>
                    <a:pt x="58" y="323"/>
                  </a:lnTo>
                  <a:lnTo>
                    <a:pt x="52" y="323"/>
                  </a:lnTo>
                  <a:lnTo>
                    <a:pt x="56" y="328"/>
                  </a:lnTo>
                  <a:lnTo>
                    <a:pt x="61" y="319"/>
                  </a:lnTo>
                  <a:lnTo>
                    <a:pt x="66" y="312"/>
                  </a:lnTo>
                  <a:lnTo>
                    <a:pt x="73" y="307"/>
                  </a:lnTo>
                  <a:lnTo>
                    <a:pt x="69" y="302"/>
                  </a:lnTo>
                  <a:lnTo>
                    <a:pt x="71" y="308"/>
                  </a:lnTo>
                  <a:lnTo>
                    <a:pt x="80" y="303"/>
                  </a:lnTo>
                  <a:lnTo>
                    <a:pt x="89" y="300"/>
                  </a:lnTo>
                  <a:lnTo>
                    <a:pt x="86" y="295"/>
                  </a:lnTo>
                  <a:lnTo>
                    <a:pt x="86" y="301"/>
                  </a:lnTo>
                  <a:lnTo>
                    <a:pt x="96" y="300"/>
                  </a:lnTo>
                  <a:lnTo>
                    <a:pt x="98" y="299"/>
                  </a:lnTo>
                  <a:lnTo>
                    <a:pt x="100" y="298"/>
                  </a:lnTo>
                  <a:lnTo>
                    <a:pt x="102" y="294"/>
                  </a:lnTo>
                  <a:lnTo>
                    <a:pt x="100" y="290"/>
                  </a:lnTo>
                  <a:lnTo>
                    <a:pt x="98" y="289"/>
                  </a:lnTo>
                  <a:lnTo>
                    <a:pt x="96" y="288"/>
                  </a:lnTo>
                  <a:lnTo>
                    <a:pt x="86" y="287"/>
                  </a:lnTo>
                  <a:lnTo>
                    <a:pt x="86" y="293"/>
                  </a:lnTo>
                  <a:lnTo>
                    <a:pt x="89" y="288"/>
                  </a:lnTo>
                  <a:lnTo>
                    <a:pt x="80" y="285"/>
                  </a:lnTo>
                  <a:lnTo>
                    <a:pt x="71" y="280"/>
                  </a:lnTo>
                  <a:lnTo>
                    <a:pt x="69" y="286"/>
                  </a:lnTo>
                  <a:lnTo>
                    <a:pt x="73" y="281"/>
                  </a:lnTo>
                  <a:lnTo>
                    <a:pt x="66" y="276"/>
                  </a:lnTo>
                  <a:lnTo>
                    <a:pt x="61" y="269"/>
                  </a:lnTo>
                  <a:lnTo>
                    <a:pt x="56" y="260"/>
                  </a:lnTo>
                  <a:lnTo>
                    <a:pt x="52" y="265"/>
                  </a:lnTo>
                  <a:lnTo>
                    <a:pt x="58" y="265"/>
                  </a:lnTo>
                  <a:lnTo>
                    <a:pt x="55" y="256"/>
                  </a:lnTo>
                  <a:lnTo>
                    <a:pt x="54" y="246"/>
                  </a:lnTo>
                  <a:lnTo>
                    <a:pt x="54" y="54"/>
                  </a:lnTo>
                  <a:lnTo>
                    <a:pt x="53" y="44"/>
                  </a:lnTo>
                  <a:lnTo>
                    <a:pt x="50" y="35"/>
                  </a:lnTo>
                  <a:lnTo>
                    <a:pt x="49" y="31"/>
                  </a:lnTo>
                  <a:lnTo>
                    <a:pt x="44" y="22"/>
                  </a:lnTo>
                  <a:lnTo>
                    <a:pt x="39" y="15"/>
                  </a:lnTo>
                  <a:lnTo>
                    <a:pt x="32" y="10"/>
                  </a:lnTo>
                  <a:lnTo>
                    <a:pt x="30" y="9"/>
                  </a:lnTo>
                  <a:lnTo>
                    <a:pt x="21" y="4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2529" name="Rectangle 525"/>
          <p:cNvSpPr>
            <a:spLocks noChangeArrowheads="1"/>
          </p:cNvSpPr>
          <p:nvPr/>
        </p:nvSpPr>
        <p:spPr bwMode="auto">
          <a:xfrm>
            <a:off x="82550" y="2851150"/>
            <a:ext cx="11318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„mixing“</a:t>
            </a:r>
            <a:endParaRPr lang="cs-CZ"/>
          </a:p>
        </p:txBody>
      </p:sp>
      <p:sp>
        <p:nvSpPr>
          <p:cNvPr id="62530" name="Rectangle 526"/>
          <p:cNvSpPr>
            <a:spLocks noChangeArrowheads="1"/>
          </p:cNvSpPr>
          <p:nvPr/>
        </p:nvSpPr>
        <p:spPr bwMode="auto">
          <a:xfrm>
            <a:off x="5621338" y="1944688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blood cells</a:t>
            </a:r>
            <a:endParaRPr lang="cs-CZ"/>
          </a:p>
        </p:txBody>
      </p:sp>
      <p:sp>
        <p:nvSpPr>
          <p:cNvPr id="62531" name="Rectangle 527"/>
          <p:cNvSpPr>
            <a:spLocks noChangeArrowheads="1"/>
          </p:cNvSpPr>
          <p:nvPr/>
        </p:nvSpPr>
        <p:spPr bwMode="auto">
          <a:xfrm>
            <a:off x="5737225" y="2305050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(part of ICF)</a:t>
            </a:r>
            <a:endParaRPr lang="cs-CZ"/>
          </a:p>
        </p:txBody>
      </p:sp>
      <p:sp>
        <p:nvSpPr>
          <p:cNvPr id="62532" name="Rectangle 528"/>
          <p:cNvSpPr>
            <a:spLocks noChangeArrowheads="1"/>
          </p:cNvSpPr>
          <p:nvPr/>
        </p:nvSpPr>
        <p:spPr bwMode="auto">
          <a:xfrm>
            <a:off x="2989263" y="3525838"/>
            <a:ext cx="2578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interstitial fluid - ISF</a:t>
            </a:r>
            <a:endParaRPr lang="cs-CZ"/>
          </a:p>
        </p:txBody>
      </p:sp>
      <p:sp>
        <p:nvSpPr>
          <p:cNvPr id="62533" name="Rectangle 529"/>
          <p:cNvSpPr>
            <a:spLocks noChangeArrowheads="1"/>
          </p:cNvSpPr>
          <p:nvPr/>
        </p:nvSpPr>
        <p:spPr bwMode="auto">
          <a:xfrm>
            <a:off x="6443663" y="3500438"/>
            <a:ext cx="2154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transcellular fluid</a:t>
            </a:r>
            <a:endParaRPr lang="cs-CZ"/>
          </a:p>
        </p:txBody>
      </p:sp>
      <p:sp>
        <p:nvSpPr>
          <p:cNvPr id="62534" name="Text Box 530"/>
          <p:cNvSpPr txBox="1">
            <a:spLocks noChangeArrowheads="1"/>
          </p:cNvSpPr>
          <p:nvPr/>
        </p:nvSpPr>
        <p:spPr bwMode="auto">
          <a:xfrm>
            <a:off x="2339975" y="-123825"/>
            <a:ext cx="454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External environment of organism</a:t>
            </a:r>
            <a:endParaRPr lang="cs-CZ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 animBg="1"/>
      <p:bldP spid="181251" grpId="0" animBg="1"/>
      <p:bldP spid="181252" grpId="0" animBg="1"/>
      <p:bldP spid="18125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Integrative</a:t>
            </a:r>
            <a:r>
              <a:rPr lang="cs-CZ" dirty="0"/>
              <a:t> </a:t>
            </a:r>
            <a:r>
              <a:rPr lang="cs-CZ" dirty="0" err="1"/>
              <a:t>Physiology</a:t>
            </a:r>
            <a:endParaRPr lang="cs-CZ" dirty="0"/>
          </a:p>
        </p:txBody>
      </p:sp>
      <p:sp>
        <p:nvSpPr>
          <p:cNvPr id="4" name="TextovéPole 3">
            <a:hlinkClick r:id="" action="ppaction://noaction"/>
          </p:cNvPr>
          <p:cNvSpPr txBox="1"/>
          <p:nvPr/>
        </p:nvSpPr>
        <p:spPr>
          <a:xfrm>
            <a:off x="971600" y="4581128"/>
            <a:ext cx="182216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Volume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5" name="TextovéPole 4">
            <a:hlinkClick r:id="" action="ppaction://noaction"/>
          </p:cNvPr>
          <p:cNvSpPr txBox="1"/>
          <p:nvPr/>
        </p:nvSpPr>
        <p:spPr>
          <a:xfrm>
            <a:off x="611560" y="2276872"/>
            <a:ext cx="211166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Circulation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5157192"/>
            <a:ext cx="1739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Kidney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00192" y="4149080"/>
            <a:ext cx="210570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Electrolyte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3284984"/>
            <a:ext cx="21300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Osmolarity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16216" y="3212976"/>
            <a:ext cx="202100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Acid</a:t>
            </a:r>
            <a:r>
              <a:rPr lang="cs-CZ" dirty="0"/>
              <a:t>-Base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796136" y="2204864"/>
            <a:ext cx="217091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27784" y="1556792"/>
            <a:ext cx="278204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O2/CO2 transport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64496" y="4941168"/>
            <a:ext cx="25878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Gastrointestinal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pic>
        <p:nvPicPr>
          <p:cNvPr id="23554" name="Picture 2" descr="C:\Users\jirka\AppData\Local\Microsoft\Windows\Temporary Internet Files\Content.IE5\3QEVY6B9\MP9004004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2159268" cy="1438950"/>
          </a:xfrm>
          <a:prstGeom prst="rect">
            <a:avLst/>
          </a:prstGeom>
          <a:noFill/>
        </p:spPr>
      </p:pic>
      <p:sp>
        <p:nvSpPr>
          <p:cNvPr id="16" name="Obousměrná svislá šipka 15"/>
          <p:cNvSpPr/>
          <p:nvPr/>
        </p:nvSpPr>
        <p:spPr>
          <a:xfrm rot="3622967">
            <a:off x="2703278" y="3789040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7" name="Obousměrná svislá šipka 16"/>
          <p:cNvSpPr/>
          <p:nvPr/>
        </p:nvSpPr>
        <p:spPr>
          <a:xfrm rot="5400000">
            <a:off x="2735796" y="303295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8" name="Obousměrná svislá šipka 17"/>
          <p:cNvSpPr/>
          <p:nvPr/>
        </p:nvSpPr>
        <p:spPr>
          <a:xfrm rot="8024199">
            <a:off x="2956393" y="2345595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9" name="Obousměrná svislá šipka 18"/>
          <p:cNvSpPr/>
          <p:nvPr/>
        </p:nvSpPr>
        <p:spPr>
          <a:xfrm rot="10800000">
            <a:off x="3892497" y="198555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0" name="Obousměrná svislá šipka 19"/>
          <p:cNvSpPr/>
          <p:nvPr/>
        </p:nvSpPr>
        <p:spPr>
          <a:xfrm rot="10800000">
            <a:off x="3779913" y="4293096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1" name="Obousměrná svislá šipka 20"/>
          <p:cNvSpPr/>
          <p:nvPr/>
        </p:nvSpPr>
        <p:spPr>
          <a:xfrm rot="8024199">
            <a:off x="4963470" y="4152364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2" name="Obousměrná svislá šipka 21"/>
          <p:cNvSpPr/>
          <p:nvPr/>
        </p:nvSpPr>
        <p:spPr>
          <a:xfrm rot="3622967">
            <a:off x="5223558" y="2286852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3" name="Obousměrná svislá šipka 22"/>
          <p:cNvSpPr/>
          <p:nvPr/>
        </p:nvSpPr>
        <p:spPr>
          <a:xfrm rot="5400000">
            <a:off x="5832140" y="3032956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4" name="Obousměrná svislá šipka 23"/>
          <p:cNvSpPr/>
          <p:nvPr/>
        </p:nvSpPr>
        <p:spPr>
          <a:xfrm rot="6483992">
            <a:off x="5722651" y="3699932"/>
            <a:ext cx="360040" cy="864096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618312" y="1569530"/>
            <a:ext cx="27820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O2/CO2 transport </a:t>
            </a:r>
            <a:r>
              <a:rPr lang="cs-CZ" dirty="0" err="1"/>
              <a:t>disorders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5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7AF21CF-46D8-46D2-9BE4-B4686FFE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C15BE-26B8-40AC-8ADF-F59FD425997D}"/>
              </a:ext>
            </a:extLst>
          </p:cNvPr>
          <p:cNvSpPr txBox="1"/>
          <p:nvPr/>
        </p:nvSpPr>
        <p:spPr>
          <a:xfrm>
            <a:off x="5364088" y="1268760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multiplier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536F5-4191-4EF0-8DFE-46E71803E9AF}"/>
              </a:ext>
            </a:extLst>
          </p:cNvPr>
          <p:cNvSpPr txBox="1"/>
          <p:nvPr/>
        </p:nvSpPr>
        <p:spPr>
          <a:xfrm>
            <a:off x="3154140" y="1591215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divider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DEFFA-5DFB-40E6-9A73-DFA8F280F9D8}"/>
              </a:ext>
            </a:extLst>
          </p:cNvPr>
          <p:cNvSpPr txBox="1"/>
          <p:nvPr/>
        </p:nvSpPr>
        <p:spPr>
          <a:xfrm>
            <a:off x="6417448" y="2207419"/>
            <a:ext cx="9361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sumator</a:t>
            </a:r>
            <a:endParaRPr lang="en-US" sz="14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ntegrative Physiology&amp;quot;&quot;/&gt;&lt;property id=&quot;20307&quot; value=&quot;268&quot;/&gt;&lt;/object&gt;&lt;object type=&quot;3&quot; unique_id=&quot;10005&quot;&gt;&lt;property id=&quot;20148&quot; value=&quot;5&quot;/&gt;&lt;property id=&quot;20300&quot; value=&quot;Slide 2&quot;/&gt;&lt;property id=&quot;20307&quot; value=&quot;269&quot;/&gt;&lt;/object&gt;&lt;object type=&quot;3&quot; unique_id=&quot;10006&quot;&gt;&lt;property id=&quot;20148&quot; value=&quot;5&quot;/&gt;&lt;property id=&quot;20300&quot; value=&quot;Slide 3&quot;/&gt;&lt;property id=&quot;20307&quot; value=&quot;281&quot;/&gt;&lt;/object&gt;&lt;object type=&quot;3&quot; unique_id=&quot;10007&quot;&gt;&lt;property id=&quot;20148&quot; value=&quot;5&quot;/&gt;&lt;property id=&quot;20300&quot; value=&quot;Slide 4&quot;/&gt;&lt;property id=&quot;20307&quot; value=&quot;282&quot;/&gt;&lt;/object&gt;&lt;object type=&quot;3&quot; unique_id=&quot;10008&quot;&gt;&lt;property id=&quot;20148&quot; value=&quot;5&quot;/&gt;&lt;property id=&quot;20300&quot; value=&quot;Slide 5&quot;/&gt;&lt;property id=&quot;20307&quot; value=&quot;283&quot;/&gt;&lt;/object&gt;&lt;object type=&quot;3&quot; unique_id=&quot;10009&quot;&gt;&lt;property id=&quot;20148&quot; value=&quot;5&quot;/&gt;&lt;property id=&quot;20300&quot; value=&quot;Slide 6&quot;/&gt;&lt;property id=&quot;20307&quot; value=&quot;284&quot;/&gt;&lt;/object&gt;&lt;object type=&quot;3&quot; unique_id=&quot;10010&quot;&gt;&lt;property id=&quot;20148&quot; value=&quot;5&quot;/&gt;&lt;property id=&quot;20300&quot; value=&quot;Slide 7&quot;/&gt;&lt;property id=&quot;20307&quot; value=&quot;285&quot;/&gt;&lt;/object&gt;&lt;object type=&quot;3&quot; unique_id=&quot;10011&quot;&gt;&lt;property id=&quot;20148&quot; value=&quot;5&quot;/&gt;&lt;property id=&quot;20300&quot; value=&quot;Slide 8&quot;/&gt;&lt;property id=&quot;20307&quot; value=&quot;286&quot;/&gt;&lt;/object&gt;&lt;object type=&quot;3&quot; unique_id=&quot;10012&quot;&gt;&lt;property id=&quot;20148&quot; value=&quot;5&quot;/&gt;&lt;property id=&quot;20300&quot; value=&quot;Slide 9&quot;/&gt;&lt;property id=&quot;20307&quot; value=&quot;287&quot;/&gt;&lt;/object&gt;&lt;object type=&quot;3&quot; unique_id=&quot;10013&quot;&gt;&lt;property id=&quot;20148&quot; value=&quot;5&quot;/&gt;&lt;property id=&quot;20300&quot; value=&quot;Slide 10&quot;/&gt;&lt;property id=&quot;20307&quot; value=&quot;288&quot;/&gt;&lt;/object&gt;&lt;object type=&quot;3&quot; unique_id=&quot;10014&quot;&gt;&lt;property id=&quot;20148&quot; value=&quot;5&quot;/&gt;&lt;property id=&quot;20300&quot; value=&quot;Slide 11&quot;/&gt;&lt;property id=&quot;20307&quot; value=&quot;289&quot;/&gt;&lt;/object&gt;&lt;object type=&quot;3&quot; unique_id=&quot;10015&quot;&gt;&lt;property id=&quot;20148&quot; value=&quot;5&quot;/&gt;&lt;property id=&quot;20300&quot; value=&quot;Slide 12&quot;/&gt;&lt;property id=&quot;20307&quot; value=&quot;311&quot;/&gt;&lt;/object&gt;&lt;object type=&quot;3&quot; unique_id=&quot;10016&quot;&gt;&lt;property id=&quot;20148&quot; value=&quot;5&quot;/&gt;&lt;property id=&quot;20300&quot; value=&quot;Slide 13 - &amp;quot;Acid-Base Balance&amp;quot;&quot;/&gt;&lt;property id=&quot;20307&quot; value=&quot;256&quot;/&gt;&lt;/object&gt;&lt;object type=&quot;3&quot; unique_id=&quot;10017&quot;&gt;&lt;property id=&quot;20148&quot; value=&quot;5&quot;/&gt;&lt;property id=&quot;20300&quot; value=&quot;Slide 14 - &amp;quot;H+ formation/removal&amp;quot;&quot;/&gt;&lt;property id=&quot;20307&quot; value=&quot;257&quot;/&gt;&lt;/object&gt;&lt;object type=&quot;3&quot; unique_id=&quot;10018&quot;&gt;&lt;property id=&quot;20148&quot; value=&quot;5&quot;/&gt;&lt;property id=&quot;20300&quot; value=&quot;Slide 15&quot;/&gt;&lt;property id=&quot;20307&quot; value=&quot;258&quot;/&gt;&lt;/object&gt;&lt;object type=&quot;3&quot; unique_id=&quot;10019&quot;&gt;&lt;property id=&quot;20148&quot; value=&quot;5&quot;/&gt;&lt;property id=&quot;20300&quot; value=&quot;Slide 16&quot;/&gt;&lt;property id=&quot;20307&quot; value=&quot;259&quot;/&gt;&lt;/object&gt;&lt;object type=&quot;3&quot; unique_id=&quot;10020&quot;&gt;&lt;property id=&quot;20148&quot; value=&quot;5&quot;/&gt;&lt;property id=&quot;20300&quot; value=&quot;Slide 17&quot;/&gt;&lt;property id=&quot;20307&quot; value=&quot;310&quot;/&gt;&lt;/object&gt;&lt;object type=&quot;3&quot; unique_id=&quot;10021&quot;&gt;&lt;property id=&quot;20148&quot; value=&quot;5&quot;/&gt;&lt;property id=&quot;20300&quot; value=&quot;Slide 18&quot;/&gt;&lt;property id=&quot;20307&quot; value=&quot;290&quot;/&gt;&lt;/object&gt;&lt;object type=&quot;3&quot; unique_id=&quot;10022&quot;&gt;&lt;property id=&quot;20148&quot; value=&quot;5&quot;/&gt;&lt;property id=&quot;20300&quot; value=&quot;Slide 19&quot;/&gt;&lt;property id=&quot;20307&quot; value=&quot;291&quot;/&gt;&lt;/object&gt;&lt;object type=&quot;3&quot; unique_id=&quot;10023&quot;&gt;&lt;property id=&quot;20148&quot; value=&quot;5&quot;/&gt;&lt;property id=&quot;20300&quot; value=&quot;Slide 20&quot;/&gt;&lt;property id=&quot;20307&quot; value=&quot;292&quot;/&gt;&lt;/object&gt;&lt;object type=&quot;3&quot; unique_id=&quot;10024&quot;&gt;&lt;property id=&quot;20148&quot; value=&quot;5&quot;/&gt;&lt;property id=&quot;20300&quot; value=&quot;Slide 21&quot;/&gt;&lt;property id=&quot;20307&quot; value=&quot;293&quot;/&gt;&lt;/object&gt;&lt;object type=&quot;3&quot; unique_id=&quot;10025&quot;&gt;&lt;property id=&quot;20148&quot; value=&quot;5&quot;/&gt;&lt;property id=&quot;20300&quot; value=&quot;Slide 22&quot;/&gt;&lt;property id=&quot;20307&quot; value=&quot;294&quot;/&gt;&lt;/object&gt;&lt;object type=&quot;3&quot; unique_id=&quot;10026&quot;&gt;&lt;property id=&quot;20148&quot; value=&quot;5&quot;/&gt;&lt;property id=&quot;20300&quot; value=&quot;Slide 23&quot;/&gt;&lt;property id=&quot;20307&quot; value=&quot;295&quot;/&gt;&lt;/object&gt;&lt;object type=&quot;3&quot; unique_id=&quot;10027&quot;&gt;&lt;property id=&quot;20148&quot; value=&quot;5&quot;/&gt;&lt;property id=&quot;20300&quot; value=&quot;Slide 24&quot;/&gt;&lt;property id=&quot;20307&quot; value=&quot;296&quot;/&gt;&lt;/object&gt;&lt;object type=&quot;3&quot; unique_id=&quot;10028&quot;&gt;&lt;property id=&quot;20148&quot; value=&quot;5&quot;/&gt;&lt;property id=&quot;20300&quot; value=&quot;Slide 25&quot;/&gt;&lt;property id=&quot;20307&quot; value=&quot;297&quot;/&gt;&lt;/object&gt;&lt;object type=&quot;3&quot; unique_id=&quot;10029&quot;&gt;&lt;property id=&quot;20148&quot; value=&quot;5&quot;/&gt;&lt;property id=&quot;20300&quot; value=&quot;Slide 26&quot;/&gt;&lt;property id=&quot;20307&quot; value=&quot;298&quot;/&gt;&lt;/object&gt;&lt;object type=&quot;3&quot; unique_id=&quot;10030&quot;&gt;&lt;property id=&quot;20148&quot; value=&quot;5&quot;/&gt;&lt;property id=&quot;20300&quot; value=&quot;Slide 27&quot;/&gt;&lt;property id=&quot;20307&quot; value=&quot;299&quot;/&gt;&lt;/object&gt;&lt;object type=&quot;3&quot; unique_id=&quot;10033&quot;&gt;&lt;property id=&quot;20148&quot; value=&quot;5&quot;/&gt;&lt;property id=&quot;20300&quot; value=&quot;Slide 28&quot;/&gt;&lt;property id=&quot;20307&quot; value=&quot;302&quot;/&gt;&lt;/object&gt;&lt;object type=&quot;3&quot; unique_id=&quot;10034&quot;&gt;&lt;property id=&quot;20148&quot; value=&quot;5&quot;/&gt;&lt;property id=&quot;20300&quot; value=&quot;Slide 29&quot;/&gt;&lt;property id=&quot;20307&quot; value=&quot;303&quot;/&gt;&lt;/object&gt;&lt;object type=&quot;3&quot; unique_id=&quot;10036&quot;&gt;&lt;property id=&quot;20148&quot; value=&quot;5&quot;/&gt;&lt;property id=&quot;20300&quot; value=&quot;Slide 30&quot;/&gt;&lt;property id=&quot;20307&quot; value=&quot;304&quot;/&gt;&lt;/object&gt;&lt;object type=&quot;3&quot; unique_id=&quot;10037&quot;&gt;&lt;property id=&quot;20148&quot; value=&quot;5&quot;/&gt;&lt;property id=&quot;20300&quot; value=&quot;Slide 31&quot;/&gt;&lt;property id=&quot;20307&quot; value=&quot;330&quot;/&gt;&lt;/object&gt;&lt;object type=&quot;3&quot; unique_id=&quot;10038&quot;&gt;&lt;property id=&quot;20148&quot; value=&quot;5&quot;/&gt;&lt;property id=&quot;20300&quot; value=&quot;Slide 32&quot;/&gt;&lt;property id=&quot;20307&quot; value=&quot;320&quot;/&gt;&lt;/object&gt;&lt;object type=&quot;3&quot; unique_id=&quot;10041&quot;&gt;&lt;property id=&quot;20148&quot; value=&quot;5&quot;/&gt;&lt;property id=&quot;20300&quot; value=&quot;Slide 36&quot;/&gt;&lt;property id=&quot;20307&quot; value=&quot;323&quot;/&gt;&lt;/object&gt;&lt;object type=&quot;3&quot; unique_id=&quot;10042&quot;&gt;&lt;property id=&quot;20148&quot; value=&quot;5&quot;/&gt;&lt;property id=&quot;20300&quot; value=&quot;Slide 37&quot;/&gt;&lt;property id=&quot;20307&quot; value=&quot;312&quot;/&gt;&lt;/object&gt;&lt;object type=&quot;3&quot; unique_id=&quot;10043&quot;&gt;&lt;property id=&quot;20148&quot; value=&quot;5&quot;/&gt;&lt;property id=&quot;20300&quot; value=&quot;Slide 38&quot;/&gt;&lt;property id=&quot;20307&quot; value=&quot;328&quot;/&gt;&lt;/object&gt;&lt;object type=&quot;3&quot; unique_id=&quot;10044&quot;&gt;&lt;property id=&quot;20148&quot; value=&quot;5&quot;/&gt;&lt;property id=&quot;20300&quot; value=&quot;Slide 39&quot;/&gt;&lt;property id=&quot;20307&quot; value=&quot;313&quot;/&gt;&lt;/object&gt;&lt;object type=&quot;3&quot; unique_id=&quot;10045&quot;&gt;&lt;property id=&quot;20148&quot; value=&quot;5&quot;/&gt;&lt;property id=&quot;20300&quot; value=&quot;Slide 40&quot;/&gt;&lt;property id=&quot;20307&quot; value=&quot;324&quot;/&gt;&lt;/object&gt;&lt;object type=&quot;3&quot; unique_id=&quot;10046&quot;&gt;&lt;property id=&quot;20148&quot; value=&quot;5&quot;/&gt;&lt;property id=&quot;20300&quot; value=&quot;Slide 41&quot;/&gt;&lt;property id=&quot;20307&quot; value=&quot;325&quot;/&gt;&lt;/object&gt;&lt;object type=&quot;3&quot; unique_id=&quot;10047&quot;&gt;&lt;property id=&quot;20148&quot; value=&quot;5&quot;/&gt;&lt;property id=&quot;20300&quot; value=&quot;Slide 42&quot;/&gt;&lt;property id=&quot;20307&quot; value=&quot;326&quot;/&gt;&lt;/object&gt;&lt;object type=&quot;3&quot; unique_id=&quot;10048&quot;&gt;&lt;property id=&quot;20148&quot; value=&quot;5&quot;/&gt;&lt;property id=&quot;20300&quot; value=&quot;Slide 43&quot;/&gt;&lt;property id=&quot;20307&quot; value=&quot;327&quot;/&gt;&lt;/object&gt;&lt;object type=&quot;3&quot; unique_id=&quot;10049&quot;&gt;&lt;property id=&quot;20148&quot; value=&quot;5&quot;/&gt;&lt;property id=&quot;20300&quot; value=&quot;Slide 44&quot;/&gt;&lt;property id=&quot;20307&quot; value=&quot;315&quot;/&gt;&lt;/object&gt;&lt;object type=&quot;3&quot; unique_id=&quot;10050&quot;&gt;&lt;property id=&quot;20148&quot; value=&quot;5&quot;/&gt;&lt;property id=&quot;20300&quot; value=&quot;Slide 45&quot;/&gt;&lt;property id=&quot;20307&quot; value=&quot;316&quot;/&gt;&lt;/object&gt;&lt;object type=&quot;3&quot; unique_id=&quot;10051&quot;&gt;&lt;property id=&quot;20148&quot; value=&quot;5&quot;/&gt;&lt;property id=&quot;20300&quot; value=&quot;Slide 46&quot;/&gt;&lt;property id=&quot;20307&quot; value=&quot;317&quot;/&gt;&lt;/object&gt;&lt;object type=&quot;3&quot; unique_id=&quot;10052&quot;&gt;&lt;property id=&quot;20148&quot; value=&quot;5&quot;/&gt;&lt;property id=&quot;20300&quot; value=&quot;Slide 47&quot;/&gt;&lt;property id=&quot;20307&quot; value=&quot;318&quot;/&gt;&lt;/object&gt;&lt;object type=&quot;3&quot; unique_id=&quot;10053&quot;&gt;&lt;property id=&quot;20148&quot; value=&quot;5&quot;/&gt;&lt;property id=&quot;20300&quot; value=&quot;Slide 48&quot;/&gt;&lt;property id=&quot;20307&quot; value=&quot;319&quot;/&gt;&lt;/object&gt;&lt;object type=&quot;3&quot; unique_id=&quot;10054&quot;&gt;&lt;property id=&quot;20148&quot; value=&quot;5&quot;/&gt;&lt;property id=&quot;20300&quot; value=&quot;Slide 49&quot;/&gt;&lt;property id=&quot;20307&quot; value=&quot;331&quot;/&gt;&lt;/object&gt;&lt;object type=&quot;3&quot; unique_id=&quot;10060&quot;&gt;&lt;property id=&quot;20148&quot; value=&quot;5&quot;/&gt;&lt;property id=&quot;20300&quot; value=&quot;Slide 50&quot;/&gt;&lt;property id=&quot;20307&quot; value=&quot;337&quot;/&gt;&lt;/object&gt;&lt;object type=&quot;3&quot; unique_id=&quot;10061&quot;&gt;&lt;property id=&quot;20148&quot; value=&quot;5&quot;/&gt;&lt;property id=&quot;20300&quot; value=&quot;Slide 51&quot;/&gt;&lt;property id=&quot;20307&quot; value=&quot;338&quot;/&gt;&lt;/object&gt;&lt;object type=&quot;3&quot; unique_id=&quot;10062&quot;&gt;&lt;property id=&quot;20148&quot; value=&quot;5&quot;/&gt;&lt;property id=&quot;20300&quot; value=&quot;Slide 52&quot;/&gt;&lt;property id=&quot;20307&quot; value=&quot;339&quot;/&gt;&lt;/object&gt;&lt;object type=&quot;3&quot; unique_id=&quot;10063&quot;&gt;&lt;property id=&quot;20148&quot; value=&quot;5&quot;/&gt;&lt;property id=&quot;20300&quot; value=&quot;Slide 53&quot;/&gt;&lt;property id=&quot;20307&quot; value=&quot;340&quot;/&gt;&lt;/object&gt;&lt;object type=&quot;3&quot; unique_id=&quot;10064&quot;&gt;&lt;property id=&quot;20148&quot; value=&quot;5&quot;/&gt;&lt;property id=&quot;20300&quot; value=&quot;Slide 54&quot;/&gt;&lt;property id=&quot;20307&quot; value=&quot;341&quot;/&gt;&lt;/object&gt;&lt;object type=&quot;3&quot; unique_id=&quot;10983&quot;&gt;&lt;property id=&quot;20148&quot; value=&quot;5&quot;/&gt;&lt;property id=&quot;20300&quot; value=&quot;Slide 33&quot;/&gt;&lt;property id=&quot;20307&quot; value=&quot;342&quot;/&gt;&lt;/object&gt;&lt;object type=&quot;3&quot; unique_id=&quot;12422&quot;&gt;&lt;property id=&quot;20148&quot; value=&quot;5&quot;/&gt;&lt;property id=&quot;20300&quot; value=&quot;Slide 34&quot;/&gt;&lt;property id=&quot;20307&quot; value=&quot;343&quot;/&gt;&lt;/object&gt;&lt;object type=&quot;3&quot; unique_id=&quot;12701&quot;&gt;&lt;property id=&quot;20148&quot; value=&quot;5&quot;/&gt;&lt;property id=&quot;20300&quot; value=&quot;Slide 35&quot;/&gt;&lt;property id=&quot;20307&quot; value=&quot;34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</TotalTime>
  <Words>1827</Words>
  <Application>Microsoft Office PowerPoint</Application>
  <PresentationFormat>On-screen Show (4:3)</PresentationFormat>
  <Paragraphs>516</Paragraphs>
  <Slides>87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Clip</vt:lpstr>
      <vt:lpstr>Integrative Physiology</vt:lpstr>
      <vt:lpstr>Integrative 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Integrative Physiology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Acid-Base Balance</dc:title>
  <dc:creator>Jirka</dc:creator>
  <cp:lastModifiedBy>Jiří Kofránek</cp:lastModifiedBy>
  <cp:revision>161</cp:revision>
  <dcterms:created xsi:type="dcterms:W3CDTF">2012-05-13T13:08:54Z</dcterms:created>
  <dcterms:modified xsi:type="dcterms:W3CDTF">2022-04-06T19:30:14Z</dcterms:modified>
</cp:coreProperties>
</file>