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305" r:id="rId3"/>
    <p:sldId id="338" r:id="rId4"/>
    <p:sldId id="339" r:id="rId5"/>
    <p:sldId id="340" r:id="rId6"/>
    <p:sldId id="341" r:id="rId7"/>
    <p:sldId id="306" r:id="rId8"/>
    <p:sldId id="307" r:id="rId9"/>
    <p:sldId id="257" r:id="rId10"/>
    <p:sldId id="258" r:id="rId11"/>
    <p:sldId id="259" r:id="rId12"/>
    <p:sldId id="260" r:id="rId13"/>
    <p:sldId id="261" r:id="rId14"/>
    <p:sldId id="332" r:id="rId15"/>
    <p:sldId id="265" r:id="rId16"/>
    <p:sldId id="285" r:id="rId17"/>
    <p:sldId id="267" r:id="rId18"/>
    <p:sldId id="274" r:id="rId19"/>
    <p:sldId id="275" r:id="rId20"/>
    <p:sldId id="272" r:id="rId21"/>
    <p:sldId id="273" r:id="rId22"/>
    <p:sldId id="268" r:id="rId23"/>
    <p:sldId id="269" r:id="rId24"/>
    <p:sldId id="270" r:id="rId25"/>
    <p:sldId id="271" r:id="rId26"/>
    <p:sldId id="291" r:id="rId27"/>
    <p:sldId id="303" r:id="rId28"/>
    <p:sldId id="276" r:id="rId29"/>
    <p:sldId id="304" r:id="rId30"/>
    <p:sldId id="293" r:id="rId31"/>
    <p:sldId id="294" r:id="rId32"/>
    <p:sldId id="299" r:id="rId33"/>
    <p:sldId id="300" r:id="rId34"/>
    <p:sldId id="331" r:id="rId35"/>
    <p:sldId id="279" r:id="rId36"/>
    <p:sldId id="30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9EAA"/>
    <a:srgbClr val="FFFFFF"/>
    <a:srgbClr val="BFCED4"/>
    <a:srgbClr val="FEFEFE"/>
    <a:srgbClr val="424E7A"/>
    <a:srgbClr val="DAE2E4"/>
    <a:srgbClr val="3D4AA7"/>
    <a:srgbClr val="CAD0E2"/>
    <a:srgbClr val="D7E0E1"/>
    <a:srgbClr val="1923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40" y="36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4BC56D-81DF-48AD-B682-010B30C8F2C5}" type="datetimeFigureOut">
              <a:rPr lang="en-US" smtClean="0"/>
              <a:t>5/25/2023</a:t>
            </a:fld>
            <a:endParaRPr lang="en-US"/>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0C5EC3-4065-4AFF-BAE0-C5CAC4D9CC05}" type="slidenum">
              <a:rPr lang="en-US" smtClean="0"/>
              <a:t>‹#›</a:t>
            </a:fld>
            <a:endParaRPr lang="en-US"/>
          </a:p>
        </p:txBody>
      </p:sp>
    </p:spTree>
    <p:extLst>
      <p:ext uri="{BB962C8B-B14F-4D97-AF65-F5344CB8AC3E}">
        <p14:creationId xmlns:p14="http://schemas.microsoft.com/office/powerpoint/2010/main" val="305649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“Tell me, I’ll forget, show me and I may remember; involve me and I’ll understand“ – this </a:t>
            </a:r>
            <a:r>
              <a:rPr lang="en-US" b="1" dirty="0"/>
              <a:t>ancient Chinese wisdom is also confirmed by modern learning methods</a:t>
            </a:r>
            <a:r>
              <a:rPr lang="en-US" dirty="0"/>
              <a:t>, sometimes called “learning-by-doing“, where </a:t>
            </a:r>
            <a:r>
              <a:rPr lang="en-US" b="1" dirty="0"/>
              <a:t>simulation plays are widely applied</a:t>
            </a:r>
            <a:r>
              <a:rPr lang="en-US" dirty="0"/>
              <a:t>. </a:t>
            </a:r>
            <a:endParaRPr lang="cs-CZ" dirty="0"/>
          </a:p>
          <a:p>
            <a:r>
              <a:rPr lang="en-US" b="1" dirty="0"/>
              <a:t>Simulation play</a:t>
            </a:r>
            <a:r>
              <a:rPr lang="en-US" dirty="0"/>
              <a:t>s make it possible </a:t>
            </a:r>
            <a:r>
              <a:rPr lang="en-US" b="1" dirty="0"/>
              <a:t>to test the behavior of the simulated object without any risk</a:t>
            </a:r>
            <a:r>
              <a:rPr lang="en-US" dirty="0"/>
              <a:t> – for example, </a:t>
            </a:r>
            <a:r>
              <a:rPr lang="en-US" b="1" dirty="0"/>
              <a:t>try to land with a virtual airplane</a:t>
            </a:r>
            <a:r>
              <a:rPr lang="en-US" dirty="0"/>
              <a:t> or, as is the case of medical simulators, </a:t>
            </a:r>
            <a:r>
              <a:rPr lang="en-US" b="1" dirty="0"/>
              <a:t>treat a virtual patient.</a:t>
            </a:r>
            <a:endParaRPr lang="cs-CZ" dirty="0"/>
          </a:p>
          <a:p>
            <a:endParaRPr lang="cs-CZ" dirty="0"/>
          </a:p>
        </p:txBody>
      </p:sp>
      <p:sp>
        <p:nvSpPr>
          <p:cNvPr id="4" name="Zástupný symbol pro číslo snímku 3"/>
          <p:cNvSpPr>
            <a:spLocks noGrp="1"/>
          </p:cNvSpPr>
          <p:nvPr>
            <p:ph type="sldNum" sz="quarter" idx="10"/>
          </p:nvPr>
        </p:nvSpPr>
        <p:spPr/>
        <p:txBody>
          <a:bodyPr/>
          <a:lstStyle/>
          <a:p>
            <a:fld id="{7F8BFE47-575D-4E5F-8232-AF85B6129E00}" type="slidenum">
              <a:rPr lang="cs-CZ" smtClean="0"/>
              <a:t>3</a:t>
            </a:fld>
            <a:endParaRPr lang="cs-CZ"/>
          </a:p>
        </p:txBody>
      </p:sp>
    </p:spTree>
    <p:extLst>
      <p:ext uri="{BB962C8B-B14F-4D97-AF65-F5344CB8AC3E}">
        <p14:creationId xmlns:p14="http://schemas.microsoft.com/office/powerpoint/2010/main" val="1564367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example is an example from the hemodynamics tutorial. We can observe how to change left heart pressures and volumes and the PV diagram of the left ventricle with changes in frequency or inotropy</a:t>
            </a:r>
            <a:r>
              <a:rPr lang="cs-CZ" dirty="0"/>
              <a:t>.</a:t>
            </a:r>
            <a:endParaRPr lang="en-US" dirty="0"/>
          </a:p>
        </p:txBody>
      </p:sp>
      <p:sp>
        <p:nvSpPr>
          <p:cNvPr id="4" name="Slide Number Placeholder 3"/>
          <p:cNvSpPr>
            <a:spLocks noGrp="1"/>
          </p:cNvSpPr>
          <p:nvPr>
            <p:ph type="sldNum" sz="quarter" idx="5"/>
          </p:nvPr>
        </p:nvSpPr>
        <p:spPr/>
        <p:txBody>
          <a:bodyPr/>
          <a:lstStyle/>
          <a:p>
            <a:fld id="{85161CC0-7EAE-DB42-A219-0522BBF537D3}" type="slidenum">
              <a:rPr lang="en-US" smtClean="0"/>
              <a:t>33</a:t>
            </a:fld>
            <a:endParaRPr lang="en-US"/>
          </a:p>
        </p:txBody>
      </p:sp>
    </p:spTree>
    <p:extLst>
      <p:ext uri="{BB962C8B-B14F-4D97-AF65-F5344CB8AC3E}">
        <p14:creationId xmlns:p14="http://schemas.microsoft.com/office/powerpoint/2010/main" val="1220102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rtl="0" eaLnBrk="1" fontAlgn="auto" latinLnBrk="0" hangingPunct="1">
              <a:buClrTx/>
              <a:buSzTx/>
              <a:buFontTx/>
              <a:buNone/>
              <a:tabLst/>
              <a:defRPr/>
            </a:pPr>
            <a:r>
              <a:rPr lang="en-US">
                <a:solidFill>
                  <a:srgbClr val="000000"/>
                </a:solidFill>
                <a:latin typeface="Calibri" panose="020F0502020204030204" pitchFamily="34" charset="0"/>
                <a:sym typeface=""/>
              </a:rPr>
              <a:t>A critical prerequisite for developing educational simulators is a creative connection between professionals - an educator, an artist, a creator of mathematical models, and a programmer. But at the center of everything is the student, and student feedback is essential; therefore, students become full members of a multidisciplinary development team.</a:t>
            </a:r>
          </a:p>
          <a:p>
            <a:endParaRPr lang="en-US" dirty="0">
              <a:solidFill>
                <a:srgbClr val="000000"/>
              </a:solidFill>
              <a:latin typeface="Calibri" panose="020F0502020204030204" pitchFamily="34" charset="0"/>
              <a:sym typeface=""/>
            </a:endParaRPr>
          </a:p>
        </p:txBody>
      </p:sp>
      <p:sp>
        <p:nvSpPr>
          <p:cNvPr id="4" name="Slide Number Placeholder 3"/>
          <p:cNvSpPr>
            <a:spLocks noGrp="1"/>
          </p:cNvSpPr>
          <p:nvPr>
            <p:ph type="sldNum" sz="quarter" idx="5"/>
          </p:nvPr>
        </p:nvSpPr>
        <p:spPr/>
        <p:txBody>
          <a:bodyPr/>
          <a:lstStyle/>
          <a:p>
            <a:fld id="{85161CC0-7EAE-DB42-A219-0522BBF537D3}" type="slidenum">
              <a:rPr lang="en-US" smtClean="0"/>
              <a:t>34</a:t>
            </a:fld>
            <a:endParaRPr lang="en-US"/>
          </a:p>
        </p:txBody>
      </p:sp>
    </p:spTree>
    <p:extLst>
      <p:ext uri="{BB962C8B-B14F-4D97-AF65-F5344CB8AC3E}">
        <p14:creationId xmlns:p14="http://schemas.microsoft.com/office/powerpoint/2010/main" val="1398398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7F8BFE47-575D-4E5F-8232-AF85B6129E00}" type="slidenum">
              <a:rPr lang="cs-CZ" smtClean="0"/>
              <a:t>4</a:t>
            </a:fld>
            <a:endParaRPr lang="cs-CZ"/>
          </a:p>
        </p:txBody>
      </p:sp>
    </p:spTree>
    <p:extLst>
      <p:ext uri="{BB962C8B-B14F-4D97-AF65-F5344CB8AC3E}">
        <p14:creationId xmlns:p14="http://schemas.microsoft.com/office/powerpoint/2010/main" val="1414785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Everything takes place in a </a:t>
            </a:r>
            <a:r>
              <a:rPr lang="en-US" b="1" dirty="0"/>
              <a:t>virtual reality</a:t>
            </a:r>
            <a:r>
              <a:rPr lang="en-US" dirty="0"/>
              <a:t>, and therefore air</a:t>
            </a:r>
            <a:r>
              <a:rPr lang="en-US" b="1" dirty="0"/>
              <a:t>craft crash </a:t>
            </a:r>
            <a:r>
              <a:rPr lang="en-US" dirty="0"/>
              <a:t>is </a:t>
            </a:r>
            <a:r>
              <a:rPr lang="en-US" b="1" dirty="0"/>
              <a:t>only virtual </a:t>
            </a:r>
            <a:r>
              <a:rPr lang="en-US" dirty="0"/>
              <a:t>and </a:t>
            </a:r>
            <a:r>
              <a:rPr lang="en-US" b="1" dirty="0"/>
              <a:t>death treated patient</a:t>
            </a:r>
            <a:r>
              <a:rPr lang="en-US" dirty="0"/>
              <a:t> is</a:t>
            </a:r>
            <a:r>
              <a:rPr lang="en-US" b="1" dirty="0"/>
              <a:t> also only virtual</a:t>
            </a:r>
            <a:r>
              <a:rPr lang="en-US" dirty="0"/>
              <a:t>.</a:t>
            </a:r>
            <a:endParaRPr lang="cs-CZ" dirty="0"/>
          </a:p>
          <a:p>
            <a:endParaRPr lang="cs-CZ" dirty="0"/>
          </a:p>
        </p:txBody>
      </p:sp>
      <p:sp>
        <p:nvSpPr>
          <p:cNvPr id="4" name="Zástupný symbol pro číslo snímku 3"/>
          <p:cNvSpPr>
            <a:spLocks noGrp="1"/>
          </p:cNvSpPr>
          <p:nvPr>
            <p:ph type="sldNum" sz="quarter" idx="10"/>
          </p:nvPr>
        </p:nvSpPr>
        <p:spPr/>
        <p:txBody>
          <a:bodyPr/>
          <a:lstStyle/>
          <a:p>
            <a:fld id="{7F8BFE47-575D-4E5F-8232-AF85B6129E00}" type="slidenum">
              <a:rPr lang="cs-CZ" smtClean="0"/>
              <a:t>5</a:t>
            </a:fld>
            <a:endParaRPr lang="cs-CZ"/>
          </a:p>
        </p:txBody>
      </p:sp>
    </p:spTree>
    <p:extLst>
      <p:ext uri="{BB962C8B-B14F-4D97-AF65-F5344CB8AC3E}">
        <p14:creationId xmlns:p14="http://schemas.microsoft.com/office/powerpoint/2010/main" val="943513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755650" y="765175"/>
            <a:ext cx="5486400" cy="3086100"/>
          </a:xfrm>
        </p:spPr>
      </p:sp>
      <p:sp>
        <p:nvSpPr>
          <p:cNvPr id="3" name="Zástupný symbol pro poznámky 2"/>
          <p:cNvSpPr>
            <a:spLocks noGrp="1"/>
          </p:cNvSpPr>
          <p:nvPr>
            <p:ph type="body" idx="1"/>
          </p:nvPr>
        </p:nvSpPr>
        <p:spPr/>
        <p:txBody>
          <a:bodyPr/>
          <a:lstStyle/>
          <a:p>
            <a:r>
              <a:rPr lang="en-US" dirty="0"/>
              <a:t>Just as the </a:t>
            </a:r>
            <a:r>
              <a:rPr lang="en-US" b="1" dirty="0"/>
              <a:t>theoretical foundation </a:t>
            </a:r>
            <a:r>
              <a:rPr lang="en-US" dirty="0"/>
              <a:t>of an aircraft simulator is based on an </a:t>
            </a:r>
            <a:r>
              <a:rPr lang="en-US" b="1" dirty="0"/>
              <a:t>airplane model,</a:t>
            </a:r>
            <a:r>
              <a:rPr lang="en-US" dirty="0"/>
              <a:t> </a:t>
            </a:r>
            <a:r>
              <a:rPr lang="en-US" b="1" dirty="0"/>
              <a:t>model-driven medical simulators </a:t>
            </a:r>
            <a:r>
              <a:rPr lang="en-US" dirty="0"/>
              <a:t>are based on accurate </a:t>
            </a:r>
            <a:r>
              <a:rPr lang="en-US" b="1" dirty="0"/>
              <a:t>models of the physiological systems in the human body. </a:t>
            </a:r>
            <a:endParaRPr lang="cs-CZ" b="1" dirty="0"/>
          </a:p>
        </p:txBody>
      </p:sp>
      <p:sp>
        <p:nvSpPr>
          <p:cNvPr id="4" name="Zástupný symbol pro číslo snímku 3"/>
          <p:cNvSpPr>
            <a:spLocks noGrp="1"/>
          </p:cNvSpPr>
          <p:nvPr>
            <p:ph type="sldNum" sz="quarter" idx="10"/>
          </p:nvPr>
        </p:nvSpPr>
        <p:spPr/>
        <p:txBody>
          <a:bodyPr/>
          <a:lstStyle/>
          <a:p>
            <a:fld id="{7F8BFE47-575D-4E5F-8232-AF85B6129E00}" type="slidenum">
              <a:rPr lang="cs-CZ" smtClean="0"/>
              <a:t>6</a:t>
            </a:fld>
            <a:endParaRPr lang="cs-CZ"/>
          </a:p>
        </p:txBody>
      </p:sp>
    </p:spTree>
    <p:extLst>
      <p:ext uri="{BB962C8B-B14F-4D97-AF65-F5344CB8AC3E}">
        <p14:creationId xmlns:p14="http://schemas.microsoft.com/office/powerpoint/2010/main" val="929541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5B0C5EC3-4065-4AFF-BAE0-C5CAC4D9CC05}" type="slidenum">
              <a:rPr lang="en-US" smtClean="0"/>
              <a:t>21</a:t>
            </a:fld>
            <a:endParaRPr lang="en-US"/>
          </a:p>
        </p:txBody>
      </p:sp>
    </p:spTree>
    <p:extLst>
      <p:ext uri="{BB962C8B-B14F-4D97-AF65-F5344CB8AC3E}">
        <p14:creationId xmlns:p14="http://schemas.microsoft.com/office/powerpoint/2010/main" val="111448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5B0C5EC3-4065-4AFF-BAE0-C5CAC4D9CC05}" type="slidenum">
              <a:rPr lang="en-US" smtClean="0"/>
              <a:t>25</a:t>
            </a:fld>
            <a:endParaRPr lang="en-US"/>
          </a:p>
        </p:txBody>
      </p:sp>
    </p:spTree>
    <p:extLst>
      <p:ext uri="{BB962C8B-B14F-4D97-AF65-F5344CB8AC3E}">
        <p14:creationId xmlns:p14="http://schemas.microsoft.com/office/powerpoint/2010/main" val="1755578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 is simulation tutorials that can be run in a web browser on any device - on a computer with different operating systems, on a tablet, or on a smartphone.</a:t>
            </a:r>
          </a:p>
        </p:txBody>
      </p:sp>
      <p:sp>
        <p:nvSpPr>
          <p:cNvPr id="4" name="Slide Number Placeholder 3"/>
          <p:cNvSpPr>
            <a:spLocks noGrp="1"/>
          </p:cNvSpPr>
          <p:nvPr>
            <p:ph type="sldNum" sz="quarter" idx="5"/>
          </p:nvPr>
        </p:nvSpPr>
        <p:spPr/>
        <p:txBody>
          <a:bodyPr/>
          <a:lstStyle/>
          <a:p>
            <a:fld id="{85161CC0-7EAE-DB42-A219-0522BBF537D3}" type="slidenum">
              <a:rPr lang="en-US" smtClean="0"/>
              <a:t>30</a:t>
            </a:fld>
            <a:endParaRPr lang="en-US"/>
          </a:p>
        </p:txBody>
      </p:sp>
    </p:spTree>
    <p:extLst>
      <p:ext uri="{BB962C8B-B14F-4D97-AF65-F5344CB8AC3E}">
        <p14:creationId xmlns:p14="http://schemas.microsoft.com/office/powerpoint/2010/main" val="3662152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here are a few examples.</a:t>
            </a:r>
          </a:p>
          <a:p>
            <a:r>
              <a:rPr lang="en-US" dirty="0"/>
              <a:t>This is an example from a tutorial dedicated to iron metabolism. The animated image, controlled by a background model, represents a duodenum cell. The interactive model allows you to observe what happens during various iron intakes in the diet, bleeding or after a blood transfusion, or infection.</a:t>
            </a:r>
            <a:endParaRPr lang="cs-CZ" dirty="0"/>
          </a:p>
        </p:txBody>
      </p:sp>
      <p:sp>
        <p:nvSpPr>
          <p:cNvPr id="4" name="Slide Number Placeholder 3"/>
          <p:cNvSpPr>
            <a:spLocks noGrp="1"/>
          </p:cNvSpPr>
          <p:nvPr>
            <p:ph type="sldNum" sz="quarter" idx="5"/>
          </p:nvPr>
        </p:nvSpPr>
        <p:spPr/>
        <p:txBody>
          <a:bodyPr/>
          <a:lstStyle/>
          <a:p>
            <a:fld id="{85161CC0-7EAE-DB42-A219-0522BBF537D3}" type="slidenum">
              <a:rPr lang="en-US" smtClean="0"/>
              <a:t>31</a:t>
            </a:fld>
            <a:endParaRPr lang="en-US"/>
          </a:p>
        </p:txBody>
      </p:sp>
    </p:spTree>
    <p:extLst>
      <p:ext uri="{BB962C8B-B14F-4D97-AF65-F5344CB8AC3E}">
        <p14:creationId xmlns:p14="http://schemas.microsoft.com/office/powerpoint/2010/main" val="2556472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example is a sample educational application explaining the function of the nephron.</a:t>
            </a:r>
          </a:p>
          <a:p>
            <a:r>
              <a:rPr lang="en-US" dirty="0"/>
              <a:t>An interactive model-driven picture of the glomerulus leads to a better understanding of the context in the accompanying text.</a:t>
            </a:r>
          </a:p>
          <a:p>
            <a:r>
              <a:rPr lang="en-US" dirty="0"/>
              <a:t>This picture shows how changes in arterial pressure, resistance in afferent and efferent arterioles, or changes in the filtration coefficient affect glomerular function.</a:t>
            </a:r>
            <a:endParaRPr lang="cs-CZ" dirty="0"/>
          </a:p>
          <a:p>
            <a:endParaRPr lang="en-US" dirty="0"/>
          </a:p>
        </p:txBody>
      </p:sp>
      <p:sp>
        <p:nvSpPr>
          <p:cNvPr id="4" name="Slide Number Placeholder 3"/>
          <p:cNvSpPr>
            <a:spLocks noGrp="1"/>
          </p:cNvSpPr>
          <p:nvPr>
            <p:ph type="sldNum" sz="quarter" idx="5"/>
          </p:nvPr>
        </p:nvSpPr>
        <p:spPr/>
        <p:txBody>
          <a:bodyPr/>
          <a:lstStyle/>
          <a:p>
            <a:fld id="{85161CC0-7EAE-DB42-A219-0522BBF537D3}" type="slidenum">
              <a:rPr lang="en-US" smtClean="0"/>
              <a:t>32</a:t>
            </a:fld>
            <a:endParaRPr lang="en-US"/>
          </a:p>
        </p:txBody>
      </p:sp>
    </p:spTree>
    <p:extLst>
      <p:ext uri="{BB962C8B-B14F-4D97-AF65-F5344CB8AC3E}">
        <p14:creationId xmlns:p14="http://schemas.microsoft.com/office/powerpoint/2010/main" val="2818013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43B0A6-6CF9-4457-88A7-FE3F487E1C5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a:p>
        </p:txBody>
      </p:sp>
      <p:sp>
        <p:nvSpPr>
          <p:cNvPr id="3" name="Podnadpis 2">
            <a:extLst>
              <a:ext uri="{FF2B5EF4-FFF2-40B4-BE49-F238E27FC236}">
                <a16:creationId xmlns:a16="http://schemas.microsoft.com/office/drawing/2014/main" id="{0E43D432-BB13-4394-8990-F35188983A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a:p>
        </p:txBody>
      </p:sp>
      <p:sp>
        <p:nvSpPr>
          <p:cNvPr id="4" name="Zástupný symbol pro datum 3">
            <a:extLst>
              <a:ext uri="{FF2B5EF4-FFF2-40B4-BE49-F238E27FC236}">
                <a16:creationId xmlns:a16="http://schemas.microsoft.com/office/drawing/2014/main" id="{55FF8F6E-C897-4ED2-9CE1-D01596AB5A5B}"/>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5" name="Zástupný symbol pro zápatí 4">
            <a:extLst>
              <a:ext uri="{FF2B5EF4-FFF2-40B4-BE49-F238E27FC236}">
                <a16:creationId xmlns:a16="http://schemas.microsoft.com/office/drawing/2014/main" id="{9A0B1222-1AE7-45F0-8C1D-DA407EF8E436}"/>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804E38E4-683C-4D19-B1AD-9207D2B18E5C}"/>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2294900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7DC60E-2B5E-4BD6-835D-99F0D6F30277}"/>
              </a:ext>
            </a:extLst>
          </p:cNvPr>
          <p:cNvSpPr>
            <a:spLocks noGrp="1"/>
          </p:cNvSpPr>
          <p:nvPr>
            <p:ph type="title"/>
          </p:nvPr>
        </p:nvSpPr>
        <p:spPr/>
        <p:txBody>
          <a:bodyPr/>
          <a:lstStyle/>
          <a:p>
            <a:r>
              <a:rPr lang="cs-CZ"/>
              <a:t>Kliknutím lze upravit styl.</a:t>
            </a:r>
            <a:endParaRPr lang="en-US"/>
          </a:p>
        </p:txBody>
      </p:sp>
      <p:sp>
        <p:nvSpPr>
          <p:cNvPr id="3" name="Zástupný symbol pro svislý text 2">
            <a:extLst>
              <a:ext uri="{FF2B5EF4-FFF2-40B4-BE49-F238E27FC236}">
                <a16:creationId xmlns:a16="http://schemas.microsoft.com/office/drawing/2014/main" id="{E86187E7-2E46-4A78-ADDF-308E1DE08210}"/>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E9DF9999-A15E-4182-A4F0-8D87962AF4A0}"/>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5" name="Zástupný symbol pro zápatí 4">
            <a:extLst>
              <a:ext uri="{FF2B5EF4-FFF2-40B4-BE49-F238E27FC236}">
                <a16:creationId xmlns:a16="http://schemas.microsoft.com/office/drawing/2014/main" id="{CFB1A2EF-B481-40E1-B0EC-C44260B25E18}"/>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3738D441-4D63-4BE7-9A13-CE974AF6A75D}"/>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3917238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23E608A-34AC-4765-AB37-BDC13BB6496F}"/>
              </a:ext>
            </a:extLst>
          </p:cNvPr>
          <p:cNvSpPr>
            <a:spLocks noGrp="1"/>
          </p:cNvSpPr>
          <p:nvPr>
            <p:ph type="title" orient="vert"/>
          </p:nvPr>
        </p:nvSpPr>
        <p:spPr>
          <a:xfrm>
            <a:off x="8724900" y="365125"/>
            <a:ext cx="2628900" cy="5811838"/>
          </a:xfrm>
        </p:spPr>
        <p:txBody>
          <a:bodyPr vert="eaVert"/>
          <a:lstStyle/>
          <a:p>
            <a:r>
              <a:rPr lang="cs-CZ"/>
              <a:t>Kliknutím lze upravit styl.</a:t>
            </a:r>
            <a:endParaRPr lang="en-US"/>
          </a:p>
        </p:txBody>
      </p:sp>
      <p:sp>
        <p:nvSpPr>
          <p:cNvPr id="3" name="Zástupný symbol pro svislý text 2">
            <a:extLst>
              <a:ext uri="{FF2B5EF4-FFF2-40B4-BE49-F238E27FC236}">
                <a16:creationId xmlns:a16="http://schemas.microsoft.com/office/drawing/2014/main" id="{C5B1E3A4-C439-40CC-AB59-C1008DCDF48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EEE6CFC0-6A6E-464D-B77F-5A27ACB2CD9D}"/>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5" name="Zástupný symbol pro zápatí 4">
            <a:extLst>
              <a:ext uri="{FF2B5EF4-FFF2-40B4-BE49-F238E27FC236}">
                <a16:creationId xmlns:a16="http://schemas.microsoft.com/office/drawing/2014/main" id="{9D4C3938-116D-4D36-8D47-A638ABAA395D}"/>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61F36CEF-E999-40CC-914D-2E4649FC865E}"/>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2158438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AF5C0D-84B6-40BE-B475-82BADCB93E21}"/>
              </a:ext>
            </a:extLst>
          </p:cNvPr>
          <p:cNvSpPr>
            <a:spLocks noGrp="1"/>
          </p:cNvSpPr>
          <p:nvPr>
            <p:ph type="title"/>
          </p:nvPr>
        </p:nvSpPr>
        <p:spPr/>
        <p:txBody>
          <a:bodyPr/>
          <a:lstStyle/>
          <a:p>
            <a:r>
              <a:rPr lang="cs-CZ"/>
              <a:t>Kliknutím lze upravit styl.</a:t>
            </a:r>
            <a:endParaRPr lang="en-US"/>
          </a:p>
        </p:txBody>
      </p:sp>
      <p:sp>
        <p:nvSpPr>
          <p:cNvPr id="3" name="Zástupný obsah 2">
            <a:extLst>
              <a:ext uri="{FF2B5EF4-FFF2-40B4-BE49-F238E27FC236}">
                <a16:creationId xmlns:a16="http://schemas.microsoft.com/office/drawing/2014/main" id="{E92E52E8-7F9B-4334-B96D-A402020A00DA}"/>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5E6F1CBB-A0AA-4195-A198-325E35525F11}"/>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5" name="Zástupný symbol pro zápatí 4">
            <a:extLst>
              <a:ext uri="{FF2B5EF4-FFF2-40B4-BE49-F238E27FC236}">
                <a16:creationId xmlns:a16="http://schemas.microsoft.com/office/drawing/2014/main" id="{30EC1172-877C-4AA8-B638-B9B66D17BE33}"/>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0D55622D-CE5F-42CA-9EDF-108BCDFDCA5A}"/>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1392553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2518CE-446B-4250-A0B3-9E61C3DF06F4}"/>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a:p>
        </p:txBody>
      </p:sp>
      <p:sp>
        <p:nvSpPr>
          <p:cNvPr id="3" name="Zástupný text 2">
            <a:extLst>
              <a:ext uri="{FF2B5EF4-FFF2-40B4-BE49-F238E27FC236}">
                <a16:creationId xmlns:a16="http://schemas.microsoft.com/office/drawing/2014/main" id="{7FF73698-5723-4492-B023-DFF92F9DF3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B3D43EAB-F63D-4C4A-9DB4-2BC54A86735A}"/>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5" name="Zástupný symbol pro zápatí 4">
            <a:extLst>
              <a:ext uri="{FF2B5EF4-FFF2-40B4-BE49-F238E27FC236}">
                <a16:creationId xmlns:a16="http://schemas.microsoft.com/office/drawing/2014/main" id="{EF7D0A49-F618-42F6-9459-F14030B6849F}"/>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DB79646F-B2CD-403E-96FB-1014020A1EEF}"/>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4280724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8B80AC-A32F-4070-98A7-0E9CA3F1F0CD}"/>
              </a:ext>
            </a:extLst>
          </p:cNvPr>
          <p:cNvSpPr>
            <a:spLocks noGrp="1"/>
          </p:cNvSpPr>
          <p:nvPr>
            <p:ph type="title"/>
          </p:nvPr>
        </p:nvSpPr>
        <p:spPr/>
        <p:txBody>
          <a:bodyPr/>
          <a:lstStyle/>
          <a:p>
            <a:r>
              <a:rPr lang="cs-CZ"/>
              <a:t>Kliknutím lze upravit styl.</a:t>
            </a:r>
            <a:endParaRPr lang="en-US"/>
          </a:p>
        </p:txBody>
      </p:sp>
      <p:sp>
        <p:nvSpPr>
          <p:cNvPr id="3" name="Zástupný obsah 2">
            <a:extLst>
              <a:ext uri="{FF2B5EF4-FFF2-40B4-BE49-F238E27FC236}">
                <a16:creationId xmlns:a16="http://schemas.microsoft.com/office/drawing/2014/main" id="{0CC445BE-A427-48CF-B66E-679F963417D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obsah 3">
            <a:extLst>
              <a:ext uri="{FF2B5EF4-FFF2-40B4-BE49-F238E27FC236}">
                <a16:creationId xmlns:a16="http://schemas.microsoft.com/office/drawing/2014/main" id="{72A1F89D-0A93-498E-8834-20E5EDDE64B2}"/>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datum 4">
            <a:extLst>
              <a:ext uri="{FF2B5EF4-FFF2-40B4-BE49-F238E27FC236}">
                <a16:creationId xmlns:a16="http://schemas.microsoft.com/office/drawing/2014/main" id="{4EC9BF4F-A565-4407-B165-5DB694F822BB}"/>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6" name="Zástupný symbol pro zápatí 5">
            <a:extLst>
              <a:ext uri="{FF2B5EF4-FFF2-40B4-BE49-F238E27FC236}">
                <a16:creationId xmlns:a16="http://schemas.microsoft.com/office/drawing/2014/main" id="{B678DEC8-CAFB-4706-9CA6-992B0469D50F}"/>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id="{F1A12A8A-86F5-43AE-8386-B5AA1C879538}"/>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2279229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3C9CAD-AC25-4D16-99A7-53DF0E5623D8}"/>
              </a:ext>
            </a:extLst>
          </p:cNvPr>
          <p:cNvSpPr>
            <a:spLocks noGrp="1"/>
          </p:cNvSpPr>
          <p:nvPr>
            <p:ph type="title"/>
          </p:nvPr>
        </p:nvSpPr>
        <p:spPr>
          <a:xfrm>
            <a:off x="839788" y="365125"/>
            <a:ext cx="10515600" cy="1325563"/>
          </a:xfrm>
        </p:spPr>
        <p:txBody>
          <a:bodyPr/>
          <a:lstStyle/>
          <a:p>
            <a:r>
              <a:rPr lang="cs-CZ"/>
              <a:t>Kliknutím lze upravit styl.</a:t>
            </a:r>
            <a:endParaRPr lang="en-US"/>
          </a:p>
        </p:txBody>
      </p:sp>
      <p:sp>
        <p:nvSpPr>
          <p:cNvPr id="3" name="Zástupný text 2">
            <a:extLst>
              <a:ext uri="{FF2B5EF4-FFF2-40B4-BE49-F238E27FC236}">
                <a16:creationId xmlns:a16="http://schemas.microsoft.com/office/drawing/2014/main" id="{57F45D22-AC93-4B8C-B1F4-5F76D1B60D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8F9672D-BCF4-4887-A282-311C22A20010}"/>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text 4">
            <a:extLst>
              <a:ext uri="{FF2B5EF4-FFF2-40B4-BE49-F238E27FC236}">
                <a16:creationId xmlns:a16="http://schemas.microsoft.com/office/drawing/2014/main" id="{1435302A-C65A-4707-82B0-29C1998694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6557E023-59D5-43E6-82F5-FE30EBE46DA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Zástupný symbol pro datum 6">
            <a:extLst>
              <a:ext uri="{FF2B5EF4-FFF2-40B4-BE49-F238E27FC236}">
                <a16:creationId xmlns:a16="http://schemas.microsoft.com/office/drawing/2014/main" id="{91DEE1FE-230D-4A96-ADFB-CE013489DC30}"/>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8" name="Zástupný symbol pro zápatí 7">
            <a:extLst>
              <a:ext uri="{FF2B5EF4-FFF2-40B4-BE49-F238E27FC236}">
                <a16:creationId xmlns:a16="http://schemas.microsoft.com/office/drawing/2014/main" id="{D987DE61-B9A8-4D24-9524-0AF7C2135587}"/>
              </a:ext>
            </a:extLst>
          </p:cNvPr>
          <p:cNvSpPr>
            <a:spLocks noGrp="1"/>
          </p:cNvSpPr>
          <p:nvPr>
            <p:ph type="ftr" sz="quarter" idx="11"/>
          </p:nvPr>
        </p:nvSpPr>
        <p:spPr/>
        <p:txBody>
          <a:bodyPr/>
          <a:lstStyle/>
          <a:p>
            <a:endParaRPr lang="en-US"/>
          </a:p>
        </p:txBody>
      </p:sp>
      <p:sp>
        <p:nvSpPr>
          <p:cNvPr id="9" name="Zástupný symbol pro číslo snímku 8">
            <a:extLst>
              <a:ext uri="{FF2B5EF4-FFF2-40B4-BE49-F238E27FC236}">
                <a16:creationId xmlns:a16="http://schemas.microsoft.com/office/drawing/2014/main" id="{CFBE028A-C577-4C20-928E-17D15566038E}"/>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1234580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591C3F-ED72-43D0-A8BE-E8A44FF9B951}"/>
              </a:ext>
            </a:extLst>
          </p:cNvPr>
          <p:cNvSpPr>
            <a:spLocks noGrp="1"/>
          </p:cNvSpPr>
          <p:nvPr>
            <p:ph type="title"/>
          </p:nvPr>
        </p:nvSpPr>
        <p:spPr/>
        <p:txBody>
          <a:bodyPr/>
          <a:lstStyle/>
          <a:p>
            <a:r>
              <a:rPr lang="cs-CZ"/>
              <a:t>Kliknutím lze upravit styl.</a:t>
            </a:r>
            <a:endParaRPr lang="en-US"/>
          </a:p>
        </p:txBody>
      </p:sp>
      <p:sp>
        <p:nvSpPr>
          <p:cNvPr id="3" name="Zástupný symbol pro datum 2">
            <a:extLst>
              <a:ext uri="{FF2B5EF4-FFF2-40B4-BE49-F238E27FC236}">
                <a16:creationId xmlns:a16="http://schemas.microsoft.com/office/drawing/2014/main" id="{C35362D8-5FA1-49A8-855F-EF33FF10CCE5}"/>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4" name="Zástupný symbol pro zápatí 3">
            <a:extLst>
              <a:ext uri="{FF2B5EF4-FFF2-40B4-BE49-F238E27FC236}">
                <a16:creationId xmlns:a16="http://schemas.microsoft.com/office/drawing/2014/main" id="{26274431-05EF-4982-B7DD-3764D3FD9BCD}"/>
              </a:ext>
            </a:extLst>
          </p:cNvPr>
          <p:cNvSpPr>
            <a:spLocks noGrp="1"/>
          </p:cNvSpPr>
          <p:nvPr>
            <p:ph type="ftr" sz="quarter" idx="11"/>
          </p:nvPr>
        </p:nvSpPr>
        <p:spPr/>
        <p:txBody>
          <a:bodyPr/>
          <a:lstStyle/>
          <a:p>
            <a:endParaRPr lang="en-US"/>
          </a:p>
        </p:txBody>
      </p:sp>
      <p:sp>
        <p:nvSpPr>
          <p:cNvPr id="5" name="Zástupný symbol pro číslo snímku 4">
            <a:extLst>
              <a:ext uri="{FF2B5EF4-FFF2-40B4-BE49-F238E27FC236}">
                <a16:creationId xmlns:a16="http://schemas.microsoft.com/office/drawing/2014/main" id="{AA2AA218-F239-45B6-A987-EB5E27E26F6B}"/>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4171108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FADD925-9151-4AFA-AA08-F514EDE8EAA3}"/>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3" name="Zástupný symbol pro zápatí 2">
            <a:extLst>
              <a:ext uri="{FF2B5EF4-FFF2-40B4-BE49-F238E27FC236}">
                <a16:creationId xmlns:a16="http://schemas.microsoft.com/office/drawing/2014/main" id="{B8A0F061-D995-47DA-B57F-8B9371DC640C}"/>
              </a:ext>
            </a:extLst>
          </p:cNvPr>
          <p:cNvSpPr>
            <a:spLocks noGrp="1"/>
          </p:cNvSpPr>
          <p:nvPr>
            <p:ph type="ftr" sz="quarter" idx="11"/>
          </p:nvPr>
        </p:nvSpPr>
        <p:spPr/>
        <p:txBody>
          <a:bodyPr/>
          <a:lstStyle/>
          <a:p>
            <a:endParaRPr lang="en-US"/>
          </a:p>
        </p:txBody>
      </p:sp>
      <p:sp>
        <p:nvSpPr>
          <p:cNvPr id="4" name="Zástupný symbol pro číslo snímku 3">
            <a:extLst>
              <a:ext uri="{FF2B5EF4-FFF2-40B4-BE49-F238E27FC236}">
                <a16:creationId xmlns:a16="http://schemas.microsoft.com/office/drawing/2014/main" id="{25D3C375-E039-4A59-8C98-7971DFB16C23}"/>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3839412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177BD7-ECA3-4F05-9ED6-E87F17F5EC4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Zástupný obsah 2">
            <a:extLst>
              <a:ext uri="{FF2B5EF4-FFF2-40B4-BE49-F238E27FC236}">
                <a16:creationId xmlns:a16="http://schemas.microsoft.com/office/drawing/2014/main" id="{350FF221-E724-412B-A73F-C317DAA316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text 3">
            <a:extLst>
              <a:ext uri="{FF2B5EF4-FFF2-40B4-BE49-F238E27FC236}">
                <a16:creationId xmlns:a16="http://schemas.microsoft.com/office/drawing/2014/main" id="{22019A54-0A3C-4AA1-BAC8-1761DE4120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0DE82AF-4B81-4D85-B464-3BEDB794AC6E}"/>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6" name="Zástupný symbol pro zápatí 5">
            <a:extLst>
              <a:ext uri="{FF2B5EF4-FFF2-40B4-BE49-F238E27FC236}">
                <a16:creationId xmlns:a16="http://schemas.microsoft.com/office/drawing/2014/main" id="{6A5E1A44-2C68-4D58-ACF0-DD5DB7A0C775}"/>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id="{8CFEC0D8-4C14-4DCD-A2F6-68DFEFBDF438}"/>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417092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352949-44F0-458F-B118-FE0F5F1F302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Zástupný symbol obrázku 2">
            <a:extLst>
              <a:ext uri="{FF2B5EF4-FFF2-40B4-BE49-F238E27FC236}">
                <a16:creationId xmlns:a16="http://schemas.microsoft.com/office/drawing/2014/main" id="{317EC371-8EDB-4D35-AC99-09798E2FBA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Zástupný text 3">
            <a:extLst>
              <a:ext uri="{FF2B5EF4-FFF2-40B4-BE49-F238E27FC236}">
                <a16:creationId xmlns:a16="http://schemas.microsoft.com/office/drawing/2014/main" id="{F6F90055-8414-4A38-83F4-48E846872D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8494A71-1EB7-4261-AFC7-99D861E2BDE6}"/>
              </a:ext>
            </a:extLst>
          </p:cNvPr>
          <p:cNvSpPr>
            <a:spLocks noGrp="1"/>
          </p:cNvSpPr>
          <p:nvPr>
            <p:ph type="dt" sz="half" idx="10"/>
          </p:nvPr>
        </p:nvSpPr>
        <p:spPr/>
        <p:txBody>
          <a:bodyPr/>
          <a:lstStyle/>
          <a:p>
            <a:fld id="{08700FE5-A59E-42CD-95CD-CC10020D8C49}" type="datetimeFigureOut">
              <a:rPr lang="en-US" smtClean="0"/>
              <a:t>5/25/2023</a:t>
            </a:fld>
            <a:endParaRPr lang="en-US"/>
          </a:p>
        </p:txBody>
      </p:sp>
      <p:sp>
        <p:nvSpPr>
          <p:cNvPr id="6" name="Zástupný symbol pro zápatí 5">
            <a:extLst>
              <a:ext uri="{FF2B5EF4-FFF2-40B4-BE49-F238E27FC236}">
                <a16:creationId xmlns:a16="http://schemas.microsoft.com/office/drawing/2014/main" id="{8B1D4554-986E-4FEF-A26F-C5FCCEB2A6B7}"/>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id="{ED541DD3-DBBA-4113-9D1D-A10BF5C384EA}"/>
              </a:ext>
            </a:extLst>
          </p:cNvPr>
          <p:cNvSpPr>
            <a:spLocks noGrp="1"/>
          </p:cNvSpPr>
          <p:nvPr>
            <p:ph type="sldNum" sz="quarter" idx="12"/>
          </p:nvPr>
        </p:nvSpPr>
        <p:spPr/>
        <p:txBody>
          <a:bodyPr/>
          <a:lstStyle/>
          <a:p>
            <a:fld id="{EEBE8553-EEAA-429A-B92B-D39AF52F59FB}" type="slidenum">
              <a:rPr lang="en-US" smtClean="0"/>
              <a:t>‹#›</a:t>
            </a:fld>
            <a:endParaRPr lang="en-US"/>
          </a:p>
        </p:txBody>
      </p:sp>
    </p:spTree>
    <p:extLst>
      <p:ext uri="{BB962C8B-B14F-4D97-AF65-F5344CB8AC3E}">
        <p14:creationId xmlns:p14="http://schemas.microsoft.com/office/powerpoint/2010/main" val="56890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7A30C3D5-171A-4B50-828A-5EA3C288F7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a:p>
        </p:txBody>
      </p:sp>
      <p:sp>
        <p:nvSpPr>
          <p:cNvPr id="3" name="Zástupný text 2">
            <a:extLst>
              <a:ext uri="{FF2B5EF4-FFF2-40B4-BE49-F238E27FC236}">
                <a16:creationId xmlns:a16="http://schemas.microsoft.com/office/drawing/2014/main" id="{320868B2-8236-48F2-BEF1-9352659AAA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A1C24C55-EFE8-44CD-A508-2E28C7A51D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700FE5-A59E-42CD-95CD-CC10020D8C49}" type="datetimeFigureOut">
              <a:rPr lang="en-US" smtClean="0"/>
              <a:t>5/25/2023</a:t>
            </a:fld>
            <a:endParaRPr lang="en-US"/>
          </a:p>
        </p:txBody>
      </p:sp>
      <p:sp>
        <p:nvSpPr>
          <p:cNvPr id="5" name="Zástupný symbol pro zápatí 4">
            <a:extLst>
              <a:ext uri="{FF2B5EF4-FFF2-40B4-BE49-F238E27FC236}">
                <a16:creationId xmlns:a16="http://schemas.microsoft.com/office/drawing/2014/main" id="{62E5CAF8-521A-4255-A411-E21BE25B71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Zástupný symbol pro číslo snímku 5">
            <a:extLst>
              <a:ext uri="{FF2B5EF4-FFF2-40B4-BE49-F238E27FC236}">
                <a16:creationId xmlns:a16="http://schemas.microsoft.com/office/drawing/2014/main" id="{7ED926D6-3BFD-4CA8-99A2-9D42A14187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BE8553-EEAA-429A-B92B-D39AF52F59FB}" type="slidenum">
              <a:rPr lang="en-US" smtClean="0"/>
              <a:t>‹#›</a:t>
            </a:fld>
            <a:endParaRPr lang="en-US"/>
          </a:p>
        </p:txBody>
      </p:sp>
    </p:spTree>
    <p:extLst>
      <p:ext uri="{BB962C8B-B14F-4D97-AF65-F5344CB8AC3E}">
        <p14:creationId xmlns:p14="http://schemas.microsoft.com/office/powerpoint/2010/main" val="1121647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gif"/><Relationship Id="rId7" Type="http://schemas.openxmlformats.org/officeDocument/2006/relationships/image" Target="../media/image24.JPG"/><Relationship Id="rId2" Type="http://schemas.openxmlformats.org/officeDocument/2006/relationships/image" Target="../media/image32.gif"/><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2.gif"/><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35.PNG"/><Relationship Id="rId4" Type="http://schemas.openxmlformats.org/officeDocument/2006/relationships/image" Target="../media/image38.png"/><Relationship Id="rId9"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2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0.png"/><Relationship Id="rId12" Type="http://schemas.openxmlformats.org/officeDocument/2006/relationships/image" Target="../media/image48.jpe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7.jpeg"/><Relationship Id="rId5" Type="http://schemas.openxmlformats.org/officeDocument/2006/relationships/image" Target="../media/image38.png"/><Relationship Id="rId10" Type="http://schemas.openxmlformats.org/officeDocument/2006/relationships/image" Target="../media/image41.png"/><Relationship Id="rId4" Type="http://schemas.openxmlformats.org/officeDocument/2006/relationships/image" Target="../media/image46.gif"/><Relationship Id="rId9"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2.PNG"/><Relationship Id="rId5" Type="http://schemas.openxmlformats.org/officeDocument/2006/relationships/image" Target="../media/image37.pn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video" Target="../media/media2.mp4"/><Relationship Id="rId7" Type="http://schemas.openxmlformats.org/officeDocument/2006/relationships/hyperlink" Target="http://physiome.cz/apps/IronMetabolism/?" TargetMode="External"/><Relationship Id="rId2" Type="http://schemas.microsoft.com/office/2007/relationships/media" Target="../media/media2.mp4"/><Relationship Id="rId1" Type="http://schemas.openxmlformats.org/officeDocument/2006/relationships/tags" Target="../tags/tag2.xml"/><Relationship Id="rId6" Type="http://schemas.openxmlformats.org/officeDocument/2006/relationships/image" Target="../media/image52.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video" Target="../media/media3.mp4"/><Relationship Id="rId7" Type="http://schemas.openxmlformats.org/officeDocument/2006/relationships/hyperlink" Target="http://www.physiome.cz/apps/Nephron/" TargetMode="External"/><Relationship Id="rId2" Type="http://schemas.microsoft.com/office/2007/relationships/media" Target="../media/media3.mp4"/><Relationship Id="rId1" Type="http://schemas.openxmlformats.org/officeDocument/2006/relationships/tags" Target="../tags/tag3.xml"/><Relationship Id="rId6" Type="http://schemas.openxmlformats.org/officeDocument/2006/relationships/image" Target="../media/image53.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video" Target="../media/media4.mp4"/><Relationship Id="rId7" Type="http://schemas.openxmlformats.org/officeDocument/2006/relationships/hyperlink" Target="http://www.physiome.cz/apps/pvloops/" TargetMode="External"/><Relationship Id="rId2" Type="http://schemas.microsoft.com/office/2007/relationships/media" Target="../media/media4.mp4"/><Relationship Id="rId1" Type="http://schemas.openxmlformats.org/officeDocument/2006/relationships/tags" Target="../tags/tag4.xml"/><Relationship Id="rId6" Type="http://schemas.openxmlformats.org/officeDocument/2006/relationships/image" Target="../media/image54.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1.xml"/><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57.GIF"/><Relationship Id="rId5" Type="http://schemas.openxmlformats.org/officeDocument/2006/relationships/image" Target="../media/image56.GIF"/><Relationship Id="rId4" Type="http://schemas.openxmlformats.org/officeDocument/2006/relationships/image" Target="../media/image55.GIF"/><Relationship Id="rId9" Type="http://schemas.openxmlformats.org/officeDocument/2006/relationships/image" Target="../media/image58.GIF"/></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C62816-87DD-4585-925F-11F0D3A3B9CD}"/>
              </a:ext>
            </a:extLst>
          </p:cNvPr>
          <p:cNvSpPr>
            <a:spLocks noGrp="1"/>
          </p:cNvSpPr>
          <p:nvPr>
            <p:ph type="ctrTitle"/>
          </p:nvPr>
        </p:nvSpPr>
        <p:spPr>
          <a:xfrm>
            <a:off x="541935" y="-76641"/>
            <a:ext cx="10847906" cy="1677872"/>
          </a:xfrm>
        </p:spPr>
        <p:txBody>
          <a:bodyPr>
            <a:noAutofit/>
          </a:bodyPr>
          <a:lstStyle/>
          <a:p>
            <a:r>
              <a:rPr lang="cs-CZ" sz="4800" dirty="0">
                <a:effectLst/>
              </a:rPr>
              <a:t>Projekt "umělého člověka" </a:t>
            </a:r>
            <a:br>
              <a:rPr lang="cs-CZ" sz="4800" dirty="0">
                <a:effectLst/>
              </a:rPr>
            </a:br>
            <a:r>
              <a:rPr lang="cs-CZ" sz="4800" dirty="0">
                <a:effectLst/>
              </a:rPr>
              <a:t>(</a:t>
            </a:r>
            <a:r>
              <a:rPr lang="cs-CZ" sz="4800" dirty="0" err="1">
                <a:effectLst/>
              </a:rPr>
              <a:t>egolem</a:t>
            </a:r>
            <a:r>
              <a:rPr lang="cs-CZ" sz="4800" dirty="0">
                <a:effectLst/>
              </a:rPr>
              <a:t>) a webové simulátory (</a:t>
            </a:r>
            <a:r>
              <a:rPr lang="cs-CZ" sz="4800" dirty="0" err="1">
                <a:effectLst/>
              </a:rPr>
              <a:t>bodylight</a:t>
            </a:r>
            <a:r>
              <a:rPr lang="cs-CZ" sz="4800" dirty="0">
                <a:effectLst/>
              </a:rPr>
              <a:t>)</a:t>
            </a:r>
          </a:p>
        </p:txBody>
      </p:sp>
      <p:sp>
        <p:nvSpPr>
          <p:cNvPr id="3" name="Podnadpis 2">
            <a:extLst>
              <a:ext uri="{FF2B5EF4-FFF2-40B4-BE49-F238E27FC236}">
                <a16:creationId xmlns:a16="http://schemas.microsoft.com/office/drawing/2014/main" id="{39200EEC-33C2-4B05-9ABA-02A9F348B677}"/>
              </a:ext>
            </a:extLst>
          </p:cNvPr>
          <p:cNvSpPr>
            <a:spLocks noGrp="1"/>
          </p:cNvSpPr>
          <p:nvPr>
            <p:ph type="subTitle" idx="1"/>
          </p:nvPr>
        </p:nvSpPr>
        <p:spPr>
          <a:xfrm>
            <a:off x="1524000" y="5631566"/>
            <a:ext cx="9144000" cy="381178"/>
          </a:xfrm>
        </p:spPr>
        <p:txBody>
          <a:bodyPr>
            <a:noAutofit/>
          </a:bodyPr>
          <a:lstStyle/>
          <a:p>
            <a:r>
              <a:rPr lang="cs-CZ" dirty="0"/>
              <a:t>Doc. MUDr. Jiří Kofránek, CSc. </a:t>
            </a:r>
          </a:p>
          <a:p>
            <a:r>
              <a:rPr lang="cs-CZ" dirty="0"/>
              <a:t>Mgr. Tomáš Kulhánek, Ph.D.</a:t>
            </a:r>
            <a:endParaRPr lang="en-US" dirty="0"/>
          </a:p>
        </p:txBody>
      </p:sp>
      <p:grpSp>
        <p:nvGrpSpPr>
          <p:cNvPr id="11" name="Skupina 10">
            <a:extLst>
              <a:ext uri="{FF2B5EF4-FFF2-40B4-BE49-F238E27FC236}">
                <a16:creationId xmlns:a16="http://schemas.microsoft.com/office/drawing/2014/main" id="{FC2D92F5-E01E-F002-BA28-DFBA89ECBCF7}"/>
              </a:ext>
            </a:extLst>
          </p:cNvPr>
          <p:cNvGrpSpPr/>
          <p:nvPr/>
        </p:nvGrpSpPr>
        <p:grpSpPr>
          <a:xfrm>
            <a:off x="4034230" y="1601231"/>
            <a:ext cx="3863316" cy="3862239"/>
            <a:chOff x="4189327" y="1999268"/>
            <a:chExt cx="3741655" cy="3741655"/>
          </a:xfrm>
        </p:grpSpPr>
        <p:pic>
          <p:nvPicPr>
            <p:cNvPr id="1026" name="Picture 2" descr="Návod pro Dotykový tablet Lenovo TAB M8 LTE šedý (8&quot;, 32 GB, WF, BT,  4G/LTE, GPS, Android 10) | EURONICS">
              <a:extLst>
                <a:ext uri="{FF2B5EF4-FFF2-40B4-BE49-F238E27FC236}">
                  <a16:creationId xmlns:a16="http://schemas.microsoft.com/office/drawing/2014/main" id="{CB01EF2A-B80E-1E9E-783E-B5F2DD07B7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9327" y="1999268"/>
              <a:ext cx="3741655" cy="3741655"/>
            </a:xfrm>
            <a:prstGeom prst="rect">
              <a:avLst/>
            </a:prstGeom>
            <a:noFill/>
            <a:extLst>
              <a:ext uri="{909E8E84-426E-40DD-AFC4-6F175D3DCCD1}">
                <a14:hiddenFill xmlns:a14="http://schemas.microsoft.com/office/drawing/2010/main">
                  <a:solidFill>
                    <a:srgbClr val="FFFFFF"/>
                  </a:solidFill>
                </a14:hiddenFill>
              </a:ext>
            </a:extLst>
          </p:spPr>
        </p:pic>
        <p:sp>
          <p:nvSpPr>
            <p:cNvPr id="10" name="Obdélník 9">
              <a:extLst>
                <a:ext uri="{FF2B5EF4-FFF2-40B4-BE49-F238E27FC236}">
                  <a16:creationId xmlns:a16="http://schemas.microsoft.com/office/drawing/2014/main" id="{CE255B7E-01AF-A2D8-8399-3734AD74E308}"/>
                </a:ext>
              </a:extLst>
            </p:cNvPr>
            <p:cNvSpPr/>
            <p:nvPr/>
          </p:nvSpPr>
          <p:spPr>
            <a:xfrm>
              <a:off x="5043340" y="2238866"/>
              <a:ext cx="2026763" cy="3252247"/>
            </a:xfrm>
            <a:prstGeom prst="rect">
              <a:avLst/>
            </a:prstGeom>
            <a:solidFill>
              <a:srgbClr val="FEFEF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9" name="Obrázek 8">
            <a:extLst>
              <a:ext uri="{FF2B5EF4-FFF2-40B4-BE49-F238E27FC236}">
                <a16:creationId xmlns:a16="http://schemas.microsoft.com/office/drawing/2014/main" id="{3895E7B3-AB24-9622-7702-BC1835324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0614" y="1987730"/>
            <a:ext cx="2158730" cy="2882540"/>
          </a:xfrm>
          <a:prstGeom prst="rect">
            <a:avLst/>
          </a:prstGeom>
        </p:spPr>
      </p:pic>
      <p:pic>
        <p:nvPicPr>
          <p:cNvPr id="12" name="Picture 4">
            <a:extLst>
              <a:ext uri="{FF2B5EF4-FFF2-40B4-BE49-F238E27FC236}">
                <a16:creationId xmlns:a16="http://schemas.microsoft.com/office/drawing/2014/main" id="{8DBF0FB6-18E5-223E-6125-FA54D199E3B3}"/>
              </a:ext>
            </a:extLst>
          </p:cNvPr>
          <p:cNvPicPr>
            <a:picLocks noChangeAspect="1"/>
          </p:cNvPicPr>
          <p:nvPr/>
        </p:nvPicPr>
        <p:blipFill>
          <a:blip r:embed="rId4">
            <a:clrChange>
              <a:clrFrom>
                <a:srgbClr val="FFFFFF"/>
              </a:clrFrom>
              <a:clrTo>
                <a:srgbClr val="FFFFFF">
                  <a:alpha val="0"/>
                </a:srgbClr>
              </a:clrTo>
            </a:clrChange>
            <a:duotone>
              <a:schemeClr val="accent2">
                <a:shade val="45000"/>
                <a:satMod val="135000"/>
              </a:schemeClr>
              <a:prstClr val="white"/>
            </a:duotone>
          </a:blip>
          <a:stretch>
            <a:fillRect/>
          </a:stretch>
        </p:blipFill>
        <p:spPr>
          <a:xfrm>
            <a:off x="2310578" y="3224564"/>
            <a:ext cx="1282762" cy="1249587"/>
          </a:xfrm>
          <a:prstGeom prst="rect">
            <a:avLst/>
          </a:prstGeom>
        </p:spPr>
      </p:pic>
      <p:pic>
        <p:nvPicPr>
          <p:cNvPr id="13" name="Picture 5" descr="Icon&#10;&#10;Description automatically generated">
            <a:extLst>
              <a:ext uri="{FF2B5EF4-FFF2-40B4-BE49-F238E27FC236}">
                <a16:creationId xmlns:a16="http://schemas.microsoft.com/office/drawing/2014/main" id="{ECBD388B-5D89-8814-F4CE-972DAB5674AF}"/>
              </a:ext>
            </a:extLst>
          </p:cNvPr>
          <p:cNvPicPr>
            <a:picLocks noChangeAspect="1"/>
          </p:cNvPicPr>
          <p:nvPr/>
        </p:nvPicPr>
        <p:blipFill>
          <a:blip r:embed="rId5">
            <a:clrChange>
              <a:clrFrom>
                <a:srgbClr val="FFFFFF"/>
              </a:clrFrom>
              <a:clrTo>
                <a:srgbClr val="FFFFFF">
                  <a:alpha val="0"/>
                </a:srgbClr>
              </a:clrTo>
            </a:clrChange>
            <a:duotone>
              <a:schemeClr val="accent5">
                <a:shade val="45000"/>
                <a:satMod val="135000"/>
              </a:schemeClr>
              <a:prstClr val="white"/>
            </a:duotone>
          </a:blip>
          <a:stretch>
            <a:fillRect/>
          </a:stretch>
        </p:blipFill>
        <p:spPr>
          <a:xfrm>
            <a:off x="8046184" y="3291015"/>
            <a:ext cx="1466285" cy="1322060"/>
          </a:xfrm>
          <a:prstGeom prst="rect">
            <a:avLst/>
          </a:prstGeom>
        </p:spPr>
      </p:pic>
      <p:sp>
        <p:nvSpPr>
          <p:cNvPr id="14" name="TextovéPole 13">
            <a:extLst>
              <a:ext uri="{FF2B5EF4-FFF2-40B4-BE49-F238E27FC236}">
                <a16:creationId xmlns:a16="http://schemas.microsoft.com/office/drawing/2014/main" id="{803AE791-B49A-E5EC-97C0-6EFF479761AE}"/>
              </a:ext>
            </a:extLst>
          </p:cNvPr>
          <p:cNvSpPr txBox="1"/>
          <p:nvPr/>
        </p:nvSpPr>
        <p:spPr>
          <a:xfrm>
            <a:off x="1842903" y="4474151"/>
            <a:ext cx="2350836" cy="584775"/>
          </a:xfrm>
          <a:prstGeom prst="rect">
            <a:avLst/>
          </a:prstGeom>
          <a:noFill/>
        </p:spPr>
        <p:txBody>
          <a:bodyPr wrap="none" rtlCol="0">
            <a:spAutoFit/>
          </a:bodyPr>
          <a:lstStyle/>
          <a:p>
            <a:r>
              <a:rPr lang="cs-CZ" sz="1600" i="1" dirty="0"/>
              <a:t>Laboratoř </a:t>
            </a:r>
            <a:r>
              <a:rPr lang="cs-CZ" sz="1600" i="1" dirty="0" err="1"/>
              <a:t>biokybernetiky</a:t>
            </a:r>
            <a:endParaRPr lang="cs-CZ" sz="1600" i="1" dirty="0"/>
          </a:p>
          <a:p>
            <a:pPr algn="ctr"/>
            <a:r>
              <a:rPr lang="cs-CZ" sz="1600" i="1" dirty="0"/>
              <a:t>ÚPF 1. LF UK</a:t>
            </a:r>
          </a:p>
        </p:txBody>
      </p:sp>
    </p:spTree>
    <p:extLst>
      <p:ext uri="{BB962C8B-B14F-4D97-AF65-F5344CB8AC3E}">
        <p14:creationId xmlns:p14="http://schemas.microsoft.com/office/powerpoint/2010/main" val="271426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66F54A15-2434-4661-A7FE-64D7FA81CD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4376" y="61475"/>
            <a:ext cx="8949967" cy="6721462"/>
          </a:xfrm>
          <a:prstGeom prst="rect">
            <a:avLst/>
          </a:prstGeom>
        </p:spPr>
      </p:pic>
    </p:spTree>
    <p:extLst>
      <p:ext uri="{BB962C8B-B14F-4D97-AF65-F5344CB8AC3E}">
        <p14:creationId xmlns:p14="http://schemas.microsoft.com/office/powerpoint/2010/main" val="3476976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2847966-2F85-476C-AD72-383765028E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5712" y="0"/>
            <a:ext cx="9300575" cy="6858000"/>
          </a:xfrm>
          <a:prstGeom prst="rect">
            <a:avLst/>
          </a:prstGeom>
        </p:spPr>
      </p:pic>
      <p:pic>
        <p:nvPicPr>
          <p:cNvPr id="6" name="Obrázek 5">
            <a:extLst>
              <a:ext uri="{FF2B5EF4-FFF2-40B4-BE49-F238E27FC236}">
                <a16:creationId xmlns:a16="http://schemas.microsoft.com/office/drawing/2014/main" id="{84DE2E63-4E84-4E3A-B19F-ED4B2566B8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84" y="0"/>
            <a:ext cx="9384631" cy="6858000"/>
          </a:xfrm>
          <a:prstGeom prst="rect">
            <a:avLst/>
          </a:prstGeom>
        </p:spPr>
      </p:pic>
    </p:spTree>
    <p:extLst>
      <p:ext uri="{BB962C8B-B14F-4D97-AF65-F5344CB8AC3E}">
        <p14:creationId xmlns:p14="http://schemas.microsoft.com/office/powerpoint/2010/main" val="11322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E24C31A8-4416-48D5-8ECE-F21086DFCE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4381" y="0"/>
            <a:ext cx="9134532" cy="6853451"/>
          </a:xfrm>
          <a:prstGeom prst="rect">
            <a:avLst/>
          </a:prstGeom>
        </p:spPr>
      </p:pic>
    </p:spTree>
    <p:extLst>
      <p:ext uri="{BB962C8B-B14F-4D97-AF65-F5344CB8AC3E}">
        <p14:creationId xmlns:p14="http://schemas.microsoft.com/office/powerpoint/2010/main" val="254161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63D9824-8103-4CFC-9D49-C70724CA65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8924" y="0"/>
            <a:ext cx="9234152" cy="6858000"/>
          </a:xfrm>
          <a:prstGeom prst="rect">
            <a:avLst/>
          </a:prstGeom>
        </p:spPr>
      </p:pic>
      <p:pic>
        <p:nvPicPr>
          <p:cNvPr id="4" name="Obrázek 3">
            <a:extLst>
              <a:ext uri="{FF2B5EF4-FFF2-40B4-BE49-F238E27FC236}">
                <a16:creationId xmlns:a16="http://schemas.microsoft.com/office/drawing/2014/main" id="{5FF102F5-8933-486D-BBDC-3522FBAA85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84" y="0"/>
            <a:ext cx="9384631" cy="6858000"/>
          </a:xfrm>
          <a:prstGeom prst="rect">
            <a:avLst/>
          </a:prstGeom>
        </p:spPr>
      </p:pic>
    </p:spTree>
    <p:extLst>
      <p:ext uri="{BB962C8B-B14F-4D97-AF65-F5344CB8AC3E}">
        <p14:creationId xmlns:p14="http://schemas.microsoft.com/office/powerpoint/2010/main" val="23530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14B50733-BE10-4323-810A-FBD9E27B68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0270" y="129720"/>
            <a:ext cx="8971040" cy="6728280"/>
          </a:xfrm>
          <a:prstGeom prst="rect">
            <a:avLst/>
          </a:prstGeom>
        </p:spPr>
      </p:pic>
      <p:pic>
        <p:nvPicPr>
          <p:cNvPr id="7" name="Obrázek 6" descr="Obsah obrázku budova&#10;&#10;Popis byl vytvořen automaticky">
            <a:extLst>
              <a:ext uri="{FF2B5EF4-FFF2-40B4-BE49-F238E27FC236}">
                <a16:creationId xmlns:a16="http://schemas.microsoft.com/office/drawing/2014/main" id="{20D4152C-D208-48E0-8852-699D0DE4AC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7610" y="30225"/>
            <a:ext cx="9103700" cy="6827775"/>
          </a:xfrm>
          <a:prstGeom prst="rect">
            <a:avLst/>
          </a:prstGeom>
        </p:spPr>
      </p:pic>
    </p:spTree>
    <p:extLst>
      <p:ext uri="{BB962C8B-B14F-4D97-AF65-F5344CB8AC3E}">
        <p14:creationId xmlns:p14="http://schemas.microsoft.com/office/powerpoint/2010/main" val="213732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png">
            <a:extLst>
              <a:ext uri="{FF2B5EF4-FFF2-40B4-BE49-F238E27FC236}">
                <a16:creationId xmlns:a16="http://schemas.microsoft.com/office/drawing/2014/main" id="{FDE8739E-61C0-490E-9A17-28B9389CAC12}"/>
              </a:ext>
            </a:extLst>
          </p:cNvPr>
          <p:cNvPicPr/>
          <p:nvPr/>
        </p:nvPicPr>
        <p:blipFill>
          <a:blip r:embed="rId2"/>
          <a:srcRect/>
          <a:stretch>
            <a:fillRect/>
          </a:stretch>
        </p:blipFill>
        <p:spPr>
          <a:xfrm>
            <a:off x="1774210" y="40943"/>
            <a:ext cx="8611736" cy="6817057"/>
          </a:xfrm>
          <a:prstGeom prst="rect">
            <a:avLst/>
          </a:prstGeom>
          <a:ln/>
        </p:spPr>
      </p:pic>
      <p:sp>
        <p:nvSpPr>
          <p:cNvPr id="3" name="Obdélník 2">
            <a:extLst>
              <a:ext uri="{FF2B5EF4-FFF2-40B4-BE49-F238E27FC236}">
                <a16:creationId xmlns:a16="http://schemas.microsoft.com/office/drawing/2014/main" id="{4BE9E1F8-58E1-4B80-BDFA-5CBF9019BFE2}"/>
              </a:ext>
            </a:extLst>
          </p:cNvPr>
          <p:cNvSpPr/>
          <p:nvPr/>
        </p:nvSpPr>
        <p:spPr>
          <a:xfrm>
            <a:off x="1892490" y="4940490"/>
            <a:ext cx="8425217" cy="841611"/>
          </a:xfrm>
          <a:prstGeom prst="rect">
            <a:avLst/>
          </a:prstGeom>
          <a:solidFill>
            <a:srgbClr val="FFF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a:extLst>
              <a:ext uri="{FF2B5EF4-FFF2-40B4-BE49-F238E27FC236}">
                <a16:creationId xmlns:a16="http://schemas.microsoft.com/office/drawing/2014/main" id="{95E519D6-25A5-454F-9A4B-E6B4BE87DF7D}"/>
              </a:ext>
            </a:extLst>
          </p:cNvPr>
          <p:cNvSpPr/>
          <p:nvPr/>
        </p:nvSpPr>
        <p:spPr>
          <a:xfrm>
            <a:off x="2315571" y="5823045"/>
            <a:ext cx="7600094" cy="841611"/>
          </a:xfrm>
          <a:prstGeom prst="rect">
            <a:avLst/>
          </a:prstGeom>
          <a:solidFill>
            <a:srgbClr val="FFF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175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nternet">
            <a:hlinkClick r:id="" action="ppaction://media"/>
            <a:extLst>
              <a:ext uri="{FF2B5EF4-FFF2-40B4-BE49-F238E27FC236}">
                <a16:creationId xmlns:a16="http://schemas.microsoft.com/office/drawing/2014/main" id="{C6E04AF2-38AC-49FC-91C4-A9C5E81C4D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602972" cy="7089172"/>
          </a:xfrm>
          <a:prstGeom prst="rect">
            <a:avLst/>
          </a:prstGeom>
        </p:spPr>
      </p:pic>
      <p:pic>
        <p:nvPicPr>
          <p:cNvPr id="3" name="Obrázek 2">
            <a:extLst>
              <a:ext uri="{FF2B5EF4-FFF2-40B4-BE49-F238E27FC236}">
                <a16:creationId xmlns:a16="http://schemas.microsoft.com/office/drawing/2014/main" id="{FD90D9F1-CEF2-4FE1-9784-11A51D039953}"/>
              </a:ext>
            </a:extLst>
          </p:cNvPr>
          <p:cNvPicPr>
            <a:picLocks noChangeAspect="1"/>
          </p:cNvPicPr>
          <p:nvPr/>
        </p:nvPicPr>
        <p:blipFill>
          <a:blip r:embed="rId5">
            <a:clrChange>
              <a:clrFrom>
                <a:srgbClr val="FFFFFF"/>
              </a:clrFrom>
              <a:clrTo>
                <a:srgbClr val="FFFFFF">
                  <a:alpha val="0"/>
                </a:srgbClr>
              </a:clrTo>
            </a:clrChange>
          </a:blip>
          <a:stretch>
            <a:fillRect/>
          </a:stretch>
        </p:blipFill>
        <p:spPr>
          <a:xfrm flipH="1">
            <a:off x="271338" y="0"/>
            <a:ext cx="2303436" cy="6858000"/>
          </a:xfrm>
          <a:prstGeom prst="rect">
            <a:avLst/>
          </a:prstGeom>
        </p:spPr>
      </p:pic>
      <p:pic>
        <p:nvPicPr>
          <p:cNvPr id="9" name="Obrázek 8">
            <a:extLst>
              <a:ext uri="{FF2B5EF4-FFF2-40B4-BE49-F238E27FC236}">
                <a16:creationId xmlns:a16="http://schemas.microsoft.com/office/drawing/2014/main" id="{4C616FCD-E703-4A87-928F-B08F969F2404}"/>
              </a:ext>
            </a:extLst>
          </p:cNvPr>
          <p:cNvPicPr>
            <a:picLocks noChangeAspect="1"/>
          </p:cNvPicPr>
          <p:nvPr/>
        </p:nvPicPr>
        <p:blipFill>
          <a:blip r:embed="rId6"/>
          <a:stretch>
            <a:fillRect/>
          </a:stretch>
        </p:blipFill>
        <p:spPr>
          <a:xfrm>
            <a:off x="4596276" y="217497"/>
            <a:ext cx="9873600" cy="7405200"/>
          </a:xfrm>
          <a:prstGeom prst="rect">
            <a:avLst/>
          </a:prstGeom>
        </p:spPr>
      </p:pic>
      <p:sp>
        <p:nvSpPr>
          <p:cNvPr id="11" name="TextovéPole 10">
            <a:extLst>
              <a:ext uri="{FF2B5EF4-FFF2-40B4-BE49-F238E27FC236}">
                <a16:creationId xmlns:a16="http://schemas.microsoft.com/office/drawing/2014/main" id="{2997A32E-7D49-4DCD-B85D-785D91F0BF1F}"/>
              </a:ext>
            </a:extLst>
          </p:cNvPr>
          <p:cNvSpPr txBox="1"/>
          <p:nvPr/>
        </p:nvSpPr>
        <p:spPr>
          <a:xfrm>
            <a:off x="2638004" y="679731"/>
            <a:ext cx="2031100" cy="523220"/>
          </a:xfrm>
          <a:prstGeom prst="rect">
            <a:avLst/>
          </a:prstGeom>
          <a:noFill/>
        </p:spPr>
        <p:txBody>
          <a:bodyPr wrap="square" rtlCol="0">
            <a:spAutoFit/>
          </a:bodyPr>
          <a:lstStyle/>
          <a:p>
            <a:r>
              <a:rPr lang="cs-CZ" sz="2800" b="1" dirty="0">
                <a:solidFill>
                  <a:schemeClr val="bg1"/>
                </a:solidFill>
              </a:rPr>
              <a:t>INTERNET</a:t>
            </a:r>
            <a:endParaRPr lang="en-US" sz="2800" b="1" dirty="0">
              <a:solidFill>
                <a:schemeClr val="bg1"/>
              </a:solidFill>
            </a:endParaRPr>
          </a:p>
        </p:txBody>
      </p:sp>
      <p:sp>
        <p:nvSpPr>
          <p:cNvPr id="28" name="TextovéPole 27">
            <a:extLst>
              <a:ext uri="{FF2B5EF4-FFF2-40B4-BE49-F238E27FC236}">
                <a16:creationId xmlns:a16="http://schemas.microsoft.com/office/drawing/2014/main" id="{0FDF1C29-18E7-4D36-8722-3FC27F79DA68}"/>
              </a:ext>
            </a:extLst>
          </p:cNvPr>
          <p:cNvSpPr txBox="1"/>
          <p:nvPr/>
        </p:nvSpPr>
        <p:spPr>
          <a:xfrm>
            <a:off x="2737374" y="2814680"/>
            <a:ext cx="2031100" cy="523220"/>
          </a:xfrm>
          <a:prstGeom prst="rect">
            <a:avLst/>
          </a:prstGeom>
          <a:noFill/>
        </p:spPr>
        <p:txBody>
          <a:bodyPr wrap="square" rtlCol="0">
            <a:spAutoFit/>
          </a:bodyPr>
          <a:lstStyle/>
          <a:p>
            <a:r>
              <a:rPr lang="cs-CZ" sz="2800" b="1" dirty="0">
                <a:solidFill>
                  <a:schemeClr val="bg1"/>
                </a:solidFill>
              </a:rPr>
              <a:t>HYPERTEXT</a:t>
            </a:r>
            <a:endParaRPr lang="en-US" sz="2800" b="1" dirty="0">
              <a:solidFill>
                <a:schemeClr val="bg1"/>
              </a:solidFill>
            </a:endParaRPr>
          </a:p>
        </p:txBody>
      </p:sp>
      <p:sp>
        <p:nvSpPr>
          <p:cNvPr id="29" name="TextovéPole 28">
            <a:extLst>
              <a:ext uri="{FF2B5EF4-FFF2-40B4-BE49-F238E27FC236}">
                <a16:creationId xmlns:a16="http://schemas.microsoft.com/office/drawing/2014/main" id="{0177FD75-112B-4577-BE46-DC43C5669DF6}"/>
              </a:ext>
            </a:extLst>
          </p:cNvPr>
          <p:cNvSpPr txBox="1"/>
          <p:nvPr/>
        </p:nvSpPr>
        <p:spPr>
          <a:xfrm>
            <a:off x="2306918" y="3252586"/>
            <a:ext cx="2396124" cy="1384995"/>
          </a:xfrm>
          <a:prstGeom prst="rect">
            <a:avLst/>
          </a:prstGeom>
          <a:noFill/>
        </p:spPr>
        <p:txBody>
          <a:bodyPr wrap="square" rtlCol="0">
            <a:spAutoFit/>
          </a:bodyPr>
          <a:lstStyle/>
          <a:p>
            <a:pPr algn="ctr"/>
            <a:r>
              <a:rPr lang="cs-CZ" sz="2800" b="1" dirty="0">
                <a:solidFill>
                  <a:schemeClr val="bg1"/>
                </a:solidFill>
              </a:rPr>
              <a:t>+  </a:t>
            </a:r>
          </a:p>
          <a:p>
            <a:r>
              <a:rPr lang="cs-CZ" sz="2800" b="1" dirty="0">
                <a:solidFill>
                  <a:schemeClr val="bg1"/>
                </a:solidFill>
              </a:rPr>
              <a:t>INTERACTIVNÍ MULTIMEDIA</a:t>
            </a:r>
            <a:endParaRPr lang="en-US" sz="2800" b="1" dirty="0">
              <a:solidFill>
                <a:schemeClr val="bg1"/>
              </a:solidFill>
            </a:endParaRPr>
          </a:p>
        </p:txBody>
      </p:sp>
      <p:sp>
        <p:nvSpPr>
          <p:cNvPr id="30" name="TextovéPole 29">
            <a:extLst>
              <a:ext uri="{FF2B5EF4-FFF2-40B4-BE49-F238E27FC236}">
                <a16:creationId xmlns:a16="http://schemas.microsoft.com/office/drawing/2014/main" id="{8A379A1A-D1C6-4259-8324-D270437C870F}"/>
              </a:ext>
            </a:extLst>
          </p:cNvPr>
          <p:cNvSpPr txBox="1"/>
          <p:nvPr/>
        </p:nvSpPr>
        <p:spPr>
          <a:xfrm>
            <a:off x="2224328" y="4608037"/>
            <a:ext cx="2763369" cy="954107"/>
          </a:xfrm>
          <a:prstGeom prst="rect">
            <a:avLst/>
          </a:prstGeom>
          <a:noFill/>
        </p:spPr>
        <p:txBody>
          <a:bodyPr wrap="square" rtlCol="0">
            <a:spAutoFit/>
          </a:bodyPr>
          <a:lstStyle/>
          <a:p>
            <a:pPr algn="ctr"/>
            <a:r>
              <a:rPr lang="cs-CZ" sz="2800" b="1" dirty="0">
                <a:solidFill>
                  <a:schemeClr val="bg1"/>
                </a:solidFill>
              </a:rPr>
              <a:t>+</a:t>
            </a:r>
          </a:p>
          <a:p>
            <a:pPr algn="ctr"/>
            <a:r>
              <a:rPr lang="cs-CZ" sz="2800" b="1" dirty="0">
                <a:solidFill>
                  <a:schemeClr val="bg1"/>
                </a:solidFill>
              </a:rPr>
              <a:t>SIMULACE</a:t>
            </a:r>
            <a:endParaRPr lang="en-US" sz="2800" b="1" dirty="0">
              <a:solidFill>
                <a:schemeClr val="bg1"/>
              </a:solidFill>
            </a:endParaRPr>
          </a:p>
        </p:txBody>
      </p:sp>
      <p:sp>
        <p:nvSpPr>
          <p:cNvPr id="31" name="Title 1">
            <a:extLst>
              <a:ext uri="{FF2B5EF4-FFF2-40B4-BE49-F238E27FC236}">
                <a16:creationId xmlns:a16="http://schemas.microsoft.com/office/drawing/2014/main" id="{EBA3BA13-167B-4C15-AB06-FB7EF6A1ED91}"/>
              </a:ext>
            </a:extLst>
          </p:cNvPr>
          <p:cNvSpPr>
            <a:spLocks noGrp="1"/>
          </p:cNvSpPr>
          <p:nvPr>
            <p:ph type="title"/>
          </p:nvPr>
        </p:nvSpPr>
        <p:spPr>
          <a:xfrm>
            <a:off x="4520421" y="245043"/>
            <a:ext cx="5385888" cy="1325563"/>
          </a:xfrm>
          <a:effectLst>
            <a:glow rad="63500">
              <a:schemeClr val="accent1">
                <a:satMod val="175000"/>
                <a:alpha val="40000"/>
              </a:schemeClr>
            </a:glow>
          </a:effectLst>
        </p:spPr>
        <p:txBody>
          <a:bodyPr>
            <a:normAutofit fontScale="90000"/>
          </a:bodyPr>
          <a:lstStyle/>
          <a:p>
            <a:pPr algn="ctr"/>
            <a:r>
              <a:rPr lang="en-US" sz="4800" b="1" dirty="0" err="1">
                <a:solidFill>
                  <a:srgbClr val="FFA100"/>
                </a:solidFill>
              </a:rPr>
              <a:t>Interactiv</a:t>
            </a:r>
            <a:r>
              <a:rPr lang="cs-CZ" sz="4800" b="1" dirty="0">
                <a:solidFill>
                  <a:srgbClr val="FFA100"/>
                </a:solidFill>
              </a:rPr>
              <a:t>ní elektronické učebnice</a:t>
            </a:r>
            <a:endParaRPr lang="en-US" sz="4800" b="1" dirty="0">
              <a:solidFill>
                <a:srgbClr val="FFA100"/>
              </a:solidFill>
            </a:endParaRPr>
          </a:p>
        </p:txBody>
      </p:sp>
      <p:sp>
        <p:nvSpPr>
          <p:cNvPr id="4" name="Obdélník 3">
            <a:extLst>
              <a:ext uri="{FF2B5EF4-FFF2-40B4-BE49-F238E27FC236}">
                <a16:creationId xmlns:a16="http://schemas.microsoft.com/office/drawing/2014/main" id="{657DC281-62FB-4883-A648-73D9D3F886F8}"/>
              </a:ext>
            </a:extLst>
          </p:cNvPr>
          <p:cNvSpPr/>
          <p:nvPr/>
        </p:nvSpPr>
        <p:spPr>
          <a:xfrm>
            <a:off x="4588595" y="1550249"/>
            <a:ext cx="8176977" cy="1879930"/>
          </a:xfrm>
          <a:prstGeom prst="rect">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r>
              <a:rPr lang="cs-CZ" sz="2400" dirty="0">
                <a:solidFill>
                  <a:srgbClr val="4A4A4A"/>
                </a:solidFill>
              </a:rPr>
              <a:t>Doprovod učebnic</a:t>
            </a:r>
          </a:p>
          <a:p>
            <a:pPr marL="742950" lvl="1" indent="-285750">
              <a:buFont typeface="Arial" panose="020B0604020202020204" pitchFamily="34" charset="0"/>
              <a:buChar char="•"/>
            </a:pPr>
            <a:r>
              <a:rPr lang="cs-CZ" sz="2400" dirty="0">
                <a:solidFill>
                  <a:srgbClr val="4A4A4A"/>
                </a:solidFill>
              </a:rPr>
              <a:t>Simulační elementy</a:t>
            </a:r>
          </a:p>
          <a:p>
            <a:pPr marL="742950" lvl="1" indent="-285750">
              <a:buFont typeface="Arial" panose="020B0604020202020204" pitchFamily="34" charset="0"/>
              <a:buChar char="•"/>
            </a:pPr>
            <a:r>
              <a:rPr lang="cs-CZ" sz="2400" dirty="0">
                <a:solidFill>
                  <a:srgbClr val="4A4A4A"/>
                </a:solidFill>
              </a:rPr>
              <a:t>Animovaná </a:t>
            </a:r>
            <a:r>
              <a:rPr lang="cs-CZ" sz="2400" dirty="0" err="1">
                <a:solidFill>
                  <a:srgbClr val="4A4A4A"/>
                </a:solidFill>
              </a:rPr>
              <a:t>intreraktivní</a:t>
            </a:r>
            <a:r>
              <a:rPr lang="cs-CZ" sz="2400" dirty="0">
                <a:solidFill>
                  <a:srgbClr val="4A4A4A"/>
                </a:solidFill>
              </a:rPr>
              <a:t> grafika</a:t>
            </a:r>
          </a:p>
          <a:p>
            <a:pPr marL="742950" lvl="1" indent="-285750">
              <a:buFont typeface="Arial" panose="020B0604020202020204" pitchFamily="34" charset="0"/>
              <a:buChar char="•"/>
            </a:pPr>
            <a:r>
              <a:rPr lang="cs-CZ" sz="2400" dirty="0">
                <a:solidFill>
                  <a:srgbClr val="4A4A4A"/>
                </a:solidFill>
              </a:rPr>
              <a:t>Grafy a diagramy</a:t>
            </a:r>
          </a:p>
          <a:p>
            <a:pPr marL="742950" lvl="1" indent="-285750">
              <a:buFont typeface="Arial" panose="020B0604020202020204" pitchFamily="34" charset="0"/>
              <a:buChar char="•"/>
            </a:pPr>
            <a:r>
              <a:rPr lang="cs-CZ" sz="2400" dirty="0">
                <a:solidFill>
                  <a:srgbClr val="4A4A4A"/>
                </a:solidFill>
              </a:rPr>
              <a:t>Testování znalostí</a:t>
            </a:r>
          </a:p>
        </p:txBody>
      </p:sp>
    </p:spTree>
    <p:extLst>
      <p:ext uri="{BB962C8B-B14F-4D97-AF65-F5344CB8AC3E}">
        <p14:creationId xmlns:p14="http://schemas.microsoft.com/office/powerpoint/2010/main" val="17436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36"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4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2"/>
                </p:tgtEl>
              </p:cMediaNode>
            </p:video>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2"/>
                                        </p:tgtEl>
                                      </p:cBhvr>
                                    </p:cmd>
                                  </p:childTnLst>
                                </p:cTn>
                              </p:par>
                            </p:childTnLst>
                          </p:cTn>
                        </p:par>
                      </p:childTnLst>
                    </p:cTn>
                  </p:par>
                </p:childTnLst>
              </p:cTn>
              <p:nextCondLst>
                <p:cond evt="onClick" delay="0">
                  <p:tgtEl>
                    <p:spTgt spid="2"/>
                  </p:tgtEl>
                </p:cond>
              </p:nextCondLst>
            </p:seq>
          </p:childTnLst>
        </p:cTn>
      </p:par>
    </p:tnLst>
    <p:bldLst>
      <p:bldP spid="28" grpId="0"/>
      <p:bldP spid="29" grpId="0"/>
      <p:bldP spid="30"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E3DA570-A961-401E-A32D-7CD99D31B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392"/>
            <a:ext cx="12192000" cy="6867392"/>
          </a:xfrm>
          <a:prstGeom prst="rect">
            <a:avLst/>
          </a:prstGeom>
          <a:ln>
            <a:noFill/>
          </a:ln>
        </p:spPr>
      </p:pic>
      <p:sp>
        <p:nvSpPr>
          <p:cNvPr id="6" name="Obdélník 5">
            <a:extLst>
              <a:ext uri="{FF2B5EF4-FFF2-40B4-BE49-F238E27FC236}">
                <a16:creationId xmlns:a16="http://schemas.microsoft.com/office/drawing/2014/main" id="{4EB90B8C-DE9C-4E58-BB37-D16FE0F056CE}"/>
              </a:ext>
            </a:extLst>
          </p:cNvPr>
          <p:cNvSpPr/>
          <p:nvPr/>
        </p:nvSpPr>
        <p:spPr>
          <a:xfrm>
            <a:off x="4170556" y="89210"/>
            <a:ext cx="8021444" cy="1770813"/>
          </a:xfrm>
          <a:prstGeom prst="rect">
            <a:avLst/>
          </a:prstGeom>
          <a:solidFill>
            <a:srgbClr val="E3EC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a:extLst>
              <a:ext uri="{FF2B5EF4-FFF2-40B4-BE49-F238E27FC236}">
                <a16:creationId xmlns:a16="http://schemas.microsoft.com/office/drawing/2014/main" id="{3F4944D2-0322-4EB9-8F98-A2727BCF2DFF}"/>
              </a:ext>
            </a:extLst>
          </p:cNvPr>
          <p:cNvSpPr/>
          <p:nvPr/>
        </p:nvSpPr>
        <p:spPr>
          <a:xfrm>
            <a:off x="5147404" y="1788792"/>
            <a:ext cx="6895914" cy="5140440"/>
          </a:xfrm>
          <a:prstGeom prst="rect">
            <a:avLst/>
          </a:prstGeom>
          <a:solidFill>
            <a:srgbClr val="E3EC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9FAE5996-D271-418A-BD3E-FC65A347A8B4}"/>
              </a:ext>
            </a:extLst>
          </p:cNvPr>
          <p:cNvSpPr/>
          <p:nvPr/>
        </p:nvSpPr>
        <p:spPr>
          <a:xfrm>
            <a:off x="4386261" y="839315"/>
            <a:ext cx="6764959" cy="1770813"/>
          </a:xfrm>
          <a:prstGeom prst="rect">
            <a:avLst/>
          </a:prstGeom>
          <a:solidFill>
            <a:srgbClr val="E3EC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Volný tvar: obrazec 9">
            <a:extLst>
              <a:ext uri="{FF2B5EF4-FFF2-40B4-BE49-F238E27FC236}">
                <a16:creationId xmlns:a16="http://schemas.microsoft.com/office/drawing/2014/main" id="{25CCF757-DA67-4090-820A-473126829A9F}"/>
              </a:ext>
            </a:extLst>
          </p:cNvPr>
          <p:cNvSpPr/>
          <p:nvPr/>
        </p:nvSpPr>
        <p:spPr>
          <a:xfrm>
            <a:off x="4386261" y="2610128"/>
            <a:ext cx="636249" cy="278224"/>
          </a:xfrm>
          <a:custGeom>
            <a:avLst/>
            <a:gdLst>
              <a:gd name="connsiteX0" fmla="*/ 4940 w 638329"/>
              <a:gd name="connsiteY0" fmla="*/ 0 h 249788"/>
              <a:gd name="connsiteX1" fmla="*/ 4940 w 638329"/>
              <a:gd name="connsiteY1" fmla="*/ 0 h 249788"/>
              <a:gd name="connsiteX2" fmla="*/ 4940 w 638329"/>
              <a:gd name="connsiteY2" fmla="*/ 98131 h 249788"/>
              <a:gd name="connsiteX3" fmla="*/ 9400 w 638329"/>
              <a:gd name="connsiteY3" fmla="*/ 115973 h 249788"/>
              <a:gd name="connsiteX4" fmla="*/ 22782 w 638329"/>
              <a:gd name="connsiteY4" fmla="*/ 129355 h 249788"/>
              <a:gd name="connsiteX5" fmla="*/ 31703 w 638329"/>
              <a:gd name="connsiteY5" fmla="*/ 147196 h 249788"/>
              <a:gd name="connsiteX6" fmla="*/ 40624 w 638329"/>
              <a:gd name="connsiteY6" fmla="*/ 160578 h 249788"/>
              <a:gd name="connsiteX7" fmla="*/ 36163 w 638329"/>
              <a:gd name="connsiteY7" fmla="*/ 196262 h 249788"/>
              <a:gd name="connsiteX8" fmla="*/ 187820 w 638329"/>
              <a:gd name="connsiteY8" fmla="*/ 249788 h 249788"/>
              <a:gd name="connsiteX9" fmla="*/ 638329 w 638329"/>
              <a:gd name="connsiteY9" fmla="*/ 0 h 249788"/>
              <a:gd name="connsiteX0" fmla="*/ 4940 w 638329"/>
              <a:gd name="connsiteY0" fmla="*/ 0 h 269605"/>
              <a:gd name="connsiteX1" fmla="*/ 4940 w 638329"/>
              <a:gd name="connsiteY1" fmla="*/ 0 h 269605"/>
              <a:gd name="connsiteX2" fmla="*/ 4940 w 638329"/>
              <a:gd name="connsiteY2" fmla="*/ 98131 h 269605"/>
              <a:gd name="connsiteX3" fmla="*/ 9400 w 638329"/>
              <a:gd name="connsiteY3" fmla="*/ 115973 h 269605"/>
              <a:gd name="connsiteX4" fmla="*/ 22782 w 638329"/>
              <a:gd name="connsiteY4" fmla="*/ 129355 h 269605"/>
              <a:gd name="connsiteX5" fmla="*/ 31703 w 638329"/>
              <a:gd name="connsiteY5" fmla="*/ 147196 h 269605"/>
              <a:gd name="connsiteX6" fmla="*/ 40624 w 638329"/>
              <a:gd name="connsiteY6" fmla="*/ 160578 h 269605"/>
              <a:gd name="connsiteX7" fmla="*/ 36163 w 638329"/>
              <a:gd name="connsiteY7" fmla="*/ 196262 h 269605"/>
              <a:gd name="connsiteX8" fmla="*/ 191392 w 638329"/>
              <a:gd name="connsiteY8" fmla="*/ 269605 h 269605"/>
              <a:gd name="connsiteX9" fmla="*/ 638329 w 638329"/>
              <a:gd name="connsiteY9" fmla="*/ 0 h 269605"/>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8242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6163 w 638329"/>
              <a:gd name="connsiteY6" fmla="*/ 196262 h 289422"/>
              <a:gd name="connsiteX7" fmla="*/ 183058 w 638329"/>
              <a:gd name="connsiteY7" fmla="*/ 289422 h 289422"/>
              <a:gd name="connsiteX8" fmla="*/ 638329 w 638329"/>
              <a:gd name="connsiteY8"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6163 w 638329"/>
              <a:gd name="connsiteY5" fmla="*/ 196262 h 289422"/>
              <a:gd name="connsiteX6" fmla="*/ 183058 w 638329"/>
              <a:gd name="connsiteY6" fmla="*/ 289422 h 289422"/>
              <a:gd name="connsiteX7" fmla="*/ 638329 w 638329"/>
              <a:gd name="connsiteY7"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36163 w 638329"/>
              <a:gd name="connsiteY4" fmla="*/ 196262 h 289422"/>
              <a:gd name="connsiteX5" fmla="*/ 183058 w 638329"/>
              <a:gd name="connsiteY5" fmla="*/ 289422 h 289422"/>
              <a:gd name="connsiteX6" fmla="*/ 638329 w 638329"/>
              <a:gd name="connsiteY6" fmla="*/ 0 h 289422"/>
              <a:gd name="connsiteX0" fmla="*/ 3457 w 636846"/>
              <a:gd name="connsiteY0" fmla="*/ 0 h 289422"/>
              <a:gd name="connsiteX1" fmla="*/ 3457 w 636846"/>
              <a:gd name="connsiteY1" fmla="*/ 0 h 289422"/>
              <a:gd name="connsiteX2" fmla="*/ 3457 w 636846"/>
              <a:gd name="connsiteY2" fmla="*/ 98131 h 289422"/>
              <a:gd name="connsiteX3" fmla="*/ 34680 w 636846"/>
              <a:gd name="connsiteY3" fmla="*/ 196262 h 289422"/>
              <a:gd name="connsiteX4" fmla="*/ 181575 w 636846"/>
              <a:gd name="connsiteY4" fmla="*/ 289422 h 289422"/>
              <a:gd name="connsiteX5" fmla="*/ 636846 w 636846"/>
              <a:gd name="connsiteY5" fmla="*/ 0 h 289422"/>
              <a:gd name="connsiteX0" fmla="*/ 2860 w 636249"/>
              <a:gd name="connsiteY0" fmla="*/ 0 h 289422"/>
              <a:gd name="connsiteX1" fmla="*/ 2860 w 636249"/>
              <a:gd name="connsiteY1" fmla="*/ 0 h 289422"/>
              <a:gd name="connsiteX2" fmla="*/ 4051 w 636249"/>
              <a:gd name="connsiteY2" fmla="*/ 96893 h 289422"/>
              <a:gd name="connsiteX3" fmla="*/ 34083 w 636249"/>
              <a:gd name="connsiteY3" fmla="*/ 196262 h 289422"/>
              <a:gd name="connsiteX4" fmla="*/ 180978 w 636249"/>
              <a:gd name="connsiteY4" fmla="*/ 289422 h 289422"/>
              <a:gd name="connsiteX5" fmla="*/ 636249 w 636249"/>
              <a:gd name="connsiteY5" fmla="*/ 0 h 28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6249" h="289422">
                <a:moveTo>
                  <a:pt x="2860" y="0"/>
                </a:moveTo>
                <a:lnTo>
                  <a:pt x="2860" y="0"/>
                </a:lnTo>
                <a:cubicBezTo>
                  <a:pt x="-1113" y="63569"/>
                  <a:pt x="-1153" y="64183"/>
                  <a:pt x="4051" y="96893"/>
                </a:cubicBezTo>
                <a:cubicBezTo>
                  <a:pt x="9255" y="129603"/>
                  <a:pt x="4397" y="164380"/>
                  <a:pt x="34083" y="196262"/>
                </a:cubicBezTo>
                <a:cubicBezTo>
                  <a:pt x="83048" y="227315"/>
                  <a:pt x="98676" y="241029"/>
                  <a:pt x="180978" y="289422"/>
                </a:cubicBezTo>
                <a:cubicBezTo>
                  <a:pt x="331148" y="206159"/>
                  <a:pt x="486079" y="83263"/>
                  <a:pt x="636249" y="0"/>
                </a:cubicBezTo>
              </a:path>
            </a:pathLst>
          </a:cu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Přímá spojnice 12">
            <a:extLst>
              <a:ext uri="{FF2B5EF4-FFF2-40B4-BE49-F238E27FC236}">
                <a16:creationId xmlns:a16="http://schemas.microsoft.com/office/drawing/2014/main" id="{416A218D-C7BB-4DFC-A294-17CC6A493DC0}"/>
              </a:ext>
            </a:extLst>
          </p:cNvPr>
          <p:cNvCxnSpPr/>
          <p:nvPr/>
        </p:nvCxnSpPr>
        <p:spPr>
          <a:xfrm>
            <a:off x="4386261" y="2610128"/>
            <a:ext cx="761143" cy="0"/>
          </a:xfrm>
          <a:prstGeom prst="line">
            <a:avLst/>
          </a:prstGeom>
          <a:ln w="9525">
            <a:solidFill>
              <a:srgbClr val="CDD6D8"/>
            </a:solidFill>
          </a:ln>
        </p:spPr>
        <p:style>
          <a:lnRef idx="1">
            <a:schemeClr val="accent1"/>
          </a:lnRef>
          <a:fillRef idx="0">
            <a:schemeClr val="accent1"/>
          </a:fillRef>
          <a:effectRef idx="0">
            <a:schemeClr val="accent1"/>
          </a:effectRef>
          <a:fontRef idx="minor">
            <a:schemeClr val="tx1"/>
          </a:fontRef>
        </p:style>
      </p:cxnSp>
      <p:sp>
        <p:nvSpPr>
          <p:cNvPr id="14" name="Volný tvar: obrazec 13">
            <a:extLst>
              <a:ext uri="{FF2B5EF4-FFF2-40B4-BE49-F238E27FC236}">
                <a16:creationId xmlns:a16="http://schemas.microsoft.com/office/drawing/2014/main" id="{BE8CF06D-AE69-49AB-8935-FDF474BC272D}"/>
              </a:ext>
            </a:extLst>
          </p:cNvPr>
          <p:cNvSpPr/>
          <p:nvPr/>
        </p:nvSpPr>
        <p:spPr>
          <a:xfrm>
            <a:off x="4547782" y="3916712"/>
            <a:ext cx="570142" cy="748182"/>
          </a:xfrm>
          <a:custGeom>
            <a:avLst/>
            <a:gdLst>
              <a:gd name="connsiteX0" fmla="*/ 4940 w 638329"/>
              <a:gd name="connsiteY0" fmla="*/ 0 h 249788"/>
              <a:gd name="connsiteX1" fmla="*/ 4940 w 638329"/>
              <a:gd name="connsiteY1" fmla="*/ 0 h 249788"/>
              <a:gd name="connsiteX2" fmla="*/ 4940 w 638329"/>
              <a:gd name="connsiteY2" fmla="*/ 98131 h 249788"/>
              <a:gd name="connsiteX3" fmla="*/ 9400 w 638329"/>
              <a:gd name="connsiteY3" fmla="*/ 115973 h 249788"/>
              <a:gd name="connsiteX4" fmla="*/ 22782 w 638329"/>
              <a:gd name="connsiteY4" fmla="*/ 129355 h 249788"/>
              <a:gd name="connsiteX5" fmla="*/ 31703 w 638329"/>
              <a:gd name="connsiteY5" fmla="*/ 147196 h 249788"/>
              <a:gd name="connsiteX6" fmla="*/ 40624 w 638329"/>
              <a:gd name="connsiteY6" fmla="*/ 160578 h 249788"/>
              <a:gd name="connsiteX7" fmla="*/ 36163 w 638329"/>
              <a:gd name="connsiteY7" fmla="*/ 196262 h 249788"/>
              <a:gd name="connsiteX8" fmla="*/ 187820 w 638329"/>
              <a:gd name="connsiteY8" fmla="*/ 249788 h 249788"/>
              <a:gd name="connsiteX9" fmla="*/ 638329 w 638329"/>
              <a:gd name="connsiteY9" fmla="*/ 0 h 249788"/>
              <a:gd name="connsiteX0" fmla="*/ 4940 w 638329"/>
              <a:gd name="connsiteY0" fmla="*/ 0 h 269605"/>
              <a:gd name="connsiteX1" fmla="*/ 4940 w 638329"/>
              <a:gd name="connsiteY1" fmla="*/ 0 h 269605"/>
              <a:gd name="connsiteX2" fmla="*/ 4940 w 638329"/>
              <a:gd name="connsiteY2" fmla="*/ 98131 h 269605"/>
              <a:gd name="connsiteX3" fmla="*/ 9400 w 638329"/>
              <a:gd name="connsiteY3" fmla="*/ 115973 h 269605"/>
              <a:gd name="connsiteX4" fmla="*/ 22782 w 638329"/>
              <a:gd name="connsiteY4" fmla="*/ 129355 h 269605"/>
              <a:gd name="connsiteX5" fmla="*/ 31703 w 638329"/>
              <a:gd name="connsiteY5" fmla="*/ 147196 h 269605"/>
              <a:gd name="connsiteX6" fmla="*/ 40624 w 638329"/>
              <a:gd name="connsiteY6" fmla="*/ 160578 h 269605"/>
              <a:gd name="connsiteX7" fmla="*/ 36163 w 638329"/>
              <a:gd name="connsiteY7" fmla="*/ 196262 h 269605"/>
              <a:gd name="connsiteX8" fmla="*/ 191392 w 638329"/>
              <a:gd name="connsiteY8" fmla="*/ 269605 h 269605"/>
              <a:gd name="connsiteX9" fmla="*/ 638329 w 638329"/>
              <a:gd name="connsiteY9" fmla="*/ 0 h 269605"/>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8242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6163 w 638329"/>
              <a:gd name="connsiteY6" fmla="*/ 196262 h 289422"/>
              <a:gd name="connsiteX7" fmla="*/ 183058 w 638329"/>
              <a:gd name="connsiteY7" fmla="*/ 289422 h 289422"/>
              <a:gd name="connsiteX8" fmla="*/ 638329 w 638329"/>
              <a:gd name="connsiteY8"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6163 w 638329"/>
              <a:gd name="connsiteY5" fmla="*/ 196262 h 289422"/>
              <a:gd name="connsiteX6" fmla="*/ 183058 w 638329"/>
              <a:gd name="connsiteY6" fmla="*/ 289422 h 289422"/>
              <a:gd name="connsiteX7" fmla="*/ 638329 w 638329"/>
              <a:gd name="connsiteY7"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36163 w 638329"/>
              <a:gd name="connsiteY4" fmla="*/ 196262 h 289422"/>
              <a:gd name="connsiteX5" fmla="*/ 183058 w 638329"/>
              <a:gd name="connsiteY5" fmla="*/ 289422 h 289422"/>
              <a:gd name="connsiteX6" fmla="*/ 638329 w 638329"/>
              <a:gd name="connsiteY6" fmla="*/ 0 h 289422"/>
              <a:gd name="connsiteX0" fmla="*/ 3457 w 636846"/>
              <a:gd name="connsiteY0" fmla="*/ 0 h 289422"/>
              <a:gd name="connsiteX1" fmla="*/ 3457 w 636846"/>
              <a:gd name="connsiteY1" fmla="*/ 0 h 289422"/>
              <a:gd name="connsiteX2" fmla="*/ 3457 w 636846"/>
              <a:gd name="connsiteY2" fmla="*/ 98131 h 289422"/>
              <a:gd name="connsiteX3" fmla="*/ 34680 w 636846"/>
              <a:gd name="connsiteY3" fmla="*/ 196262 h 289422"/>
              <a:gd name="connsiteX4" fmla="*/ 181575 w 636846"/>
              <a:gd name="connsiteY4" fmla="*/ 289422 h 289422"/>
              <a:gd name="connsiteX5" fmla="*/ 636846 w 636846"/>
              <a:gd name="connsiteY5" fmla="*/ 0 h 289422"/>
              <a:gd name="connsiteX0" fmla="*/ 2860 w 636249"/>
              <a:gd name="connsiteY0" fmla="*/ 0 h 289422"/>
              <a:gd name="connsiteX1" fmla="*/ 2860 w 636249"/>
              <a:gd name="connsiteY1" fmla="*/ 0 h 289422"/>
              <a:gd name="connsiteX2" fmla="*/ 4051 w 636249"/>
              <a:gd name="connsiteY2" fmla="*/ 96893 h 289422"/>
              <a:gd name="connsiteX3" fmla="*/ 34083 w 636249"/>
              <a:gd name="connsiteY3" fmla="*/ 196262 h 289422"/>
              <a:gd name="connsiteX4" fmla="*/ 180978 w 636249"/>
              <a:gd name="connsiteY4" fmla="*/ 289422 h 289422"/>
              <a:gd name="connsiteX5" fmla="*/ 636249 w 636249"/>
              <a:gd name="connsiteY5" fmla="*/ 0 h 289422"/>
              <a:gd name="connsiteX0" fmla="*/ 2860 w 636249"/>
              <a:gd name="connsiteY0" fmla="*/ 0 h 422759"/>
              <a:gd name="connsiteX1" fmla="*/ 2860 w 636249"/>
              <a:gd name="connsiteY1" fmla="*/ 0 h 422759"/>
              <a:gd name="connsiteX2" fmla="*/ 4051 w 636249"/>
              <a:gd name="connsiteY2" fmla="*/ 96893 h 422759"/>
              <a:gd name="connsiteX3" fmla="*/ 34083 w 636249"/>
              <a:gd name="connsiteY3" fmla="*/ 196262 h 422759"/>
              <a:gd name="connsiteX4" fmla="*/ 526369 w 636249"/>
              <a:gd name="connsiteY4" fmla="*/ 422759 h 422759"/>
              <a:gd name="connsiteX5" fmla="*/ 636249 w 636249"/>
              <a:gd name="connsiteY5" fmla="*/ 0 h 422759"/>
              <a:gd name="connsiteX0" fmla="*/ 13838 w 647227"/>
              <a:gd name="connsiteY0" fmla="*/ 0 h 422759"/>
              <a:gd name="connsiteX1" fmla="*/ 854 w 647227"/>
              <a:gd name="connsiteY1" fmla="*/ 4444 h 422759"/>
              <a:gd name="connsiteX2" fmla="*/ 15029 w 647227"/>
              <a:gd name="connsiteY2" fmla="*/ 96893 h 422759"/>
              <a:gd name="connsiteX3" fmla="*/ 45061 w 647227"/>
              <a:gd name="connsiteY3" fmla="*/ 196262 h 422759"/>
              <a:gd name="connsiteX4" fmla="*/ 537347 w 647227"/>
              <a:gd name="connsiteY4" fmla="*/ 422759 h 422759"/>
              <a:gd name="connsiteX5" fmla="*/ 647227 w 647227"/>
              <a:gd name="connsiteY5" fmla="*/ 0 h 422759"/>
              <a:gd name="connsiteX0" fmla="*/ 109197 w 742586"/>
              <a:gd name="connsiteY0" fmla="*/ 0 h 422759"/>
              <a:gd name="connsiteX1" fmla="*/ 126 w 742586"/>
              <a:gd name="connsiteY1" fmla="*/ 5556 h 422759"/>
              <a:gd name="connsiteX2" fmla="*/ 110388 w 742586"/>
              <a:gd name="connsiteY2" fmla="*/ 96893 h 422759"/>
              <a:gd name="connsiteX3" fmla="*/ 140420 w 742586"/>
              <a:gd name="connsiteY3" fmla="*/ 196262 h 422759"/>
              <a:gd name="connsiteX4" fmla="*/ 632706 w 742586"/>
              <a:gd name="connsiteY4" fmla="*/ 422759 h 422759"/>
              <a:gd name="connsiteX5" fmla="*/ 742586 w 742586"/>
              <a:gd name="connsiteY5" fmla="*/ 0 h 422759"/>
              <a:gd name="connsiteX0" fmla="*/ 109071 w 742460"/>
              <a:gd name="connsiteY0" fmla="*/ 0 h 422759"/>
              <a:gd name="connsiteX1" fmla="*/ 0 w 742460"/>
              <a:gd name="connsiteY1" fmla="*/ 5556 h 422759"/>
              <a:gd name="connsiteX2" fmla="*/ 110262 w 742460"/>
              <a:gd name="connsiteY2" fmla="*/ 96893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5842 w 742460"/>
              <a:gd name="connsiteY2" fmla="*/ 70225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41423 w 742460"/>
              <a:gd name="connsiteY2" fmla="*/ 98004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62198 w 742460"/>
              <a:gd name="connsiteY2" fmla="*/ 104671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49214 w 742460"/>
              <a:gd name="connsiteY2" fmla="*/ 114671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5841 w 742460"/>
              <a:gd name="connsiteY2" fmla="*/ 129116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3244 w 742460"/>
              <a:gd name="connsiteY2" fmla="*/ 14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3244 w 742460"/>
              <a:gd name="connsiteY2" fmla="*/ 14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89484 w 742460"/>
              <a:gd name="connsiteY2" fmla="*/ 12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89484 w 742460"/>
              <a:gd name="connsiteY2" fmla="*/ 12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71069"/>
              <a:gd name="connsiteY0" fmla="*/ 0 h 443871"/>
              <a:gd name="connsiteX1" fmla="*/ 0 w 771069"/>
              <a:gd name="connsiteY1" fmla="*/ 5556 h 443871"/>
              <a:gd name="connsiteX2" fmla="*/ 89484 w 771069"/>
              <a:gd name="connsiteY2" fmla="*/ 121339 h 443871"/>
              <a:gd name="connsiteX3" fmla="*/ 140294 w 771069"/>
              <a:gd name="connsiteY3" fmla="*/ 196262 h 443871"/>
              <a:gd name="connsiteX4" fmla="*/ 770217 w 771069"/>
              <a:gd name="connsiteY4" fmla="*/ 443871 h 443871"/>
              <a:gd name="connsiteX5" fmla="*/ 742460 w 771069"/>
              <a:gd name="connsiteY5" fmla="*/ 0 h 443871"/>
              <a:gd name="connsiteX0" fmla="*/ 109071 w 776220"/>
              <a:gd name="connsiteY0" fmla="*/ 0 h 443871"/>
              <a:gd name="connsiteX1" fmla="*/ 0 w 776220"/>
              <a:gd name="connsiteY1" fmla="*/ 5556 h 443871"/>
              <a:gd name="connsiteX2" fmla="*/ 89484 w 776220"/>
              <a:gd name="connsiteY2" fmla="*/ 121339 h 443871"/>
              <a:gd name="connsiteX3" fmla="*/ 140294 w 776220"/>
              <a:gd name="connsiteY3" fmla="*/ 196262 h 443871"/>
              <a:gd name="connsiteX4" fmla="*/ 770217 w 776220"/>
              <a:gd name="connsiteY4" fmla="*/ 443871 h 443871"/>
              <a:gd name="connsiteX5" fmla="*/ 776220 w 776220"/>
              <a:gd name="connsiteY5" fmla="*/ 3334 h 443871"/>
              <a:gd name="connsiteX0" fmla="*/ 109071 w 779101"/>
              <a:gd name="connsiteY0" fmla="*/ 0 h 443871"/>
              <a:gd name="connsiteX1" fmla="*/ 0 w 779101"/>
              <a:gd name="connsiteY1" fmla="*/ 5556 h 443871"/>
              <a:gd name="connsiteX2" fmla="*/ 89484 w 779101"/>
              <a:gd name="connsiteY2" fmla="*/ 121339 h 443871"/>
              <a:gd name="connsiteX3" fmla="*/ 140294 w 779101"/>
              <a:gd name="connsiteY3" fmla="*/ 196262 h 443871"/>
              <a:gd name="connsiteX4" fmla="*/ 770217 w 779101"/>
              <a:gd name="connsiteY4" fmla="*/ 443871 h 443871"/>
              <a:gd name="connsiteX5" fmla="*/ 776220 w 779101"/>
              <a:gd name="connsiteY5" fmla="*/ 3334 h 443871"/>
              <a:gd name="connsiteX0" fmla="*/ 109071 w 788561"/>
              <a:gd name="connsiteY0" fmla="*/ 0 h 442760"/>
              <a:gd name="connsiteX1" fmla="*/ 0 w 788561"/>
              <a:gd name="connsiteY1" fmla="*/ 5556 h 442760"/>
              <a:gd name="connsiteX2" fmla="*/ 89484 w 788561"/>
              <a:gd name="connsiteY2" fmla="*/ 121339 h 442760"/>
              <a:gd name="connsiteX3" fmla="*/ 140294 w 788561"/>
              <a:gd name="connsiteY3" fmla="*/ 196262 h 442760"/>
              <a:gd name="connsiteX4" fmla="*/ 783202 w 788561"/>
              <a:gd name="connsiteY4" fmla="*/ 442760 h 442760"/>
              <a:gd name="connsiteX5" fmla="*/ 776220 w 788561"/>
              <a:gd name="connsiteY5" fmla="*/ 3334 h 442760"/>
              <a:gd name="connsiteX0" fmla="*/ 109071 w 788561"/>
              <a:gd name="connsiteY0" fmla="*/ 0 h 442760"/>
              <a:gd name="connsiteX1" fmla="*/ 0 w 788561"/>
              <a:gd name="connsiteY1" fmla="*/ 5556 h 442760"/>
              <a:gd name="connsiteX2" fmla="*/ 89484 w 788561"/>
              <a:gd name="connsiteY2" fmla="*/ 121339 h 442760"/>
              <a:gd name="connsiteX3" fmla="*/ 158472 w 788561"/>
              <a:gd name="connsiteY3" fmla="*/ 241819 h 442760"/>
              <a:gd name="connsiteX4" fmla="*/ 783202 w 788561"/>
              <a:gd name="connsiteY4" fmla="*/ 442760 h 442760"/>
              <a:gd name="connsiteX5" fmla="*/ 776220 w 788561"/>
              <a:gd name="connsiteY5" fmla="*/ 3334 h 44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8561" h="442760">
                <a:moveTo>
                  <a:pt x="109071" y="0"/>
                </a:moveTo>
                <a:lnTo>
                  <a:pt x="0" y="5556"/>
                </a:lnTo>
                <a:cubicBezTo>
                  <a:pt x="146650" y="49124"/>
                  <a:pt x="63072" y="81962"/>
                  <a:pt x="89484" y="121339"/>
                </a:cubicBezTo>
                <a:cubicBezTo>
                  <a:pt x="115896" y="160716"/>
                  <a:pt x="128786" y="209937"/>
                  <a:pt x="158472" y="241819"/>
                </a:cubicBezTo>
                <a:cubicBezTo>
                  <a:pt x="207437" y="272872"/>
                  <a:pt x="700900" y="394367"/>
                  <a:pt x="783202" y="442760"/>
                </a:cubicBezTo>
                <a:cubicBezTo>
                  <a:pt x="798330" y="307273"/>
                  <a:pt x="776672" y="298825"/>
                  <a:pt x="776220" y="3334"/>
                </a:cubicBezTo>
              </a:path>
            </a:pathLst>
          </a:cu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Přímá spojnice 14">
            <a:extLst>
              <a:ext uri="{FF2B5EF4-FFF2-40B4-BE49-F238E27FC236}">
                <a16:creationId xmlns:a16="http://schemas.microsoft.com/office/drawing/2014/main" id="{4FCF7C6F-5BEE-4D98-BF51-2BF4CC0BA9D8}"/>
              </a:ext>
            </a:extLst>
          </p:cNvPr>
          <p:cNvCxnSpPr>
            <a:cxnSpLocks/>
          </p:cNvCxnSpPr>
          <p:nvPr/>
        </p:nvCxnSpPr>
        <p:spPr>
          <a:xfrm>
            <a:off x="5147404" y="2610128"/>
            <a:ext cx="0" cy="2365560"/>
          </a:xfrm>
          <a:prstGeom prst="line">
            <a:avLst/>
          </a:prstGeom>
          <a:ln w="9525">
            <a:solidFill>
              <a:srgbClr val="CDD6D8"/>
            </a:solidFill>
          </a:ln>
        </p:spPr>
        <p:style>
          <a:lnRef idx="1">
            <a:schemeClr val="accent1"/>
          </a:lnRef>
          <a:fillRef idx="0">
            <a:schemeClr val="accent1"/>
          </a:fillRef>
          <a:effectRef idx="0">
            <a:schemeClr val="accent1"/>
          </a:effectRef>
          <a:fontRef idx="minor">
            <a:schemeClr val="tx1"/>
          </a:fontRef>
        </p:style>
      </p:cxnSp>
      <p:sp>
        <p:nvSpPr>
          <p:cNvPr id="20" name="Volný tvar: obrazec 19">
            <a:extLst>
              <a:ext uri="{FF2B5EF4-FFF2-40B4-BE49-F238E27FC236}">
                <a16:creationId xmlns:a16="http://schemas.microsoft.com/office/drawing/2014/main" id="{B00C5A27-00F4-4AEA-8A79-66681E15361C}"/>
              </a:ext>
            </a:extLst>
          </p:cNvPr>
          <p:cNvSpPr/>
          <p:nvPr/>
        </p:nvSpPr>
        <p:spPr>
          <a:xfrm>
            <a:off x="4276685" y="3331830"/>
            <a:ext cx="154284" cy="158661"/>
          </a:xfrm>
          <a:custGeom>
            <a:avLst/>
            <a:gdLst>
              <a:gd name="connsiteX0" fmla="*/ 4940 w 638329"/>
              <a:gd name="connsiteY0" fmla="*/ 0 h 249788"/>
              <a:gd name="connsiteX1" fmla="*/ 4940 w 638329"/>
              <a:gd name="connsiteY1" fmla="*/ 0 h 249788"/>
              <a:gd name="connsiteX2" fmla="*/ 4940 w 638329"/>
              <a:gd name="connsiteY2" fmla="*/ 98131 h 249788"/>
              <a:gd name="connsiteX3" fmla="*/ 9400 w 638329"/>
              <a:gd name="connsiteY3" fmla="*/ 115973 h 249788"/>
              <a:gd name="connsiteX4" fmla="*/ 22782 w 638329"/>
              <a:gd name="connsiteY4" fmla="*/ 129355 h 249788"/>
              <a:gd name="connsiteX5" fmla="*/ 31703 w 638329"/>
              <a:gd name="connsiteY5" fmla="*/ 147196 h 249788"/>
              <a:gd name="connsiteX6" fmla="*/ 40624 w 638329"/>
              <a:gd name="connsiteY6" fmla="*/ 160578 h 249788"/>
              <a:gd name="connsiteX7" fmla="*/ 36163 w 638329"/>
              <a:gd name="connsiteY7" fmla="*/ 196262 h 249788"/>
              <a:gd name="connsiteX8" fmla="*/ 187820 w 638329"/>
              <a:gd name="connsiteY8" fmla="*/ 249788 h 249788"/>
              <a:gd name="connsiteX9" fmla="*/ 638329 w 638329"/>
              <a:gd name="connsiteY9" fmla="*/ 0 h 249788"/>
              <a:gd name="connsiteX0" fmla="*/ 4940 w 638329"/>
              <a:gd name="connsiteY0" fmla="*/ 0 h 269605"/>
              <a:gd name="connsiteX1" fmla="*/ 4940 w 638329"/>
              <a:gd name="connsiteY1" fmla="*/ 0 h 269605"/>
              <a:gd name="connsiteX2" fmla="*/ 4940 w 638329"/>
              <a:gd name="connsiteY2" fmla="*/ 98131 h 269605"/>
              <a:gd name="connsiteX3" fmla="*/ 9400 w 638329"/>
              <a:gd name="connsiteY3" fmla="*/ 115973 h 269605"/>
              <a:gd name="connsiteX4" fmla="*/ 22782 w 638329"/>
              <a:gd name="connsiteY4" fmla="*/ 129355 h 269605"/>
              <a:gd name="connsiteX5" fmla="*/ 31703 w 638329"/>
              <a:gd name="connsiteY5" fmla="*/ 147196 h 269605"/>
              <a:gd name="connsiteX6" fmla="*/ 40624 w 638329"/>
              <a:gd name="connsiteY6" fmla="*/ 160578 h 269605"/>
              <a:gd name="connsiteX7" fmla="*/ 36163 w 638329"/>
              <a:gd name="connsiteY7" fmla="*/ 196262 h 269605"/>
              <a:gd name="connsiteX8" fmla="*/ 191392 w 638329"/>
              <a:gd name="connsiteY8" fmla="*/ 269605 h 269605"/>
              <a:gd name="connsiteX9" fmla="*/ 638329 w 638329"/>
              <a:gd name="connsiteY9" fmla="*/ 0 h 269605"/>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8242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6163 w 638329"/>
              <a:gd name="connsiteY6" fmla="*/ 196262 h 289422"/>
              <a:gd name="connsiteX7" fmla="*/ 183058 w 638329"/>
              <a:gd name="connsiteY7" fmla="*/ 289422 h 289422"/>
              <a:gd name="connsiteX8" fmla="*/ 638329 w 638329"/>
              <a:gd name="connsiteY8"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6163 w 638329"/>
              <a:gd name="connsiteY5" fmla="*/ 196262 h 289422"/>
              <a:gd name="connsiteX6" fmla="*/ 183058 w 638329"/>
              <a:gd name="connsiteY6" fmla="*/ 289422 h 289422"/>
              <a:gd name="connsiteX7" fmla="*/ 638329 w 638329"/>
              <a:gd name="connsiteY7"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36163 w 638329"/>
              <a:gd name="connsiteY4" fmla="*/ 196262 h 289422"/>
              <a:gd name="connsiteX5" fmla="*/ 183058 w 638329"/>
              <a:gd name="connsiteY5" fmla="*/ 289422 h 289422"/>
              <a:gd name="connsiteX6" fmla="*/ 638329 w 638329"/>
              <a:gd name="connsiteY6" fmla="*/ 0 h 289422"/>
              <a:gd name="connsiteX0" fmla="*/ 3457 w 636846"/>
              <a:gd name="connsiteY0" fmla="*/ 0 h 289422"/>
              <a:gd name="connsiteX1" fmla="*/ 3457 w 636846"/>
              <a:gd name="connsiteY1" fmla="*/ 0 h 289422"/>
              <a:gd name="connsiteX2" fmla="*/ 3457 w 636846"/>
              <a:gd name="connsiteY2" fmla="*/ 98131 h 289422"/>
              <a:gd name="connsiteX3" fmla="*/ 34680 w 636846"/>
              <a:gd name="connsiteY3" fmla="*/ 196262 h 289422"/>
              <a:gd name="connsiteX4" fmla="*/ 181575 w 636846"/>
              <a:gd name="connsiteY4" fmla="*/ 289422 h 289422"/>
              <a:gd name="connsiteX5" fmla="*/ 636846 w 636846"/>
              <a:gd name="connsiteY5" fmla="*/ 0 h 289422"/>
              <a:gd name="connsiteX0" fmla="*/ 2860 w 636249"/>
              <a:gd name="connsiteY0" fmla="*/ 0 h 289422"/>
              <a:gd name="connsiteX1" fmla="*/ 2860 w 636249"/>
              <a:gd name="connsiteY1" fmla="*/ 0 h 289422"/>
              <a:gd name="connsiteX2" fmla="*/ 4051 w 636249"/>
              <a:gd name="connsiteY2" fmla="*/ 96893 h 289422"/>
              <a:gd name="connsiteX3" fmla="*/ 34083 w 636249"/>
              <a:gd name="connsiteY3" fmla="*/ 196262 h 289422"/>
              <a:gd name="connsiteX4" fmla="*/ 180978 w 636249"/>
              <a:gd name="connsiteY4" fmla="*/ 289422 h 289422"/>
              <a:gd name="connsiteX5" fmla="*/ 636249 w 636249"/>
              <a:gd name="connsiteY5" fmla="*/ 0 h 289422"/>
              <a:gd name="connsiteX0" fmla="*/ 2860 w 636249"/>
              <a:gd name="connsiteY0" fmla="*/ 0 h 422759"/>
              <a:gd name="connsiteX1" fmla="*/ 2860 w 636249"/>
              <a:gd name="connsiteY1" fmla="*/ 0 h 422759"/>
              <a:gd name="connsiteX2" fmla="*/ 4051 w 636249"/>
              <a:gd name="connsiteY2" fmla="*/ 96893 h 422759"/>
              <a:gd name="connsiteX3" fmla="*/ 34083 w 636249"/>
              <a:gd name="connsiteY3" fmla="*/ 196262 h 422759"/>
              <a:gd name="connsiteX4" fmla="*/ 526369 w 636249"/>
              <a:gd name="connsiteY4" fmla="*/ 422759 h 422759"/>
              <a:gd name="connsiteX5" fmla="*/ 636249 w 636249"/>
              <a:gd name="connsiteY5" fmla="*/ 0 h 422759"/>
              <a:gd name="connsiteX0" fmla="*/ 13838 w 647227"/>
              <a:gd name="connsiteY0" fmla="*/ 0 h 422759"/>
              <a:gd name="connsiteX1" fmla="*/ 854 w 647227"/>
              <a:gd name="connsiteY1" fmla="*/ 4444 h 422759"/>
              <a:gd name="connsiteX2" fmla="*/ 15029 w 647227"/>
              <a:gd name="connsiteY2" fmla="*/ 96893 h 422759"/>
              <a:gd name="connsiteX3" fmla="*/ 45061 w 647227"/>
              <a:gd name="connsiteY3" fmla="*/ 196262 h 422759"/>
              <a:gd name="connsiteX4" fmla="*/ 537347 w 647227"/>
              <a:gd name="connsiteY4" fmla="*/ 422759 h 422759"/>
              <a:gd name="connsiteX5" fmla="*/ 647227 w 647227"/>
              <a:gd name="connsiteY5" fmla="*/ 0 h 422759"/>
              <a:gd name="connsiteX0" fmla="*/ 109197 w 742586"/>
              <a:gd name="connsiteY0" fmla="*/ 0 h 422759"/>
              <a:gd name="connsiteX1" fmla="*/ 126 w 742586"/>
              <a:gd name="connsiteY1" fmla="*/ 5556 h 422759"/>
              <a:gd name="connsiteX2" fmla="*/ 110388 w 742586"/>
              <a:gd name="connsiteY2" fmla="*/ 96893 h 422759"/>
              <a:gd name="connsiteX3" fmla="*/ 140420 w 742586"/>
              <a:gd name="connsiteY3" fmla="*/ 196262 h 422759"/>
              <a:gd name="connsiteX4" fmla="*/ 632706 w 742586"/>
              <a:gd name="connsiteY4" fmla="*/ 422759 h 422759"/>
              <a:gd name="connsiteX5" fmla="*/ 742586 w 742586"/>
              <a:gd name="connsiteY5" fmla="*/ 0 h 422759"/>
              <a:gd name="connsiteX0" fmla="*/ 109071 w 742460"/>
              <a:gd name="connsiteY0" fmla="*/ 0 h 422759"/>
              <a:gd name="connsiteX1" fmla="*/ 0 w 742460"/>
              <a:gd name="connsiteY1" fmla="*/ 5556 h 422759"/>
              <a:gd name="connsiteX2" fmla="*/ 110262 w 742460"/>
              <a:gd name="connsiteY2" fmla="*/ 96893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5842 w 742460"/>
              <a:gd name="connsiteY2" fmla="*/ 70225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41423 w 742460"/>
              <a:gd name="connsiteY2" fmla="*/ 98004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62198 w 742460"/>
              <a:gd name="connsiteY2" fmla="*/ 104671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49214 w 742460"/>
              <a:gd name="connsiteY2" fmla="*/ 114671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5841 w 742460"/>
              <a:gd name="connsiteY2" fmla="*/ 129116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3244 w 742460"/>
              <a:gd name="connsiteY2" fmla="*/ 14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3244 w 742460"/>
              <a:gd name="connsiteY2" fmla="*/ 14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89484 w 742460"/>
              <a:gd name="connsiteY2" fmla="*/ 12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89484 w 742460"/>
              <a:gd name="connsiteY2" fmla="*/ 12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71069"/>
              <a:gd name="connsiteY0" fmla="*/ 0 h 443871"/>
              <a:gd name="connsiteX1" fmla="*/ 0 w 771069"/>
              <a:gd name="connsiteY1" fmla="*/ 5556 h 443871"/>
              <a:gd name="connsiteX2" fmla="*/ 89484 w 771069"/>
              <a:gd name="connsiteY2" fmla="*/ 121339 h 443871"/>
              <a:gd name="connsiteX3" fmla="*/ 140294 w 771069"/>
              <a:gd name="connsiteY3" fmla="*/ 196262 h 443871"/>
              <a:gd name="connsiteX4" fmla="*/ 770217 w 771069"/>
              <a:gd name="connsiteY4" fmla="*/ 443871 h 443871"/>
              <a:gd name="connsiteX5" fmla="*/ 742460 w 771069"/>
              <a:gd name="connsiteY5" fmla="*/ 0 h 443871"/>
              <a:gd name="connsiteX0" fmla="*/ 109071 w 776220"/>
              <a:gd name="connsiteY0" fmla="*/ 0 h 443871"/>
              <a:gd name="connsiteX1" fmla="*/ 0 w 776220"/>
              <a:gd name="connsiteY1" fmla="*/ 5556 h 443871"/>
              <a:gd name="connsiteX2" fmla="*/ 89484 w 776220"/>
              <a:gd name="connsiteY2" fmla="*/ 121339 h 443871"/>
              <a:gd name="connsiteX3" fmla="*/ 140294 w 776220"/>
              <a:gd name="connsiteY3" fmla="*/ 196262 h 443871"/>
              <a:gd name="connsiteX4" fmla="*/ 770217 w 776220"/>
              <a:gd name="connsiteY4" fmla="*/ 443871 h 443871"/>
              <a:gd name="connsiteX5" fmla="*/ 776220 w 776220"/>
              <a:gd name="connsiteY5" fmla="*/ 3334 h 443871"/>
              <a:gd name="connsiteX0" fmla="*/ 109071 w 779101"/>
              <a:gd name="connsiteY0" fmla="*/ 0 h 443871"/>
              <a:gd name="connsiteX1" fmla="*/ 0 w 779101"/>
              <a:gd name="connsiteY1" fmla="*/ 5556 h 443871"/>
              <a:gd name="connsiteX2" fmla="*/ 89484 w 779101"/>
              <a:gd name="connsiteY2" fmla="*/ 121339 h 443871"/>
              <a:gd name="connsiteX3" fmla="*/ 140294 w 779101"/>
              <a:gd name="connsiteY3" fmla="*/ 196262 h 443871"/>
              <a:gd name="connsiteX4" fmla="*/ 770217 w 779101"/>
              <a:gd name="connsiteY4" fmla="*/ 443871 h 443871"/>
              <a:gd name="connsiteX5" fmla="*/ 776220 w 779101"/>
              <a:gd name="connsiteY5" fmla="*/ 3334 h 443871"/>
              <a:gd name="connsiteX0" fmla="*/ 109071 w 788561"/>
              <a:gd name="connsiteY0" fmla="*/ 0 h 442760"/>
              <a:gd name="connsiteX1" fmla="*/ 0 w 788561"/>
              <a:gd name="connsiteY1" fmla="*/ 5556 h 442760"/>
              <a:gd name="connsiteX2" fmla="*/ 89484 w 788561"/>
              <a:gd name="connsiteY2" fmla="*/ 121339 h 442760"/>
              <a:gd name="connsiteX3" fmla="*/ 140294 w 788561"/>
              <a:gd name="connsiteY3" fmla="*/ 196262 h 442760"/>
              <a:gd name="connsiteX4" fmla="*/ 783202 w 788561"/>
              <a:gd name="connsiteY4" fmla="*/ 442760 h 442760"/>
              <a:gd name="connsiteX5" fmla="*/ 776220 w 788561"/>
              <a:gd name="connsiteY5" fmla="*/ 3334 h 442760"/>
              <a:gd name="connsiteX0" fmla="*/ 109071 w 788561"/>
              <a:gd name="connsiteY0" fmla="*/ 0 h 442760"/>
              <a:gd name="connsiteX1" fmla="*/ 0 w 788561"/>
              <a:gd name="connsiteY1" fmla="*/ 5556 h 442760"/>
              <a:gd name="connsiteX2" fmla="*/ 89484 w 788561"/>
              <a:gd name="connsiteY2" fmla="*/ 121339 h 442760"/>
              <a:gd name="connsiteX3" fmla="*/ 158472 w 788561"/>
              <a:gd name="connsiteY3" fmla="*/ 241819 h 442760"/>
              <a:gd name="connsiteX4" fmla="*/ 783202 w 788561"/>
              <a:gd name="connsiteY4" fmla="*/ 442760 h 442760"/>
              <a:gd name="connsiteX5" fmla="*/ 776220 w 788561"/>
              <a:gd name="connsiteY5" fmla="*/ 3334 h 442760"/>
              <a:gd name="connsiteX0" fmla="*/ 109071 w 783927"/>
              <a:gd name="connsiteY0" fmla="*/ 0 h 442760"/>
              <a:gd name="connsiteX1" fmla="*/ 0 w 783927"/>
              <a:gd name="connsiteY1" fmla="*/ 5556 h 442760"/>
              <a:gd name="connsiteX2" fmla="*/ 89484 w 783927"/>
              <a:gd name="connsiteY2" fmla="*/ 121339 h 442760"/>
              <a:gd name="connsiteX3" fmla="*/ 158472 w 783927"/>
              <a:gd name="connsiteY3" fmla="*/ 241819 h 442760"/>
              <a:gd name="connsiteX4" fmla="*/ 783202 w 783927"/>
              <a:gd name="connsiteY4" fmla="*/ 442760 h 442760"/>
              <a:gd name="connsiteX5" fmla="*/ 572487 w 783927"/>
              <a:gd name="connsiteY5" fmla="*/ 76103 h 442760"/>
              <a:gd name="connsiteX0" fmla="*/ 109071 w 1071141"/>
              <a:gd name="connsiteY0" fmla="*/ 0 h 470748"/>
              <a:gd name="connsiteX1" fmla="*/ 0 w 1071141"/>
              <a:gd name="connsiteY1" fmla="*/ 5556 h 470748"/>
              <a:gd name="connsiteX2" fmla="*/ 89484 w 1071141"/>
              <a:gd name="connsiteY2" fmla="*/ 121339 h 470748"/>
              <a:gd name="connsiteX3" fmla="*/ 158472 w 1071141"/>
              <a:gd name="connsiteY3" fmla="*/ 241819 h 470748"/>
              <a:gd name="connsiteX4" fmla="*/ 1070815 w 1071141"/>
              <a:gd name="connsiteY4" fmla="*/ 470748 h 470748"/>
              <a:gd name="connsiteX5" fmla="*/ 572487 w 1071141"/>
              <a:gd name="connsiteY5" fmla="*/ 76103 h 470748"/>
              <a:gd name="connsiteX0" fmla="*/ 109071 w 1071167"/>
              <a:gd name="connsiteY0" fmla="*/ 0 h 470748"/>
              <a:gd name="connsiteX1" fmla="*/ 0 w 1071167"/>
              <a:gd name="connsiteY1" fmla="*/ 5556 h 470748"/>
              <a:gd name="connsiteX2" fmla="*/ 89484 w 1071167"/>
              <a:gd name="connsiteY2" fmla="*/ 121339 h 470748"/>
              <a:gd name="connsiteX3" fmla="*/ 158472 w 1071167"/>
              <a:gd name="connsiteY3" fmla="*/ 241819 h 470748"/>
              <a:gd name="connsiteX4" fmla="*/ 1070815 w 1071167"/>
              <a:gd name="connsiteY4" fmla="*/ 470748 h 470748"/>
              <a:gd name="connsiteX5" fmla="*/ 608440 w 1071167"/>
              <a:gd name="connsiteY5" fmla="*/ 31321 h 470748"/>
              <a:gd name="connsiteX0" fmla="*/ 109071 w 1076930"/>
              <a:gd name="connsiteY0" fmla="*/ 0 h 470748"/>
              <a:gd name="connsiteX1" fmla="*/ 0 w 1076930"/>
              <a:gd name="connsiteY1" fmla="*/ 5556 h 470748"/>
              <a:gd name="connsiteX2" fmla="*/ 89484 w 1076930"/>
              <a:gd name="connsiteY2" fmla="*/ 121339 h 470748"/>
              <a:gd name="connsiteX3" fmla="*/ 158472 w 1076930"/>
              <a:gd name="connsiteY3" fmla="*/ 241819 h 470748"/>
              <a:gd name="connsiteX4" fmla="*/ 1070815 w 1076930"/>
              <a:gd name="connsiteY4" fmla="*/ 470748 h 470748"/>
              <a:gd name="connsiteX5" fmla="*/ 608440 w 1076930"/>
              <a:gd name="connsiteY5" fmla="*/ 31321 h 470748"/>
              <a:gd name="connsiteX0" fmla="*/ 19888 w 987747"/>
              <a:gd name="connsiteY0" fmla="*/ 0 h 470748"/>
              <a:gd name="connsiteX1" fmla="*/ 18669 w 987747"/>
              <a:gd name="connsiteY1" fmla="*/ 44743 h 470748"/>
              <a:gd name="connsiteX2" fmla="*/ 301 w 987747"/>
              <a:gd name="connsiteY2" fmla="*/ 121339 h 470748"/>
              <a:gd name="connsiteX3" fmla="*/ 69289 w 987747"/>
              <a:gd name="connsiteY3" fmla="*/ 241819 h 470748"/>
              <a:gd name="connsiteX4" fmla="*/ 981632 w 987747"/>
              <a:gd name="connsiteY4" fmla="*/ 470748 h 470748"/>
              <a:gd name="connsiteX5" fmla="*/ 519257 w 987747"/>
              <a:gd name="connsiteY5" fmla="*/ 31321 h 470748"/>
              <a:gd name="connsiteX0" fmla="*/ 19888 w 984722"/>
              <a:gd name="connsiteY0" fmla="*/ 2266 h 473014"/>
              <a:gd name="connsiteX1" fmla="*/ 18669 w 984722"/>
              <a:gd name="connsiteY1" fmla="*/ 47009 h 473014"/>
              <a:gd name="connsiteX2" fmla="*/ 301 w 984722"/>
              <a:gd name="connsiteY2" fmla="*/ 123605 h 473014"/>
              <a:gd name="connsiteX3" fmla="*/ 69289 w 984722"/>
              <a:gd name="connsiteY3" fmla="*/ 244085 h 473014"/>
              <a:gd name="connsiteX4" fmla="*/ 981632 w 984722"/>
              <a:gd name="connsiteY4" fmla="*/ 473014 h 473014"/>
              <a:gd name="connsiteX5" fmla="*/ 471318 w 984722"/>
              <a:gd name="connsiteY5" fmla="*/ 0 h 47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722" h="473014">
                <a:moveTo>
                  <a:pt x="19888" y="2266"/>
                </a:moveTo>
                <a:cubicBezTo>
                  <a:pt x="19482" y="17180"/>
                  <a:pt x="19075" y="32095"/>
                  <a:pt x="18669" y="47009"/>
                </a:cubicBezTo>
                <a:cubicBezTo>
                  <a:pt x="165319" y="90577"/>
                  <a:pt x="-8136" y="90759"/>
                  <a:pt x="301" y="123605"/>
                </a:cubicBezTo>
                <a:cubicBezTo>
                  <a:pt x="8738" y="156451"/>
                  <a:pt x="39603" y="212203"/>
                  <a:pt x="69289" y="244085"/>
                </a:cubicBezTo>
                <a:cubicBezTo>
                  <a:pt x="118254" y="275138"/>
                  <a:pt x="899330" y="424621"/>
                  <a:pt x="981632" y="473014"/>
                </a:cubicBezTo>
                <a:cubicBezTo>
                  <a:pt x="996760" y="337527"/>
                  <a:pt x="975097" y="261903"/>
                  <a:pt x="471318" y="0"/>
                </a:cubicBezTo>
              </a:path>
            </a:pathLst>
          </a:cu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44508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E3DA570-A961-401E-A32D-7CD99D31B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392"/>
            <a:ext cx="12192000" cy="6867392"/>
          </a:xfrm>
          <a:prstGeom prst="rect">
            <a:avLst/>
          </a:prstGeom>
          <a:ln>
            <a:noFill/>
          </a:ln>
        </p:spPr>
      </p:pic>
      <p:sp>
        <p:nvSpPr>
          <p:cNvPr id="6" name="Obdélník 5">
            <a:extLst>
              <a:ext uri="{FF2B5EF4-FFF2-40B4-BE49-F238E27FC236}">
                <a16:creationId xmlns:a16="http://schemas.microsoft.com/office/drawing/2014/main" id="{4EB90B8C-DE9C-4E58-BB37-D16FE0F056CE}"/>
              </a:ext>
            </a:extLst>
          </p:cNvPr>
          <p:cNvSpPr/>
          <p:nvPr/>
        </p:nvSpPr>
        <p:spPr>
          <a:xfrm>
            <a:off x="4170556" y="89210"/>
            <a:ext cx="8021444" cy="1770813"/>
          </a:xfrm>
          <a:prstGeom prst="rect">
            <a:avLst/>
          </a:prstGeom>
          <a:solidFill>
            <a:srgbClr val="E3EC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a:extLst>
              <a:ext uri="{FF2B5EF4-FFF2-40B4-BE49-F238E27FC236}">
                <a16:creationId xmlns:a16="http://schemas.microsoft.com/office/drawing/2014/main" id="{3F4944D2-0322-4EB9-8F98-A2727BCF2DFF}"/>
              </a:ext>
            </a:extLst>
          </p:cNvPr>
          <p:cNvSpPr/>
          <p:nvPr/>
        </p:nvSpPr>
        <p:spPr>
          <a:xfrm>
            <a:off x="5147404" y="1788792"/>
            <a:ext cx="6895914" cy="1701697"/>
          </a:xfrm>
          <a:prstGeom prst="rect">
            <a:avLst/>
          </a:prstGeom>
          <a:solidFill>
            <a:srgbClr val="E3EC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9FAE5996-D271-418A-BD3E-FC65A347A8B4}"/>
              </a:ext>
            </a:extLst>
          </p:cNvPr>
          <p:cNvSpPr/>
          <p:nvPr/>
        </p:nvSpPr>
        <p:spPr>
          <a:xfrm>
            <a:off x="4386261" y="839315"/>
            <a:ext cx="6764959" cy="1770813"/>
          </a:xfrm>
          <a:prstGeom prst="rect">
            <a:avLst/>
          </a:prstGeom>
          <a:solidFill>
            <a:srgbClr val="E3EC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Volný tvar: obrazec 9">
            <a:extLst>
              <a:ext uri="{FF2B5EF4-FFF2-40B4-BE49-F238E27FC236}">
                <a16:creationId xmlns:a16="http://schemas.microsoft.com/office/drawing/2014/main" id="{25CCF757-DA67-4090-820A-473126829A9F}"/>
              </a:ext>
            </a:extLst>
          </p:cNvPr>
          <p:cNvSpPr/>
          <p:nvPr/>
        </p:nvSpPr>
        <p:spPr>
          <a:xfrm>
            <a:off x="4386261" y="2610128"/>
            <a:ext cx="636249" cy="278224"/>
          </a:xfrm>
          <a:custGeom>
            <a:avLst/>
            <a:gdLst>
              <a:gd name="connsiteX0" fmla="*/ 4940 w 638329"/>
              <a:gd name="connsiteY0" fmla="*/ 0 h 249788"/>
              <a:gd name="connsiteX1" fmla="*/ 4940 w 638329"/>
              <a:gd name="connsiteY1" fmla="*/ 0 h 249788"/>
              <a:gd name="connsiteX2" fmla="*/ 4940 w 638329"/>
              <a:gd name="connsiteY2" fmla="*/ 98131 h 249788"/>
              <a:gd name="connsiteX3" fmla="*/ 9400 w 638329"/>
              <a:gd name="connsiteY3" fmla="*/ 115973 h 249788"/>
              <a:gd name="connsiteX4" fmla="*/ 22782 w 638329"/>
              <a:gd name="connsiteY4" fmla="*/ 129355 h 249788"/>
              <a:gd name="connsiteX5" fmla="*/ 31703 w 638329"/>
              <a:gd name="connsiteY5" fmla="*/ 147196 h 249788"/>
              <a:gd name="connsiteX6" fmla="*/ 40624 w 638329"/>
              <a:gd name="connsiteY6" fmla="*/ 160578 h 249788"/>
              <a:gd name="connsiteX7" fmla="*/ 36163 w 638329"/>
              <a:gd name="connsiteY7" fmla="*/ 196262 h 249788"/>
              <a:gd name="connsiteX8" fmla="*/ 187820 w 638329"/>
              <a:gd name="connsiteY8" fmla="*/ 249788 h 249788"/>
              <a:gd name="connsiteX9" fmla="*/ 638329 w 638329"/>
              <a:gd name="connsiteY9" fmla="*/ 0 h 249788"/>
              <a:gd name="connsiteX0" fmla="*/ 4940 w 638329"/>
              <a:gd name="connsiteY0" fmla="*/ 0 h 269605"/>
              <a:gd name="connsiteX1" fmla="*/ 4940 w 638329"/>
              <a:gd name="connsiteY1" fmla="*/ 0 h 269605"/>
              <a:gd name="connsiteX2" fmla="*/ 4940 w 638329"/>
              <a:gd name="connsiteY2" fmla="*/ 98131 h 269605"/>
              <a:gd name="connsiteX3" fmla="*/ 9400 w 638329"/>
              <a:gd name="connsiteY3" fmla="*/ 115973 h 269605"/>
              <a:gd name="connsiteX4" fmla="*/ 22782 w 638329"/>
              <a:gd name="connsiteY4" fmla="*/ 129355 h 269605"/>
              <a:gd name="connsiteX5" fmla="*/ 31703 w 638329"/>
              <a:gd name="connsiteY5" fmla="*/ 147196 h 269605"/>
              <a:gd name="connsiteX6" fmla="*/ 40624 w 638329"/>
              <a:gd name="connsiteY6" fmla="*/ 160578 h 269605"/>
              <a:gd name="connsiteX7" fmla="*/ 36163 w 638329"/>
              <a:gd name="connsiteY7" fmla="*/ 196262 h 269605"/>
              <a:gd name="connsiteX8" fmla="*/ 191392 w 638329"/>
              <a:gd name="connsiteY8" fmla="*/ 269605 h 269605"/>
              <a:gd name="connsiteX9" fmla="*/ 638329 w 638329"/>
              <a:gd name="connsiteY9" fmla="*/ 0 h 269605"/>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8242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6163 w 638329"/>
              <a:gd name="connsiteY6" fmla="*/ 196262 h 289422"/>
              <a:gd name="connsiteX7" fmla="*/ 183058 w 638329"/>
              <a:gd name="connsiteY7" fmla="*/ 289422 h 289422"/>
              <a:gd name="connsiteX8" fmla="*/ 638329 w 638329"/>
              <a:gd name="connsiteY8"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6163 w 638329"/>
              <a:gd name="connsiteY5" fmla="*/ 196262 h 289422"/>
              <a:gd name="connsiteX6" fmla="*/ 183058 w 638329"/>
              <a:gd name="connsiteY6" fmla="*/ 289422 h 289422"/>
              <a:gd name="connsiteX7" fmla="*/ 638329 w 638329"/>
              <a:gd name="connsiteY7"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36163 w 638329"/>
              <a:gd name="connsiteY4" fmla="*/ 196262 h 289422"/>
              <a:gd name="connsiteX5" fmla="*/ 183058 w 638329"/>
              <a:gd name="connsiteY5" fmla="*/ 289422 h 289422"/>
              <a:gd name="connsiteX6" fmla="*/ 638329 w 638329"/>
              <a:gd name="connsiteY6" fmla="*/ 0 h 289422"/>
              <a:gd name="connsiteX0" fmla="*/ 3457 w 636846"/>
              <a:gd name="connsiteY0" fmla="*/ 0 h 289422"/>
              <a:gd name="connsiteX1" fmla="*/ 3457 w 636846"/>
              <a:gd name="connsiteY1" fmla="*/ 0 h 289422"/>
              <a:gd name="connsiteX2" fmla="*/ 3457 w 636846"/>
              <a:gd name="connsiteY2" fmla="*/ 98131 h 289422"/>
              <a:gd name="connsiteX3" fmla="*/ 34680 w 636846"/>
              <a:gd name="connsiteY3" fmla="*/ 196262 h 289422"/>
              <a:gd name="connsiteX4" fmla="*/ 181575 w 636846"/>
              <a:gd name="connsiteY4" fmla="*/ 289422 h 289422"/>
              <a:gd name="connsiteX5" fmla="*/ 636846 w 636846"/>
              <a:gd name="connsiteY5" fmla="*/ 0 h 289422"/>
              <a:gd name="connsiteX0" fmla="*/ 2860 w 636249"/>
              <a:gd name="connsiteY0" fmla="*/ 0 h 289422"/>
              <a:gd name="connsiteX1" fmla="*/ 2860 w 636249"/>
              <a:gd name="connsiteY1" fmla="*/ 0 h 289422"/>
              <a:gd name="connsiteX2" fmla="*/ 4051 w 636249"/>
              <a:gd name="connsiteY2" fmla="*/ 96893 h 289422"/>
              <a:gd name="connsiteX3" fmla="*/ 34083 w 636249"/>
              <a:gd name="connsiteY3" fmla="*/ 196262 h 289422"/>
              <a:gd name="connsiteX4" fmla="*/ 180978 w 636249"/>
              <a:gd name="connsiteY4" fmla="*/ 289422 h 289422"/>
              <a:gd name="connsiteX5" fmla="*/ 636249 w 636249"/>
              <a:gd name="connsiteY5" fmla="*/ 0 h 289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6249" h="289422">
                <a:moveTo>
                  <a:pt x="2860" y="0"/>
                </a:moveTo>
                <a:lnTo>
                  <a:pt x="2860" y="0"/>
                </a:lnTo>
                <a:cubicBezTo>
                  <a:pt x="-1113" y="63569"/>
                  <a:pt x="-1153" y="64183"/>
                  <a:pt x="4051" y="96893"/>
                </a:cubicBezTo>
                <a:cubicBezTo>
                  <a:pt x="9255" y="129603"/>
                  <a:pt x="4397" y="164380"/>
                  <a:pt x="34083" y="196262"/>
                </a:cubicBezTo>
                <a:cubicBezTo>
                  <a:pt x="83048" y="227315"/>
                  <a:pt x="98676" y="241029"/>
                  <a:pt x="180978" y="289422"/>
                </a:cubicBezTo>
                <a:cubicBezTo>
                  <a:pt x="331148" y="206159"/>
                  <a:pt x="486079" y="83263"/>
                  <a:pt x="636249" y="0"/>
                </a:cubicBezTo>
              </a:path>
            </a:pathLst>
          </a:cu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Přímá spojnice 12">
            <a:extLst>
              <a:ext uri="{FF2B5EF4-FFF2-40B4-BE49-F238E27FC236}">
                <a16:creationId xmlns:a16="http://schemas.microsoft.com/office/drawing/2014/main" id="{416A218D-C7BB-4DFC-A294-17CC6A493DC0}"/>
              </a:ext>
            </a:extLst>
          </p:cNvPr>
          <p:cNvCxnSpPr/>
          <p:nvPr/>
        </p:nvCxnSpPr>
        <p:spPr>
          <a:xfrm>
            <a:off x="4386261" y="2610128"/>
            <a:ext cx="761143" cy="0"/>
          </a:xfrm>
          <a:prstGeom prst="line">
            <a:avLst/>
          </a:prstGeom>
          <a:ln w="9525">
            <a:solidFill>
              <a:srgbClr val="CDD6D8"/>
            </a:solidFill>
          </a:ln>
        </p:spPr>
        <p:style>
          <a:lnRef idx="1">
            <a:schemeClr val="accent1"/>
          </a:lnRef>
          <a:fillRef idx="0">
            <a:schemeClr val="accent1"/>
          </a:fillRef>
          <a:effectRef idx="0">
            <a:schemeClr val="accent1"/>
          </a:effectRef>
          <a:fontRef idx="minor">
            <a:schemeClr val="tx1"/>
          </a:fontRef>
        </p:style>
      </p:cxnSp>
      <p:cxnSp>
        <p:nvCxnSpPr>
          <p:cNvPr id="15" name="Přímá spojnice 14">
            <a:extLst>
              <a:ext uri="{FF2B5EF4-FFF2-40B4-BE49-F238E27FC236}">
                <a16:creationId xmlns:a16="http://schemas.microsoft.com/office/drawing/2014/main" id="{4FCF7C6F-5BEE-4D98-BF51-2BF4CC0BA9D8}"/>
              </a:ext>
            </a:extLst>
          </p:cNvPr>
          <p:cNvCxnSpPr>
            <a:cxnSpLocks/>
          </p:cNvCxnSpPr>
          <p:nvPr/>
        </p:nvCxnSpPr>
        <p:spPr>
          <a:xfrm>
            <a:off x="5147404" y="2610128"/>
            <a:ext cx="0" cy="2365560"/>
          </a:xfrm>
          <a:prstGeom prst="line">
            <a:avLst/>
          </a:prstGeom>
          <a:ln w="9525">
            <a:solidFill>
              <a:srgbClr val="CDD6D8"/>
            </a:solidFill>
          </a:ln>
        </p:spPr>
        <p:style>
          <a:lnRef idx="1">
            <a:schemeClr val="accent1"/>
          </a:lnRef>
          <a:fillRef idx="0">
            <a:schemeClr val="accent1"/>
          </a:fillRef>
          <a:effectRef idx="0">
            <a:schemeClr val="accent1"/>
          </a:effectRef>
          <a:fontRef idx="minor">
            <a:schemeClr val="tx1"/>
          </a:fontRef>
        </p:style>
      </p:cxnSp>
      <p:sp>
        <p:nvSpPr>
          <p:cNvPr id="20" name="Volný tvar: obrazec 19">
            <a:extLst>
              <a:ext uri="{FF2B5EF4-FFF2-40B4-BE49-F238E27FC236}">
                <a16:creationId xmlns:a16="http://schemas.microsoft.com/office/drawing/2014/main" id="{B00C5A27-00F4-4AEA-8A79-66681E15361C}"/>
              </a:ext>
            </a:extLst>
          </p:cNvPr>
          <p:cNvSpPr/>
          <p:nvPr/>
        </p:nvSpPr>
        <p:spPr>
          <a:xfrm>
            <a:off x="4276685" y="3331830"/>
            <a:ext cx="154284" cy="158661"/>
          </a:xfrm>
          <a:custGeom>
            <a:avLst/>
            <a:gdLst>
              <a:gd name="connsiteX0" fmla="*/ 4940 w 638329"/>
              <a:gd name="connsiteY0" fmla="*/ 0 h 249788"/>
              <a:gd name="connsiteX1" fmla="*/ 4940 w 638329"/>
              <a:gd name="connsiteY1" fmla="*/ 0 h 249788"/>
              <a:gd name="connsiteX2" fmla="*/ 4940 w 638329"/>
              <a:gd name="connsiteY2" fmla="*/ 98131 h 249788"/>
              <a:gd name="connsiteX3" fmla="*/ 9400 w 638329"/>
              <a:gd name="connsiteY3" fmla="*/ 115973 h 249788"/>
              <a:gd name="connsiteX4" fmla="*/ 22782 w 638329"/>
              <a:gd name="connsiteY4" fmla="*/ 129355 h 249788"/>
              <a:gd name="connsiteX5" fmla="*/ 31703 w 638329"/>
              <a:gd name="connsiteY5" fmla="*/ 147196 h 249788"/>
              <a:gd name="connsiteX6" fmla="*/ 40624 w 638329"/>
              <a:gd name="connsiteY6" fmla="*/ 160578 h 249788"/>
              <a:gd name="connsiteX7" fmla="*/ 36163 w 638329"/>
              <a:gd name="connsiteY7" fmla="*/ 196262 h 249788"/>
              <a:gd name="connsiteX8" fmla="*/ 187820 w 638329"/>
              <a:gd name="connsiteY8" fmla="*/ 249788 h 249788"/>
              <a:gd name="connsiteX9" fmla="*/ 638329 w 638329"/>
              <a:gd name="connsiteY9" fmla="*/ 0 h 249788"/>
              <a:gd name="connsiteX0" fmla="*/ 4940 w 638329"/>
              <a:gd name="connsiteY0" fmla="*/ 0 h 269605"/>
              <a:gd name="connsiteX1" fmla="*/ 4940 w 638329"/>
              <a:gd name="connsiteY1" fmla="*/ 0 h 269605"/>
              <a:gd name="connsiteX2" fmla="*/ 4940 w 638329"/>
              <a:gd name="connsiteY2" fmla="*/ 98131 h 269605"/>
              <a:gd name="connsiteX3" fmla="*/ 9400 w 638329"/>
              <a:gd name="connsiteY3" fmla="*/ 115973 h 269605"/>
              <a:gd name="connsiteX4" fmla="*/ 22782 w 638329"/>
              <a:gd name="connsiteY4" fmla="*/ 129355 h 269605"/>
              <a:gd name="connsiteX5" fmla="*/ 31703 w 638329"/>
              <a:gd name="connsiteY5" fmla="*/ 147196 h 269605"/>
              <a:gd name="connsiteX6" fmla="*/ 40624 w 638329"/>
              <a:gd name="connsiteY6" fmla="*/ 160578 h 269605"/>
              <a:gd name="connsiteX7" fmla="*/ 36163 w 638329"/>
              <a:gd name="connsiteY7" fmla="*/ 196262 h 269605"/>
              <a:gd name="connsiteX8" fmla="*/ 191392 w 638329"/>
              <a:gd name="connsiteY8" fmla="*/ 269605 h 269605"/>
              <a:gd name="connsiteX9" fmla="*/ 638329 w 638329"/>
              <a:gd name="connsiteY9" fmla="*/ 0 h 269605"/>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8242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6163 w 638329"/>
              <a:gd name="connsiteY6" fmla="*/ 196262 h 289422"/>
              <a:gd name="connsiteX7" fmla="*/ 183058 w 638329"/>
              <a:gd name="connsiteY7" fmla="*/ 289422 h 289422"/>
              <a:gd name="connsiteX8" fmla="*/ 638329 w 638329"/>
              <a:gd name="connsiteY8"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6163 w 638329"/>
              <a:gd name="connsiteY5" fmla="*/ 196262 h 289422"/>
              <a:gd name="connsiteX6" fmla="*/ 183058 w 638329"/>
              <a:gd name="connsiteY6" fmla="*/ 289422 h 289422"/>
              <a:gd name="connsiteX7" fmla="*/ 638329 w 638329"/>
              <a:gd name="connsiteY7"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36163 w 638329"/>
              <a:gd name="connsiteY4" fmla="*/ 196262 h 289422"/>
              <a:gd name="connsiteX5" fmla="*/ 183058 w 638329"/>
              <a:gd name="connsiteY5" fmla="*/ 289422 h 289422"/>
              <a:gd name="connsiteX6" fmla="*/ 638329 w 638329"/>
              <a:gd name="connsiteY6" fmla="*/ 0 h 289422"/>
              <a:gd name="connsiteX0" fmla="*/ 3457 w 636846"/>
              <a:gd name="connsiteY0" fmla="*/ 0 h 289422"/>
              <a:gd name="connsiteX1" fmla="*/ 3457 w 636846"/>
              <a:gd name="connsiteY1" fmla="*/ 0 h 289422"/>
              <a:gd name="connsiteX2" fmla="*/ 3457 w 636846"/>
              <a:gd name="connsiteY2" fmla="*/ 98131 h 289422"/>
              <a:gd name="connsiteX3" fmla="*/ 34680 w 636846"/>
              <a:gd name="connsiteY3" fmla="*/ 196262 h 289422"/>
              <a:gd name="connsiteX4" fmla="*/ 181575 w 636846"/>
              <a:gd name="connsiteY4" fmla="*/ 289422 h 289422"/>
              <a:gd name="connsiteX5" fmla="*/ 636846 w 636846"/>
              <a:gd name="connsiteY5" fmla="*/ 0 h 289422"/>
              <a:gd name="connsiteX0" fmla="*/ 2860 w 636249"/>
              <a:gd name="connsiteY0" fmla="*/ 0 h 289422"/>
              <a:gd name="connsiteX1" fmla="*/ 2860 w 636249"/>
              <a:gd name="connsiteY1" fmla="*/ 0 h 289422"/>
              <a:gd name="connsiteX2" fmla="*/ 4051 w 636249"/>
              <a:gd name="connsiteY2" fmla="*/ 96893 h 289422"/>
              <a:gd name="connsiteX3" fmla="*/ 34083 w 636249"/>
              <a:gd name="connsiteY3" fmla="*/ 196262 h 289422"/>
              <a:gd name="connsiteX4" fmla="*/ 180978 w 636249"/>
              <a:gd name="connsiteY4" fmla="*/ 289422 h 289422"/>
              <a:gd name="connsiteX5" fmla="*/ 636249 w 636249"/>
              <a:gd name="connsiteY5" fmla="*/ 0 h 289422"/>
              <a:gd name="connsiteX0" fmla="*/ 2860 w 636249"/>
              <a:gd name="connsiteY0" fmla="*/ 0 h 422759"/>
              <a:gd name="connsiteX1" fmla="*/ 2860 w 636249"/>
              <a:gd name="connsiteY1" fmla="*/ 0 h 422759"/>
              <a:gd name="connsiteX2" fmla="*/ 4051 w 636249"/>
              <a:gd name="connsiteY2" fmla="*/ 96893 h 422759"/>
              <a:gd name="connsiteX3" fmla="*/ 34083 w 636249"/>
              <a:gd name="connsiteY3" fmla="*/ 196262 h 422759"/>
              <a:gd name="connsiteX4" fmla="*/ 526369 w 636249"/>
              <a:gd name="connsiteY4" fmla="*/ 422759 h 422759"/>
              <a:gd name="connsiteX5" fmla="*/ 636249 w 636249"/>
              <a:gd name="connsiteY5" fmla="*/ 0 h 422759"/>
              <a:gd name="connsiteX0" fmla="*/ 13838 w 647227"/>
              <a:gd name="connsiteY0" fmla="*/ 0 h 422759"/>
              <a:gd name="connsiteX1" fmla="*/ 854 w 647227"/>
              <a:gd name="connsiteY1" fmla="*/ 4444 h 422759"/>
              <a:gd name="connsiteX2" fmla="*/ 15029 w 647227"/>
              <a:gd name="connsiteY2" fmla="*/ 96893 h 422759"/>
              <a:gd name="connsiteX3" fmla="*/ 45061 w 647227"/>
              <a:gd name="connsiteY3" fmla="*/ 196262 h 422759"/>
              <a:gd name="connsiteX4" fmla="*/ 537347 w 647227"/>
              <a:gd name="connsiteY4" fmla="*/ 422759 h 422759"/>
              <a:gd name="connsiteX5" fmla="*/ 647227 w 647227"/>
              <a:gd name="connsiteY5" fmla="*/ 0 h 422759"/>
              <a:gd name="connsiteX0" fmla="*/ 109197 w 742586"/>
              <a:gd name="connsiteY0" fmla="*/ 0 h 422759"/>
              <a:gd name="connsiteX1" fmla="*/ 126 w 742586"/>
              <a:gd name="connsiteY1" fmla="*/ 5556 h 422759"/>
              <a:gd name="connsiteX2" fmla="*/ 110388 w 742586"/>
              <a:gd name="connsiteY2" fmla="*/ 96893 h 422759"/>
              <a:gd name="connsiteX3" fmla="*/ 140420 w 742586"/>
              <a:gd name="connsiteY3" fmla="*/ 196262 h 422759"/>
              <a:gd name="connsiteX4" fmla="*/ 632706 w 742586"/>
              <a:gd name="connsiteY4" fmla="*/ 422759 h 422759"/>
              <a:gd name="connsiteX5" fmla="*/ 742586 w 742586"/>
              <a:gd name="connsiteY5" fmla="*/ 0 h 422759"/>
              <a:gd name="connsiteX0" fmla="*/ 109071 w 742460"/>
              <a:gd name="connsiteY0" fmla="*/ 0 h 422759"/>
              <a:gd name="connsiteX1" fmla="*/ 0 w 742460"/>
              <a:gd name="connsiteY1" fmla="*/ 5556 h 422759"/>
              <a:gd name="connsiteX2" fmla="*/ 110262 w 742460"/>
              <a:gd name="connsiteY2" fmla="*/ 96893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5842 w 742460"/>
              <a:gd name="connsiteY2" fmla="*/ 70225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41423 w 742460"/>
              <a:gd name="connsiteY2" fmla="*/ 98004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62198 w 742460"/>
              <a:gd name="connsiteY2" fmla="*/ 104671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49214 w 742460"/>
              <a:gd name="connsiteY2" fmla="*/ 114671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5841 w 742460"/>
              <a:gd name="connsiteY2" fmla="*/ 129116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3244 w 742460"/>
              <a:gd name="connsiteY2" fmla="*/ 14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3244 w 742460"/>
              <a:gd name="connsiteY2" fmla="*/ 14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89484 w 742460"/>
              <a:gd name="connsiteY2" fmla="*/ 12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89484 w 742460"/>
              <a:gd name="connsiteY2" fmla="*/ 12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71069"/>
              <a:gd name="connsiteY0" fmla="*/ 0 h 443871"/>
              <a:gd name="connsiteX1" fmla="*/ 0 w 771069"/>
              <a:gd name="connsiteY1" fmla="*/ 5556 h 443871"/>
              <a:gd name="connsiteX2" fmla="*/ 89484 w 771069"/>
              <a:gd name="connsiteY2" fmla="*/ 121339 h 443871"/>
              <a:gd name="connsiteX3" fmla="*/ 140294 w 771069"/>
              <a:gd name="connsiteY3" fmla="*/ 196262 h 443871"/>
              <a:gd name="connsiteX4" fmla="*/ 770217 w 771069"/>
              <a:gd name="connsiteY4" fmla="*/ 443871 h 443871"/>
              <a:gd name="connsiteX5" fmla="*/ 742460 w 771069"/>
              <a:gd name="connsiteY5" fmla="*/ 0 h 443871"/>
              <a:gd name="connsiteX0" fmla="*/ 109071 w 776220"/>
              <a:gd name="connsiteY0" fmla="*/ 0 h 443871"/>
              <a:gd name="connsiteX1" fmla="*/ 0 w 776220"/>
              <a:gd name="connsiteY1" fmla="*/ 5556 h 443871"/>
              <a:gd name="connsiteX2" fmla="*/ 89484 w 776220"/>
              <a:gd name="connsiteY2" fmla="*/ 121339 h 443871"/>
              <a:gd name="connsiteX3" fmla="*/ 140294 w 776220"/>
              <a:gd name="connsiteY3" fmla="*/ 196262 h 443871"/>
              <a:gd name="connsiteX4" fmla="*/ 770217 w 776220"/>
              <a:gd name="connsiteY4" fmla="*/ 443871 h 443871"/>
              <a:gd name="connsiteX5" fmla="*/ 776220 w 776220"/>
              <a:gd name="connsiteY5" fmla="*/ 3334 h 443871"/>
              <a:gd name="connsiteX0" fmla="*/ 109071 w 779101"/>
              <a:gd name="connsiteY0" fmla="*/ 0 h 443871"/>
              <a:gd name="connsiteX1" fmla="*/ 0 w 779101"/>
              <a:gd name="connsiteY1" fmla="*/ 5556 h 443871"/>
              <a:gd name="connsiteX2" fmla="*/ 89484 w 779101"/>
              <a:gd name="connsiteY2" fmla="*/ 121339 h 443871"/>
              <a:gd name="connsiteX3" fmla="*/ 140294 w 779101"/>
              <a:gd name="connsiteY3" fmla="*/ 196262 h 443871"/>
              <a:gd name="connsiteX4" fmla="*/ 770217 w 779101"/>
              <a:gd name="connsiteY4" fmla="*/ 443871 h 443871"/>
              <a:gd name="connsiteX5" fmla="*/ 776220 w 779101"/>
              <a:gd name="connsiteY5" fmla="*/ 3334 h 443871"/>
              <a:gd name="connsiteX0" fmla="*/ 109071 w 788561"/>
              <a:gd name="connsiteY0" fmla="*/ 0 h 442760"/>
              <a:gd name="connsiteX1" fmla="*/ 0 w 788561"/>
              <a:gd name="connsiteY1" fmla="*/ 5556 h 442760"/>
              <a:gd name="connsiteX2" fmla="*/ 89484 w 788561"/>
              <a:gd name="connsiteY2" fmla="*/ 121339 h 442760"/>
              <a:gd name="connsiteX3" fmla="*/ 140294 w 788561"/>
              <a:gd name="connsiteY3" fmla="*/ 196262 h 442760"/>
              <a:gd name="connsiteX4" fmla="*/ 783202 w 788561"/>
              <a:gd name="connsiteY4" fmla="*/ 442760 h 442760"/>
              <a:gd name="connsiteX5" fmla="*/ 776220 w 788561"/>
              <a:gd name="connsiteY5" fmla="*/ 3334 h 442760"/>
              <a:gd name="connsiteX0" fmla="*/ 109071 w 788561"/>
              <a:gd name="connsiteY0" fmla="*/ 0 h 442760"/>
              <a:gd name="connsiteX1" fmla="*/ 0 w 788561"/>
              <a:gd name="connsiteY1" fmla="*/ 5556 h 442760"/>
              <a:gd name="connsiteX2" fmla="*/ 89484 w 788561"/>
              <a:gd name="connsiteY2" fmla="*/ 121339 h 442760"/>
              <a:gd name="connsiteX3" fmla="*/ 158472 w 788561"/>
              <a:gd name="connsiteY3" fmla="*/ 241819 h 442760"/>
              <a:gd name="connsiteX4" fmla="*/ 783202 w 788561"/>
              <a:gd name="connsiteY4" fmla="*/ 442760 h 442760"/>
              <a:gd name="connsiteX5" fmla="*/ 776220 w 788561"/>
              <a:gd name="connsiteY5" fmla="*/ 3334 h 442760"/>
              <a:gd name="connsiteX0" fmla="*/ 109071 w 783927"/>
              <a:gd name="connsiteY0" fmla="*/ 0 h 442760"/>
              <a:gd name="connsiteX1" fmla="*/ 0 w 783927"/>
              <a:gd name="connsiteY1" fmla="*/ 5556 h 442760"/>
              <a:gd name="connsiteX2" fmla="*/ 89484 w 783927"/>
              <a:gd name="connsiteY2" fmla="*/ 121339 h 442760"/>
              <a:gd name="connsiteX3" fmla="*/ 158472 w 783927"/>
              <a:gd name="connsiteY3" fmla="*/ 241819 h 442760"/>
              <a:gd name="connsiteX4" fmla="*/ 783202 w 783927"/>
              <a:gd name="connsiteY4" fmla="*/ 442760 h 442760"/>
              <a:gd name="connsiteX5" fmla="*/ 572487 w 783927"/>
              <a:gd name="connsiteY5" fmla="*/ 76103 h 442760"/>
              <a:gd name="connsiteX0" fmla="*/ 109071 w 1071141"/>
              <a:gd name="connsiteY0" fmla="*/ 0 h 470748"/>
              <a:gd name="connsiteX1" fmla="*/ 0 w 1071141"/>
              <a:gd name="connsiteY1" fmla="*/ 5556 h 470748"/>
              <a:gd name="connsiteX2" fmla="*/ 89484 w 1071141"/>
              <a:gd name="connsiteY2" fmla="*/ 121339 h 470748"/>
              <a:gd name="connsiteX3" fmla="*/ 158472 w 1071141"/>
              <a:gd name="connsiteY3" fmla="*/ 241819 h 470748"/>
              <a:gd name="connsiteX4" fmla="*/ 1070815 w 1071141"/>
              <a:gd name="connsiteY4" fmla="*/ 470748 h 470748"/>
              <a:gd name="connsiteX5" fmla="*/ 572487 w 1071141"/>
              <a:gd name="connsiteY5" fmla="*/ 76103 h 470748"/>
              <a:gd name="connsiteX0" fmla="*/ 109071 w 1071167"/>
              <a:gd name="connsiteY0" fmla="*/ 0 h 470748"/>
              <a:gd name="connsiteX1" fmla="*/ 0 w 1071167"/>
              <a:gd name="connsiteY1" fmla="*/ 5556 h 470748"/>
              <a:gd name="connsiteX2" fmla="*/ 89484 w 1071167"/>
              <a:gd name="connsiteY2" fmla="*/ 121339 h 470748"/>
              <a:gd name="connsiteX3" fmla="*/ 158472 w 1071167"/>
              <a:gd name="connsiteY3" fmla="*/ 241819 h 470748"/>
              <a:gd name="connsiteX4" fmla="*/ 1070815 w 1071167"/>
              <a:gd name="connsiteY4" fmla="*/ 470748 h 470748"/>
              <a:gd name="connsiteX5" fmla="*/ 608440 w 1071167"/>
              <a:gd name="connsiteY5" fmla="*/ 31321 h 470748"/>
              <a:gd name="connsiteX0" fmla="*/ 109071 w 1076930"/>
              <a:gd name="connsiteY0" fmla="*/ 0 h 470748"/>
              <a:gd name="connsiteX1" fmla="*/ 0 w 1076930"/>
              <a:gd name="connsiteY1" fmla="*/ 5556 h 470748"/>
              <a:gd name="connsiteX2" fmla="*/ 89484 w 1076930"/>
              <a:gd name="connsiteY2" fmla="*/ 121339 h 470748"/>
              <a:gd name="connsiteX3" fmla="*/ 158472 w 1076930"/>
              <a:gd name="connsiteY3" fmla="*/ 241819 h 470748"/>
              <a:gd name="connsiteX4" fmla="*/ 1070815 w 1076930"/>
              <a:gd name="connsiteY4" fmla="*/ 470748 h 470748"/>
              <a:gd name="connsiteX5" fmla="*/ 608440 w 1076930"/>
              <a:gd name="connsiteY5" fmla="*/ 31321 h 470748"/>
              <a:gd name="connsiteX0" fmla="*/ 19888 w 987747"/>
              <a:gd name="connsiteY0" fmla="*/ 0 h 470748"/>
              <a:gd name="connsiteX1" fmla="*/ 18669 w 987747"/>
              <a:gd name="connsiteY1" fmla="*/ 44743 h 470748"/>
              <a:gd name="connsiteX2" fmla="*/ 301 w 987747"/>
              <a:gd name="connsiteY2" fmla="*/ 121339 h 470748"/>
              <a:gd name="connsiteX3" fmla="*/ 69289 w 987747"/>
              <a:gd name="connsiteY3" fmla="*/ 241819 h 470748"/>
              <a:gd name="connsiteX4" fmla="*/ 981632 w 987747"/>
              <a:gd name="connsiteY4" fmla="*/ 470748 h 470748"/>
              <a:gd name="connsiteX5" fmla="*/ 519257 w 987747"/>
              <a:gd name="connsiteY5" fmla="*/ 31321 h 470748"/>
              <a:gd name="connsiteX0" fmla="*/ 19888 w 984722"/>
              <a:gd name="connsiteY0" fmla="*/ 2266 h 473014"/>
              <a:gd name="connsiteX1" fmla="*/ 18669 w 984722"/>
              <a:gd name="connsiteY1" fmla="*/ 47009 h 473014"/>
              <a:gd name="connsiteX2" fmla="*/ 301 w 984722"/>
              <a:gd name="connsiteY2" fmla="*/ 123605 h 473014"/>
              <a:gd name="connsiteX3" fmla="*/ 69289 w 984722"/>
              <a:gd name="connsiteY3" fmla="*/ 244085 h 473014"/>
              <a:gd name="connsiteX4" fmla="*/ 981632 w 984722"/>
              <a:gd name="connsiteY4" fmla="*/ 473014 h 473014"/>
              <a:gd name="connsiteX5" fmla="*/ 471318 w 984722"/>
              <a:gd name="connsiteY5" fmla="*/ 0 h 47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722" h="473014">
                <a:moveTo>
                  <a:pt x="19888" y="2266"/>
                </a:moveTo>
                <a:cubicBezTo>
                  <a:pt x="19482" y="17180"/>
                  <a:pt x="19075" y="32095"/>
                  <a:pt x="18669" y="47009"/>
                </a:cubicBezTo>
                <a:cubicBezTo>
                  <a:pt x="165319" y="90577"/>
                  <a:pt x="-8136" y="90759"/>
                  <a:pt x="301" y="123605"/>
                </a:cubicBezTo>
                <a:cubicBezTo>
                  <a:pt x="8738" y="156451"/>
                  <a:pt x="39603" y="212203"/>
                  <a:pt x="69289" y="244085"/>
                </a:cubicBezTo>
                <a:cubicBezTo>
                  <a:pt x="118254" y="275138"/>
                  <a:pt x="899330" y="424621"/>
                  <a:pt x="981632" y="473014"/>
                </a:cubicBezTo>
                <a:cubicBezTo>
                  <a:pt x="996760" y="337527"/>
                  <a:pt x="975097" y="261903"/>
                  <a:pt x="471318" y="0"/>
                </a:cubicBezTo>
              </a:path>
            </a:pathLst>
          </a:cu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bdélník 10">
            <a:extLst>
              <a:ext uri="{FF2B5EF4-FFF2-40B4-BE49-F238E27FC236}">
                <a16:creationId xmlns:a16="http://schemas.microsoft.com/office/drawing/2014/main" id="{DCFB927D-62F1-4EAE-9BC9-A93673939312}"/>
              </a:ext>
            </a:extLst>
          </p:cNvPr>
          <p:cNvSpPr/>
          <p:nvPr/>
        </p:nvSpPr>
        <p:spPr>
          <a:xfrm>
            <a:off x="8364197" y="2692930"/>
            <a:ext cx="3353501" cy="1701697"/>
          </a:xfrm>
          <a:prstGeom prst="rect">
            <a:avLst/>
          </a:prstGeom>
          <a:solidFill>
            <a:srgbClr val="E3EC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4726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E3DA570-A961-401E-A32D-7CD99D31B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04"/>
            <a:ext cx="12192000" cy="6867392"/>
          </a:xfrm>
          <a:prstGeom prst="rect">
            <a:avLst/>
          </a:prstGeom>
          <a:ln>
            <a:noFill/>
          </a:ln>
        </p:spPr>
      </p:pic>
      <p:sp>
        <p:nvSpPr>
          <p:cNvPr id="6" name="Obdélník 5">
            <a:extLst>
              <a:ext uri="{FF2B5EF4-FFF2-40B4-BE49-F238E27FC236}">
                <a16:creationId xmlns:a16="http://schemas.microsoft.com/office/drawing/2014/main" id="{4EB90B8C-DE9C-4E58-BB37-D16FE0F056CE}"/>
              </a:ext>
            </a:extLst>
          </p:cNvPr>
          <p:cNvSpPr/>
          <p:nvPr/>
        </p:nvSpPr>
        <p:spPr>
          <a:xfrm>
            <a:off x="4170556" y="89210"/>
            <a:ext cx="8021444" cy="1770813"/>
          </a:xfrm>
          <a:prstGeom prst="rect">
            <a:avLst/>
          </a:prstGeom>
          <a:solidFill>
            <a:srgbClr val="E3EC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9FAE5996-D271-418A-BD3E-FC65A347A8B4}"/>
              </a:ext>
            </a:extLst>
          </p:cNvPr>
          <p:cNvSpPr/>
          <p:nvPr/>
        </p:nvSpPr>
        <p:spPr>
          <a:xfrm>
            <a:off x="4386261" y="839316"/>
            <a:ext cx="6764959" cy="1020708"/>
          </a:xfrm>
          <a:prstGeom prst="rect">
            <a:avLst/>
          </a:prstGeom>
          <a:solidFill>
            <a:srgbClr val="E3EC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Volný tvar: obrazec 9">
            <a:extLst>
              <a:ext uri="{FF2B5EF4-FFF2-40B4-BE49-F238E27FC236}">
                <a16:creationId xmlns:a16="http://schemas.microsoft.com/office/drawing/2014/main" id="{25CCF757-DA67-4090-820A-473126829A9F}"/>
              </a:ext>
            </a:extLst>
          </p:cNvPr>
          <p:cNvSpPr/>
          <p:nvPr/>
        </p:nvSpPr>
        <p:spPr>
          <a:xfrm>
            <a:off x="5851285" y="1860025"/>
            <a:ext cx="2329993" cy="1528772"/>
          </a:xfrm>
          <a:custGeom>
            <a:avLst/>
            <a:gdLst>
              <a:gd name="connsiteX0" fmla="*/ 4940 w 638329"/>
              <a:gd name="connsiteY0" fmla="*/ 0 h 249788"/>
              <a:gd name="connsiteX1" fmla="*/ 4940 w 638329"/>
              <a:gd name="connsiteY1" fmla="*/ 0 h 249788"/>
              <a:gd name="connsiteX2" fmla="*/ 4940 w 638329"/>
              <a:gd name="connsiteY2" fmla="*/ 98131 h 249788"/>
              <a:gd name="connsiteX3" fmla="*/ 9400 w 638329"/>
              <a:gd name="connsiteY3" fmla="*/ 115973 h 249788"/>
              <a:gd name="connsiteX4" fmla="*/ 22782 w 638329"/>
              <a:gd name="connsiteY4" fmla="*/ 129355 h 249788"/>
              <a:gd name="connsiteX5" fmla="*/ 31703 w 638329"/>
              <a:gd name="connsiteY5" fmla="*/ 147196 h 249788"/>
              <a:gd name="connsiteX6" fmla="*/ 40624 w 638329"/>
              <a:gd name="connsiteY6" fmla="*/ 160578 h 249788"/>
              <a:gd name="connsiteX7" fmla="*/ 36163 w 638329"/>
              <a:gd name="connsiteY7" fmla="*/ 196262 h 249788"/>
              <a:gd name="connsiteX8" fmla="*/ 187820 w 638329"/>
              <a:gd name="connsiteY8" fmla="*/ 249788 h 249788"/>
              <a:gd name="connsiteX9" fmla="*/ 638329 w 638329"/>
              <a:gd name="connsiteY9" fmla="*/ 0 h 249788"/>
              <a:gd name="connsiteX0" fmla="*/ 4940 w 638329"/>
              <a:gd name="connsiteY0" fmla="*/ 0 h 269605"/>
              <a:gd name="connsiteX1" fmla="*/ 4940 w 638329"/>
              <a:gd name="connsiteY1" fmla="*/ 0 h 269605"/>
              <a:gd name="connsiteX2" fmla="*/ 4940 w 638329"/>
              <a:gd name="connsiteY2" fmla="*/ 98131 h 269605"/>
              <a:gd name="connsiteX3" fmla="*/ 9400 w 638329"/>
              <a:gd name="connsiteY3" fmla="*/ 115973 h 269605"/>
              <a:gd name="connsiteX4" fmla="*/ 22782 w 638329"/>
              <a:gd name="connsiteY4" fmla="*/ 129355 h 269605"/>
              <a:gd name="connsiteX5" fmla="*/ 31703 w 638329"/>
              <a:gd name="connsiteY5" fmla="*/ 147196 h 269605"/>
              <a:gd name="connsiteX6" fmla="*/ 40624 w 638329"/>
              <a:gd name="connsiteY6" fmla="*/ 160578 h 269605"/>
              <a:gd name="connsiteX7" fmla="*/ 36163 w 638329"/>
              <a:gd name="connsiteY7" fmla="*/ 196262 h 269605"/>
              <a:gd name="connsiteX8" fmla="*/ 191392 w 638329"/>
              <a:gd name="connsiteY8" fmla="*/ 269605 h 269605"/>
              <a:gd name="connsiteX9" fmla="*/ 638329 w 638329"/>
              <a:gd name="connsiteY9" fmla="*/ 0 h 269605"/>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8242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6163 w 638329"/>
              <a:gd name="connsiteY6" fmla="*/ 196262 h 289422"/>
              <a:gd name="connsiteX7" fmla="*/ 183058 w 638329"/>
              <a:gd name="connsiteY7" fmla="*/ 289422 h 289422"/>
              <a:gd name="connsiteX8" fmla="*/ 638329 w 638329"/>
              <a:gd name="connsiteY8"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6163 w 638329"/>
              <a:gd name="connsiteY5" fmla="*/ 196262 h 289422"/>
              <a:gd name="connsiteX6" fmla="*/ 183058 w 638329"/>
              <a:gd name="connsiteY6" fmla="*/ 289422 h 289422"/>
              <a:gd name="connsiteX7" fmla="*/ 638329 w 638329"/>
              <a:gd name="connsiteY7"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36163 w 638329"/>
              <a:gd name="connsiteY4" fmla="*/ 196262 h 289422"/>
              <a:gd name="connsiteX5" fmla="*/ 183058 w 638329"/>
              <a:gd name="connsiteY5" fmla="*/ 289422 h 289422"/>
              <a:gd name="connsiteX6" fmla="*/ 638329 w 638329"/>
              <a:gd name="connsiteY6" fmla="*/ 0 h 289422"/>
              <a:gd name="connsiteX0" fmla="*/ 3457 w 636846"/>
              <a:gd name="connsiteY0" fmla="*/ 0 h 289422"/>
              <a:gd name="connsiteX1" fmla="*/ 3457 w 636846"/>
              <a:gd name="connsiteY1" fmla="*/ 0 h 289422"/>
              <a:gd name="connsiteX2" fmla="*/ 3457 w 636846"/>
              <a:gd name="connsiteY2" fmla="*/ 98131 h 289422"/>
              <a:gd name="connsiteX3" fmla="*/ 34680 w 636846"/>
              <a:gd name="connsiteY3" fmla="*/ 196262 h 289422"/>
              <a:gd name="connsiteX4" fmla="*/ 181575 w 636846"/>
              <a:gd name="connsiteY4" fmla="*/ 289422 h 289422"/>
              <a:gd name="connsiteX5" fmla="*/ 636846 w 636846"/>
              <a:gd name="connsiteY5" fmla="*/ 0 h 289422"/>
              <a:gd name="connsiteX0" fmla="*/ 2860 w 636249"/>
              <a:gd name="connsiteY0" fmla="*/ 0 h 289422"/>
              <a:gd name="connsiteX1" fmla="*/ 2860 w 636249"/>
              <a:gd name="connsiteY1" fmla="*/ 0 h 289422"/>
              <a:gd name="connsiteX2" fmla="*/ 4051 w 636249"/>
              <a:gd name="connsiteY2" fmla="*/ 96893 h 289422"/>
              <a:gd name="connsiteX3" fmla="*/ 34083 w 636249"/>
              <a:gd name="connsiteY3" fmla="*/ 196262 h 289422"/>
              <a:gd name="connsiteX4" fmla="*/ 180978 w 636249"/>
              <a:gd name="connsiteY4" fmla="*/ 289422 h 289422"/>
              <a:gd name="connsiteX5" fmla="*/ 636249 w 636249"/>
              <a:gd name="connsiteY5" fmla="*/ 0 h 289422"/>
              <a:gd name="connsiteX0" fmla="*/ 64239 w 697628"/>
              <a:gd name="connsiteY0" fmla="*/ 0 h 289422"/>
              <a:gd name="connsiteX1" fmla="*/ 64239 w 697628"/>
              <a:gd name="connsiteY1" fmla="*/ 0 h 289422"/>
              <a:gd name="connsiteX2" fmla="*/ 295 w 697628"/>
              <a:gd name="connsiteY2" fmla="*/ 94869 h 289422"/>
              <a:gd name="connsiteX3" fmla="*/ 95462 w 697628"/>
              <a:gd name="connsiteY3" fmla="*/ 196262 h 289422"/>
              <a:gd name="connsiteX4" fmla="*/ 242357 w 697628"/>
              <a:gd name="connsiteY4" fmla="*/ 289422 h 289422"/>
              <a:gd name="connsiteX5" fmla="*/ 697628 w 697628"/>
              <a:gd name="connsiteY5" fmla="*/ 0 h 289422"/>
              <a:gd name="connsiteX0" fmla="*/ 68754 w 702143"/>
              <a:gd name="connsiteY0" fmla="*/ 0 h 289422"/>
              <a:gd name="connsiteX1" fmla="*/ 15583 w 702143"/>
              <a:gd name="connsiteY1" fmla="*/ 12144 h 289422"/>
              <a:gd name="connsiteX2" fmla="*/ 4810 w 702143"/>
              <a:gd name="connsiteY2" fmla="*/ 94869 h 289422"/>
              <a:gd name="connsiteX3" fmla="*/ 99977 w 702143"/>
              <a:gd name="connsiteY3" fmla="*/ 196262 h 289422"/>
              <a:gd name="connsiteX4" fmla="*/ 246872 w 702143"/>
              <a:gd name="connsiteY4" fmla="*/ 289422 h 289422"/>
              <a:gd name="connsiteX5" fmla="*/ 702143 w 702143"/>
              <a:gd name="connsiteY5" fmla="*/ 0 h 289422"/>
              <a:gd name="connsiteX0" fmla="*/ 60497 w 693886"/>
              <a:gd name="connsiteY0" fmla="*/ 0 h 289422"/>
              <a:gd name="connsiteX1" fmla="*/ 7326 w 693886"/>
              <a:gd name="connsiteY1" fmla="*/ 12144 h 289422"/>
              <a:gd name="connsiteX2" fmla="*/ 7187 w 693886"/>
              <a:gd name="connsiteY2" fmla="*/ 84749 h 289422"/>
              <a:gd name="connsiteX3" fmla="*/ 91720 w 693886"/>
              <a:gd name="connsiteY3" fmla="*/ 196262 h 289422"/>
              <a:gd name="connsiteX4" fmla="*/ 238615 w 693886"/>
              <a:gd name="connsiteY4" fmla="*/ 289422 h 289422"/>
              <a:gd name="connsiteX5" fmla="*/ 693886 w 693886"/>
              <a:gd name="connsiteY5" fmla="*/ 0 h 289422"/>
              <a:gd name="connsiteX0" fmla="*/ 68127 w 701516"/>
              <a:gd name="connsiteY0" fmla="*/ 0 h 289422"/>
              <a:gd name="connsiteX1" fmla="*/ 14956 w 701516"/>
              <a:gd name="connsiteY1" fmla="*/ 12144 h 289422"/>
              <a:gd name="connsiteX2" fmla="*/ 14817 w 701516"/>
              <a:gd name="connsiteY2" fmla="*/ 84749 h 289422"/>
              <a:gd name="connsiteX3" fmla="*/ 99350 w 701516"/>
              <a:gd name="connsiteY3" fmla="*/ 196262 h 289422"/>
              <a:gd name="connsiteX4" fmla="*/ 246245 w 701516"/>
              <a:gd name="connsiteY4" fmla="*/ 289422 h 289422"/>
              <a:gd name="connsiteX5" fmla="*/ 701516 w 701516"/>
              <a:gd name="connsiteY5" fmla="*/ 0 h 289422"/>
              <a:gd name="connsiteX0" fmla="*/ 60982 w 694371"/>
              <a:gd name="connsiteY0" fmla="*/ 0 h 289422"/>
              <a:gd name="connsiteX1" fmla="*/ 7811 w 694371"/>
              <a:gd name="connsiteY1" fmla="*/ 12144 h 289422"/>
              <a:gd name="connsiteX2" fmla="*/ 7672 w 694371"/>
              <a:gd name="connsiteY2" fmla="*/ 84749 h 289422"/>
              <a:gd name="connsiteX3" fmla="*/ 98851 w 694371"/>
              <a:gd name="connsiteY3" fmla="*/ 188166 h 289422"/>
              <a:gd name="connsiteX4" fmla="*/ 239100 w 694371"/>
              <a:gd name="connsiteY4" fmla="*/ 289422 h 289422"/>
              <a:gd name="connsiteX5" fmla="*/ 694371 w 694371"/>
              <a:gd name="connsiteY5" fmla="*/ 0 h 289422"/>
              <a:gd name="connsiteX0" fmla="*/ 60982 w 694371"/>
              <a:gd name="connsiteY0" fmla="*/ 0 h 341032"/>
              <a:gd name="connsiteX1" fmla="*/ 7811 w 694371"/>
              <a:gd name="connsiteY1" fmla="*/ 12144 h 341032"/>
              <a:gd name="connsiteX2" fmla="*/ 7672 w 694371"/>
              <a:gd name="connsiteY2" fmla="*/ 84749 h 341032"/>
              <a:gd name="connsiteX3" fmla="*/ 98851 w 694371"/>
              <a:gd name="connsiteY3" fmla="*/ 188166 h 341032"/>
              <a:gd name="connsiteX4" fmla="*/ 269674 w 694371"/>
              <a:gd name="connsiteY4" fmla="*/ 341032 h 341032"/>
              <a:gd name="connsiteX5" fmla="*/ 694371 w 694371"/>
              <a:gd name="connsiteY5" fmla="*/ 0 h 341032"/>
              <a:gd name="connsiteX0" fmla="*/ 60982 w 694371"/>
              <a:gd name="connsiteY0" fmla="*/ 0 h 341032"/>
              <a:gd name="connsiteX1" fmla="*/ 7811 w 694371"/>
              <a:gd name="connsiteY1" fmla="*/ 12144 h 341032"/>
              <a:gd name="connsiteX2" fmla="*/ 7672 w 694371"/>
              <a:gd name="connsiteY2" fmla="*/ 84749 h 341032"/>
              <a:gd name="connsiteX3" fmla="*/ 98851 w 694371"/>
              <a:gd name="connsiteY3" fmla="*/ 188166 h 341032"/>
              <a:gd name="connsiteX4" fmla="*/ 269674 w 694371"/>
              <a:gd name="connsiteY4" fmla="*/ 341032 h 341032"/>
              <a:gd name="connsiteX5" fmla="*/ 694371 w 694371"/>
              <a:gd name="connsiteY5" fmla="*/ 0 h 341032"/>
              <a:gd name="connsiteX0" fmla="*/ 60982 w 694371"/>
              <a:gd name="connsiteY0" fmla="*/ 0 h 345080"/>
              <a:gd name="connsiteX1" fmla="*/ 7811 w 694371"/>
              <a:gd name="connsiteY1" fmla="*/ 12144 h 345080"/>
              <a:gd name="connsiteX2" fmla="*/ 7672 w 694371"/>
              <a:gd name="connsiteY2" fmla="*/ 84749 h 345080"/>
              <a:gd name="connsiteX3" fmla="*/ 98851 w 694371"/>
              <a:gd name="connsiteY3" fmla="*/ 188166 h 345080"/>
              <a:gd name="connsiteX4" fmla="*/ 263028 w 694371"/>
              <a:gd name="connsiteY4" fmla="*/ 345080 h 345080"/>
              <a:gd name="connsiteX5" fmla="*/ 694371 w 694371"/>
              <a:gd name="connsiteY5" fmla="*/ 0 h 345080"/>
              <a:gd name="connsiteX0" fmla="*/ 60982 w 694371"/>
              <a:gd name="connsiteY0" fmla="*/ 0 h 345259"/>
              <a:gd name="connsiteX1" fmla="*/ 7811 w 694371"/>
              <a:gd name="connsiteY1" fmla="*/ 12144 h 345259"/>
              <a:gd name="connsiteX2" fmla="*/ 7672 w 694371"/>
              <a:gd name="connsiteY2" fmla="*/ 84749 h 345259"/>
              <a:gd name="connsiteX3" fmla="*/ 98851 w 694371"/>
              <a:gd name="connsiteY3" fmla="*/ 188166 h 345259"/>
              <a:gd name="connsiteX4" fmla="*/ 263028 w 694371"/>
              <a:gd name="connsiteY4" fmla="*/ 345080 h 345259"/>
              <a:gd name="connsiteX5" fmla="*/ 421645 w 694371"/>
              <a:gd name="connsiteY5" fmla="*/ 214537 h 345259"/>
              <a:gd name="connsiteX6" fmla="*/ 694371 w 694371"/>
              <a:gd name="connsiteY6" fmla="*/ 0 h 345259"/>
              <a:gd name="connsiteX0" fmla="*/ 60982 w 694371"/>
              <a:gd name="connsiteY0" fmla="*/ 0 h 345877"/>
              <a:gd name="connsiteX1" fmla="*/ 7811 w 694371"/>
              <a:gd name="connsiteY1" fmla="*/ 12144 h 345877"/>
              <a:gd name="connsiteX2" fmla="*/ 7672 w 694371"/>
              <a:gd name="connsiteY2" fmla="*/ 84749 h 345877"/>
              <a:gd name="connsiteX3" fmla="*/ 98851 w 694371"/>
              <a:gd name="connsiteY3" fmla="*/ 188166 h 345877"/>
              <a:gd name="connsiteX4" fmla="*/ 263028 w 694371"/>
              <a:gd name="connsiteY4" fmla="*/ 345080 h 345877"/>
              <a:gd name="connsiteX5" fmla="*/ 500073 w 694371"/>
              <a:gd name="connsiteY5" fmla="*/ 279303 h 345877"/>
              <a:gd name="connsiteX6" fmla="*/ 694371 w 694371"/>
              <a:gd name="connsiteY6" fmla="*/ 0 h 345877"/>
              <a:gd name="connsiteX0" fmla="*/ 60982 w 694371"/>
              <a:gd name="connsiteY0" fmla="*/ 0 h 345877"/>
              <a:gd name="connsiteX1" fmla="*/ 7811 w 694371"/>
              <a:gd name="connsiteY1" fmla="*/ 12144 h 345877"/>
              <a:gd name="connsiteX2" fmla="*/ 7672 w 694371"/>
              <a:gd name="connsiteY2" fmla="*/ 84749 h 345877"/>
              <a:gd name="connsiteX3" fmla="*/ 98851 w 694371"/>
              <a:gd name="connsiteY3" fmla="*/ 188166 h 345877"/>
              <a:gd name="connsiteX4" fmla="*/ 263028 w 694371"/>
              <a:gd name="connsiteY4" fmla="*/ 345080 h 345877"/>
              <a:gd name="connsiteX5" fmla="*/ 500073 w 694371"/>
              <a:gd name="connsiteY5" fmla="*/ 279303 h 345877"/>
              <a:gd name="connsiteX6" fmla="*/ 694371 w 694371"/>
              <a:gd name="connsiteY6" fmla="*/ 0 h 345877"/>
              <a:gd name="connsiteX0" fmla="*/ 60982 w 694371"/>
              <a:gd name="connsiteY0" fmla="*/ 0 h 345877"/>
              <a:gd name="connsiteX1" fmla="*/ 7811 w 694371"/>
              <a:gd name="connsiteY1" fmla="*/ 12144 h 345877"/>
              <a:gd name="connsiteX2" fmla="*/ 7672 w 694371"/>
              <a:gd name="connsiteY2" fmla="*/ 84749 h 345877"/>
              <a:gd name="connsiteX3" fmla="*/ 98851 w 694371"/>
              <a:gd name="connsiteY3" fmla="*/ 188166 h 345877"/>
              <a:gd name="connsiteX4" fmla="*/ 263028 w 694371"/>
              <a:gd name="connsiteY4" fmla="*/ 345080 h 345877"/>
              <a:gd name="connsiteX5" fmla="*/ 500073 w 694371"/>
              <a:gd name="connsiteY5" fmla="*/ 279303 h 345877"/>
              <a:gd name="connsiteX6" fmla="*/ 694371 w 694371"/>
              <a:gd name="connsiteY6" fmla="*/ 0 h 345877"/>
              <a:gd name="connsiteX0" fmla="*/ 60982 w 694371"/>
              <a:gd name="connsiteY0" fmla="*/ 0 h 345877"/>
              <a:gd name="connsiteX1" fmla="*/ 7811 w 694371"/>
              <a:gd name="connsiteY1" fmla="*/ 12144 h 345877"/>
              <a:gd name="connsiteX2" fmla="*/ 7672 w 694371"/>
              <a:gd name="connsiteY2" fmla="*/ 84749 h 345877"/>
              <a:gd name="connsiteX3" fmla="*/ 98851 w 694371"/>
              <a:gd name="connsiteY3" fmla="*/ 188166 h 345877"/>
              <a:gd name="connsiteX4" fmla="*/ 263028 w 694371"/>
              <a:gd name="connsiteY4" fmla="*/ 345080 h 345877"/>
              <a:gd name="connsiteX5" fmla="*/ 500073 w 694371"/>
              <a:gd name="connsiteY5" fmla="*/ 279303 h 345877"/>
              <a:gd name="connsiteX6" fmla="*/ 694371 w 694371"/>
              <a:gd name="connsiteY6" fmla="*/ 0 h 345877"/>
              <a:gd name="connsiteX0" fmla="*/ 60982 w 694371"/>
              <a:gd name="connsiteY0" fmla="*/ 0 h 346838"/>
              <a:gd name="connsiteX1" fmla="*/ 7811 w 694371"/>
              <a:gd name="connsiteY1" fmla="*/ 12144 h 346838"/>
              <a:gd name="connsiteX2" fmla="*/ 7672 w 694371"/>
              <a:gd name="connsiteY2" fmla="*/ 84749 h 346838"/>
              <a:gd name="connsiteX3" fmla="*/ 98851 w 694371"/>
              <a:gd name="connsiteY3" fmla="*/ 188166 h 346838"/>
              <a:gd name="connsiteX4" fmla="*/ 263028 w 694371"/>
              <a:gd name="connsiteY4" fmla="*/ 345080 h 346838"/>
              <a:gd name="connsiteX5" fmla="*/ 501402 w 694371"/>
              <a:gd name="connsiteY5" fmla="*/ 292458 h 346838"/>
              <a:gd name="connsiteX6" fmla="*/ 694371 w 694371"/>
              <a:gd name="connsiteY6" fmla="*/ 0 h 346838"/>
              <a:gd name="connsiteX0" fmla="*/ 60982 w 694371"/>
              <a:gd name="connsiteY0" fmla="*/ 0 h 346838"/>
              <a:gd name="connsiteX1" fmla="*/ 7811 w 694371"/>
              <a:gd name="connsiteY1" fmla="*/ 12144 h 346838"/>
              <a:gd name="connsiteX2" fmla="*/ 7672 w 694371"/>
              <a:gd name="connsiteY2" fmla="*/ 84749 h 346838"/>
              <a:gd name="connsiteX3" fmla="*/ 98851 w 694371"/>
              <a:gd name="connsiteY3" fmla="*/ 188166 h 346838"/>
              <a:gd name="connsiteX4" fmla="*/ 263028 w 694371"/>
              <a:gd name="connsiteY4" fmla="*/ 345080 h 346838"/>
              <a:gd name="connsiteX5" fmla="*/ 501402 w 694371"/>
              <a:gd name="connsiteY5" fmla="*/ 292458 h 346838"/>
              <a:gd name="connsiteX6" fmla="*/ 694371 w 694371"/>
              <a:gd name="connsiteY6" fmla="*/ 0 h 34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4371" h="346838">
                <a:moveTo>
                  <a:pt x="60982" y="0"/>
                </a:moveTo>
                <a:lnTo>
                  <a:pt x="7811" y="12144"/>
                </a:lnTo>
                <a:cubicBezTo>
                  <a:pt x="3838" y="75713"/>
                  <a:pt x="-7501" y="55412"/>
                  <a:pt x="7672" y="84749"/>
                </a:cubicBezTo>
                <a:cubicBezTo>
                  <a:pt x="22845" y="114086"/>
                  <a:pt x="69165" y="156284"/>
                  <a:pt x="98851" y="188166"/>
                </a:cubicBezTo>
                <a:cubicBezTo>
                  <a:pt x="147816" y="219219"/>
                  <a:pt x="180726" y="296687"/>
                  <a:pt x="263028" y="345080"/>
                </a:cubicBezTo>
                <a:cubicBezTo>
                  <a:pt x="316827" y="349475"/>
                  <a:pt x="429512" y="349971"/>
                  <a:pt x="501402" y="292458"/>
                </a:cubicBezTo>
                <a:cubicBezTo>
                  <a:pt x="452328" y="35587"/>
                  <a:pt x="648917" y="35756"/>
                  <a:pt x="694371" y="0"/>
                </a:cubicBezTo>
              </a:path>
            </a:pathLst>
          </a:cu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Přímá spojnice 12">
            <a:extLst>
              <a:ext uri="{FF2B5EF4-FFF2-40B4-BE49-F238E27FC236}">
                <a16:creationId xmlns:a16="http://schemas.microsoft.com/office/drawing/2014/main" id="{416A218D-C7BB-4DFC-A294-17CC6A493DC0}"/>
              </a:ext>
            </a:extLst>
          </p:cNvPr>
          <p:cNvCxnSpPr/>
          <p:nvPr/>
        </p:nvCxnSpPr>
        <p:spPr>
          <a:xfrm>
            <a:off x="4386261" y="2610128"/>
            <a:ext cx="761143" cy="0"/>
          </a:xfrm>
          <a:prstGeom prst="line">
            <a:avLst/>
          </a:prstGeom>
          <a:ln w="9525">
            <a:solidFill>
              <a:srgbClr val="CDD6D8"/>
            </a:solidFill>
          </a:ln>
        </p:spPr>
        <p:style>
          <a:lnRef idx="1">
            <a:schemeClr val="accent1"/>
          </a:lnRef>
          <a:fillRef idx="0">
            <a:schemeClr val="accent1"/>
          </a:fillRef>
          <a:effectRef idx="0">
            <a:schemeClr val="accent1"/>
          </a:effectRef>
          <a:fontRef idx="minor">
            <a:schemeClr val="tx1"/>
          </a:fontRef>
        </p:style>
      </p:cxnSp>
      <p:cxnSp>
        <p:nvCxnSpPr>
          <p:cNvPr id="15" name="Přímá spojnice 14">
            <a:extLst>
              <a:ext uri="{FF2B5EF4-FFF2-40B4-BE49-F238E27FC236}">
                <a16:creationId xmlns:a16="http://schemas.microsoft.com/office/drawing/2014/main" id="{4FCF7C6F-5BEE-4D98-BF51-2BF4CC0BA9D8}"/>
              </a:ext>
            </a:extLst>
          </p:cNvPr>
          <p:cNvCxnSpPr>
            <a:cxnSpLocks/>
          </p:cNvCxnSpPr>
          <p:nvPr/>
        </p:nvCxnSpPr>
        <p:spPr>
          <a:xfrm>
            <a:off x="5147404" y="2610128"/>
            <a:ext cx="0" cy="2365560"/>
          </a:xfrm>
          <a:prstGeom prst="line">
            <a:avLst/>
          </a:prstGeom>
          <a:ln w="9525">
            <a:solidFill>
              <a:srgbClr val="CDD6D8"/>
            </a:solidFill>
          </a:ln>
        </p:spPr>
        <p:style>
          <a:lnRef idx="1">
            <a:schemeClr val="accent1"/>
          </a:lnRef>
          <a:fillRef idx="0">
            <a:schemeClr val="accent1"/>
          </a:fillRef>
          <a:effectRef idx="0">
            <a:schemeClr val="accent1"/>
          </a:effectRef>
          <a:fontRef idx="minor">
            <a:schemeClr val="tx1"/>
          </a:fontRef>
        </p:style>
      </p:cxnSp>
      <p:sp>
        <p:nvSpPr>
          <p:cNvPr id="20" name="Volný tvar: obrazec 19">
            <a:extLst>
              <a:ext uri="{FF2B5EF4-FFF2-40B4-BE49-F238E27FC236}">
                <a16:creationId xmlns:a16="http://schemas.microsoft.com/office/drawing/2014/main" id="{B00C5A27-00F4-4AEA-8A79-66681E15361C}"/>
              </a:ext>
            </a:extLst>
          </p:cNvPr>
          <p:cNvSpPr/>
          <p:nvPr/>
        </p:nvSpPr>
        <p:spPr>
          <a:xfrm>
            <a:off x="4276685" y="3331830"/>
            <a:ext cx="154284" cy="158661"/>
          </a:xfrm>
          <a:custGeom>
            <a:avLst/>
            <a:gdLst>
              <a:gd name="connsiteX0" fmla="*/ 4940 w 638329"/>
              <a:gd name="connsiteY0" fmla="*/ 0 h 249788"/>
              <a:gd name="connsiteX1" fmla="*/ 4940 w 638329"/>
              <a:gd name="connsiteY1" fmla="*/ 0 h 249788"/>
              <a:gd name="connsiteX2" fmla="*/ 4940 w 638329"/>
              <a:gd name="connsiteY2" fmla="*/ 98131 h 249788"/>
              <a:gd name="connsiteX3" fmla="*/ 9400 w 638329"/>
              <a:gd name="connsiteY3" fmla="*/ 115973 h 249788"/>
              <a:gd name="connsiteX4" fmla="*/ 22782 w 638329"/>
              <a:gd name="connsiteY4" fmla="*/ 129355 h 249788"/>
              <a:gd name="connsiteX5" fmla="*/ 31703 w 638329"/>
              <a:gd name="connsiteY5" fmla="*/ 147196 h 249788"/>
              <a:gd name="connsiteX6" fmla="*/ 40624 w 638329"/>
              <a:gd name="connsiteY6" fmla="*/ 160578 h 249788"/>
              <a:gd name="connsiteX7" fmla="*/ 36163 w 638329"/>
              <a:gd name="connsiteY7" fmla="*/ 196262 h 249788"/>
              <a:gd name="connsiteX8" fmla="*/ 187820 w 638329"/>
              <a:gd name="connsiteY8" fmla="*/ 249788 h 249788"/>
              <a:gd name="connsiteX9" fmla="*/ 638329 w 638329"/>
              <a:gd name="connsiteY9" fmla="*/ 0 h 249788"/>
              <a:gd name="connsiteX0" fmla="*/ 4940 w 638329"/>
              <a:gd name="connsiteY0" fmla="*/ 0 h 269605"/>
              <a:gd name="connsiteX1" fmla="*/ 4940 w 638329"/>
              <a:gd name="connsiteY1" fmla="*/ 0 h 269605"/>
              <a:gd name="connsiteX2" fmla="*/ 4940 w 638329"/>
              <a:gd name="connsiteY2" fmla="*/ 98131 h 269605"/>
              <a:gd name="connsiteX3" fmla="*/ 9400 w 638329"/>
              <a:gd name="connsiteY3" fmla="*/ 115973 h 269605"/>
              <a:gd name="connsiteX4" fmla="*/ 22782 w 638329"/>
              <a:gd name="connsiteY4" fmla="*/ 129355 h 269605"/>
              <a:gd name="connsiteX5" fmla="*/ 31703 w 638329"/>
              <a:gd name="connsiteY5" fmla="*/ 147196 h 269605"/>
              <a:gd name="connsiteX6" fmla="*/ 40624 w 638329"/>
              <a:gd name="connsiteY6" fmla="*/ 160578 h 269605"/>
              <a:gd name="connsiteX7" fmla="*/ 36163 w 638329"/>
              <a:gd name="connsiteY7" fmla="*/ 196262 h 269605"/>
              <a:gd name="connsiteX8" fmla="*/ 191392 w 638329"/>
              <a:gd name="connsiteY8" fmla="*/ 269605 h 269605"/>
              <a:gd name="connsiteX9" fmla="*/ 638329 w 638329"/>
              <a:gd name="connsiteY9" fmla="*/ 0 h 269605"/>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40624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8242 w 638329"/>
              <a:gd name="connsiteY6" fmla="*/ 160578 h 289422"/>
              <a:gd name="connsiteX7" fmla="*/ 36163 w 638329"/>
              <a:gd name="connsiteY7" fmla="*/ 196262 h 289422"/>
              <a:gd name="connsiteX8" fmla="*/ 183058 w 638329"/>
              <a:gd name="connsiteY8" fmla="*/ 289422 h 289422"/>
              <a:gd name="connsiteX9" fmla="*/ 638329 w 638329"/>
              <a:gd name="connsiteY9"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1703 w 638329"/>
              <a:gd name="connsiteY5" fmla="*/ 147196 h 289422"/>
              <a:gd name="connsiteX6" fmla="*/ 36163 w 638329"/>
              <a:gd name="connsiteY6" fmla="*/ 196262 h 289422"/>
              <a:gd name="connsiteX7" fmla="*/ 183058 w 638329"/>
              <a:gd name="connsiteY7" fmla="*/ 289422 h 289422"/>
              <a:gd name="connsiteX8" fmla="*/ 638329 w 638329"/>
              <a:gd name="connsiteY8"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22782 w 638329"/>
              <a:gd name="connsiteY4" fmla="*/ 129355 h 289422"/>
              <a:gd name="connsiteX5" fmla="*/ 36163 w 638329"/>
              <a:gd name="connsiteY5" fmla="*/ 196262 h 289422"/>
              <a:gd name="connsiteX6" fmla="*/ 183058 w 638329"/>
              <a:gd name="connsiteY6" fmla="*/ 289422 h 289422"/>
              <a:gd name="connsiteX7" fmla="*/ 638329 w 638329"/>
              <a:gd name="connsiteY7" fmla="*/ 0 h 289422"/>
              <a:gd name="connsiteX0" fmla="*/ 4940 w 638329"/>
              <a:gd name="connsiteY0" fmla="*/ 0 h 289422"/>
              <a:gd name="connsiteX1" fmla="*/ 4940 w 638329"/>
              <a:gd name="connsiteY1" fmla="*/ 0 h 289422"/>
              <a:gd name="connsiteX2" fmla="*/ 4940 w 638329"/>
              <a:gd name="connsiteY2" fmla="*/ 98131 h 289422"/>
              <a:gd name="connsiteX3" fmla="*/ 9400 w 638329"/>
              <a:gd name="connsiteY3" fmla="*/ 115973 h 289422"/>
              <a:gd name="connsiteX4" fmla="*/ 36163 w 638329"/>
              <a:gd name="connsiteY4" fmla="*/ 196262 h 289422"/>
              <a:gd name="connsiteX5" fmla="*/ 183058 w 638329"/>
              <a:gd name="connsiteY5" fmla="*/ 289422 h 289422"/>
              <a:gd name="connsiteX6" fmla="*/ 638329 w 638329"/>
              <a:gd name="connsiteY6" fmla="*/ 0 h 289422"/>
              <a:gd name="connsiteX0" fmla="*/ 3457 w 636846"/>
              <a:gd name="connsiteY0" fmla="*/ 0 h 289422"/>
              <a:gd name="connsiteX1" fmla="*/ 3457 w 636846"/>
              <a:gd name="connsiteY1" fmla="*/ 0 h 289422"/>
              <a:gd name="connsiteX2" fmla="*/ 3457 w 636846"/>
              <a:gd name="connsiteY2" fmla="*/ 98131 h 289422"/>
              <a:gd name="connsiteX3" fmla="*/ 34680 w 636846"/>
              <a:gd name="connsiteY3" fmla="*/ 196262 h 289422"/>
              <a:gd name="connsiteX4" fmla="*/ 181575 w 636846"/>
              <a:gd name="connsiteY4" fmla="*/ 289422 h 289422"/>
              <a:gd name="connsiteX5" fmla="*/ 636846 w 636846"/>
              <a:gd name="connsiteY5" fmla="*/ 0 h 289422"/>
              <a:gd name="connsiteX0" fmla="*/ 2860 w 636249"/>
              <a:gd name="connsiteY0" fmla="*/ 0 h 289422"/>
              <a:gd name="connsiteX1" fmla="*/ 2860 w 636249"/>
              <a:gd name="connsiteY1" fmla="*/ 0 h 289422"/>
              <a:gd name="connsiteX2" fmla="*/ 4051 w 636249"/>
              <a:gd name="connsiteY2" fmla="*/ 96893 h 289422"/>
              <a:gd name="connsiteX3" fmla="*/ 34083 w 636249"/>
              <a:gd name="connsiteY3" fmla="*/ 196262 h 289422"/>
              <a:gd name="connsiteX4" fmla="*/ 180978 w 636249"/>
              <a:gd name="connsiteY4" fmla="*/ 289422 h 289422"/>
              <a:gd name="connsiteX5" fmla="*/ 636249 w 636249"/>
              <a:gd name="connsiteY5" fmla="*/ 0 h 289422"/>
              <a:gd name="connsiteX0" fmla="*/ 2860 w 636249"/>
              <a:gd name="connsiteY0" fmla="*/ 0 h 422759"/>
              <a:gd name="connsiteX1" fmla="*/ 2860 w 636249"/>
              <a:gd name="connsiteY1" fmla="*/ 0 h 422759"/>
              <a:gd name="connsiteX2" fmla="*/ 4051 w 636249"/>
              <a:gd name="connsiteY2" fmla="*/ 96893 h 422759"/>
              <a:gd name="connsiteX3" fmla="*/ 34083 w 636249"/>
              <a:gd name="connsiteY3" fmla="*/ 196262 h 422759"/>
              <a:gd name="connsiteX4" fmla="*/ 526369 w 636249"/>
              <a:gd name="connsiteY4" fmla="*/ 422759 h 422759"/>
              <a:gd name="connsiteX5" fmla="*/ 636249 w 636249"/>
              <a:gd name="connsiteY5" fmla="*/ 0 h 422759"/>
              <a:gd name="connsiteX0" fmla="*/ 13838 w 647227"/>
              <a:gd name="connsiteY0" fmla="*/ 0 h 422759"/>
              <a:gd name="connsiteX1" fmla="*/ 854 w 647227"/>
              <a:gd name="connsiteY1" fmla="*/ 4444 h 422759"/>
              <a:gd name="connsiteX2" fmla="*/ 15029 w 647227"/>
              <a:gd name="connsiteY2" fmla="*/ 96893 h 422759"/>
              <a:gd name="connsiteX3" fmla="*/ 45061 w 647227"/>
              <a:gd name="connsiteY3" fmla="*/ 196262 h 422759"/>
              <a:gd name="connsiteX4" fmla="*/ 537347 w 647227"/>
              <a:gd name="connsiteY4" fmla="*/ 422759 h 422759"/>
              <a:gd name="connsiteX5" fmla="*/ 647227 w 647227"/>
              <a:gd name="connsiteY5" fmla="*/ 0 h 422759"/>
              <a:gd name="connsiteX0" fmla="*/ 109197 w 742586"/>
              <a:gd name="connsiteY0" fmla="*/ 0 h 422759"/>
              <a:gd name="connsiteX1" fmla="*/ 126 w 742586"/>
              <a:gd name="connsiteY1" fmla="*/ 5556 h 422759"/>
              <a:gd name="connsiteX2" fmla="*/ 110388 w 742586"/>
              <a:gd name="connsiteY2" fmla="*/ 96893 h 422759"/>
              <a:gd name="connsiteX3" fmla="*/ 140420 w 742586"/>
              <a:gd name="connsiteY3" fmla="*/ 196262 h 422759"/>
              <a:gd name="connsiteX4" fmla="*/ 632706 w 742586"/>
              <a:gd name="connsiteY4" fmla="*/ 422759 h 422759"/>
              <a:gd name="connsiteX5" fmla="*/ 742586 w 742586"/>
              <a:gd name="connsiteY5" fmla="*/ 0 h 422759"/>
              <a:gd name="connsiteX0" fmla="*/ 109071 w 742460"/>
              <a:gd name="connsiteY0" fmla="*/ 0 h 422759"/>
              <a:gd name="connsiteX1" fmla="*/ 0 w 742460"/>
              <a:gd name="connsiteY1" fmla="*/ 5556 h 422759"/>
              <a:gd name="connsiteX2" fmla="*/ 110262 w 742460"/>
              <a:gd name="connsiteY2" fmla="*/ 96893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5842 w 742460"/>
              <a:gd name="connsiteY2" fmla="*/ 70225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41423 w 742460"/>
              <a:gd name="connsiteY2" fmla="*/ 98004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62198 w 742460"/>
              <a:gd name="connsiteY2" fmla="*/ 104671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49214 w 742460"/>
              <a:gd name="connsiteY2" fmla="*/ 114671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5841 w 742460"/>
              <a:gd name="connsiteY2" fmla="*/ 129116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3244 w 742460"/>
              <a:gd name="connsiteY2" fmla="*/ 14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123244 w 742460"/>
              <a:gd name="connsiteY2" fmla="*/ 14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89484 w 742460"/>
              <a:gd name="connsiteY2" fmla="*/ 12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2759"/>
              <a:gd name="connsiteX1" fmla="*/ 0 w 742460"/>
              <a:gd name="connsiteY1" fmla="*/ 5556 h 422759"/>
              <a:gd name="connsiteX2" fmla="*/ 89484 w 742460"/>
              <a:gd name="connsiteY2" fmla="*/ 121339 h 422759"/>
              <a:gd name="connsiteX3" fmla="*/ 140294 w 742460"/>
              <a:gd name="connsiteY3" fmla="*/ 196262 h 422759"/>
              <a:gd name="connsiteX4" fmla="*/ 632580 w 742460"/>
              <a:gd name="connsiteY4" fmla="*/ 422759 h 422759"/>
              <a:gd name="connsiteX5" fmla="*/ 742460 w 742460"/>
              <a:gd name="connsiteY5" fmla="*/ 0 h 422759"/>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42460"/>
              <a:gd name="connsiteY0" fmla="*/ 0 h 427204"/>
              <a:gd name="connsiteX1" fmla="*/ 0 w 742460"/>
              <a:gd name="connsiteY1" fmla="*/ 5556 h 427204"/>
              <a:gd name="connsiteX2" fmla="*/ 89484 w 742460"/>
              <a:gd name="connsiteY2" fmla="*/ 121339 h 427204"/>
              <a:gd name="connsiteX3" fmla="*/ 140294 w 742460"/>
              <a:gd name="connsiteY3" fmla="*/ 196262 h 427204"/>
              <a:gd name="connsiteX4" fmla="*/ 666340 w 742460"/>
              <a:gd name="connsiteY4" fmla="*/ 427204 h 427204"/>
              <a:gd name="connsiteX5" fmla="*/ 742460 w 742460"/>
              <a:gd name="connsiteY5" fmla="*/ 0 h 427204"/>
              <a:gd name="connsiteX0" fmla="*/ 109071 w 771069"/>
              <a:gd name="connsiteY0" fmla="*/ 0 h 443871"/>
              <a:gd name="connsiteX1" fmla="*/ 0 w 771069"/>
              <a:gd name="connsiteY1" fmla="*/ 5556 h 443871"/>
              <a:gd name="connsiteX2" fmla="*/ 89484 w 771069"/>
              <a:gd name="connsiteY2" fmla="*/ 121339 h 443871"/>
              <a:gd name="connsiteX3" fmla="*/ 140294 w 771069"/>
              <a:gd name="connsiteY3" fmla="*/ 196262 h 443871"/>
              <a:gd name="connsiteX4" fmla="*/ 770217 w 771069"/>
              <a:gd name="connsiteY4" fmla="*/ 443871 h 443871"/>
              <a:gd name="connsiteX5" fmla="*/ 742460 w 771069"/>
              <a:gd name="connsiteY5" fmla="*/ 0 h 443871"/>
              <a:gd name="connsiteX0" fmla="*/ 109071 w 776220"/>
              <a:gd name="connsiteY0" fmla="*/ 0 h 443871"/>
              <a:gd name="connsiteX1" fmla="*/ 0 w 776220"/>
              <a:gd name="connsiteY1" fmla="*/ 5556 h 443871"/>
              <a:gd name="connsiteX2" fmla="*/ 89484 w 776220"/>
              <a:gd name="connsiteY2" fmla="*/ 121339 h 443871"/>
              <a:gd name="connsiteX3" fmla="*/ 140294 w 776220"/>
              <a:gd name="connsiteY3" fmla="*/ 196262 h 443871"/>
              <a:gd name="connsiteX4" fmla="*/ 770217 w 776220"/>
              <a:gd name="connsiteY4" fmla="*/ 443871 h 443871"/>
              <a:gd name="connsiteX5" fmla="*/ 776220 w 776220"/>
              <a:gd name="connsiteY5" fmla="*/ 3334 h 443871"/>
              <a:gd name="connsiteX0" fmla="*/ 109071 w 779101"/>
              <a:gd name="connsiteY0" fmla="*/ 0 h 443871"/>
              <a:gd name="connsiteX1" fmla="*/ 0 w 779101"/>
              <a:gd name="connsiteY1" fmla="*/ 5556 h 443871"/>
              <a:gd name="connsiteX2" fmla="*/ 89484 w 779101"/>
              <a:gd name="connsiteY2" fmla="*/ 121339 h 443871"/>
              <a:gd name="connsiteX3" fmla="*/ 140294 w 779101"/>
              <a:gd name="connsiteY3" fmla="*/ 196262 h 443871"/>
              <a:gd name="connsiteX4" fmla="*/ 770217 w 779101"/>
              <a:gd name="connsiteY4" fmla="*/ 443871 h 443871"/>
              <a:gd name="connsiteX5" fmla="*/ 776220 w 779101"/>
              <a:gd name="connsiteY5" fmla="*/ 3334 h 443871"/>
              <a:gd name="connsiteX0" fmla="*/ 109071 w 788561"/>
              <a:gd name="connsiteY0" fmla="*/ 0 h 442760"/>
              <a:gd name="connsiteX1" fmla="*/ 0 w 788561"/>
              <a:gd name="connsiteY1" fmla="*/ 5556 h 442760"/>
              <a:gd name="connsiteX2" fmla="*/ 89484 w 788561"/>
              <a:gd name="connsiteY2" fmla="*/ 121339 h 442760"/>
              <a:gd name="connsiteX3" fmla="*/ 140294 w 788561"/>
              <a:gd name="connsiteY3" fmla="*/ 196262 h 442760"/>
              <a:gd name="connsiteX4" fmla="*/ 783202 w 788561"/>
              <a:gd name="connsiteY4" fmla="*/ 442760 h 442760"/>
              <a:gd name="connsiteX5" fmla="*/ 776220 w 788561"/>
              <a:gd name="connsiteY5" fmla="*/ 3334 h 442760"/>
              <a:gd name="connsiteX0" fmla="*/ 109071 w 788561"/>
              <a:gd name="connsiteY0" fmla="*/ 0 h 442760"/>
              <a:gd name="connsiteX1" fmla="*/ 0 w 788561"/>
              <a:gd name="connsiteY1" fmla="*/ 5556 h 442760"/>
              <a:gd name="connsiteX2" fmla="*/ 89484 w 788561"/>
              <a:gd name="connsiteY2" fmla="*/ 121339 h 442760"/>
              <a:gd name="connsiteX3" fmla="*/ 158472 w 788561"/>
              <a:gd name="connsiteY3" fmla="*/ 241819 h 442760"/>
              <a:gd name="connsiteX4" fmla="*/ 783202 w 788561"/>
              <a:gd name="connsiteY4" fmla="*/ 442760 h 442760"/>
              <a:gd name="connsiteX5" fmla="*/ 776220 w 788561"/>
              <a:gd name="connsiteY5" fmla="*/ 3334 h 442760"/>
              <a:gd name="connsiteX0" fmla="*/ 109071 w 783927"/>
              <a:gd name="connsiteY0" fmla="*/ 0 h 442760"/>
              <a:gd name="connsiteX1" fmla="*/ 0 w 783927"/>
              <a:gd name="connsiteY1" fmla="*/ 5556 h 442760"/>
              <a:gd name="connsiteX2" fmla="*/ 89484 w 783927"/>
              <a:gd name="connsiteY2" fmla="*/ 121339 h 442760"/>
              <a:gd name="connsiteX3" fmla="*/ 158472 w 783927"/>
              <a:gd name="connsiteY3" fmla="*/ 241819 h 442760"/>
              <a:gd name="connsiteX4" fmla="*/ 783202 w 783927"/>
              <a:gd name="connsiteY4" fmla="*/ 442760 h 442760"/>
              <a:gd name="connsiteX5" fmla="*/ 572487 w 783927"/>
              <a:gd name="connsiteY5" fmla="*/ 76103 h 442760"/>
              <a:gd name="connsiteX0" fmla="*/ 109071 w 1071141"/>
              <a:gd name="connsiteY0" fmla="*/ 0 h 470748"/>
              <a:gd name="connsiteX1" fmla="*/ 0 w 1071141"/>
              <a:gd name="connsiteY1" fmla="*/ 5556 h 470748"/>
              <a:gd name="connsiteX2" fmla="*/ 89484 w 1071141"/>
              <a:gd name="connsiteY2" fmla="*/ 121339 h 470748"/>
              <a:gd name="connsiteX3" fmla="*/ 158472 w 1071141"/>
              <a:gd name="connsiteY3" fmla="*/ 241819 h 470748"/>
              <a:gd name="connsiteX4" fmla="*/ 1070815 w 1071141"/>
              <a:gd name="connsiteY4" fmla="*/ 470748 h 470748"/>
              <a:gd name="connsiteX5" fmla="*/ 572487 w 1071141"/>
              <a:gd name="connsiteY5" fmla="*/ 76103 h 470748"/>
              <a:gd name="connsiteX0" fmla="*/ 109071 w 1071167"/>
              <a:gd name="connsiteY0" fmla="*/ 0 h 470748"/>
              <a:gd name="connsiteX1" fmla="*/ 0 w 1071167"/>
              <a:gd name="connsiteY1" fmla="*/ 5556 h 470748"/>
              <a:gd name="connsiteX2" fmla="*/ 89484 w 1071167"/>
              <a:gd name="connsiteY2" fmla="*/ 121339 h 470748"/>
              <a:gd name="connsiteX3" fmla="*/ 158472 w 1071167"/>
              <a:gd name="connsiteY3" fmla="*/ 241819 h 470748"/>
              <a:gd name="connsiteX4" fmla="*/ 1070815 w 1071167"/>
              <a:gd name="connsiteY4" fmla="*/ 470748 h 470748"/>
              <a:gd name="connsiteX5" fmla="*/ 608440 w 1071167"/>
              <a:gd name="connsiteY5" fmla="*/ 31321 h 470748"/>
              <a:gd name="connsiteX0" fmla="*/ 109071 w 1076930"/>
              <a:gd name="connsiteY0" fmla="*/ 0 h 470748"/>
              <a:gd name="connsiteX1" fmla="*/ 0 w 1076930"/>
              <a:gd name="connsiteY1" fmla="*/ 5556 h 470748"/>
              <a:gd name="connsiteX2" fmla="*/ 89484 w 1076930"/>
              <a:gd name="connsiteY2" fmla="*/ 121339 h 470748"/>
              <a:gd name="connsiteX3" fmla="*/ 158472 w 1076930"/>
              <a:gd name="connsiteY3" fmla="*/ 241819 h 470748"/>
              <a:gd name="connsiteX4" fmla="*/ 1070815 w 1076930"/>
              <a:gd name="connsiteY4" fmla="*/ 470748 h 470748"/>
              <a:gd name="connsiteX5" fmla="*/ 608440 w 1076930"/>
              <a:gd name="connsiteY5" fmla="*/ 31321 h 470748"/>
              <a:gd name="connsiteX0" fmla="*/ 19888 w 987747"/>
              <a:gd name="connsiteY0" fmla="*/ 0 h 470748"/>
              <a:gd name="connsiteX1" fmla="*/ 18669 w 987747"/>
              <a:gd name="connsiteY1" fmla="*/ 44743 h 470748"/>
              <a:gd name="connsiteX2" fmla="*/ 301 w 987747"/>
              <a:gd name="connsiteY2" fmla="*/ 121339 h 470748"/>
              <a:gd name="connsiteX3" fmla="*/ 69289 w 987747"/>
              <a:gd name="connsiteY3" fmla="*/ 241819 h 470748"/>
              <a:gd name="connsiteX4" fmla="*/ 981632 w 987747"/>
              <a:gd name="connsiteY4" fmla="*/ 470748 h 470748"/>
              <a:gd name="connsiteX5" fmla="*/ 519257 w 987747"/>
              <a:gd name="connsiteY5" fmla="*/ 31321 h 470748"/>
              <a:gd name="connsiteX0" fmla="*/ 19888 w 984722"/>
              <a:gd name="connsiteY0" fmla="*/ 2266 h 473014"/>
              <a:gd name="connsiteX1" fmla="*/ 18669 w 984722"/>
              <a:gd name="connsiteY1" fmla="*/ 47009 h 473014"/>
              <a:gd name="connsiteX2" fmla="*/ 301 w 984722"/>
              <a:gd name="connsiteY2" fmla="*/ 123605 h 473014"/>
              <a:gd name="connsiteX3" fmla="*/ 69289 w 984722"/>
              <a:gd name="connsiteY3" fmla="*/ 244085 h 473014"/>
              <a:gd name="connsiteX4" fmla="*/ 981632 w 984722"/>
              <a:gd name="connsiteY4" fmla="*/ 473014 h 473014"/>
              <a:gd name="connsiteX5" fmla="*/ 471318 w 984722"/>
              <a:gd name="connsiteY5" fmla="*/ 0 h 47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4722" h="473014">
                <a:moveTo>
                  <a:pt x="19888" y="2266"/>
                </a:moveTo>
                <a:cubicBezTo>
                  <a:pt x="19482" y="17180"/>
                  <a:pt x="19075" y="32095"/>
                  <a:pt x="18669" y="47009"/>
                </a:cubicBezTo>
                <a:cubicBezTo>
                  <a:pt x="165319" y="90577"/>
                  <a:pt x="-8136" y="90759"/>
                  <a:pt x="301" y="123605"/>
                </a:cubicBezTo>
                <a:cubicBezTo>
                  <a:pt x="8738" y="156451"/>
                  <a:pt x="39603" y="212203"/>
                  <a:pt x="69289" y="244085"/>
                </a:cubicBezTo>
                <a:cubicBezTo>
                  <a:pt x="118254" y="275138"/>
                  <a:pt x="899330" y="424621"/>
                  <a:pt x="981632" y="473014"/>
                </a:cubicBezTo>
                <a:cubicBezTo>
                  <a:pt x="996760" y="337527"/>
                  <a:pt x="975097" y="261903"/>
                  <a:pt x="471318" y="0"/>
                </a:cubicBezTo>
              </a:path>
            </a:pathLst>
          </a:custGeom>
          <a:solidFill>
            <a:srgbClr val="FF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Přímá spojnice 11">
            <a:extLst>
              <a:ext uri="{FF2B5EF4-FFF2-40B4-BE49-F238E27FC236}">
                <a16:creationId xmlns:a16="http://schemas.microsoft.com/office/drawing/2014/main" id="{33A7645C-D61F-4C35-B407-07992D735694}"/>
              </a:ext>
            </a:extLst>
          </p:cNvPr>
          <p:cNvCxnSpPr>
            <a:cxnSpLocks/>
          </p:cNvCxnSpPr>
          <p:nvPr/>
        </p:nvCxnSpPr>
        <p:spPr>
          <a:xfrm flipH="1">
            <a:off x="5363109" y="1860023"/>
            <a:ext cx="4574858" cy="0"/>
          </a:xfrm>
          <a:prstGeom prst="line">
            <a:avLst/>
          </a:prstGeom>
          <a:ln w="9525">
            <a:solidFill>
              <a:srgbClr val="CDD6D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3832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10;&#10;Popis byl vytvořen automaticky">
            <a:extLst>
              <a:ext uri="{FF2B5EF4-FFF2-40B4-BE49-F238E27FC236}">
                <a16:creationId xmlns:a16="http://schemas.microsoft.com/office/drawing/2014/main" id="{C7C4DD79-7AE9-4B86-BEC7-EC76F70DA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686" cy="6822109"/>
          </a:xfrm>
          <a:prstGeom prst="rect">
            <a:avLst/>
          </a:prstGeom>
        </p:spPr>
      </p:pic>
      <p:pic>
        <p:nvPicPr>
          <p:cNvPr id="1028" name="Picture 4" descr="Jiří Kofránek Jiří Hozman PACIENTSKÉ SIMULÁTORY">
            <a:extLst>
              <a:ext uri="{FF2B5EF4-FFF2-40B4-BE49-F238E27FC236}">
                <a16:creationId xmlns:a16="http://schemas.microsoft.com/office/drawing/2014/main" id="{12AF8B51-68D5-01BD-0BE5-F60C78C2E2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5661" y="1061658"/>
            <a:ext cx="3635932" cy="25182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25D990D-1147-998F-F97B-6F8E44FF2A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8798" y="3579877"/>
            <a:ext cx="3602795" cy="2399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025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E3DA570-A961-401E-A32D-7CD99D31B1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96"/>
            <a:ext cx="12192000" cy="6867392"/>
          </a:xfrm>
          <a:prstGeom prst="rect">
            <a:avLst/>
          </a:prstGeom>
        </p:spPr>
      </p:pic>
    </p:spTree>
    <p:extLst>
      <p:ext uri="{BB962C8B-B14F-4D97-AF65-F5344CB8AC3E}">
        <p14:creationId xmlns:p14="http://schemas.microsoft.com/office/powerpoint/2010/main" val="976531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E3DA570-A961-401E-A32D-7CD99D31B1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96"/>
            <a:ext cx="12192000" cy="6867392"/>
          </a:xfrm>
          <a:prstGeom prst="rect">
            <a:avLst/>
          </a:prstGeom>
        </p:spPr>
      </p:pic>
      <p:pic>
        <p:nvPicPr>
          <p:cNvPr id="4" name="Picture 2" descr="zákaz vjezdu kliparty volný vektor | Stáhněte si to hned!">
            <a:extLst>
              <a:ext uri="{FF2B5EF4-FFF2-40B4-BE49-F238E27FC236}">
                <a16:creationId xmlns:a16="http://schemas.microsoft.com/office/drawing/2014/main" id="{2013EE5B-2FA7-4548-809C-096F1629E9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6987" y="109182"/>
            <a:ext cx="953751" cy="9720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zákaz vjezdu kliparty volný vektor | Stáhněte si to hned!">
            <a:extLst>
              <a:ext uri="{FF2B5EF4-FFF2-40B4-BE49-F238E27FC236}">
                <a16:creationId xmlns:a16="http://schemas.microsoft.com/office/drawing/2014/main" id="{CE4E34A3-7AC9-461F-A1DA-BA5CC49C89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456" y="184245"/>
            <a:ext cx="1046719" cy="1066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News Flash: Adobe Flash Player Has Reached End of Life - Pace Technical">
            <a:extLst>
              <a:ext uri="{FF2B5EF4-FFF2-40B4-BE49-F238E27FC236}">
                <a16:creationId xmlns:a16="http://schemas.microsoft.com/office/drawing/2014/main" id="{6A45C3B7-4C02-4380-B61C-CF8BF836D47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839" t="4392" r="8491" b="5304"/>
          <a:stretch/>
        </p:blipFill>
        <p:spPr bwMode="auto">
          <a:xfrm>
            <a:off x="2311644" y="5286737"/>
            <a:ext cx="1256502" cy="9757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News Flash: Adobe Flash Player Has Reached End of Life - Pace Technical">
            <a:extLst>
              <a:ext uri="{FF2B5EF4-FFF2-40B4-BE49-F238E27FC236}">
                <a16:creationId xmlns:a16="http://schemas.microsoft.com/office/drawing/2014/main" id="{0F389BC9-C3D7-4D12-BA02-7D6CED0EF6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839" t="4392" r="8491" b="5304"/>
          <a:stretch/>
        </p:blipFill>
        <p:spPr bwMode="auto">
          <a:xfrm>
            <a:off x="8778239" y="2523811"/>
            <a:ext cx="1093319" cy="84906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News Flash: Adobe Flash Player Has Reached End of Life - Pace Technical">
            <a:extLst>
              <a:ext uri="{FF2B5EF4-FFF2-40B4-BE49-F238E27FC236}">
                <a16:creationId xmlns:a16="http://schemas.microsoft.com/office/drawing/2014/main" id="{2966B5CC-B737-41CE-A1F1-CAC49108AA9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839" t="4392" r="8491" b="5304"/>
          <a:stretch/>
        </p:blipFill>
        <p:spPr bwMode="auto">
          <a:xfrm>
            <a:off x="7275056" y="5334744"/>
            <a:ext cx="1212368" cy="941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89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1+#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1+#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a:extLst>
              <a:ext uri="{FF2B5EF4-FFF2-40B4-BE49-F238E27FC236}">
                <a16:creationId xmlns:a16="http://schemas.microsoft.com/office/drawing/2014/main" id="{D6855FBC-A936-436C-A86F-0F30F76494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70"/>
            <a:ext cx="12220575" cy="6835130"/>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a:extLst>
              <a:ext uri="{FF2B5EF4-FFF2-40B4-BE49-F238E27FC236}">
                <a16:creationId xmlns:a16="http://schemas.microsoft.com/office/drawing/2014/main" id="{070DB49E-A017-46BC-A5EB-12B5AC02D24C}"/>
              </a:ext>
            </a:extLst>
          </p:cNvPr>
          <p:cNvSpPr/>
          <p:nvPr/>
        </p:nvSpPr>
        <p:spPr>
          <a:xfrm>
            <a:off x="1784197" y="3162485"/>
            <a:ext cx="6137630" cy="1240015"/>
          </a:xfrm>
          <a:prstGeom prst="rect">
            <a:avLst/>
          </a:prstGeom>
          <a:solidFill>
            <a:srgbClr val="DBE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a:extLst>
              <a:ext uri="{FF2B5EF4-FFF2-40B4-BE49-F238E27FC236}">
                <a16:creationId xmlns:a16="http://schemas.microsoft.com/office/drawing/2014/main" id="{36FD0681-777B-453F-BDEF-3F119870B213}"/>
              </a:ext>
            </a:extLst>
          </p:cNvPr>
          <p:cNvSpPr/>
          <p:nvPr/>
        </p:nvSpPr>
        <p:spPr>
          <a:xfrm>
            <a:off x="1686810" y="4402501"/>
            <a:ext cx="6137630" cy="1044498"/>
          </a:xfrm>
          <a:prstGeom prst="rect">
            <a:avLst/>
          </a:prstGeom>
          <a:solidFill>
            <a:srgbClr val="DBE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a:extLst>
              <a:ext uri="{FF2B5EF4-FFF2-40B4-BE49-F238E27FC236}">
                <a16:creationId xmlns:a16="http://schemas.microsoft.com/office/drawing/2014/main" id="{63FA8D88-94C6-4C05-8CD5-28E7BB159F39}"/>
              </a:ext>
            </a:extLst>
          </p:cNvPr>
          <p:cNvSpPr/>
          <p:nvPr/>
        </p:nvSpPr>
        <p:spPr>
          <a:xfrm>
            <a:off x="1598344" y="5490860"/>
            <a:ext cx="6137630" cy="1183888"/>
          </a:xfrm>
          <a:prstGeom prst="rect">
            <a:avLst/>
          </a:prstGeom>
          <a:solidFill>
            <a:srgbClr val="DBE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978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FDC84BD7-F90E-4E44-9121-DD50A07D87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3712" y="18584"/>
            <a:ext cx="6246795" cy="6839415"/>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a:extLst>
              <a:ext uri="{FF2B5EF4-FFF2-40B4-BE49-F238E27FC236}">
                <a16:creationId xmlns:a16="http://schemas.microsoft.com/office/drawing/2014/main" id="{AD6D4D3A-60C6-4249-8389-52668638D211}"/>
              </a:ext>
            </a:extLst>
          </p:cNvPr>
          <p:cNvSpPr/>
          <p:nvPr/>
        </p:nvSpPr>
        <p:spPr>
          <a:xfrm>
            <a:off x="3439035" y="1315843"/>
            <a:ext cx="5437335" cy="291715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a:extLst>
              <a:ext uri="{FF2B5EF4-FFF2-40B4-BE49-F238E27FC236}">
                <a16:creationId xmlns:a16="http://schemas.microsoft.com/office/drawing/2014/main" id="{E726862E-ADE9-4237-8C0D-D9448B7C903F}"/>
              </a:ext>
            </a:extLst>
          </p:cNvPr>
          <p:cNvSpPr/>
          <p:nvPr/>
        </p:nvSpPr>
        <p:spPr>
          <a:xfrm>
            <a:off x="3345515" y="2725357"/>
            <a:ext cx="1244327" cy="259228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Přímá spojnice 5">
            <a:extLst>
              <a:ext uri="{FF2B5EF4-FFF2-40B4-BE49-F238E27FC236}">
                <a16:creationId xmlns:a16="http://schemas.microsoft.com/office/drawing/2014/main" id="{B3764628-0125-46B8-9B0B-90BCFAB057F9}"/>
              </a:ext>
            </a:extLst>
          </p:cNvPr>
          <p:cNvCxnSpPr>
            <a:cxnSpLocks/>
          </p:cNvCxnSpPr>
          <p:nvPr/>
        </p:nvCxnSpPr>
        <p:spPr>
          <a:xfrm>
            <a:off x="3216012" y="4210698"/>
            <a:ext cx="5473018" cy="44604"/>
          </a:xfrm>
          <a:prstGeom prst="line">
            <a:avLst/>
          </a:prstGeom>
          <a:ln w="28575">
            <a:solidFill>
              <a:srgbClr val="0A1A8C"/>
            </a:solidFill>
          </a:ln>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AB6854E2-D785-406C-BF15-C024F4279DCD}"/>
              </a:ext>
            </a:extLst>
          </p:cNvPr>
          <p:cNvCxnSpPr>
            <a:cxnSpLocks/>
          </p:cNvCxnSpPr>
          <p:nvPr/>
        </p:nvCxnSpPr>
        <p:spPr>
          <a:xfrm>
            <a:off x="3439035" y="1856303"/>
            <a:ext cx="5437335" cy="0"/>
          </a:xfrm>
          <a:prstGeom prst="line">
            <a:avLst/>
          </a:prstGeom>
          <a:ln w="28575">
            <a:solidFill>
              <a:srgbClr val="0A1A8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531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0059CEA5-BACA-4CB6-B607-D3BD510C91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6"/>
            <a:ext cx="12163309" cy="6867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792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89785630-4DEC-416F-9A86-B876FE6BFD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32184" cy="6867525"/>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a:extLst>
              <a:ext uri="{FF2B5EF4-FFF2-40B4-BE49-F238E27FC236}">
                <a16:creationId xmlns:a16="http://schemas.microsoft.com/office/drawing/2014/main" id="{42B2B177-DC56-4425-A781-3F8FEAB2DB79}"/>
              </a:ext>
            </a:extLst>
          </p:cNvPr>
          <p:cNvSpPr/>
          <p:nvPr/>
        </p:nvSpPr>
        <p:spPr>
          <a:xfrm>
            <a:off x="10326806" y="3548418"/>
            <a:ext cx="1674125" cy="3957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a:extLst>
              <a:ext uri="{FF2B5EF4-FFF2-40B4-BE49-F238E27FC236}">
                <a16:creationId xmlns:a16="http://schemas.microsoft.com/office/drawing/2014/main" id="{F21D6FAB-B790-4110-95A8-5CBAF48BA4CC}"/>
              </a:ext>
            </a:extLst>
          </p:cNvPr>
          <p:cNvSpPr/>
          <p:nvPr/>
        </p:nvSpPr>
        <p:spPr>
          <a:xfrm>
            <a:off x="10185558" y="3944203"/>
            <a:ext cx="1719484" cy="770529"/>
          </a:xfrm>
          <a:prstGeom prst="rect">
            <a:avLst/>
          </a:prstGeom>
          <a:solidFill>
            <a:srgbClr val="D9E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a:extLst>
              <a:ext uri="{FF2B5EF4-FFF2-40B4-BE49-F238E27FC236}">
                <a16:creationId xmlns:a16="http://schemas.microsoft.com/office/drawing/2014/main" id="{BF2E2F3F-CC16-4C38-B9D8-9D87CBA78FC6}"/>
              </a:ext>
            </a:extLst>
          </p:cNvPr>
          <p:cNvSpPr/>
          <p:nvPr/>
        </p:nvSpPr>
        <p:spPr>
          <a:xfrm>
            <a:off x="10278861" y="4714734"/>
            <a:ext cx="1674125" cy="3957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Přímá spojnice 6">
            <a:extLst>
              <a:ext uri="{FF2B5EF4-FFF2-40B4-BE49-F238E27FC236}">
                <a16:creationId xmlns:a16="http://schemas.microsoft.com/office/drawing/2014/main" id="{49A5204C-ED21-470E-A37C-2D46C0140683}"/>
              </a:ext>
            </a:extLst>
          </p:cNvPr>
          <p:cNvCxnSpPr/>
          <p:nvPr/>
        </p:nvCxnSpPr>
        <p:spPr>
          <a:xfrm>
            <a:off x="10278861" y="4728114"/>
            <a:ext cx="1674125" cy="0"/>
          </a:xfrm>
          <a:prstGeom prst="line">
            <a:avLst/>
          </a:prstGeom>
          <a:ln w="28575">
            <a:solidFill>
              <a:srgbClr val="192376"/>
            </a:solidFill>
          </a:ln>
        </p:spPr>
        <p:style>
          <a:lnRef idx="1">
            <a:schemeClr val="accent1"/>
          </a:lnRef>
          <a:fillRef idx="0">
            <a:schemeClr val="accent1"/>
          </a:fillRef>
          <a:effectRef idx="0">
            <a:schemeClr val="accent1"/>
          </a:effectRef>
          <a:fontRef idx="minor">
            <a:schemeClr val="tx1"/>
          </a:fontRef>
        </p:style>
      </p:cxnSp>
      <p:sp>
        <p:nvSpPr>
          <p:cNvPr id="8" name="Obdélník 7">
            <a:extLst>
              <a:ext uri="{FF2B5EF4-FFF2-40B4-BE49-F238E27FC236}">
                <a16:creationId xmlns:a16="http://schemas.microsoft.com/office/drawing/2014/main" id="{369FD538-5FED-4840-B2CB-0E4FCFBA1B44}"/>
              </a:ext>
            </a:extLst>
          </p:cNvPr>
          <p:cNvSpPr/>
          <p:nvPr/>
        </p:nvSpPr>
        <p:spPr>
          <a:xfrm>
            <a:off x="-1" y="3944203"/>
            <a:ext cx="12232183" cy="2873652"/>
          </a:xfrm>
          <a:prstGeom prst="rect">
            <a:avLst/>
          </a:prstGeom>
          <a:solidFill>
            <a:srgbClr val="D7E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4613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DA1E957-8505-4A4C-89A1-DA17F70FAF47}"/>
              </a:ext>
            </a:extLst>
          </p:cNvPr>
          <p:cNvSpPr txBox="1"/>
          <p:nvPr/>
        </p:nvSpPr>
        <p:spPr>
          <a:xfrm>
            <a:off x="5380561" y="192485"/>
            <a:ext cx="3131957" cy="523220"/>
          </a:xfrm>
          <a:prstGeom prst="rect">
            <a:avLst/>
          </a:prstGeom>
          <a:noFill/>
        </p:spPr>
        <p:txBody>
          <a:bodyPr wrap="square" rtlCol="0">
            <a:spAutoFit/>
          </a:bodyPr>
          <a:lstStyle/>
          <a:p>
            <a:r>
              <a:rPr lang="cs-CZ" sz="2800" dirty="0">
                <a:solidFill>
                  <a:srgbClr val="FFA100"/>
                </a:solidFill>
              </a:rPr>
              <a:t>Standardy:</a:t>
            </a:r>
            <a:endParaRPr lang="en-US" sz="2800" dirty="0">
              <a:solidFill>
                <a:srgbClr val="FFA100"/>
              </a:solidFill>
            </a:endParaRPr>
          </a:p>
        </p:txBody>
      </p:sp>
      <p:sp>
        <p:nvSpPr>
          <p:cNvPr id="4" name="TextovéPole 3">
            <a:extLst>
              <a:ext uri="{FF2B5EF4-FFF2-40B4-BE49-F238E27FC236}">
                <a16:creationId xmlns:a16="http://schemas.microsoft.com/office/drawing/2014/main" id="{31DF7998-36AA-43C2-9421-EC8366A04318}"/>
              </a:ext>
            </a:extLst>
          </p:cNvPr>
          <p:cNvSpPr txBox="1"/>
          <p:nvPr/>
        </p:nvSpPr>
        <p:spPr>
          <a:xfrm>
            <a:off x="5393332" y="2358721"/>
            <a:ext cx="3131957" cy="523220"/>
          </a:xfrm>
          <a:prstGeom prst="rect">
            <a:avLst/>
          </a:prstGeom>
          <a:noFill/>
        </p:spPr>
        <p:txBody>
          <a:bodyPr wrap="square" rtlCol="0">
            <a:spAutoFit/>
          </a:bodyPr>
          <a:lstStyle/>
          <a:p>
            <a:r>
              <a:rPr lang="cs-CZ" sz="2800" dirty="0">
                <a:solidFill>
                  <a:srgbClr val="FFA100"/>
                </a:solidFill>
              </a:rPr>
              <a:t>Standardy:</a:t>
            </a:r>
            <a:endParaRPr lang="en-US" sz="2800" dirty="0">
              <a:solidFill>
                <a:srgbClr val="FFA100"/>
              </a:solidFill>
            </a:endParaRPr>
          </a:p>
        </p:txBody>
      </p:sp>
      <p:sp>
        <p:nvSpPr>
          <p:cNvPr id="5" name="TextovéPole 4">
            <a:extLst>
              <a:ext uri="{FF2B5EF4-FFF2-40B4-BE49-F238E27FC236}">
                <a16:creationId xmlns:a16="http://schemas.microsoft.com/office/drawing/2014/main" id="{85E06B21-C4E7-41C3-96E9-A3BF024595B9}"/>
              </a:ext>
            </a:extLst>
          </p:cNvPr>
          <p:cNvSpPr txBox="1"/>
          <p:nvPr/>
        </p:nvSpPr>
        <p:spPr>
          <a:xfrm>
            <a:off x="5392375" y="4765134"/>
            <a:ext cx="3131957" cy="523220"/>
          </a:xfrm>
          <a:prstGeom prst="rect">
            <a:avLst/>
          </a:prstGeom>
          <a:noFill/>
        </p:spPr>
        <p:txBody>
          <a:bodyPr wrap="square" rtlCol="0">
            <a:spAutoFit/>
          </a:bodyPr>
          <a:lstStyle/>
          <a:p>
            <a:r>
              <a:rPr lang="cs-CZ" sz="2800" dirty="0">
                <a:solidFill>
                  <a:srgbClr val="FFA100"/>
                </a:solidFill>
              </a:rPr>
              <a:t>Standardy:</a:t>
            </a:r>
            <a:endParaRPr lang="en-US" sz="2800" dirty="0">
              <a:solidFill>
                <a:srgbClr val="FFA100"/>
              </a:solidFill>
            </a:endParaRPr>
          </a:p>
        </p:txBody>
      </p:sp>
      <p:sp>
        <p:nvSpPr>
          <p:cNvPr id="6" name="TextovéPole 5">
            <a:extLst>
              <a:ext uri="{FF2B5EF4-FFF2-40B4-BE49-F238E27FC236}">
                <a16:creationId xmlns:a16="http://schemas.microsoft.com/office/drawing/2014/main" id="{514DA43B-733F-4B09-8CF9-D7C7A43AC346}"/>
              </a:ext>
            </a:extLst>
          </p:cNvPr>
          <p:cNvSpPr txBox="1"/>
          <p:nvPr/>
        </p:nvSpPr>
        <p:spPr>
          <a:xfrm>
            <a:off x="84195" y="1945033"/>
            <a:ext cx="3131957" cy="954107"/>
          </a:xfrm>
          <a:prstGeom prst="rect">
            <a:avLst/>
          </a:prstGeom>
          <a:noFill/>
        </p:spPr>
        <p:txBody>
          <a:bodyPr wrap="square" rtlCol="0">
            <a:spAutoFit/>
          </a:bodyPr>
          <a:lstStyle/>
          <a:p>
            <a:r>
              <a:rPr lang="cs-CZ" sz="2800" dirty="0">
                <a:solidFill>
                  <a:srgbClr val="FFA100"/>
                </a:solidFill>
              </a:rPr>
              <a:t>Nové nástroje pro modelování:</a:t>
            </a:r>
            <a:endParaRPr lang="en-US" sz="2800" dirty="0">
              <a:solidFill>
                <a:srgbClr val="FFA100"/>
              </a:solidFill>
            </a:endParaRPr>
          </a:p>
        </p:txBody>
      </p:sp>
      <p:sp>
        <p:nvSpPr>
          <p:cNvPr id="7" name="TextovéPole 6">
            <a:extLst>
              <a:ext uri="{FF2B5EF4-FFF2-40B4-BE49-F238E27FC236}">
                <a16:creationId xmlns:a16="http://schemas.microsoft.com/office/drawing/2014/main" id="{1CBB5B2B-23DE-402E-A8D7-F469F807822E}"/>
              </a:ext>
            </a:extLst>
          </p:cNvPr>
          <p:cNvSpPr txBox="1"/>
          <p:nvPr/>
        </p:nvSpPr>
        <p:spPr>
          <a:xfrm>
            <a:off x="47813" y="4387235"/>
            <a:ext cx="3100004" cy="954107"/>
          </a:xfrm>
          <a:prstGeom prst="rect">
            <a:avLst/>
          </a:prstGeom>
          <a:noFill/>
        </p:spPr>
        <p:txBody>
          <a:bodyPr wrap="square" rtlCol="0">
            <a:spAutoFit/>
          </a:bodyPr>
          <a:lstStyle/>
          <a:p>
            <a:r>
              <a:rPr lang="cs-CZ" sz="2800" dirty="0">
                <a:solidFill>
                  <a:srgbClr val="FFA100"/>
                </a:solidFill>
              </a:rPr>
              <a:t>Nové nástroje pro interaktivní grafiku</a:t>
            </a:r>
            <a:endParaRPr lang="en-US" sz="2800" dirty="0">
              <a:solidFill>
                <a:srgbClr val="FFA100"/>
              </a:solidFill>
            </a:endParaRPr>
          </a:p>
        </p:txBody>
      </p:sp>
      <p:sp>
        <p:nvSpPr>
          <p:cNvPr id="8" name="TextovéPole 7">
            <a:extLst>
              <a:ext uri="{FF2B5EF4-FFF2-40B4-BE49-F238E27FC236}">
                <a16:creationId xmlns:a16="http://schemas.microsoft.com/office/drawing/2014/main" id="{711895A4-FB9E-46E9-813E-B6A90D2A2F51}"/>
              </a:ext>
            </a:extLst>
          </p:cNvPr>
          <p:cNvSpPr txBox="1"/>
          <p:nvPr/>
        </p:nvSpPr>
        <p:spPr>
          <a:xfrm>
            <a:off x="1783069" y="679046"/>
            <a:ext cx="3131957" cy="830997"/>
          </a:xfrm>
          <a:prstGeom prst="rect">
            <a:avLst/>
          </a:prstGeom>
          <a:noFill/>
        </p:spPr>
        <p:txBody>
          <a:bodyPr wrap="square" rtlCol="0">
            <a:spAutoFit/>
          </a:bodyPr>
          <a:lstStyle/>
          <a:p>
            <a:r>
              <a:rPr lang="cs-CZ" sz="2400" dirty="0"/>
              <a:t>INTERNETOVÝ PROHLÍŽEČ</a:t>
            </a:r>
            <a:endParaRPr lang="en-US" sz="2400" dirty="0"/>
          </a:p>
        </p:txBody>
      </p:sp>
      <p:sp>
        <p:nvSpPr>
          <p:cNvPr id="9" name="TextovéPole 8">
            <a:extLst>
              <a:ext uri="{FF2B5EF4-FFF2-40B4-BE49-F238E27FC236}">
                <a16:creationId xmlns:a16="http://schemas.microsoft.com/office/drawing/2014/main" id="{3543638C-7104-4DA9-954A-524CACC8B440}"/>
              </a:ext>
            </a:extLst>
          </p:cNvPr>
          <p:cNvSpPr txBox="1"/>
          <p:nvPr/>
        </p:nvSpPr>
        <p:spPr>
          <a:xfrm>
            <a:off x="1682782" y="3003339"/>
            <a:ext cx="3131957" cy="1200329"/>
          </a:xfrm>
          <a:prstGeom prst="rect">
            <a:avLst/>
          </a:prstGeom>
          <a:noFill/>
        </p:spPr>
        <p:txBody>
          <a:bodyPr wrap="square" rtlCol="0">
            <a:spAutoFit/>
          </a:bodyPr>
          <a:lstStyle/>
          <a:p>
            <a:r>
              <a:rPr lang="cs-CZ" sz="2400" dirty="0"/>
              <a:t>NA ROVNICÍCH ZALOŽENÝ</a:t>
            </a:r>
          </a:p>
          <a:p>
            <a:r>
              <a:rPr lang="cs-CZ" sz="2400" dirty="0"/>
              <a:t>MODELOVACÍ JAZYK</a:t>
            </a:r>
            <a:endParaRPr lang="en-US" sz="2400" dirty="0"/>
          </a:p>
        </p:txBody>
      </p:sp>
      <p:sp>
        <p:nvSpPr>
          <p:cNvPr id="10" name="TextovéPole 9">
            <a:extLst>
              <a:ext uri="{FF2B5EF4-FFF2-40B4-BE49-F238E27FC236}">
                <a16:creationId xmlns:a16="http://schemas.microsoft.com/office/drawing/2014/main" id="{6BD37EC2-E187-4966-BCD3-F6FBE341E7D0}"/>
              </a:ext>
            </a:extLst>
          </p:cNvPr>
          <p:cNvSpPr txBox="1"/>
          <p:nvPr/>
        </p:nvSpPr>
        <p:spPr>
          <a:xfrm>
            <a:off x="1783070" y="5470494"/>
            <a:ext cx="3131957" cy="830997"/>
          </a:xfrm>
          <a:prstGeom prst="rect">
            <a:avLst/>
          </a:prstGeom>
          <a:noFill/>
        </p:spPr>
        <p:txBody>
          <a:bodyPr wrap="square" rtlCol="0">
            <a:spAutoFit/>
          </a:bodyPr>
          <a:lstStyle/>
          <a:p>
            <a:r>
              <a:rPr lang="cs-CZ" sz="2400" dirty="0"/>
              <a:t>INTERACTIVE</a:t>
            </a:r>
          </a:p>
          <a:p>
            <a:r>
              <a:rPr lang="cs-CZ" sz="2400" dirty="0"/>
              <a:t>ANIMATIONS</a:t>
            </a:r>
            <a:endParaRPr lang="en-US" sz="2400" dirty="0"/>
          </a:p>
        </p:txBody>
      </p:sp>
      <p:sp>
        <p:nvSpPr>
          <p:cNvPr id="11" name="TextovéPole 10">
            <a:extLst>
              <a:ext uri="{FF2B5EF4-FFF2-40B4-BE49-F238E27FC236}">
                <a16:creationId xmlns:a16="http://schemas.microsoft.com/office/drawing/2014/main" id="{B47EC3E2-C9C0-455C-93A0-E126A8AAE89C}"/>
              </a:ext>
            </a:extLst>
          </p:cNvPr>
          <p:cNvSpPr txBox="1"/>
          <p:nvPr/>
        </p:nvSpPr>
        <p:spPr>
          <a:xfrm>
            <a:off x="5431758" y="3124901"/>
            <a:ext cx="4389650" cy="830997"/>
          </a:xfrm>
          <a:prstGeom prst="rect">
            <a:avLst/>
          </a:prstGeom>
          <a:noFill/>
        </p:spPr>
        <p:txBody>
          <a:bodyPr wrap="square" rtlCol="0">
            <a:spAutoFit/>
          </a:bodyPr>
          <a:lstStyle/>
          <a:p>
            <a:r>
              <a:rPr lang="cs-CZ" sz="2400" dirty="0"/>
              <a:t>FMI standard (rozhraní mezi simulačními modely)</a:t>
            </a:r>
            <a:endParaRPr lang="en-US" sz="2400" dirty="0"/>
          </a:p>
        </p:txBody>
      </p:sp>
      <p:sp>
        <p:nvSpPr>
          <p:cNvPr id="12" name="TextovéPole 11">
            <a:extLst>
              <a:ext uri="{FF2B5EF4-FFF2-40B4-BE49-F238E27FC236}">
                <a16:creationId xmlns:a16="http://schemas.microsoft.com/office/drawing/2014/main" id="{2A2EB62C-AF5B-4C85-A031-87B65307E9EA}"/>
              </a:ext>
            </a:extLst>
          </p:cNvPr>
          <p:cNvSpPr txBox="1"/>
          <p:nvPr/>
        </p:nvSpPr>
        <p:spPr>
          <a:xfrm>
            <a:off x="5431758" y="5413156"/>
            <a:ext cx="3131957" cy="830997"/>
          </a:xfrm>
          <a:prstGeom prst="rect">
            <a:avLst/>
          </a:prstGeom>
          <a:noFill/>
        </p:spPr>
        <p:txBody>
          <a:bodyPr wrap="square" rtlCol="0">
            <a:spAutoFit/>
          </a:bodyPr>
          <a:lstStyle/>
          <a:p>
            <a:r>
              <a:rPr lang="cs-CZ" sz="2400" dirty="0"/>
              <a:t>HTML 5</a:t>
            </a:r>
          </a:p>
          <a:p>
            <a:r>
              <a:rPr lang="cs-CZ" sz="2400" dirty="0" err="1"/>
              <a:t>JavaScriptové</a:t>
            </a:r>
            <a:r>
              <a:rPr lang="cs-CZ" sz="2400" dirty="0"/>
              <a:t> knihovny</a:t>
            </a:r>
            <a:endParaRPr lang="en-US" sz="2400" dirty="0"/>
          </a:p>
        </p:txBody>
      </p:sp>
      <p:sp>
        <p:nvSpPr>
          <p:cNvPr id="14" name="TextovéPole 13">
            <a:extLst>
              <a:ext uri="{FF2B5EF4-FFF2-40B4-BE49-F238E27FC236}">
                <a16:creationId xmlns:a16="http://schemas.microsoft.com/office/drawing/2014/main" id="{6D79A7B3-2635-4F02-936E-6F37C1830834}"/>
              </a:ext>
            </a:extLst>
          </p:cNvPr>
          <p:cNvSpPr txBox="1"/>
          <p:nvPr/>
        </p:nvSpPr>
        <p:spPr>
          <a:xfrm>
            <a:off x="5376627" y="679046"/>
            <a:ext cx="4861077" cy="1200329"/>
          </a:xfrm>
          <a:prstGeom prst="rect">
            <a:avLst/>
          </a:prstGeom>
          <a:noFill/>
        </p:spPr>
        <p:txBody>
          <a:bodyPr wrap="square" rtlCol="0">
            <a:spAutoFit/>
          </a:bodyPr>
          <a:lstStyle/>
          <a:p>
            <a:r>
              <a:rPr lang="cs-CZ" sz="2400" dirty="0"/>
              <a:t>HTML5 (animační plátno)</a:t>
            </a:r>
          </a:p>
          <a:p>
            <a:r>
              <a:rPr lang="cs-CZ" sz="2400" dirty="0"/>
              <a:t>JavaScript (standard </a:t>
            </a:r>
            <a:r>
              <a:rPr lang="cs-CZ" sz="2400" dirty="0" err="1"/>
              <a:t>ECMAScript</a:t>
            </a:r>
            <a:r>
              <a:rPr lang="cs-CZ" sz="2400" dirty="0"/>
              <a:t> 6)</a:t>
            </a:r>
          </a:p>
          <a:p>
            <a:r>
              <a:rPr lang="cs-CZ" sz="2400" dirty="0" err="1"/>
              <a:t>WebAssembly</a:t>
            </a:r>
            <a:r>
              <a:rPr lang="cs-CZ" sz="2400" dirty="0"/>
              <a:t> (urychlení výpočtu</a:t>
            </a:r>
            <a:endParaRPr lang="en-US" sz="2400" dirty="0"/>
          </a:p>
        </p:txBody>
      </p:sp>
      <p:pic>
        <p:nvPicPr>
          <p:cNvPr id="15" name="Obrázek 14">
            <a:extLst>
              <a:ext uri="{FF2B5EF4-FFF2-40B4-BE49-F238E27FC236}">
                <a16:creationId xmlns:a16="http://schemas.microsoft.com/office/drawing/2014/main" id="{609E8D5D-2409-4235-B65D-D1BC5BCA3E58}"/>
              </a:ext>
            </a:extLst>
          </p:cNvPr>
          <p:cNvPicPr>
            <a:picLocks noChangeAspect="1"/>
          </p:cNvPicPr>
          <p:nvPr/>
        </p:nvPicPr>
        <p:blipFill>
          <a:blip r:embed="rId2"/>
          <a:stretch>
            <a:fillRect/>
          </a:stretch>
        </p:blipFill>
        <p:spPr>
          <a:xfrm>
            <a:off x="9548638" y="2422087"/>
            <a:ext cx="2643361" cy="1982520"/>
          </a:xfrm>
          <a:prstGeom prst="rect">
            <a:avLst/>
          </a:prstGeom>
        </p:spPr>
      </p:pic>
      <p:pic>
        <p:nvPicPr>
          <p:cNvPr id="17" name="Obrázek 16">
            <a:extLst>
              <a:ext uri="{FF2B5EF4-FFF2-40B4-BE49-F238E27FC236}">
                <a16:creationId xmlns:a16="http://schemas.microsoft.com/office/drawing/2014/main" id="{FFC4BB90-4551-44CC-A699-9B93D6246FD3}"/>
              </a:ext>
            </a:extLst>
          </p:cNvPr>
          <p:cNvPicPr>
            <a:picLocks noChangeAspect="1"/>
          </p:cNvPicPr>
          <p:nvPr/>
        </p:nvPicPr>
        <p:blipFill>
          <a:blip r:embed="rId3"/>
          <a:stretch>
            <a:fillRect/>
          </a:stretch>
        </p:blipFill>
        <p:spPr>
          <a:xfrm>
            <a:off x="8628364" y="4429184"/>
            <a:ext cx="2117868" cy="2470846"/>
          </a:xfrm>
          <a:prstGeom prst="rect">
            <a:avLst/>
          </a:prstGeom>
        </p:spPr>
      </p:pic>
      <p:pic>
        <p:nvPicPr>
          <p:cNvPr id="18" name="Obrázek 17">
            <a:extLst>
              <a:ext uri="{FF2B5EF4-FFF2-40B4-BE49-F238E27FC236}">
                <a16:creationId xmlns:a16="http://schemas.microsoft.com/office/drawing/2014/main" id="{9D113DC3-43F7-442B-8E10-961AF08C6F24}"/>
              </a:ext>
            </a:extLst>
          </p:cNvPr>
          <p:cNvPicPr>
            <a:picLocks noChangeAspect="1"/>
          </p:cNvPicPr>
          <p:nvPr/>
        </p:nvPicPr>
        <p:blipFill>
          <a:blip r:embed="rId4"/>
          <a:stretch>
            <a:fillRect/>
          </a:stretch>
        </p:blipFill>
        <p:spPr>
          <a:xfrm>
            <a:off x="-11365" y="231928"/>
            <a:ext cx="1831034" cy="1822968"/>
          </a:xfrm>
          <a:prstGeom prst="rect">
            <a:avLst/>
          </a:prstGeom>
        </p:spPr>
      </p:pic>
      <p:pic>
        <p:nvPicPr>
          <p:cNvPr id="19" name="Obrázek 18">
            <a:extLst>
              <a:ext uri="{FF2B5EF4-FFF2-40B4-BE49-F238E27FC236}">
                <a16:creationId xmlns:a16="http://schemas.microsoft.com/office/drawing/2014/main" id="{AF0086A1-E1BD-4146-92EB-3CBBE7C57BEB}"/>
              </a:ext>
            </a:extLst>
          </p:cNvPr>
          <p:cNvPicPr>
            <a:picLocks noChangeAspect="1"/>
          </p:cNvPicPr>
          <p:nvPr/>
        </p:nvPicPr>
        <p:blipFill>
          <a:blip r:embed="rId5"/>
          <a:stretch>
            <a:fillRect/>
          </a:stretch>
        </p:blipFill>
        <p:spPr>
          <a:xfrm>
            <a:off x="569" y="5249018"/>
            <a:ext cx="1617564" cy="1486511"/>
          </a:xfrm>
          <a:prstGeom prst="rect">
            <a:avLst/>
          </a:prstGeom>
        </p:spPr>
      </p:pic>
      <p:pic>
        <p:nvPicPr>
          <p:cNvPr id="20" name="Obrázek 19">
            <a:extLst>
              <a:ext uri="{FF2B5EF4-FFF2-40B4-BE49-F238E27FC236}">
                <a16:creationId xmlns:a16="http://schemas.microsoft.com/office/drawing/2014/main" id="{35B7E914-C81E-4E5A-A154-5E3059833DDB}"/>
              </a:ext>
            </a:extLst>
          </p:cNvPr>
          <p:cNvPicPr>
            <a:picLocks noChangeAspect="1"/>
          </p:cNvPicPr>
          <p:nvPr/>
        </p:nvPicPr>
        <p:blipFill>
          <a:blip r:embed="rId6"/>
          <a:stretch>
            <a:fillRect/>
          </a:stretch>
        </p:blipFill>
        <p:spPr>
          <a:xfrm>
            <a:off x="0" y="2823923"/>
            <a:ext cx="1617564" cy="1471906"/>
          </a:xfrm>
          <a:prstGeom prst="rect">
            <a:avLst/>
          </a:prstGeom>
        </p:spPr>
      </p:pic>
      <p:pic>
        <p:nvPicPr>
          <p:cNvPr id="21" name="Obrázek 20">
            <a:extLst>
              <a:ext uri="{FF2B5EF4-FFF2-40B4-BE49-F238E27FC236}">
                <a16:creationId xmlns:a16="http://schemas.microsoft.com/office/drawing/2014/main" id="{20CF31D3-4B74-49F6-98FA-0B9B9E3E98C7}"/>
              </a:ext>
            </a:extLst>
          </p:cNvPr>
          <p:cNvPicPr>
            <a:picLocks noChangeAspect="1"/>
          </p:cNvPicPr>
          <p:nvPr/>
        </p:nvPicPr>
        <p:blipFill rotWithShape="1">
          <a:blip r:embed="rId7"/>
          <a:srcRect l="6641" t="21443" r="31999" b="12960"/>
          <a:stretch/>
        </p:blipFill>
        <p:spPr>
          <a:xfrm>
            <a:off x="9817232" y="-24690"/>
            <a:ext cx="2374768" cy="1904065"/>
          </a:xfrm>
          <a:prstGeom prst="rect">
            <a:avLst/>
          </a:prstGeom>
        </p:spPr>
      </p:pic>
      <p:sp>
        <p:nvSpPr>
          <p:cNvPr id="22" name="Šipka: doprava 21">
            <a:extLst>
              <a:ext uri="{FF2B5EF4-FFF2-40B4-BE49-F238E27FC236}">
                <a16:creationId xmlns:a16="http://schemas.microsoft.com/office/drawing/2014/main" id="{9B105FB9-C431-4E7B-B44A-F77EC8314C81}"/>
              </a:ext>
            </a:extLst>
          </p:cNvPr>
          <p:cNvSpPr/>
          <p:nvPr/>
        </p:nvSpPr>
        <p:spPr>
          <a:xfrm>
            <a:off x="3622200" y="861275"/>
            <a:ext cx="1742377" cy="61356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Šipka: doprava 22">
            <a:extLst>
              <a:ext uri="{FF2B5EF4-FFF2-40B4-BE49-F238E27FC236}">
                <a16:creationId xmlns:a16="http://schemas.microsoft.com/office/drawing/2014/main" id="{3E866481-4976-449C-8D3A-914066BF120A}"/>
              </a:ext>
            </a:extLst>
          </p:cNvPr>
          <p:cNvSpPr/>
          <p:nvPr/>
        </p:nvSpPr>
        <p:spPr>
          <a:xfrm>
            <a:off x="3653987" y="3361286"/>
            <a:ext cx="1742377" cy="61356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Šipka: doprava 24">
            <a:extLst>
              <a:ext uri="{FF2B5EF4-FFF2-40B4-BE49-F238E27FC236}">
                <a16:creationId xmlns:a16="http://schemas.microsoft.com/office/drawing/2014/main" id="{8BB49D78-E8A1-4B21-9548-059540A0E4C6}"/>
              </a:ext>
            </a:extLst>
          </p:cNvPr>
          <p:cNvSpPr/>
          <p:nvPr/>
        </p:nvSpPr>
        <p:spPr>
          <a:xfrm>
            <a:off x="3634407" y="5583094"/>
            <a:ext cx="1742377" cy="613564"/>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délník 1">
            <a:extLst>
              <a:ext uri="{FF2B5EF4-FFF2-40B4-BE49-F238E27FC236}">
                <a16:creationId xmlns:a16="http://schemas.microsoft.com/office/drawing/2014/main" id="{BD52E54F-95F9-405C-9C50-5559DB033147}"/>
              </a:ext>
            </a:extLst>
          </p:cNvPr>
          <p:cNvSpPr/>
          <p:nvPr/>
        </p:nvSpPr>
        <p:spPr>
          <a:xfrm>
            <a:off x="5413123" y="3955898"/>
            <a:ext cx="2054473" cy="369332"/>
          </a:xfrm>
          <a:prstGeom prst="rect">
            <a:avLst/>
          </a:prstGeom>
        </p:spPr>
        <p:txBody>
          <a:bodyPr wrap="none">
            <a:spAutoFit/>
          </a:bodyPr>
          <a:lstStyle/>
          <a:p>
            <a:r>
              <a:rPr lang="cs-CZ" dirty="0"/>
              <a:t>C-FMU zdrojový kód</a:t>
            </a:r>
            <a:endParaRPr lang="en-US" dirty="0"/>
          </a:p>
        </p:txBody>
      </p:sp>
      <p:sp>
        <p:nvSpPr>
          <p:cNvPr id="24" name="Obdélník 23">
            <a:extLst>
              <a:ext uri="{FF2B5EF4-FFF2-40B4-BE49-F238E27FC236}">
                <a16:creationId xmlns:a16="http://schemas.microsoft.com/office/drawing/2014/main" id="{4367D502-0B75-4C4E-B852-6A1CF22EDFA1}"/>
              </a:ext>
            </a:extLst>
          </p:cNvPr>
          <p:cNvSpPr/>
          <p:nvPr/>
        </p:nvSpPr>
        <p:spPr>
          <a:xfrm>
            <a:off x="8000463" y="3975531"/>
            <a:ext cx="2710294" cy="369332"/>
          </a:xfrm>
          <a:prstGeom prst="rect">
            <a:avLst/>
          </a:prstGeom>
        </p:spPr>
        <p:txBody>
          <a:bodyPr wrap="none">
            <a:spAutoFit/>
          </a:bodyPr>
          <a:lstStyle/>
          <a:p>
            <a:r>
              <a:rPr lang="cs-CZ" dirty="0"/>
              <a:t>JavaScript + Web </a:t>
            </a:r>
            <a:r>
              <a:rPr lang="cs-CZ" dirty="0" err="1"/>
              <a:t>Assembly</a:t>
            </a:r>
            <a:endParaRPr lang="en-US" dirty="0"/>
          </a:p>
        </p:txBody>
      </p:sp>
      <p:sp>
        <p:nvSpPr>
          <p:cNvPr id="13" name="Šipka: doprava 12">
            <a:extLst>
              <a:ext uri="{FF2B5EF4-FFF2-40B4-BE49-F238E27FC236}">
                <a16:creationId xmlns:a16="http://schemas.microsoft.com/office/drawing/2014/main" id="{94E809EA-AC22-42A7-A443-09EE9F2A2504}"/>
              </a:ext>
            </a:extLst>
          </p:cNvPr>
          <p:cNvSpPr/>
          <p:nvPr/>
        </p:nvSpPr>
        <p:spPr>
          <a:xfrm>
            <a:off x="7424204" y="3998183"/>
            <a:ext cx="594751" cy="329645"/>
          </a:xfrm>
          <a:prstGeom prst="rightArrow">
            <a:avLst>
              <a:gd name="adj1" fmla="val 33111"/>
              <a:gd name="adj2" fmla="val 50000"/>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970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 fill="hold"/>
                                        <p:tgtEl>
                                          <p:spTgt spid="17"/>
                                        </p:tgtEl>
                                        <p:attrNameLst>
                                          <p:attrName>ppt_x</p:attrName>
                                        </p:attrNameLst>
                                      </p:cBhvr>
                                      <p:tavLst>
                                        <p:tav tm="0">
                                          <p:val>
                                            <p:strVal val="#ppt_x"/>
                                          </p:val>
                                        </p:tav>
                                        <p:tav tm="100000">
                                          <p:val>
                                            <p:strVal val="#ppt_x"/>
                                          </p:val>
                                        </p:tav>
                                      </p:tavLst>
                                    </p:anim>
                                    <p:anim calcmode="lin" valueType="num">
                                      <p:cBhvr additive="base">
                                        <p:cTn id="49" dur="500" fill="hold"/>
                                        <p:tgtEl>
                                          <p:spTgt spid="17"/>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ppt_x"/>
                                          </p:val>
                                        </p:tav>
                                        <p:tav tm="100000">
                                          <p:val>
                                            <p:strVal val="#ppt_x"/>
                                          </p:val>
                                        </p:tav>
                                      </p:tavLst>
                                    </p:anim>
                                    <p:anim calcmode="lin" valueType="num">
                                      <p:cBhvr additive="base">
                                        <p:cTn id="53" dur="500" fill="hold"/>
                                        <p:tgtEl>
                                          <p:spTgt spid="12"/>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additive="base">
                                        <p:cTn id="56" dur="500" fill="hold"/>
                                        <p:tgtEl>
                                          <p:spTgt spid="5"/>
                                        </p:tgtEl>
                                        <p:attrNameLst>
                                          <p:attrName>ppt_x</p:attrName>
                                        </p:attrNameLst>
                                      </p:cBhvr>
                                      <p:tavLst>
                                        <p:tav tm="0">
                                          <p:val>
                                            <p:strVal val="#ppt_x"/>
                                          </p:val>
                                        </p:tav>
                                        <p:tav tm="100000">
                                          <p:val>
                                            <p:strVal val="#ppt_x"/>
                                          </p:val>
                                        </p:tav>
                                      </p:tavLst>
                                    </p:anim>
                                    <p:anim calcmode="lin" valueType="num">
                                      <p:cBhvr additive="base">
                                        <p:cTn id="57" dur="500" fill="hold"/>
                                        <p:tgtEl>
                                          <p:spTgt spid="5"/>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additive="base">
                                        <p:cTn id="60" dur="500" fill="hold"/>
                                        <p:tgtEl>
                                          <p:spTgt spid="25"/>
                                        </p:tgtEl>
                                        <p:attrNameLst>
                                          <p:attrName>ppt_x</p:attrName>
                                        </p:attrNameLst>
                                      </p:cBhvr>
                                      <p:tavLst>
                                        <p:tav tm="0">
                                          <p:val>
                                            <p:strVal val="#ppt_x"/>
                                          </p:val>
                                        </p:tav>
                                        <p:tav tm="100000">
                                          <p:val>
                                            <p:strVal val="#ppt_x"/>
                                          </p:val>
                                        </p:tav>
                                      </p:tavLst>
                                    </p:anim>
                                    <p:anim calcmode="lin" valueType="num">
                                      <p:cBhvr additive="base">
                                        <p:cTn id="61" dur="500" fill="hold"/>
                                        <p:tgtEl>
                                          <p:spTgt spid="25"/>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10"/>
                                        </p:tgtEl>
                                        <p:attrNameLst>
                                          <p:attrName>style.visibility</p:attrName>
                                        </p:attrNameLst>
                                      </p:cBhvr>
                                      <p:to>
                                        <p:strVal val="visible"/>
                                      </p:to>
                                    </p:set>
                                    <p:anim calcmode="lin" valueType="num">
                                      <p:cBhvr additive="base">
                                        <p:cTn id="64" dur="500" fill="hold"/>
                                        <p:tgtEl>
                                          <p:spTgt spid="10"/>
                                        </p:tgtEl>
                                        <p:attrNameLst>
                                          <p:attrName>ppt_x</p:attrName>
                                        </p:attrNameLst>
                                      </p:cBhvr>
                                      <p:tavLst>
                                        <p:tav tm="0">
                                          <p:val>
                                            <p:strVal val="#ppt_x"/>
                                          </p:val>
                                        </p:tav>
                                        <p:tav tm="100000">
                                          <p:val>
                                            <p:strVal val="#ppt_x"/>
                                          </p:val>
                                        </p:tav>
                                      </p:tavLst>
                                    </p:anim>
                                    <p:anim calcmode="lin" valueType="num">
                                      <p:cBhvr additive="base">
                                        <p:cTn id="65" dur="500" fill="hold"/>
                                        <p:tgtEl>
                                          <p:spTgt spid="10"/>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7"/>
                                        </p:tgtEl>
                                        <p:attrNameLst>
                                          <p:attrName>style.visibility</p:attrName>
                                        </p:attrNameLst>
                                      </p:cBhvr>
                                      <p:to>
                                        <p:strVal val="visible"/>
                                      </p:to>
                                    </p:set>
                                    <p:anim calcmode="lin" valueType="num">
                                      <p:cBhvr additive="base">
                                        <p:cTn id="68" dur="500" fill="hold"/>
                                        <p:tgtEl>
                                          <p:spTgt spid="7"/>
                                        </p:tgtEl>
                                        <p:attrNameLst>
                                          <p:attrName>ppt_x</p:attrName>
                                        </p:attrNameLst>
                                      </p:cBhvr>
                                      <p:tavLst>
                                        <p:tav tm="0">
                                          <p:val>
                                            <p:strVal val="#ppt_x"/>
                                          </p:val>
                                        </p:tav>
                                        <p:tav tm="100000">
                                          <p:val>
                                            <p:strVal val="#ppt_x"/>
                                          </p:val>
                                        </p:tav>
                                      </p:tavLst>
                                    </p:anim>
                                    <p:anim calcmode="lin" valueType="num">
                                      <p:cBhvr additive="base">
                                        <p:cTn id="69" dur="500" fill="hold"/>
                                        <p:tgtEl>
                                          <p:spTgt spid="7"/>
                                        </p:tgtEl>
                                        <p:attrNameLst>
                                          <p:attrName>ppt_y</p:attrName>
                                        </p:attrNameLst>
                                      </p:cBhvr>
                                      <p:tavLst>
                                        <p:tav tm="0">
                                          <p:val>
                                            <p:strVal val="1+#ppt_h/2"/>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19"/>
                                        </p:tgtEl>
                                        <p:attrNameLst>
                                          <p:attrName>style.visibility</p:attrName>
                                        </p:attrNameLst>
                                      </p:cBhvr>
                                      <p:to>
                                        <p:strVal val="visible"/>
                                      </p:to>
                                    </p:set>
                                    <p:anim calcmode="lin" valueType="num">
                                      <p:cBhvr additive="base">
                                        <p:cTn id="72" dur="500" fill="hold"/>
                                        <p:tgtEl>
                                          <p:spTgt spid="19"/>
                                        </p:tgtEl>
                                        <p:attrNameLst>
                                          <p:attrName>ppt_x</p:attrName>
                                        </p:attrNameLst>
                                      </p:cBhvr>
                                      <p:tavLst>
                                        <p:tav tm="0">
                                          <p:val>
                                            <p:strVal val="#ppt_x"/>
                                          </p:val>
                                        </p:tav>
                                        <p:tav tm="100000">
                                          <p:val>
                                            <p:strVal val="#ppt_x"/>
                                          </p:val>
                                        </p:tav>
                                      </p:tavLst>
                                    </p:anim>
                                    <p:anim calcmode="lin" valueType="num">
                                      <p:cBhvr additive="base">
                                        <p:cTn id="7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P spid="12" grpId="0"/>
      <p:bldP spid="23" grpId="0" animBg="1"/>
      <p:bldP spid="25" grpId="0" animBg="1"/>
      <p:bldP spid="2" grpId="0"/>
      <p:bldP spid="24" grpId="0"/>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Obrázek 19">
            <a:extLst>
              <a:ext uri="{FF2B5EF4-FFF2-40B4-BE49-F238E27FC236}">
                <a16:creationId xmlns:a16="http://schemas.microsoft.com/office/drawing/2014/main" id="{B023341B-FCC4-406A-9EDF-73B8523D1B3D}"/>
              </a:ext>
            </a:extLst>
          </p:cNvPr>
          <p:cNvPicPr>
            <a:picLocks noChangeAspect="1"/>
          </p:cNvPicPr>
          <p:nvPr/>
        </p:nvPicPr>
        <p:blipFill>
          <a:blip r:embed="rId2">
            <a:clrChange>
              <a:clrFrom>
                <a:srgbClr val="FFFFFF"/>
              </a:clrFrom>
              <a:clrTo>
                <a:srgbClr val="FFFFFF">
                  <a:alpha val="0"/>
                </a:srgbClr>
              </a:clrTo>
            </a:clrChange>
          </a:blip>
          <a:stretch>
            <a:fillRect/>
          </a:stretch>
        </p:blipFill>
        <p:spPr>
          <a:xfrm rot="8700902" flipH="1">
            <a:off x="5428389" y="5401184"/>
            <a:ext cx="1250987" cy="1032578"/>
          </a:xfrm>
          <a:prstGeom prst="rect">
            <a:avLst/>
          </a:prstGeom>
        </p:spPr>
      </p:pic>
      <p:sp>
        <p:nvSpPr>
          <p:cNvPr id="40" name="Šipka: doprava 39">
            <a:extLst>
              <a:ext uri="{FF2B5EF4-FFF2-40B4-BE49-F238E27FC236}">
                <a16:creationId xmlns:a16="http://schemas.microsoft.com/office/drawing/2014/main" id="{79FDF38B-D1EE-464C-9311-B9BE2CCD8A16}"/>
              </a:ext>
            </a:extLst>
          </p:cNvPr>
          <p:cNvSpPr/>
          <p:nvPr/>
        </p:nvSpPr>
        <p:spPr>
          <a:xfrm rot="20229989">
            <a:off x="5016652" y="4591287"/>
            <a:ext cx="1814137" cy="1061380"/>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err="1"/>
              <a:t>emscripten</a:t>
            </a:r>
            <a:r>
              <a:rPr lang="cs-CZ" dirty="0"/>
              <a:t> </a:t>
            </a:r>
          </a:p>
          <a:p>
            <a:pPr algn="r"/>
            <a:r>
              <a:rPr lang="cs-CZ" dirty="0"/>
              <a:t>kompilace</a:t>
            </a:r>
            <a:endParaRPr lang="en-US" dirty="0"/>
          </a:p>
        </p:txBody>
      </p:sp>
      <p:pic>
        <p:nvPicPr>
          <p:cNvPr id="38" name="Obrázek 37">
            <a:extLst>
              <a:ext uri="{FF2B5EF4-FFF2-40B4-BE49-F238E27FC236}">
                <a16:creationId xmlns:a16="http://schemas.microsoft.com/office/drawing/2014/main" id="{5CF5C060-DDE6-4418-9C90-FBD830FC097A}"/>
              </a:ext>
            </a:extLst>
          </p:cNvPr>
          <p:cNvPicPr>
            <a:picLocks noChangeAspect="1"/>
          </p:cNvPicPr>
          <p:nvPr/>
        </p:nvPicPr>
        <p:blipFill>
          <a:blip r:embed="rId2">
            <a:clrChange>
              <a:clrFrom>
                <a:srgbClr val="FFFFFF"/>
              </a:clrFrom>
              <a:clrTo>
                <a:srgbClr val="FFFFFF">
                  <a:alpha val="0"/>
                </a:srgbClr>
              </a:clrTo>
            </a:clrChange>
          </a:blip>
          <a:stretch>
            <a:fillRect/>
          </a:stretch>
        </p:blipFill>
        <p:spPr>
          <a:xfrm rot="9381638" flipH="1">
            <a:off x="8667028" y="815864"/>
            <a:ext cx="1250987" cy="1032578"/>
          </a:xfrm>
          <a:prstGeom prst="rect">
            <a:avLst/>
          </a:prstGeom>
        </p:spPr>
      </p:pic>
      <p:pic>
        <p:nvPicPr>
          <p:cNvPr id="36" name="Obrázek 35">
            <a:extLst>
              <a:ext uri="{FF2B5EF4-FFF2-40B4-BE49-F238E27FC236}">
                <a16:creationId xmlns:a16="http://schemas.microsoft.com/office/drawing/2014/main" id="{7C2501A5-F987-4940-91C6-8C5E5FA1781D}"/>
              </a:ext>
            </a:extLst>
          </p:cNvPr>
          <p:cNvPicPr>
            <a:picLocks noChangeAspect="1"/>
          </p:cNvPicPr>
          <p:nvPr/>
        </p:nvPicPr>
        <p:blipFill>
          <a:blip r:embed="rId3"/>
          <a:stretch>
            <a:fillRect/>
          </a:stretch>
        </p:blipFill>
        <p:spPr>
          <a:xfrm>
            <a:off x="8939643" y="2665333"/>
            <a:ext cx="3208309" cy="3432788"/>
          </a:xfrm>
          <a:prstGeom prst="rect">
            <a:avLst/>
          </a:prstGeom>
        </p:spPr>
      </p:pic>
      <p:sp>
        <p:nvSpPr>
          <p:cNvPr id="33" name="Obdélník 32">
            <a:extLst>
              <a:ext uri="{FF2B5EF4-FFF2-40B4-BE49-F238E27FC236}">
                <a16:creationId xmlns:a16="http://schemas.microsoft.com/office/drawing/2014/main" id="{9979EF99-1ADA-4991-9CCA-A1820EEF8DEA}"/>
              </a:ext>
            </a:extLst>
          </p:cNvPr>
          <p:cNvSpPr/>
          <p:nvPr/>
        </p:nvSpPr>
        <p:spPr>
          <a:xfrm>
            <a:off x="3949096" y="192674"/>
            <a:ext cx="4705265" cy="4243531"/>
          </a:xfrm>
          <a:prstGeom prst="rec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rázek 1">
            <a:extLst>
              <a:ext uri="{FF2B5EF4-FFF2-40B4-BE49-F238E27FC236}">
                <a16:creationId xmlns:a16="http://schemas.microsoft.com/office/drawing/2014/main" id="{E7BDFFF7-B376-4973-BCAD-95E365935B3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066" y="5138210"/>
            <a:ext cx="1318530" cy="1657257"/>
          </a:xfrm>
          <a:prstGeom prst="rect">
            <a:avLst/>
          </a:prstGeom>
        </p:spPr>
      </p:pic>
      <p:sp>
        <p:nvSpPr>
          <p:cNvPr id="3" name="TextovéPole 2">
            <a:extLst>
              <a:ext uri="{FF2B5EF4-FFF2-40B4-BE49-F238E27FC236}">
                <a16:creationId xmlns:a16="http://schemas.microsoft.com/office/drawing/2014/main" id="{4809B962-2368-45B6-B274-9208311458EC}"/>
              </a:ext>
            </a:extLst>
          </p:cNvPr>
          <p:cNvSpPr txBox="1"/>
          <p:nvPr/>
        </p:nvSpPr>
        <p:spPr>
          <a:xfrm>
            <a:off x="1117904" y="6203661"/>
            <a:ext cx="2033827" cy="461665"/>
          </a:xfrm>
          <a:prstGeom prst="rect">
            <a:avLst/>
          </a:prstGeom>
          <a:noFill/>
        </p:spPr>
        <p:txBody>
          <a:bodyPr wrap="none" rtlCol="0">
            <a:spAutoFit/>
          </a:bodyPr>
          <a:lstStyle/>
          <a:p>
            <a:r>
              <a:rPr lang="cs-CZ" sz="2400" dirty="0"/>
              <a:t>Tvůrce modelů</a:t>
            </a:r>
            <a:endParaRPr lang="en-US" sz="2400" dirty="0"/>
          </a:p>
        </p:txBody>
      </p:sp>
      <p:pic>
        <p:nvPicPr>
          <p:cNvPr id="4" name="Obrázek 3">
            <a:extLst>
              <a:ext uri="{FF2B5EF4-FFF2-40B4-BE49-F238E27FC236}">
                <a16:creationId xmlns:a16="http://schemas.microsoft.com/office/drawing/2014/main" id="{CF735C19-813C-4B80-A0B6-2D2AA2E20C0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40319" y="2862154"/>
            <a:ext cx="1656308" cy="1349479"/>
          </a:xfrm>
          <a:prstGeom prst="rect">
            <a:avLst/>
          </a:prstGeom>
        </p:spPr>
      </p:pic>
      <p:sp>
        <p:nvSpPr>
          <p:cNvPr id="5" name="TextovéPole 4">
            <a:extLst>
              <a:ext uri="{FF2B5EF4-FFF2-40B4-BE49-F238E27FC236}">
                <a16:creationId xmlns:a16="http://schemas.microsoft.com/office/drawing/2014/main" id="{AFA46497-F10F-44C9-AA4C-F5483192AAB1}"/>
              </a:ext>
            </a:extLst>
          </p:cNvPr>
          <p:cNvSpPr txBox="1"/>
          <p:nvPr/>
        </p:nvSpPr>
        <p:spPr>
          <a:xfrm>
            <a:off x="63026" y="4097503"/>
            <a:ext cx="1248803" cy="461665"/>
          </a:xfrm>
          <a:prstGeom prst="rect">
            <a:avLst/>
          </a:prstGeom>
          <a:noFill/>
        </p:spPr>
        <p:txBody>
          <a:bodyPr wrap="none" rtlCol="0">
            <a:spAutoFit/>
          </a:bodyPr>
          <a:lstStyle/>
          <a:p>
            <a:r>
              <a:rPr lang="cs-CZ" sz="2400" dirty="0"/>
              <a:t>Pedagog</a:t>
            </a:r>
            <a:endParaRPr lang="en-US" sz="2800" dirty="0"/>
          </a:p>
        </p:txBody>
      </p:sp>
      <p:pic>
        <p:nvPicPr>
          <p:cNvPr id="6" name="Obrázek 5">
            <a:extLst>
              <a:ext uri="{FF2B5EF4-FFF2-40B4-BE49-F238E27FC236}">
                <a16:creationId xmlns:a16="http://schemas.microsoft.com/office/drawing/2014/main" id="{5CC325A1-8CC1-432E-886D-DB64906E0756}"/>
              </a:ext>
            </a:extLst>
          </p:cNvPr>
          <p:cNvPicPr>
            <a:picLocks noChangeAspect="1"/>
          </p:cNvPicPr>
          <p:nvPr/>
        </p:nvPicPr>
        <p:blipFill>
          <a:blip r:embed="rId6">
            <a:clrChange>
              <a:clrFrom>
                <a:srgbClr val="FFFFFF"/>
              </a:clrFrom>
              <a:clrTo>
                <a:srgbClr val="FFFFFF">
                  <a:alpha val="0"/>
                </a:srgbClr>
              </a:clrTo>
            </a:clrChange>
          </a:blip>
          <a:stretch>
            <a:fillRect/>
          </a:stretch>
        </p:blipFill>
        <p:spPr>
          <a:xfrm flipH="1">
            <a:off x="242724" y="557721"/>
            <a:ext cx="958094" cy="1836775"/>
          </a:xfrm>
          <a:prstGeom prst="rect">
            <a:avLst/>
          </a:prstGeom>
        </p:spPr>
      </p:pic>
      <p:grpSp>
        <p:nvGrpSpPr>
          <p:cNvPr id="37" name="Skupina 36">
            <a:extLst>
              <a:ext uri="{FF2B5EF4-FFF2-40B4-BE49-F238E27FC236}">
                <a16:creationId xmlns:a16="http://schemas.microsoft.com/office/drawing/2014/main" id="{7DBF791F-D4BC-4BB5-8C35-EAD6FF3C2DF9}"/>
              </a:ext>
            </a:extLst>
          </p:cNvPr>
          <p:cNvGrpSpPr/>
          <p:nvPr/>
        </p:nvGrpSpPr>
        <p:grpSpPr>
          <a:xfrm>
            <a:off x="5064775" y="258716"/>
            <a:ext cx="3069406" cy="954107"/>
            <a:chOff x="5621632" y="5114290"/>
            <a:chExt cx="3069406" cy="954107"/>
          </a:xfrm>
        </p:grpSpPr>
        <p:sp>
          <p:nvSpPr>
            <p:cNvPr id="9" name="TextovéPole 8">
              <a:extLst>
                <a:ext uri="{FF2B5EF4-FFF2-40B4-BE49-F238E27FC236}">
                  <a16:creationId xmlns:a16="http://schemas.microsoft.com/office/drawing/2014/main" id="{5FC0B4E6-0B8E-49EC-A19E-4B44635B5303}"/>
                </a:ext>
              </a:extLst>
            </p:cNvPr>
            <p:cNvSpPr txBox="1"/>
            <p:nvPr/>
          </p:nvSpPr>
          <p:spPr>
            <a:xfrm>
              <a:off x="5621632" y="5114290"/>
              <a:ext cx="3069406" cy="954107"/>
            </a:xfrm>
            <a:prstGeom prst="rect">
              <a:avLst/>
            </a:prstGeom>
            <a:solidFill>
              <a:schemeClr val="bg1"/>
            </a:solidFill>
          </p:spPr>
          <p:txBody>
            <a:bodyPr wrap="square" rtlCol="0">
              <a:spAutoFit/>
            </a:bodyPr>
            <a:lstStyle/>
            <a:p>
              <a:pPr algn="r"/>
              <a:r>
                <a:rPr lang="cs-CZ" sz="2800" b="1" dirty="0">
                  <a:solidFill>
                    <a:srgbClr val="FFA100"/>
                  </a:solidFill>
                </a:rPr>
                <a:t>BODYLIGHT </a:t>
              </a:r>
            </a:p>
            <a:p>
              <a:pPr algn="r"/>
              <a:r>
                <a:rPr lang="cs-CZ" sz="2800" b="1" dirty="0"/>
                <a:t>COMPOSER</a:t>
              </a:r>
            </a:p>
          </p:txBody>
        </p:sp>
        <p:pic>
          <p:nvPicPr>
            <p:cNvPr id="10" name="Obrázek 9">
              <a:extLst>
                <a:ext uri="{FF2B5EF4-FFF2-40B4-BE49-F238E27FC236}">
                  <a16:creationId xmlns:a16="http://schemas.microsoft.com/office/drawing/2014/main" id="{DF683A06-743D-47E6-BF44-CF44E0C6F704}"/>
                </a:ext>
              </a:extLst>
            </p:cNvPr>
            <p:cNvPicPr>
              <a:picLocks noChangeAspect="1"/>
            </p:cNvPicPr>
            <p:nvPr/>
          </p:nvPicPr>
          <p:blipFill>
            <a:blip r:embed="rId7"/>
            <a:stretch>
              <a:fillRect/>
            </a:stretch>
          </p:blipFill>
          <p:spPr>
            <a:xfrm>
              <a:off x="5831160" y="5166535"/>
              <a:ext cx="890738" cy="843020"/>
            </a:xfrm>
            <a:prstGeom prst="rect">
              <a:avLst/>
            </a:prstGeom>
          </p:spPr>
        </p:pic>
      </p:grpSp>
      <p:pic>
        <p:nvPicPr>
          <p:cNvPr id="14" name="Obrázek 13">
            <a:extLst>
              <a:ext uri="{FF2B5EF4-FFF2-40B4-BE49-F238E27FC236}">
                <a16:creationId xmlns:a16="http://schemas.microsoft.com/office/drawing/2014/main" id="{8A284D81-5A3D-4A5A-B900-EF663FD60CCB}"/>
              </a:ext>
            </a:extLst>
          </p:cNvPr>
          <p:cNvPicPr>
            <a:picLocks noChangeAspect="1"/>
          </p:cNvPicPr>
          <p:nvPr/>
        </p:nvPicPr>
        <p:blipFill>
          <a:blip r:embed="rId8"/>
          <a:stretch>
            <a:fillRect/>
          </a:stretch>
        </p:blipFill>
        <p:spPr>
          <a:xfrm>
            <a:off x="4899270" y="2047455"/>
            <a:ext cx="3670989" cy="1968164"/>
          </a:xfrm>
          <a:prstGeom prst="rect">
            <a:avLst/>
          </a:prstGeom>
          <a:ln>
            <a:solidFill>
              <a:srgbClr val="4A4A4A"/>
            </a:solidFill>
          </a:ln>
        </p:spPr>
      </p:pic>
      <p:sp>
        <p:nvSpPr>
          <p:cNvPr id="19" name="TextovéPole 18">
            <a:extLst>
              <a:ext uri="{FF2B5EF4-FFF2-40B4-BE49-F238E27FC236}">
                <a16:creationId xmlns:a16="http://schemas.microsoft.com/office/drawing/2014/main" id="{3C15A466-4220-4D00-9B28-288A09E8B0A7}"/>
              </a:ext>
            </a:extLst>
          </p:cNvPr>
          <p:cNvSpPr txBox="1"/>
          <p:nvPr/>
        </p:nvSpPr>
        <p:spPr>
          <a:xfrm>
            <a:off x="1174770" y="1991345"/>
            <a:ext cx="1359411" cy="461665"/>
          </a:xfrm>
          <a:prstGeom prst="rect">
            <a:avLst/>
          </a:prstGeom>
          <a:noFill/>
        </p:spPr>
        <p:txBody>
          <a:bodyPr wrap="none" rtlCol="0">
            <a:spAutoFit/>
          </a:bodyPr>
          <a:lstStyle/>
          <a:p>
            <a:r>
              <a:rPr lang="cs-CZ" sz="2400" dirty="0"/>
              <a:t>Výtvarník</a:t>
            </a:r>
            <a:endParaRPr lang="en-US" sz="2400" dirty="0"/>
          </a:p>
        </p:txBody>
      </p:sp>
      <p:sp>
        <p:nvSpPr>
          <p:cNvPr id="21" name="Šipka: doprava 20">
            <a:extLst>
              <a:ext uri="{FF2B5EF4-FFF2-40B4-BE49-F238E27FC236}">
                <a16:creationId xmlns:a16="http://schemas.microsoft.com/office/drawing/2014/main" id="{7CCC58DA-5A9F-4140-9284-81922ACBE41C}"/>
              </a:ext>
            </a:extLst>
          </p:cNvPr>
          <p:cNvSpPr/>
          <p:nvPr/>
        </p:nvSpPr>
        <p:spPr>
          <a:xfrm>
            <a:off x="1016820" y="3083531"/>
            <a:ext cx="2520821"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a:t>KONCEPTUÁLNÍ NÁVRH</a:t>
            </a:r>
            <a:endParaRPr lang="en-US" dirty="0"/>
          </a:p>
        </p:txBody>
      </p:sp>
      <p:sp>
        <p:nvSpPr>
          <p:cNvPr id="22" name="Šipka: doprava 21">
            <a:extLst>
              <a:ext uri="{FF2B5EF4-FFF2-40B4-BE49-F238E27FC236}">
                <a16:creationId xmlns:a16="http://schemas.microsoft.com/office/drawing/2014/main" id="{582582E5-3F70-49A4-857A-BCD68A113394}"/>
              </a:ext>
            </a:extLst>
          </p:cNvPr>
          <p:cNvSpPr/>
          <p:nvPr/>
        </p:nvSpPr>
        <p:spPr>
          <a:xfrm>
            <a:off x="2177114" y="1293421"/>
            <a:ext cx="1503089"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a:t>ANIMACE</a:t>
            </a:r>
            <a:endParaRPr lang="en-US" dirty="0"/>
          </a:p>
        </p:txBody>
      </p:sp>
      <p:sp>
        <p:nvSpPr>
          <p:cNvPr id="23" name="Šipka: doprava 22">
            <a:extLst>
              <a:ext uri="{FF2B5EF4-FFF2-40B4-BE49-F238E27FC236}">
                <a16:creationId xmlns:a16="http://schemas.microsoft.com/office/drawing/2014/main" id="{AC4E234C-CBE6-43C9-916D-E4388EC20A79}"/>
              </a:ext>
            </a:extLst>
          </p:cNvPr>
          <p:cNvSpPr/>
          <p:nvPr/>
        </p:nvSpPr>
        <p:spPr>
          <a:xfrm>
            <a:off x="2144419" y="5377108"/>
            <a:ext cx="1433427"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a:t>MODEL</a:t>
            </a:r>
            <a:endParaRPr lang="en-US" dirty="0"/>
          </a:p>
        </p:txBody>
      </p:sp>
      <p:sp>
        <p:nvSpPr>
          <p:cNvPr id="25" name="TextovéPole 24">
            <a:extLst>
              <a:ext uri="{FF2B5EF4-FFF2-40B4-BE49-F238E27FC236}">
                <a16:creationId xmlns:a16="http://schemas.microsoft.com/office/drawing/2014/main" id="{C4B1F9E1-136A-49A1-9D77-AE0574AC63CB}"/>
              </a:ext>
            </a:extLst>
          </p:cNvPr>
          <p:cNvSpPr txBox="1"/>
          <p:nvPr/>
        </p:nvSpPr>
        <p:spPr>
          <a:xfrm>
            <a:off x="5824597" y="6203661"/>
            <a:ext cx="705613" cy="461665"/>
          </a:xfrm>
          <a:prstGeom prst="rect">
            <a:avLst/>
          </a:prstGeom>
          <a:noFill/>
        </p:spPr>
        <p:txBody>
          <a:bodyPr wrap="square" rtlCol="0">
            <a:spAutoFit/>
          </a:bodyPr>
          <a:lstStyle/>
          <a:p>
            <a:r>
              <a:rPr lang="cs-CZ" sz="2400" dirty="0"/>
              <a:t>FMI</a:t>
            </a:r>
            <a:endParaRPr lang="en-US" sz="2400" dirty="0"/>
          </a:p>
        </p:txBody>
      </p:sp>
      <p:sp>
        <p:nvSpPr>
          <p:cNvPr id="26" name="TextovéPole 25">
            <a:extLst>
              <a:ext uri="{FF2B5EF4-FFF2-40B4-BE49-F238E27FC236}">
                <a16:creationId xmlns:a16="http://schemas.microsoft.com/office/drawing/2014/main" id="{76CA4B9C-6E91-4C23-83A3-B65FD3DC4AE4}"/>
              </a:ext>
            </a:extLst>
          </p:cNvPr>
          <p:cNvSpPr txBox="1"/>
          <p:nvPr/>
        </p:nvSpPr>
        <p:spPr>
          <a:xfrm>
            <a:off x="8696227" y="6104541"/>
            <a:ext cx="3827188" cy="830997"/>
          </a:xfrm>
          <a:prstGeom prst="rect">
            <a:avLst/>
          </a:prstGeom>
          <a:noFill/>
        </p:spPr>
        <p:txBody>
          <a:bodyPr wrap="square" rtlCol="0">
            <a:spAutoFit/>
          </a:bodyPr>
          <a:lstStyle/>
          <a:p>
            <a:pPr algn="ctr"/>
            <a:r>
              <a:rPr lang="cs-CZ" sz="2400" dirty="0"/>
              <a:t>Internetové prohlížeče na různých zařízeních</a:t>
            </a:r>
            <a:endParaRPr lang="en-US" sz="2400" dirty="0"/>
          </a:p>
        </p:txBody>
      </p:sp>
      <p:sp>
        <p:nvSpPr>
          <p:cNvPr id="27" name="Vývojový diagram: dokument 26">
            <a:extLst>
              <a:ext uri="{FF2B5EF4-FFF2-40B4-BE49-F238E27FC236}">
                <a16:creationId xmlns:a16="http://schemas.microsoft.com/office/drawing/2014/main" id="{AE56E2B7-AC0E-4A08-B3D1-8A05FE0532C2}"/>
              </a:ext>
            </a:extLst>
          </p:cNvPr>
          <p:cNvSpPr/>
          <p:nvPr/>
        </p:nvSpPr>
        <p:spPr>
          <a:xfrm>
            <a:off x="3639173" y="894927"/>
            <a:ext cx="1401537" cy="1235549"/>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t>Zdrojový kód grafiky v HTML 5</a:t>
            </a:r>
          </a:p>
          <a:p>
            <a:r>
              <a:rPr lang="cs-CZ" dirty="0" err="1"/>
              <a:t>JavaScriptu</a:t>
            </a:r>
            <a:endParaRPr lang="en-US" dirty="0"/>
          </a:p>
        </p:txBody>
      </p:sp>
      <p:pic>
        <p:nvPicPr>
          <p:cNvPr id="12" name="Obrázek 11">
            <a:extLst>
              <a:ext uri="{FF2B5EF4-FFF2-40B4-BE49-F238E27FC236}">
                <a16:creationId xmlns:a16="http://schemas.microsoft.com/office/drawing/2014/main" id="{837C842A-A032-42E8-9C63-3182E2F9B601}"/>
              </a:ext>
            </a:extLst>
          </p:cNvPr>
          <p:cNvPicPr>
            <a:picLocks noChangeAspect="1"/>
          </p:cNvPicPr>
          <p:nvPr/>
        </p:nvPicPr>
        <p:blipFill>
          <a:blip r:embed="rId9"/>
          <a:stretch>
            <a:fillRect/>
          </a:stretch>
        </p:blipFill>
        <p:spPr>
          <a:xfrm>
            <a:off x="1463840" y="5197343"/>
            <a:ext cx="989918" cy="900778"/>
          </a:xfrm>
          <a:prstGeom prst="rect">
            <a:avLst/>
          </a:prstGeom>
        </p:spPr>
      </p:pic>
      <p:sp>
        <p:nvSpPr>
          <p:cNvPr id="28" name="Vývojový diagram: dokument 27">
            <a:extLst>
              <a:ext uri="{FF2B5EF4-FFF2-40B4-BE49-F238E27FC236}">
                <a16:creationId xmlns:a16="http://schemas.microsoft.com/office/drawing/2014/main" id="{70A8AFA4-C23A-4F58-911A-8196CE0EE633}"/>
              </a:ext>
            </a:extLst>
          </p:cNvPr>
          <p:cNvSpPr/>
          <p:nvPr/>
        </p:nvSpPr>
        <p:spPr>
          <a:xfrm>
            <a:off x="6776164" y="3996702"/>
            <a:ext cx="1828970" cy="1334310"/>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t>Zdrojový kód modelu v</a:t>
            </a:r>
          </a:p>
          <a:p>
            <a:r>
              <a:rPr lang="cs-CZ" dirty="0" err="1"/>
              <a:t>JavaScriptu</a:t>
            </a:r>
            <a:r>
              <a:rPr lang="cs-CZ" dirty="0"/>
              <a:t> a ve</a:t>
            </a:r>
          </a:p>
          <a:p>
            <a:r>
              <a:rPr lang="cs-CZ" dirty="0" err="1"/>
              <a:t>WebAssembly</a:t>
            </a:r>
            <a:endParaRPr lang="en-US" dirty="0"/>
          </a:p>
        </p:txBody>
      </p:sp>
      <p:sp>
        <p:nvSpPr>
          <p:cNvPr id="29" name="Šipka: doprava 28">
            <a:extLst>
              <a:ext uri="{FF2B5EF4-FFF2-40B4-BE49-F238E27FC236}">
                <a16:creationId xmlns:a16="http://schemas.microsoft.com/office/drawing/2014/main" id="{91E4DCB4-B545-42CD-9C93-37DD8046C572}"/>
              </a:ext>
            </a:extLst>
          </p:cNvPr>
          <p:cNvSpPr/>
          <p:nvPr/>
        </p:nvSpPr>
        <p:spPr>
          <a:xfrm>
            <a:off x="3544041" y="3055117"/>
            <a:ext cx="2898594" cy="587655"/>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a:t>INTERAKTIVNÍ REALIZACE</a:t>
            </a:r>
            <a:endParaRPr lang="en-US" dirty="0"/>
          </a:p>
        </p:txBody>
      </p:sp>
      <p:sp>
        <p:nvSpPr>
          <p:cNvPr id="30" name="Šipka: doprava 29">
            <a:extLst>
              <a:ext uri="{FF2B5EF4-FFF2-40B4-BE49-F238E27FC236}">
                <a16:creationId xmlns:a16="http://schemas.microsoft.com/office/drawing/2014/main" id="{7907C3AC-F83F-44B3-B90D-FD41C99BFCBB}"/>
              </a:ext>
            </a:extLst>
          </p:cNvPr>
          <p:cNvSpPr/>
          <p:nvPr/>
        </p:nvSpPr>
        <p:spPr>
          <a:xfrm rot="5400000">
            <a:off x="9857055" y="2100668"/>
            <a:ext cx="1680599" cy="587655"/>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cs-CZ" dirty="0"/>
          </a:p>
        </p:txBody>
      </p:sp>
      <p:sp>
        <p:nvSpPr>
          <p:cNvPr id="32" name="TextovéPole 31">
            <a:extLst>
              <a:ext uri="{FF2B5EF4-FFF2-40B4-BE49-F238E27FC236}">
                <a16:creationId xmlns:a16="http://schemas.microsoft.com/office/drawing/2014/main" id="{38E58707-F401-443D-8C65-92B59305D8A5}"/>
              </a:ext>
            </a:extLst>
          </p:cNvPr>
          <p:cNvSpPr txBox="1"/>
          <p:nvPr/>
        </p:nvSpPr>
        <p:spPr>
          <a:xfrm>
            <a:off x="4967790" y="1686597"/>
            <a:ext cx="3887127" cy="369332"/>
          </a:xfrm>
          <a:prstGeom prst="rect">
            <a:avLst/>
          </a:prstGeom>
          <a:noFill/>
        </p:spPr>
        <p:txBody>
          <a:bodyPr wrap="square" rtlCol="0">
            <a:spAutoFit/>
          </a:bodyPr>
          <a:lstStyle/>
          <a:p>
            <a:r>
              <a:rPr lang="cs-CZ" dirty="0">
                <a:solidFill>
                  <a:schemeClr val="bg1"/>
                </a:solidFill>
              </a:rPr>
              <a:t>INTERAKTIVNÍ NAVRHOVACÍ NÁSTROJ</a:t>
            </a:r>
          </a:p>
        </p:txBody>
      </p:sp>
      <p:pic>
        <p:nvPicPr>
          <p:cNvPr id="11" name="Obrázek 10">
            <a:extLst>
              <a:ext uri="{FF2B5EF4-FFF2-40B4-BE49-F238E27FC236}">
                <a16:creationId xmlns:a16="http://schemas.microsoft.com/office/drawing/2014/main" id="{B377A2A7-1F2C-40C2-98E9-641E4661BCA1}"/>
              </a:ext>
            </a:extLst>
          </p:cNvPr>
          <p:cNvPicPr>
            <a:picLocks noChangeAspect="1"/>
          </p:cNvPicPr>
          <p:nvPr/>
        </p:nvPicPr>
        <p:blipFill>
          <a:blip r:embed="rId10"/>
          <a:stretch>
            <a:fillRect/>
          </a:stretch>
        </p:blipFill>
        <p:spPr>
          <a:xfrm>
            <a:off x="1244066" y="1086407"/>
            <a:ext cx="980192" cy="900778"/>
          </a:xfrm>
          <a:prstGeom prst="rect">
            <a:avLst/>
          </a:prstGeom>
        </p:spPr>
      </p:pic>
      <p:sp>
        <p:nvSpPr>
          <p:cNvPr id="34" name="Vývojový diagram: dokument 33">
            <a:extLst>
              <a:ext uri="{FF2B5EF4-FFF2-40B4-BE49-F238E27FC236}">
                <a16:creationId xmlns:a16="http://schemas.microsoft.com/office/drawing/2014/main" id="{CD7BB6E5-7E4F-4F36-B0B6-0F58B5EED595}"/>
              </a:ext>
            </a:extLst>
          </p:cNvPr>
          <p:cNvSpPr/>
          <p:nvPr/>
        </p:nvSpPr>
        <p:spPr>
          <a:xfrm>
            <a:off x="9945571" y="337960"/>
            <a:ext cx="1951254" cy="1725795"/>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b="1" dirty="0"/>
              <a:t>IN-BROWSER </a:t>
            </a:r>
          </a:p>
          <a:p>
            <a:r>
              <a:rPr lang="cs-CZ" b="1" dirty="0"/>
              <a:t>SIMULÁTOR v:</a:t>
            </a:r>
          </a:p>
          <a:p>
            <a:r>
              <a:rPr lang="cs-CZ" dirty="0"/>
              <a:t>HTML 5,</a:t>
            </a:r>
          </a:p>
          <a:p>
            <a:r>
              <a:rPr lang="cs-CZ" dirty="0" err="1"/>
              <a:t>JavaScriptu</a:t>
            </a:r>
            <a:r>
              <a:rPr lang="cs-CZ" dirty="0"/>
              <a:t>,</a:t>
            </a:r>
          </a:p>
          <a:p>
            <a:r>
              <a:rPr lang="cs-CZ" dirty="0"/>
              <a:t>a v </a:t>
            </a:r>
            <a:r>
              <a:rPr lang="cs-CZ" dirty="0" err="1"/>
              <a:t>WebAssembly</a:t>
            </a:r>
            <a:endParaRPr lang="en-US" dirty="0"/>
          </a:p>
        </p:txBody>
      </p:sp>
      <p:sp>
        <p:nvSpPr>
          <p:cNvPr id="35" name="Šipka: doprava 34">
            <a:extLst>
              <a:ext uri="{FF2B5EF4-FFF2-40B4-BE49-F238E27FC236}">
                <a16:creationId xmlns:a16="http://schemas.microsoft.com/office/drawing/2014/main" id="{8AB3AB95-F29A-46DC-B10C-14DFE66E0492}"/>
              </a:ext>
            </a:extLst>
          </p:cNvPr>
          <p:cNvSpPr/>
          <p:nvPr/>
        </p:nvSpPr>
        <p:spPr>
          <a:xfrm>
            <a:off x="8236037" y="394679"/>
            <a:ext cx="1730771" cy="587655"/>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a:t>Generování</a:t>
            </a:r>
            <a:endParaRPr lang="en-US" dirty="0"/>
          </a:p>
        </p:txBody>
      </p:sp>
      <p:sp>
        <p:nvSpPr>
          <p:cNvPr id="39" name="Vývojový diagram: dokument 38">
            <a:extLst>
              <a:ext uri="{FF2B5EF4-FFF2-40B4-BE49-F238E27FC236}">
                <a16:creationId xmlns:a16="http://schemas.microsoft.com/office/drawing/2014/main" id="{DD6E36AD-04D1-40B0-B006-2040FC428142}"/>
              </a:ext>
            </a:extLst>
          </p:cNvPr>
          <p:cNvSpPr/>
          <p:nvPr/>
        </p:nvSpPr>
        <p:spPr>
          <a:xfrm>
            <a:off x="3602829" y="5229639"/>
            <a:ext cx="1607689" cy="1003077"/>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t>Zdrojový kód modelu v</a:t>
            </a:r>
          </a:p>
          <a:p>
            <a:r>
              <a:rPr lang="cs-CZ" dirty="0"/>
              <a:t>C-FMU</a:t>
            </a:r>
            <a:endParaRPr lang="en-US" dirty="0"/>
          </a:p>
        </p:txBody>
      </p:sp>
    </p:spTree>
    <p:extLst>
      <p:ext uri="{BB962C8B-B14F-4D97-AF65-F5344CB8AC3E}">
        <p14:creationId xmlns:p14="http://schemas.microsoft.com/office/powerpoint/2010/main" val="125234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10" presetClass="entr" presetSubtype="0" fill="hold"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fade">
                                      <p:cBhvr>
                                        <p:cTn id="41" dur="500"/>
                                        <p:tgtEl>
                                          <p:spTgt spid="3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par>
                                <p:cTn id="47" presetID="10" presetClass="entr" presetSubtype="0" fill="hold"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3" grpId="0" animBg="1"/>
      <p:bldP spid="25" grpId="0"/>
      <p:bldP spid="26" grpId="0"/>
      <p:bldP spid="28" grpId="0" animBg="1"/>
      <p:bldP spid="29" grpId="0" animBg="1"/>
      <p:bldP spid="30" grpId="0" animBg="1"/>
      <p:bldP spid="32" grpId="0"/>
      <p:bldP spid="34" grpId="0" animBg="1"/>
      <p:bldP spid="3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6EE02DC5-86D6-4721-9BCE-397E2E41AA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0" y="0"/>
            <a:ext cx="1221521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Volný tvar: obrazec 1">
            <a:extLst>
              <a:ext uri="{FF2B5EF4-FFF2-40B4-BE49-F238E27FC236}">
                <a16:creationId xmlns:a16="http://schemas.microsoft.com/office/drawing/2014/main" id="{DC7ECDCE-BB15-427C-96BC-7BD9C2CD8438}"/>
              </a:ext>
            </a:extLst>
          </p:cNvPr>
          <p:cNvSpPr/>
          <p:nvPr/>
        </p:nvSpPr>
        <p:spPr>
          <a:xfrm>
            <a:off x="5678127" y="2738739"/>
            <a:ext cx="1320378" cy="1489803"/>
          </a:xfrm>
          <a:custGeom>
            <a:avLst/>
            <a:gdLst>
              <a:gd name="connsiteX0" fmla="*/ 53599 w 1320378"/>
              <a:gd name="connsiteY0" fmla="*/ 1724 h 1455843"/>
              <a:gd name="connsiteX1" fmla="*/ 53599 w 1320378"/>
              <a:gd name="connsiteY1" fmla="*/ 1724 h 1455843"/>
              <a:gd name="connsiteX2" fmla="*/ 102665 w 1320378"/>
              <a:gd name="connsiteY2" fmla="*/ 73092 h 1455843"/>
              <a:gd name="connsiteX3" fmla="*/ 111586 w 1320378"/>
              <a:gd name="connsiteY3" fmla="*/ 224748 h 1455843"/>
              <a:gd name="connsiteX4" fmla="*/ 107125 w 1320378"/>
              <a:gd name="connsiteY4" fmla="*/ 327340 h 1455843"/>
              <a:gd name="connsiteX5" fmla="*/ 93744 w 1320378"/>
              <a:gd name="connsiteY5" fmla="*/ 434391 h 1455843"/>
              <a:gd name="connsiteX6" fmla="*/ 66981 w 1320378"/>
              <a:gd name="connsiteY6" fmla="*/ 461154 h 1455843"/>
              <a:gd name="connsiteX7" fmla="*/ 31297 w 1320378"/>
              <a:gd name="connsiteY7" fmla="*/ 541443 h 1455843"/>
              <a:gd name="connsiteX8" fmla="*/ 4534 w 1320378"/>
              <a:gd name="connsiteY8" fmla="*/ 581587 h 1455843"/>
              <a:gd name="connsiteX9" fmla="*/ 73 w 1320378"/>
              <a:gd name="connsiteY9" fmla="*/ 603890 h 1455843"/>
              <a:gd name="connsiteX10" fmla="*/ 22376 w 1320378"/>
              <a:gd name="connsiteY10" fmla="*/ 657416 h 1455843"/>
              <a:gd name="connsiteX11" fmla="*/ 40218 w 1320378"/>
              <a:gd name="connsiteY11" fmla="*/ 679718 h 1455843"/>
              <a:gd name="connsiteX12" fmla="*/ 58060 w 1320378"/>
              <a:gd name="connsiteY12" fmla="*/ 693100 h 1455843"/>
              <a:gd name="connsiteX13" fmla="*/ 75902 w 1320378"/>
              <a:gd name="connsiteY13" fmla="*/ 728783 h 1455843"/>
              <a:gd name="connsiteX14" fmla="*/ 71441 w 1320378"/>
              <a:gd name="connsiteY14" fmla="*/ 755546 h 1455843"/>
              <a:gd name="connsiteX15" fmla="*/ 53599 w 1320378"/>
              <a:gd name="connsiteY15" fmla="*/ 804612 h 1455843"/>
              <a:gd name="connsiteX16" fmla="*/ 58060 w 1320378"/>
              <a:gd name="connsiteY16" fmla="*/ 817993 h 1455843"/>
              <a:gd name="connsiteX17" fmla="*/ 66981 w 1320378"/>
              <a:gd name="connsiteY17" fmla="*/ 835835 h 1455843"/>
              <a:gd name="connsiteX18" fmla="*/ 71441 w 1320378"/>
              <a:gd name="connsiteY18" fmla="*/ 871519 h 1455843"/>
              <a:gd name="connsiteX19" fmla="*/ 138349 w 1320378"/>
              <a:gd name="connsiteY19" fmla="*/ 911663 h 1455843"/>
              <a:gd name="connsiteX20" fmla="*/ 191874 w 1320378"/>
              <a:gd name="connsiteY20" fmla="*/ 938426 h 1455843"/>
              <a:gd name="connsiteX21" fmla="*/ 258782 w 1320378"/>
              <a:gd name="connsiteY21" fmla="*/ 960729 h 1455843"/>
              <a:gd name="connsiteX22" fmla="*/ 267703 w 1320378"/>
              <a:gd name="connsiteY22" fmla="*/ 1036557 h 1455843"/>
              <a:gd name="connsiteX23" fmla="*/ 263242 w 1320378"/>
              <a:gd name="connsiteY23" fmla="*/ 1130227 h 1455843"/>
              <a:gd name="connsiteX24" fmla="*/ 245400 w 1320378"/>
              <a:gd name="connsiteY24" fmla="*/ 1165911 h 1455843"/>
              <a:gd name="connsiteX25" fmla="*/ 227558 w 1320378"/>
              <a:gd name="connsiteY25" fmla="*/ 1170372 h 1455843"/>
              <a:gd name="connsiteX26" fmla="*/ 321229 w 1320378"/>
              <a:gd name="connsiteY26" fmla="*/ 1210516 h 1455843"/>
              <a:gd name="connsiteX27" fmla="*/ 361373 w 1320378"/>
              <a:gd name="connsiteY27" fmla="*/ 1232819 h 1455843"/>
              <a:gd name="connsiteX28" fmla="*/ 414899 w 1320378"/>
              <a:gd name="connsiteY28" fmla="*/ 1268502 h 1455843"/>
              <a:gd name="connsiteX29" fmla="*/ 455043 w 1320378"/>
              <a:gd name="connsiteY29" fmla="*/ 1281884 h 1455843"/>
              <a:gd name="connsiteX30" fmla="*/ 472885 w 1320378"/>
              <a:gd name="connsiteY30" fmla="*/ 1286344 h 1455843"/>
              <a:gd name="connsiteX31" fmla="*/ 691449 w 1320378"/>
              <a:gd name="connsiteY31" fmla="*/ 1295265 h 1455843"/>
              <a:gd name="connsiteX32" fmla="*/ 780659 w 1320378"/>
              <a:gd name="connsiteY32" fmla="*/ 1299726 h 1455843"/>
              <a:gd name="connsiteX33" fmla="*/ 910013 w 1320378"/>
              <a:gd name="connsiteY33" fmla="*/ 1326489 h 1455843"/>
              <a:gd name="connsiteX34" fmla="*/ 923394 w 1320378"/>
              <a:gd name="connsiteY34" fmla="*/ 1353252 h 1455843"/>
              <a:gd name="connsiteX35" fmla="*/ 1021525 w 1320378"/>
              <a:gd name="connsiteY35" fmla="*/ 1455843 h 1455843"/>
              <a:gd name="connsiteX36" fmla="*/ 1092893 w 1320378"/>
              <a:gd name="connsiteY36" fmla="*/ 1429080 h 1455843"/>
              <a:gd name="connsiteX37" fmla="*/ 1164261 w 1320378"/>
              <a:gd name="connsiteY37" fmla="*/ 1411238 h 1455843"/>
              <a:gd name="connsiteX38" fmla="*/ 1266852 w 1320378"/>
              <a:gd name="connsiteY38" fmla="*/ 1330949 h 1455843"/>
              <a:gd name="connsiteX39" fmla="*/ 1284694 w 1320378"/>
              <a:gd name="connsiteY39" fmla="*/ 1232819 h 1455843"/>
              <a:gd name="connsiteX40" fmla="*/ 1293615 w 1320378"/>
              <a:gd name="connsiteY40" fmla="*/ 1076702 h 1455843"/>
              <a:gd name="connsiteX41" fmla="*/ 1320378 w 1320378"/>
              <a:gd name="connsiteY41" fmla="*/ 938426 h 1455843"/>
              <a:gd name="connsiteX42" fmla="*/ 1315917 w 1320378"/>
              <a:gd name="connsiteY42" fmla="*/ 844756 h 1455843"/>
              <a:gd name="connsiteX43" fmla="*/ 1302536 w 1320378"/>
              <a:gd name="connsiteY43" fmla="*/ 733244 h 1455843"/>
              <a:gd name="connsiteX44" fmla="*/ 1293615 w 1320378"/>
              <a:gd name="connsiteY44" fmla="*/ 563745 h 1455843"/>
              <a:gd name="connsiteX45" fmla="*/ 1262391 w 1320378"/>
              <a:gd name="connsiteY45" fmla="*/ 474536 h 1455843"/>
              <a:gd name="connsiteX46" fmla="*/ 1240089 w 1320378"/>
              <a:gd name="connsiteY46" fmla="*/ 380865 h 1455843"/>
              <a:gd name="connsiteX47" fmla="*/ 1226708 w 1320378"/>
              <a:gd name="connsiteY47" fmla="*/ 264893 h 1455843"/>
              <a:gd name="connsiteX48" fmla="*/ 1217787 w 1320378"/>
              <a:gd name="connsiteY48" fmla="*/ 211367 h 1455843"/>
              <a:gd name="connsiteX49" fmla="*/ 1213326 w 1320378"/>
              <a:gd name="connsiteY49" fmla="*/ 189064 h 1455843"/>
              <a:gd name="connsiteX50" fmla="*/ 1195484 w 1320378"/>
              <a:gd name="connsiteY50" fmla="*/ 171222 h 1455843"/>
              <a:gd name="connsiteX51" fmla="*/ 1191024 w 1320378"/>
              <a:gd name="connsiteY51" fmla="*/ 157841 h 1455843"/>
              <a:gd name="connsiteX52" fmla="*/ 1177642 w 1320378"/>
              <a:gd name="connsiteY52" fmla="*/ 139999 h 1455843"/>
              <a:gd name="connsiteX53" fmla="*/ 1168721 w 1320378"/>
              <a:gd name="connsiteY53" fmla="*/ 126618 h 1455843"/>
              <a:gd name="connsiteX54" fmla="*/ 1146419 w 1320378"/>
              <a:gd name="connsiteY54" fmla="*/ 50789 h 1455843"/>
              <a:gd name="connsiteX55" fmla="*/ 1137498 w 1320378"/>
              <a:gd name="connsiteY55" fmla="*/ 15105 h 1455843"/>
              <a:gd name="connsiteX56" fmla="*/ 1128577 w 1320378"/>
              <a:gd name="connsiteY56" fmla="*/ 6184 h 1455843"/>
              <a:gd name="connsiteX57" fmla="*/ 1128577 w 1320378"/>
              <a:gd name="connsiteY57" fmla="*/ 6184 h 1455843"/>
              <a:gd name="connsiteX58" fmla="*/ 1133037 w 1320378"/>
              <a:gd name="connsiteY58" fmla="*/ 46329 h 1455843"/>
              <a:gd name="connsiteX59" fmla="*/ 53599 w 1320378"/>
              <a:gd name="connsiteY59" fmla="*/ 1724 h 1455843"/>
              <a:gd name="connsiteX0" fmla="*/ 53599 w 1320378"/>
              <a:gd name="connsiteY0" fmla="*/ 1724 h 1455843"/>
              <a:gd name="connsiteX1" fmla="*/ 53599 w 1320378"/>
              <a:gd name="connsiteY1" fmla="*/ 1724 h 1455843"/>
              <a:gd name="connsiteX2" fmla="*/ 102665 w 1320378"/>
              <a:gd name="connsiteY2" fmla="*/ 73092 h 1455843"/>
              <a:gd name="connsiteX3" fmla="*/ 111586 w 1320378"/>
              <a:gd name="connsiteY3" fmla="*/ 224748 h 1455843"/>
              <a:gd name="connsiteX4" fmla="*/ 107125 w 1320378"/>
              <a:gd name="connsiteY4" fmla="*/ 327340 h 1455843"/>
              <a:gd name="connsiteX5" fmla="*/ 93744 w 1320378"/>
              <a:gd name="connsiteY5" fmla="*/ 434391 h 1455843"/>
              <a:gd name="connsiteX6" fmla="*/ 66981 w 1320378"/>
              <a:gd name="connsiteY6" fmla="*/ 461154 h 1455843"/>
              <a:gd name="connsiteX7" fmla="*/ 31297 w 1320378"/>
              <a:gd name="connsiteY7" fmla="*/ 541443 h 1455843"/>
              <a:gd name="connsiteX8" fmla="*/ 4534 w 1320378"/>
              <a:gd name="connsiteY8" fmla="*/ 581587 h 1455843"/>
              <a:gd name="connsiteX9" fmla="*/ 73 w 1320378"/>
              <a:gd name="connsiteY9" fmla="*/ 603890 h 1455843"/>
              <a:gd name="connsiteX10" fmla="*/ 22376 w 1320378"/>
              <a:gd name="connsiteY10" fmla="*/ 657416 h 1455843"/>
              <a:gd name="connsiteX11" fmla="*/ 40218 w 1320378"/>
              <a:gd name="connsiteY11" fmla="*/ 679718 h 1455843"/>
              <a:gd name="connsiteX12" fmla="*/ 58060 w 1320378"/>
              <a:gd name="connsiteY12" fmla="*/ 693100 h 1455843"/>
              <a:gd name="connsiteX13" fmla="*/ 75902 w 1320378"/>
              <a:gd name="connsiteY13" fmla="*/ 728783 h 1455843"/>
              <a:gd name="connsiteX14" fmla="*/ 71441 w 1320378"/>
              <a:gd name="connsiteY14" fmla="*/ 755546 h 1455843"/>
              <a:gd name="connsiteX15" fmla="*/ 53599 w 1320378"/>
              <a:gd name="connsiteY15" fmla="*/ 804612 h 1455843"/>
              <a:gd name="connsiteX16" fmla="*/ 58060 w 1320378"/>
              <a:gd name="connsiteY16" fmla="*/ 817993 h 1455843"/>
              <a:gd name="connsiteX17" fmla="*/ 66981 w 1320378"/>
              <a:gd name="connsiteY17" fmla="*/ 835835 h 1455843"/>
              <a:gd name="connsiteX18" fmla="*/ 71441 w 1320378"/>
              <a:gd name="connsiteY18" fmla="*/ 871519 h 1455843"/>
              <a:gd name="connsiteX19" fmla="*/ 138349 w 1320378"/>
              <a:gd name="connsiteY19" fmla="*/ 911663 h 1455843"/>
              <a:gd name="connsiteX20" fmla="*/ 191874 w 1320378"/>
              <a:gd name="connsiteY20" fmla="*/ 938426 h 1455843"/>
              <a:gd name="connsiteX21" fmla="*/ 258782 w 1320378"/>
              <a:gd name="connsiteY21" fmla="*/ 960729 h 1455843"/>
              <a:gd name="connsiteX22" fmla="*/ 267703 w 1320378"/>
              <a:gd name="connsiteY22" fmla="*/ 1036557 h 1455843"/>
              <a:gd name="connsiteX23" fmla="*/ 263242 w 1320378"/>
              <a:gd name="connsiteY23" fmla="*/ 1130227 h 1455843"/>
              <a:gd name="connsiteX24" fmla="*/ 245400 w 1320378"/>
              <a:gd name="connsiteY24" fmla="*/ 1165911 h 1455843"/>
              <a:gd name="connsiteX25" fmla="*/ 227558 w 1320378"/>
              <a:gd name="connsiteY25" fmla="*/ 1170372 h 1455843"/>
              <a:gd name="connsiteX26" fmla="*/ 321229 w 1320378"/>
              <a:gd name="connsiteY26" fmla="*/ 1210516 h 1455843"/>
              <a:gd name="connsiteX27" fmla="*/ 361373 w 1320378"/>
              <a:gd name="connsiteY27" fmla="*/ 1232819 h 1455843"/>
              <a:gd name="connsiteX28" fmla="*/ 414899 w 1320378"/>
              <a:gd name="connsiteY28" fmla="*/ 1268502 h 1455843"/>
              <a:gd name="connsiteX29" fmla="*/ 455043 w 1320378"/>
              <a:gd name="connsiteY29" fmla="*/ 1281884 h 1455843"/>
              <a:gd name="connsiteX30" fmla="*/ 472885 w 1320378"/>
              <a:gd name="connsiteY30" fmla="*/ 1286344 h 1455843"/>
              <a:gd name="connsiteX31" fmla="*/ 691449 w 1320378"/>
              <a:gd name="connsiteY31" fmla="*/ 1295265 h 1455843"/>
              <a:gd name="connsiteX32" fmla="*/ 780659 w 1320378"/>
              <a:gd name="connsiteY32" fmla="*/ 1299726 h 1455843"/>
              <a:gd name="connsiteX33" fmla="*/ 910013 w 1320378"/>
              <a:gd name="connsiteY33" fmla="*/ 1326489 h 1455843"/>
              <a:gd name="connsiteX34" fmla="*/ 923394 w 1320378"/>
              <a:gd name="connsiteY34" fmla="*/ 1353252 h 1455843"/>
              <a:gd name="connsiteX35" fmla="*/ 1021525 w 1320378"/>
              <a:gd name="connsiteY35" fmla="*/ 1455843 h 1455843"/>
              <a:gd name="connsiteX36" fmla="*/ 1092893 w 1320378"/>
              <a:gd name="connsiteY36" fmla="*/ 1429080 h 1455843"/>
              <a:gd name="connsiteX37" fmla="*/ 1164261 w 1320378"/>
              <a:gd name="connsiteY37" fmla="*/ 1411238 h 1455843"/>
              <a:gd name="connsiteX38" fmla="*/ 1266852 w 1320378"/>
              <a:gd name="connsiteY38" fmla="*/ 1330949 h 1455843"/>
              <a:gd name="connsiteX39" fmla="*/ 1284694 w 1320378"/>
              <a:gd name="connsiteY39" fmla="*/ 1232819 h 1455843"/>
              <a:gd name="connsiteX40" fmla="*/ 1293615 w 1320378"/>
              <a:gd name="connsiteY40" fmla="*/ 1076702 h 1455843"/>
              <a:gd name="connsiteX41" fmla="*/ 1320378 w 1320378"/>
              <a:gd name="connsiteY41" fmla="*/ 938426 h 1455843"/>
              <a:gd name="connsiteX42" fmla="*/ 1315917 w 1320378"/>
              <a:gd name="connsiteY42" fmla="*/ 844756 h 1455843"/>
              <a:gd name="connsiteX43" fmla="*/ 1302536 w 1320378"/>
              <a:gd name="connsiteY43" fmla="*/ 733244 h 1455843"/>
              <a:gd name="connsiteX44" fmla="*/ 1293615 w 1320378"/>
              <a:gd name="connsiteY44" fmla="*/ 563745 h 1455843"/>
              <a:gd name="connsiteX45" fmla="*/ 1262391 w 1320378"/>
              <a:gd name="connsiteY45" fmla="*/ 474536 h 1455843"/>
              <a:gd name="connsiteX46" fmla="*/ 1240089 w 1320378"/>
              <a:gd name="connsiteY46" fmla="*/ 380865 h 1455843"/>
              <a:gd name="connsiteX47" fmla="*/ 1226708 w 1320378"/>
              <a:gd name="connsiteY47" fmla="*/ 264893 h 1455843"/>
              <a:gd name="connsiteX48" fmla="*/ 1217787 w 1320378"/>
              <a:gd name="connsiteY48" fmla="*/ 211367 h 1455843"/>
              <a:gd name="connsiteX49" fmla="*/ 1213326 w 1320378"/>
              <a:gd name="connsiteY49" fmla="*/ 189064 h 1455843"/>
              <a:gd name="connsiteX50" fmla="*/ 1195484 w 1320378"/>
              <a:gd name="connsiteY50" fmla="*/ 171222 h 1455843"/>
              <a:gd name="connsiteX51" fmla="*/ 1191024 w 1320378"/>
              <a:gd name="connsiteY51" fmla="*/ 157841 h 1455843"/>
              <a:gd name="connsiteX52" fmla="*/ 1177642 w 1320378"/>
              <a:gd name="connsiteY52" fmla="*/ 139999 h 1455843"/>
              <a:gd name="connsiteX53" fmla="*/ 1168721 w 1320378"/>
              <a:gd name="connsiteY53" fmla="*/ 126618 h 1455843"/>
              <a:gd name="connsiteX54" fmla="*/ 1146419 w 1320378"/>
              <a:gd name="connsiteY54" fmla="*/ 50789 h 1455843"/>
              <a:gd name="connsiteX55" fmla="*/ 1137498 w 1320378"/>
              <a:gd name="connsiteY55" fmla="*/ 15105 h 1455843"/>
              <a:gd name="connsiteX56" fmla="*/ 1128577 w 1320378"/>
              <a:gd name="connsiteY56" fmla="*/ 6184 h 1455843"/>
              <a:gd name="connsiteX57" fmla="*/ 1128577 w 1320378"/>
              <a:gd name="connsiteY57" fmla="*/ 6184 h 1455843"/>
              <a:gd name="connsiteX58" fmla="*/ 1115195 w 1320378"/>
              <a:gd name="connsiteY58" fmla="*/ 15105 h 1455843"/>
              <a:gd name="connsiteX59" fmla="*/ 53599 w 1320378"/>
              <a:gd name="connsiteY59" fmla="*/ 1724 h 1455843"/>
              <a:gd name="connsiteX0" fmla="*/ 53599 w 1320378"/>
              <a:gd name="connsiteY0" fmla="*/ 1724 h 1455843"/>
              <a:gd name="connsiteX1" fmla="*/ 53599 w 1320378"/>
              <a:gd name="connsiteY1" fmla="*/ 1724 h 1455843"/>
              <a:gd name="connsiteX2" fmla="*/ 102665 w 1320378"/>
              <a:gd name="connsiteY2" fmla="*/ 73092 h 1455843"/>
              <a:gd name="connsiteX3" fmla="*/ 111586 w 1320378"/>
              <a:gd name="connsiteY3" fmla="*/ 224748 h 1455843"/>
              <a:gd name="connsiteX4" fmla="*/ 107125 w 1320378"/>
              <a:gd name="connsiteY4" fmla="*/ 327340 h 1455843"/>
              <a:gd name="connsiteX5" fmla="*/ 93744 w 1320378"/>
              <a:gd name="connsiteY5" fmla="*/ 434391 h 1455843"/>
              <a:gd name="connsiteX6" fmla="*/ 66981 w 1320378"/>
              <a:gd name="connsiteY6" fmla="*/ 461154 h 1455843"/>
              <a:gd name="connsiteX7" fmla="*/ 31297 w 1320378"/>
              <a:gd name="connsiteY7" fmla="*/ 541443 h 1455843"/>
              <a:gd name="connsiteX8" fmla="*/ 4534 w 1320378"/>
              <a:gd name="connsiteY8" fmla="*/ 581587 h 1455843"/>
              <a:gd name="connsiteX9" fmla="*/ 73 w 1320378"/>
              <a:gd name="connsiteY9" fmla="*/ 603890 h 1455843"/>
              <a:gd name="connsiteX10" fmla="*/ 22376 w 1320378"/>
              <a:gd name="connsiteY10" fmla="*/ 657416 h 1455843"/>
              <a:gd name="connsiteX11" fmla="*/ 40218 w 1320378"/>
              <a:gd name="connsiteY11" fmla="*/ 679718 h 1455843"/>
              <a:gd name="connsiteX12" fmla="*/ 58060 w 1320378"/>
              <a:gd name="connsiteY12" fmla="*/ 693100 h 1455843"/>
              <a:gd name="connsiteX13" fmla="*/ 75902 w 1320378"/>
              <a:gd name="connsiteY13" fmla="*/ 728783 h 1455843"/>
              <a:gd name="connsiteX14" fmla="*/ 71441 w 1320378"/>
              <a:gd name="connsiteY14" fmla="*/ 755546 h 1455843"/>
              <a:gd name="connsiteX15" fmla="*/ 53599 w 1320378"/>
              <a:gd name="connsiteY15" fmla="*/ 804612 h 1455843"/>
              <a:gd name="connsiteX16" fmla="*/ 58060 w 1320378"/>
              <a:gd name="connsiteY16" fmla="*/ 817993 h 1455843"/>
              <a:gd name="connsiteX17" fmla="*/ 66981 w 1320378"/>
              <a:gd name="connsiteY17" fmla="*/ 835835 h 1455843"/>
              <a:gd name="connsiteX18" fmla="*/ 71441 w 1320378"/>
              <a:gd name="connsiteY18" fmla="*/ 871519 h 1455843"/>
              <a:gd name="connsiteX19" fmla="*/ 138349 w 1320378"/>
              <a:gd name="connsiteY19" fmla="*/ 911663 h 1455843"/>
              <a:gd name="connsiteX20" fmla="*/ 191874 w 1320378"/>
              <a:gd name="connsiteY20" fmla="*/ 938426 h 1455843"/>
              <a:gd name="connsiteX21" fmla="*/ 258782 w 1320378"/>
              <a:gd name="connsiteY21" fmla="*/ 960729 h 1455843"/>
              <a:gd name="connsiteX22" fmla="*/ 267703 w 1320378"/>
              <a:gd name="connsiteY22" fmla="*/ 1036557 h 1455843"/>
              <a:gd name="connsiteX23" fmla="*/ 263242 w 1320378"/>
              <a:gd name="connsiteY23" fmla="*/ 1130227 h 1455843"/>
              <a:gd name="connsiteX24" fmla="*/ 245400 w 1320378"/>
              <a:gd name="connsiteY24" fmla="*/ 1165911 h 1455843"/>
              <a:gd name="connsiteX25" fmla="*/ 227558 w 1320378"/>
              <a:gd name="connsiteY25" fmla="*/ 1170372 h 1455843"/>
              <a:gd name="connsiteX26" fmla="*/ 321229 w 1320378"/>
              <a:gd name="connsiteY26" fmla="*/ 1210516 h 1455843"/>
              <a:gd name="connsiteX27" fmla="*/ 361373 w 1320378"/>
              <a:gd name="connsiteY27" fmla="*/ 1232819 h 1455843"/>
              <a:gd name="connsiteX28" fmla="*/ 414899 w 1320378"/>
              <a:gd name="connsiteY28" fmla="*/ 1268502 h 1455843"/>
              <a:gd name="connsiteX29" fmla="*/ 455043 w 1320378"/>
              <a:gd name="connsiteY29" fmla="*/ 1281884 h 1455843"/>
              <a:gd name="connsiteX30" fmla="*/ 472885 w 1320378"/>
              <a:gd name="connsiteY30" fmla="*/ 1286344 h 1455843"/>
              <a:gd name="connsiteX31" fmla="*/ 722672 w 1320378"/>
              <a:gd name="connsiteY31" fmla="*/ 1344331 h 1455843"/>
              <a:gd name="connsiteX32" fmla="*/ 780659 w 1320378"/>
              <a:gd name="connsiteY32" fmla="*/ 1299726 h 1455843"/>
              <a:gd name="connsiteX33" fmla="*/ 910013 w 1320378"/>
              <a:gd name="connsiteY33" fmla="*/ 1326489 h 1455843"/>
              <a:gd name="connsiteX34" fmla="*/ 923394 w 1320378"/>
              <a:gd name="connsiteY34" fmla="*/ 1353252 h 1455843"/>
              <a:gd name="connsiteX35" fmla="*/ 1021525 w 1320378"/>
              <a:gd name="connsiteY35" fmla="*/ 1455843 h 1455843"/>
              <a:gd name="connsiteX36" fmla="*/ 1092893 w 1320378"/>
              <a:gd name="connsiteY36" fmla="*/ 1429080 h 1455843"/>
              <a:gd name="connsiteX37" fmla="*/ 1164261 w 1320378"/>
              <a:gd name="connsiteY37" fmla="*/ 1411238 h 1455843"/>
              <a:gd name="connsiteX38" fmla="*/ 1266852 w 1320378"/>
              <a:gd name="connsiteY38" fmla="*/ 1330949 h 1455843"/>
              <a:gd name="connsiteX39" fmla="*/ 1284694 w 1320378"/>
              <a:gd name="connsiteY39" fmla="*/ 1232819 h 1455843"/>
              <a:gd name="connsiteX40" fmla="*/ 1293615 w 1320378"/>
              <a:gd name="connsiteY40" fmla="*/ 1076702 h 1455843"/>
              <a:gd name="connsiteX41" fmla="*/ 1320378 w 1320378"/>
              <a:gd name="connsiteY41" fmla="*/ 938426 h 1455843"/>
              <a:gd name="connsiteX42" fmla="*/ 1315917 w 1320378"/>
              <a:gd name="connsiteY42" fmla="*/ 844756 h 1455843"/>
              <a:gd name="connsiteX43" fmla="*/ 1302536 w 1320378"/>
              <a:gd name="connsiteY43" fmla="*/ 733244 h 1455843"/>
              <a:gd name="connsiteX44" fmla="*/ 1293615 w 1320378"/>
              <a:gd name="connsiteY44" fmla="*/ 563745 h 1455843"/>
              <a:gd name="connsiteX45" fmla="*/ 1262391 w 1320378"/>
              <a:gd name="connsiteY45" fmla="*/ 474536 h 1455843"/>
              <a:gd name="connsiteX46" fmla="*/ 1240089 w 1320378"/>
              <a:gd name="connsiteY46" fmla="*/ 380865 h 1455843"/>
              <a:gd name="connsiteX47" fmla="*/ 1226708 w 1320378"/>
              <a:gd name="connsiteY47" fmla="*/ 264893 h 1455843"/>
              <a:gd name="connsiteX48" fmla="*/ 1217787 w 1320378"/>
              <a:gd name="connsiteY48" fmla="*/ 211367 h 1455843"/>
              <a:gd name="connsiteX49" fmla="*/ 1213326 w 1320378"/>
              <a:gd name="connsiteY49" fmla="*/ 189064 h 1455843"/>
              <a:gd name="connsiteX50" fmla="*/ 1195484 w 1320378"/>
              <a:gd name="connsiteY50" fmla="*/ 171222 h 1455843"/>
              <a:gd name="connsiteX51" fmla="*/ 1191024 w 1320378"/>
              <a:gd name="connsiteY51" fmla="*/ 157841 h 1455843"/>
              <a:gd name="connsiteX52" fmla="*/ 1177642 w 1320378"/>
              <a:gd name="connsiteY52" fmla="*/ 139999 h 1455843"/>
              <a:gd name="connsiteX53" fmla="*/ 1168721 w 1320378"/>
              <a:gd name="connsiteY53" fmla="*/ 126618 h 1455843"/>
              <a:gd name="connsiteX54" fmla="*/ 1146419 w 1320378"/>
              <a:gd name="connsiteY54" fmla="*/ 50789 h 1455843"/>
              <a:gd name="connsiteX55" fmla="*/ 1137498 w 1320378"/>
              <a:gd name="connsiteY55" fmla="*/ 15105 h 1455843"/>
              <a:gd name="connsiteX56" fmla="*/ 1128577 w 1320378"/>
              <a:gd name="connsiteY56" fmla="*/ 6184 h 1455843"/>
              <a:gd name="connsiteX57" fmla="*/ 1128577 w 1320378"/>
              <a:gd name="connsiteY57" fmla="*/ 6184 h 1455843"/>
              <a:gd name="connsiteX58" fmla="*/ 1115195 w 1320378"/>
              <a:gd name="connsiteY58" fmla="*/ 15105 h 1455843"/>
              <a:gd name="connsiteX59" fmla="*/ 53599 w 1320378"/>
              <a:gd name="connsiteY59" fmla="*/ 1724 h 1455843"/>
              <a:gd name="connsiteX0" fmla="*/ 53599 w 1320378"/>
              <a:gd name="connsiteY0" fmla="*/ 1724 h 1455843"/>
              <a:gd name="connsiteX1" fmla="*/ 53599 w 1320378"/>
              <a:gd name="connsiteY1" fmla="*/ 1724 h 1455843"/>
              <a:gd name="connsiteX2" fmla="*/ 102665 w 1320378"/>
              <a:gd name="connsiteY2" fmla="*/ 73092 h 1455843"/>
              <a:gd name="connsiteX3" fmla="*/ 111586 w 1320378"/>
              <a:gd name="connsiteY3" fmla="*/ 224748 h 1455843"/>
              <a:gd name="connsiteX4" fmla="*/ 107125 w 1320378"/>
              <a:gd name="connsiteY4" fmla="*/ 327340 h 1455843"/>
              <a:gd name="connsiteX5" fmla="*/ 93744 w 1320378"/>
              <a:gd name="connsiteY5" fmla="*/ 434391 h 1455843"/>
              <a:gd name="connsiteX6" fmla="*/ 66981 w 1320378"/>
              <a:gd name="connsiteY6" fmla="*/ 461154 h 1455843"/>
              <a:gd name="connsiteX7" fmla="*/ 31297 w 1320378"/>
              <a:gd name="connsiteY7" fmla="*/ 541443 h 1455843"/>
              <a:gd name="connsiteX8" fmla="*/ 4534 w 1320378"/>
              <a:gd name="connsiteY8" fmla="*/ 581587 h 1455843"/>
              <a:gd name="connsiteX9" fmla="*/ 73 w 1320378"/>
              <a:gd name="connsiteY9" fmla="*/ 603890 h 1455843"/>
              <a:gd name="connsiteX10" fmla="*/ 22376 w 1320378"/>
              <a:gd name="connsiteY10" fmla="*/ 657416 h 1455843"/>
              <a:gd name="connsiteX11" fmla="*/ 40218 w 1320378"/>
              <a:gd name="connsiteY11" fmla="*/ 679718 h 1455843"/>
              <a:gd name="connsiteX12" fmla="*/ 58060 w 1320378"/>
              <a:gd name="connsiteY12" fmla="*/ 693100 h 1455843"/>
              <a:gd name="connsiteX13" fmla="*/ 75902 w 1320378"/>
              <a:gd name="connsiteY13" fmla="*/ 728783 h 1455843"/>
              <a:gd name="connsiteX14" fmla="*/ 71441 w 1320378"/>
              <a:gd name="connsiteY14" fmla="*/ 755546 h 1455843"/>
              <a:gd name="connsiteX15" fmla="*/ 53599 w 1320378"/>
              <a:gd name="connsiteY15" fmla="*/ 804612 h 1455843"/>
              <a:gd name="connsiteX16" fmla="*/ 58060 w 1320378"/>
              <a:gd name="connsiteY16" fmla="*/ 817993 h 1455843"/>
              <a:gd name="connsiteX17" fmla="*/ 66981 w 1320378"/>
              <a:gd name="connsiteY17" fmla="*/ 835835 h 1455843"/>
              <a:gd name="connsiteX18" fmla="*/ 71441 w 1320378"/>
              <a:gd name="connsiteY18" fmla="*/ 871519 h 1455843"/>
              <a:gd name="connsiteX19" fmla="*/ 138349 w 1320378"/>
              <a:gd name="connsiteY19" fmla="*/ 911663 h 1455843"/>
              <a:gd name="connsiteX20" fmla="*/ 191874 w 1320378"/>
              <a:gd name="connsiteY20" fmla="*/ 938426 h 1455843"/>
              <a:gd name="connsiteX21" fmla="*/ 258782 w 1320378"/>
              <a:gd name="connsiteY21" fmla="*/ 960729 h 1455843"/>
              <a:gd name="connsiteX22" fmla="*/ 267703 w 1320378"/>
              <a:gd name="connsiteY22" fmla="*/ 1036557 h 1455843"/>
              <a:gd name="connsiteX23" fmla="*/ 263242 w 1320378"/>
              <a:gd name="connsiteY23" fmla="*/ 1130227 h 1455843"/>
              <a:gd name="connsiteX24" fmla="*/ 245400 w 1320378"/>
              <a:gd name="connsiteY24" fmla="*/ 1165911 h 1455843"/>
              <a:gd name="connsiteX25" fmla="*/ 227558 w 1320378"/>
              <a:gd name="connsiteY25" fmla="*/ 1170372 h 1455843"/>
              <a:gd name="connsiteX26" fmla="*/ 321229 w 1320378"/>
              <a:gd name="connsiteY26" fmla="*/ 1210516 h 1455843"/>
              <a:gd name="connsiteX27" fmla="*/ 361373 w 1320378"/>
              <a:gd name="connsiteY27" fmla="*/ 1232819 h 1455843"/>
              <a:gd name="connsiteX28" fmla="*/ 414899 w 1320378"/>
              <a:gd name="connsiteY28" fmla="*/ 1268502 h 1455843"/>
              <a:gd name="connsiteX29" fmla="*/ 455043 w 1320378"/>
              <a:gd name="connsiteY29" fmla="*/ 1281884 h 1455843"/>
              <a:gd name="connsiteX30" fmla="*/ 472885 w 1320378"/>
              <a:gd name="connsiteY30" fmla="*/ 1286344 h 1455843"/>
              <a:gd name="connsiteX31" fmla="*/ 722672 w 1320378"/>
              <a:gd name="connsiteY31" fmla="*/ 1344331 h 1455843"/>
              <a:gd name="connsiteX32" fmla="*/ 785119 w 1320378"/>
              <a:gd name="connsiteY32" fmla="*/ 1281884 h 1455843"/>
              <a:gd name="connsiteX33" fmla="*/ 910013 w 1320378"/>
              <a:gd name="connsiteY33" fmla="*/ 1326489 h 1455843"/>
              <a:gd name="connsiteX34" fmla="*/ 923394 w 1320378"/>
              <a:gd name="connsiteY34" fmla="*/ 1353252 h 1455843"/>
              <a:gd name="connsiteX35" fmla="*/ 1021525 w 1320378"/>
              <a:gd name="connsiteY35" fmla="*/ 1455843 h 1455843"/>
              <a:gd name="connsiteX36" fmla="*/ 1092893 w 1320378"/>
              <a:gd name="connsiteY36" fmla="*/ 1429080 h 1455843"/>
              <a:gd name="connsiteX37" fmla="*/ 1164261 w 1320378"/>
              <a:gd name="connsiteY37" fmla="*/ 1411238 h 1455843"/>
              <a:gd name="connsiteX38" fmla="*/ 1266852 w 1320378"/>
              <a:gd name="connsiteY38" fmla="*/ 1330949 h 1455843"/>
              <a:gd name="connsiteX39" fmla="*/ 1284694 w 1320378"/>
              <a:gd name="connsiteY39" fmla="*/ 1232819 h 1455843"/>
              <a:gd name="connsiteX40" fmla="*/ 1293615 w 1320378"/>
              <a:gd name="connsiteY40" fmla="*/ 1076702 h 1455843"/>
              <a:gd name="connsiteX41" fmla="*/ 1320378 w 1320378"/>
              <a:gd name="connsiteY41" fmla="*/ 938426 h 1455843"/>
              <a:gd name="connsiteX42" fmla="*/ 1315917 w 1320378"/>
              <a:gd name="connsiteY42" fmla="*/ 844756 h 1455843"/>
              <a:gd name="connsiteX43" fmla="*/ 1302536 w 1320378"/>
              <a:gd name="connsiteY43" fmla="*/ 733244 h 1455843"/>
              <a:gd name="connsiteX44" fmla="*/ 1293615 w 1320378"/>
              <a:gd name="connsiteY44" fmla="*/ 563745 h 1455843"/>
              <a:gd name="connsiteX45" fmla="*/ 1262391 w 1320378"/>
              <a:gd name="connsiteY45" fmla="*/ 474536 h 1455843"/>
              <a:gd name="connsiteX46" fmla="*/ 1240089 w 1320378"/>
              <a:gd name="connsiteY46" fmla="*/ 380865 h 1455843"/>
              <a:gd name="connsiteX47" fmla="*/ 1226708 w 1320378"/>
              <a:gd name="connsiteY47" fmla="*/ 264893 h 1455843"/>
              <a:gd name="connsiteX48" fmla="*/ 1217787 w 1320378"/>
              <a:gd name="connsiteY48" fmla="*/ 211367 h 1455843"/>
              <a:gd name="connsiteX49" fmla="*/ 1213326 w 1320378"/>
              <a:gd name="connsiteY49" fmla="*/ 189064 h 1455843"/>
              <a:gd name="connsiteX50" fmla="*/ 1195484 w 1320378"/>
              <a:gd name="connsiteY50" fmla="*/ 171222 h 1455843"/>
              <a:gd name="connsiteX51" fmla="*/ 1191024 w 1320378"/>
              <a:gd name="connsiteY51" fmla="*/ 157841 h 1455843"/>
              <a:gd name="connsiteX52" fmla="*/ 1177642 w 1320378"/>
              <a:gd name="connsiteY52" fmla="*/ 139999 h 1455843"/>
              <a:gd name="connsiteX53" fmla="*/ 1168721 w 1320378"/>
              <a:gd name="connsiteY53" fmla="*/ 126618 h 1455843"/>
              <a:gd name="connsiteX54" fmla="*/ 1146419 w 1320378"/>
              <a:gd name="connsiteY54" fmla="*/ 50789 h 1455843"/>
              <a:gd name="connsiteX55" fmla="*/ 1137498 w 1320378"/>
              <a:gd name="connsiteY55" fmla="*/ 15105 h 1455843"/>
              <a:gd name="connsiteX56" fmla="*/ 1128577 w 1320378"/>
              <a:gd name="connsiteY56" fmla="*/ 6184 h 1455843"/>
              <a:gd name="connsiteX57" fmla="*/ 1128577 w 1320378"/>
              <a:gd name="connsiteY57" fmla="*/ 6184 h 1455843"/>
              <a:gd name="connsiteX58" fmla="*/ 1115195 w 1320378"/>
              <a:gd name="connsiteY58" fmla="*/ 15105 h 1455843"/>
              <a:gd name="connsiteX59" fmla="*/ 53599 w 1320378"/>
              <a:gd name="connsiteY59" fmla="*/ 1724 h 1455843"/>
              <a:gd name="connsiteX0" fmla="*/ 53599 w 1320378"/>
              <a:gd name="connsiteY0" fmla="*/ 13382 h 1467501"/>
              <a:gd name="connsiteX1" fmla="*/ 53599 w 1320378"/>
              <a:gd name="connsiteY1" fmla="*/ 13382 h 1467501"/>
              <a:gd name="connsiteX2" fmla="*/ 102665 w 1320378"/>
              <a:gd name="connsiteY2" fmla="*/ 84750 h 1467501"/>
              <a:gd name="connsiteX3" fmla="*/ 111586 w 1320378"/>
              <a:gd name="connsiteY3" fmla="*/ 236406 h 1467501"/>
              <a:gd name="connsiteX4" fmla="*/ 107125 w 1320378"/>
              <a:gd name="connsiteY4" fmla="*/ 338998 h 1467501"/>
              <a:gd name="connsiteX5" fmla="*/ 93744 w 1320378"/>
              <a:gd name="connsiteY5" fmla="*/ 446049 h 1467501"/>
              <a:gd name="connsiteX6" fmla="*/ 66981 w 1320378"/>
              <a:gd name="connsiteY6" fmla="*/ 472812 h 1467501"/>
              <a:gd name="connsiteX7" fmla="*/ 31297 w 1320378"/>
              <a:gd name="connsiteY7" fmla="*/ 553101 h 1467501"/>
              <a:gd name="connsiteX8" fmla="*/ 4534 w 1320378"/>
              <a:gd name="connsiteY8" fmla="*/ 593245 h 1467501"/>
              <a:gd name="connsiteX9" fmla="*/ 73 w 1320378"/>
              <a:gd name="connsiteY9" fmla="*/ 615548 h 1467501"/>
              <a:gd name="connsiteX10" fmla="*/ 22376 w 1320378"/>
              <a:gd name="connsiteY10" fmla="*/ 669074 h 1467501"/>
              <a:gd name="connsiteX11" fmla="*/ 40218 w 1320378"/>
              <a:gd name="connsiteY11" fmla="*/ 691376 h 1467501"/>
              <a:gd name="connsiteX12" fmla="*/ 58060 w 1320378"/>
              <a:gd name="connsiteY12" fmla="*/ 704758 h 1467501"/>
              <a:gd name="connsiteX13" fmla="*/ 75902 w 1320378"/>
              <a:gd name="connsiteY13" fmla="*/ 740441 h 1467501"/>
              <a:gd name="connsiteX14" fmla="*/ 71441 w 1320378"/>
              <a:gd name="connsiteY14" fmla="*/ 767204 h 1467501"/>
              <a:gd name="connsiteX15" fmla="*/ 53599 w 1320378"/>
              <a:gd name="connsiteY15" fmla="*/ 816270 h 1467501"/>
              <a:gd name="connsiteX16" fmla="*/ 58060 w 1320378"/>
              <a:gd name="connsiteY16" fmla="*/ 829651 h 1467501"/>
              <a:gd name="connsiteX17" fmla="*/ 66981 w 1320378"/>
              <a:gd name="connsiteY17" fmla="*/ 847493 h 1467501"/>
              <a:gd name="connsiteX18" fmla="*/ 71441 w 1320378"/>
              <a:gd name="connsiteY18" fmla="*/ 883177 h 1467501"/>
              <a:gd name="connsiteX19" fmla="*/ 138349 w 1320378"/>
              <a:gd name="connsiteY19" fmla="*/ 923321 h 1467501"/>
              <a:gd name="connsiteX20" fmla="*/ 191874 w 1320378"/>
              <a:gd name="connsiteY20" fmla="*/ 950084 h 1467501"/>
              <a:gd name="connsiteX21" fmla="*/ 258782 w 1320378"/>
              <a:gd name="connsiteY21" fmla="*/ 972387 h 1467501"/>
              <a:gd name="connsiteX22" fmla="*/ 267703 w 1320378"/>
              <a:gd name="connsiteY22" fmla="*/ 1048215 h 1467501"/>
              <a:gd name="connsiteX23" fmla="*/ 263242 w 1320378"/>
              <a:gd name="connsiteY23" fmla="*/ 1141885 h 1467501"/>
              <a:gd name="connsiteX24" fmla="*/ 245400 w 1320378"/>
              <a:gd name="connsiteY24" fmla="*/ 1177569 h 1467501"/>
              <a:gd name="connsiteX25" fmla="*/ 227558 w 1320378"/>
              <a:gd name="connsiteY25" fmla="*/ 1182030 h 1467501"/>
              <a:gd name="connsiteX26" fmla="*/ 321229 w 1320378"/>
              <a:gd name="connsiteY26" fmla="*/ 1222174 h 1467501"/>
              <a:gd name="connsiteX27" fmla="*/ 361373 w 1320378"/>
              <a:gd name="connsiteY27" fmla="*/ 1244477 h 1467501"/>
              <a:gd name="connsiteX28" fmla="*/ 414899 w 1320378"/>
              <a:gd name="connsiteY28" fmla="*/ 1280160 h 1467501"/>
              <a:gd name="connsiteX29" fmla="*/ 455043 w 1320378"/>
              <a:gd name="connsiteY29" fmla="*/ 1293542 h 1467501"/>
              <a:gd name="connsiteX30" fmla="*/ 472885 w 1320378"/>
              <a:gd name="connsiteY30" fmla="*/ 1298002 h 1467501"/>
              <a:gd name="connsiteX31" fmla="*/ 722672 w 1320378"/>
              <a:gd name="connsiteY31" fmla="*/ 1355989 h 1467501"/>
              <a:gd name="connsiteX32" fmla="*/ 785119 w 1320378"/>
              <a:gd name="connsiteY32" fmla="*/ 1293542 h 1467501"/>
              <a:gd name="connsiteX33" fmla="*/ 910013 w 1320378"/>
              <a:gd name="connsiteY33" fmla="*/ 1338147 h 1467501"/>
              <a:gd name="connsiteX34" fmla="*/ 923394 w 1320378"/>
              <a:gd name="connsiteY34" fmla="*/ 1364910 h 1467501"/>
              <a:gd name="connsiteX35" fmla="*/ 1021525 w 1320378"/>
              <a:gd name="connsiteY35" fmla="*/ 1467501 h 1467501"/>
              <a:gd name="connsiteX36" fmla="*/ 1092893 w 1320378"/>
              <a:gd name="connsiteY36" fmla="*/ 1440738 h 1467501"/>
              <a:gd name="connsiteX37" fmla="*/ 1164261 w 1320378"/>
              <a:gd name="connsiteY37" fmla="*/ 1422896 h 1467501"/>
              <a:gd name="connsiteX38" fmla="*/ 1266852 w 1320378"/>
              <a:gd name="connsiteY38" fmla="*/ 1342607 h 1467501"/>
              <a:gd name="connsiteX39" fmla="*/ 1284694 w 1320378"/>
              <a:gd name="connsiteY39" fmla="*/ 1244477 h 1467501"/>
              <a:gd name="connsiteX40" fmla="*/ 1293615 w 1320378"/>
              <a:gd name="connsiteY40" fmla="*/ 1088360 h 1467501"/>
              <a:gd name="connsiteX41" fmla="*/ 1320378 w 1320378"/>
              <a:gd name="connsiteY41" fmla="*/ 950084 h 1467501"/>
              <a:gd name="connsiteX42" fmla="*/ 1315917 w 1320378"/>
              <a:gd name="connsiteY42" fmla="*/ 856414 h 1467501"/>
              <a:gd name="connsiteX43" fmla="*/ 1302536 w 1320378"/>
              <a:gd name="connsiteY43" fmla="*/ 744902 h 1467501"/>
              <a:gd name="connsiteX44" fmla="*/ 1293615 w 1320378"/>
              <a:gd name="connsiteY44" fmla="*/ 575403 h 1467501"/>
              <a:gd name="connsiteX45" fmla="*/ 1262391 w 1320378"/>
              <a:gd name="connsiteY45" fmla="*/ 486194 h 1467501"/>
              <a:gd name="connsiteX46" fmla="*/ 1240089 w 1320378"/>
              <a:gd name="connsiteY46" fmla="*/ 392523 h 1467501"/>
              <a:gd name="connsiteX47" fmla="*/ 1226708 w 1320378"/>
              <a:gd name="connsiteY47" fmla="*/ 276551 h 1467501"/>
              <a:gd name="connsiteX48" fmla="*/ 1217787 w 1320378"/>
              <a:gd name="connsiteY48" fmla="*/ 223025 h 1467501"/>
              <a:gd name="connsiteX49" fmla="*/ 1213326 w 1320378"/>
              <a:gd name="connsiteY49" fmla="*/ 200722 h 1467501"/>
              <a:gd name="connsiteX50" fmla="*/ 1195484 w 1320378"/>
              <a:gd name="connsiteY50" fmla="*/ 182880 h 1467501"/>
              <a:gd name="connsiteX51" fmla="*/ 1191024 w 1320378"/>
              <a:gd name="connsiteY51" fmla="*/ 169499 h 1467501"/>
              <a:gd name="connsiteX52" fmla="*/ 1177642 w 1320378"/>
              <a:gd name="connsiteY52" fmla="*/ 151657 h 1467501"/>
              <a:gd name="connsiteX53" fmla="*/ 1168721 w 1320378"/>
              <a:gd name="connsiteY53" fmla="*/ 138276 h 1467501"/>
              <a:gd name="connsiteX54" fmla="*/ 1146419 w 1320378"/>
              <a:gd name="connsiteY54" fmla="*/ 62447 h 1467501"/>
              <a:gd name="connsiteX55" fmla="*/ 1137498 w 1320378"/>
              <a:gd name="connsiteY55" fmla="*/ 26763 h 1467501"/>
              <a:gd name="connsiteX56" fmla="*/ 1128577 w 1320378"/>
              <a:gd name="connsiteY56" fmla="*/ 17842 h 1467501"/>
              <a:gd name="connsiteX57" fmla="*/ 1128577 w 1320378"/>
              <a:gd name="connsiteY57" fmla="*/ 17842 h 1467501"/>
              <a:gd name="connsiteX58" fmla="*/ 1110735 w 1320378"/>
              <a:gd name="connsiteY58" fmla="*/ 0 h 1467501"/>
              <a:gd name="connsiteX59" fmla="*/ 53599 w 1320378"/>
              <a:gd name="connsiteY59" fmla="*/ 13382 h 1467501"/>
              <a:gd name="connsiteX0" fmla="*/ 49138 w 1320378"/>
              <a:gd name="connsiteY0" fmla="*/ 0 h 1489803"/>
              <a:gd name="connsiteX1" fmla="*/ 53599 w 1320378"/>
              <a:gd name="connsiteY1" fmla="*/ 35684 h 1489803"/>
              <a:gd name="connsiteX2" fmla="*/ 102665 w 1320378"/>
              <a:gd name="connsiteY2" fmla="*/ 107052 h 1489803"/>
              <a:gd name="connsiteX3" fmla="*/ 111586 w 1320378"/>
              <a:gd name="connsiteY3" fmla="*/ 258708 h 1489803"/>
              <a:gd name="connsiteX4" fmla="*/ 107125 w 1320378"/>
              <a:gd name="connsiteY4" fmla="*/ 361300 h 1489803"/>
              <a:gd name="connsiteX5" fmla="*/ 93744 w 1320378"/>
              <a:gd name="connsiteY5" fmla="*/ 468351 h 1489803"/>
              <a:gd name="connsiteX6" fmla="*/ 66981 w 1320378"/>
              <a:gd name="connsiteY6" fmla="*/ 495114 h 1489803"/>
              <a:gd name="connsiteX7" fmla="*/ 31297 w 1320378"/>
              <a:gd name="connsiteY7" fmla="*/ 575403 h 1489803"/>
              <a:gd name="connsiteX8" fmla="*/ 4534 w 1320378"/>
              <a:gd name="connsiteY8" fmla="*/ 615547 h 1489803"/>
              <a:gd name="connsiteX9" fmla="*/ 73 w 1320378"/>
              <a:gd name="connsiteY9" fmla="*/ 637850 h 1489803"/>
              <a:gd name="connsiteX10" fmla="*/ 22376 w 1320378"/>
              <a:gd name="connsiteY10" fmla="*/ 691376 h 1489803"/>
              <a:gd name="connsiteX11" fmla="*/ 40218 w 1320378"/>
              <a:gd name="connsiteY11" fmla="*/ 713678 h 1489803"/>
              <a:gd name="connsiteX12" fmla="*/ 58060 w 1320378"/>
              <a:gd name="connsiteY12" fmla="*/ 727060 h 1489803"/>
              <a:gd name="connsiteX13" fmla="*/ 75902 w 1320378"/>
              <a:gd name="connsiteY13" fmla="*/ 762743 h 1489803"/>
              <a:gd name="connsiteX14" fmla="*/ 71441 w 1320378"/>
              <a:gd name="connsiteY14" fmla="*/ 789506 h 1489803"/>
              <a:gd name="connsiteX15" fmla="*/ 53599 w 1320378"/>
              <a:gd name="connsiteY15" fmla="*/ 838572 h 1489803"/>
              <a:gd name="connsiteX16" fmla="*/ 58060 w 1320378"/>
              <a:gd name="connsiteY16" fmla="*/ 851953 h 1489803"/>
              <a:gd name="connsiteX17" fmla="*/ 66981 w 1320378"/>
              <a:gd name="connsiteY17" fmla="*/ 869795 h 1489803"/>
              <a:gd name="connsiteX18" fmla="*/ 71441 w 1320378"/>
              <a:gd name="connsiteY18" fmla="*/ 905479 h 1489803"/>
              <a:gd name="connsiteX19" fmla="*/ 138349 w 1320378"/>
              <a:gd name="connsiteY19" fmla="*/ 945623 h 1489803"/>
              <a:gd name="connsiteX20" fmla="*/ 191874 w 1320378"/>
              <a:gd name="connsiteY20" fmla="*/ 972386 h 1489803"/>
              <a:gd name="connsiteX21" fmla="*/ 258782 w 1320378"/>
              <a:gd name="connsiteY21" fmla="*/ 994689 h 1489803"/>
              <a:gd name="connsiteX22" fmla="*/ 267703 w 1320378"/>
              <a:gd name="connsiteY22" fmla="*/ 1070517 h 1489803"/>
              <a:gd name="connsiteX23" fmla="*/ 263242 w 1320378"/>
              <a:gd name="connsiteY23" fmla="*/ 1164187 h 1489803"/>
              <a:gd name="connsiteX24" fmla="*/ 245400 w 1320378"/>
              <a:gd name="connsiteY24" fmla="*/ 1199871 h 1489803"/>
              <a:gd name="connsiteX25" fmla="*/ 227558 w 1320378"/>
              <a:gd name="connsiteY25" fmla="*/ 1204332 h 1489803"/>
              <a:gd name="connsiteX26" fmla="*/ 321229 w 1320378"/>
              <a:gd name="connsiteY26" fmla="*/ 1244476 h 1489803"/>
              <a:gd name="connsiteX27" fmla="*/ 361373 w 1320378"/>
              <a:gd name="connsiteY27" fmla="*/ 1266779 h 1489803"/>
              <a:gd name="connsiteX28" fmla="*/ 414899 w 1320378"/>
              <a:gd name="connsiteY28" fmla="*/ 1302462 h 1489803"/>
              <a:gd name="connsiteX29" fmla="*/ 455043 w 1320378"/>
              <a:gd name="connsiteY29" fmla="*/ 1315844 h 1489803"/>
              <a:gd name="connsiteX30" fmla="*/ 472885 w 1320378"/>
              <a:gd name="connsiteY30" fmla="*/ 1320304 h 1489803"/>
              <a:gd name="connsiteX31" fmla="*/ 722672 w 1320378"/>
              <a:gd name="connsiteY31" fmla="*/ 1378291 h 1489803"/>
              <a:gd name="connsiteX32" fmla="*/ 785119 w 1320378"/>
              <a:gd name="connsiteY32" fmla="*/ 1315844 h 1489803"/>
              <a:gd name="connsiteX33" fmla="*/ 910013 w 1320378"/>
              <a:gd name="connsiteY33" fmla="*/ 1360449 h 1489803"/>
              <a:gd name="connsiteX34" fmla="*/ 923394 w 1320378"/>
              <a:gd name="connsiteY34" fmla="*/ 1387212 h 1489803"/>
              <a:gd name="connsiteX35" fmla="*/ 1021525 w 1320378"/>
              <a:gd name="connsiteY35" fmla="*/ 1489803 h 1489803"/>
              <a:gd name="connsiteX36" fmla="*/ 1092893 w 1320378"/>
              <a:gd name="connsiteY36" fmla="*/ 1463040 h 1489803"/>
              <a:gd name="connsiteX37" fmla="*/ 1164261 w 1320378"/>
              <a:gd name="connsiteY37" fmla="*/ 1445198 h 1489803"/>
              <a:gd name="connsiteX38" fmla="*/ 1266852 w 1320378"/>
              <a:gd name="connsiteY38" fmla="*/ 1364909 h 1489803"/>
              <a:gd name="connsiteX39" fmla="*/ 1284694 w 1320378"/>
              <a:gd name="connsiteY39" fmla="*/ 1266779 h 1489803"/>
              <a:gd name="connsiteX40" fmla="*/ 1293615 w 1320378"/>
              <a:gd name="connsiteY40" fmla="*/ 1110662 h 1489803"/>
              <a:gd name="connsiteX41" fmla="*/ 1320378 w 1320378"/>
              <a:gd name="connsiteY41" fmla="*/ 972386 h 1489803"/>
              <a:gd name="connsiteX42" fmla="*/ 1315917 w 1320378"/>
              <a:gd name="connsiteY42" fmla="*/ 878716 h 1489803"/>
              <a:gd name="connsiteX43" fmla="*/ 1302536 w 1320378"/>
              <a:gd name="connsiteY43" fmla="*/ 767204 h 1489803"/>
              <a:gd name="connsiteX44" fmla="*/ 1293615 w 1320378"/>
              <a:gd name="connsiteY44" fmla="*/ 597705 h 1489803"/>
              <a:gd name="connsiteX45" fmla="*/ 1262391 w 1320378"/>
              <a:gd name="connsiteY45" fmla="*/ 508496 h 1489803"/>
              <a:gd name="connsiteX46" fmla="*/ 1240089 w 1320378"/>
              <a:gd name="connsiteY46" fmla="*/ 414825 h 1489803"/>
              <a:gd name="connsiteX47" fmla="*/ 1226708 w 1320378"/>
              <a:gd name="connsiteY47" fmla="*/ 298853 h 1489803"/>
              <a:gd name="connsiteX48" fmla="*/ 1217787 w 1320378"/>
              <a:gd name="connsiteY48" fmla="*/ 245327 h 1489803"/>
              <a:gd name="connsiteX49" fmla="*/ 1213326 w 1320378"/>
              <a:gd name="connsiteY49" fmla="*/ 223024 h 1489803"/>
              <a:gd name="connsiteX50" fmla="*/ 1195484 w 1320378"/>
              <a:gd name="connsiteY50" fmla="*/ 205182 h 1489803"/>
              <a:gd name="connsiteX51" fmla="*/ 1191024 w 1320378"/>
              <a:gd name="connsiteY51" fmla="*/ 191801 h 1489803"/>
              <a:gd name="connsiteX52" fmla="*/ 1177642 w 1320378"/>
              <a:gd name="connsiteY52" fmla="*/ 173959 h 1489803"/>
              <a:gd name="connsiteX53" fmla="*/ 1168721 w 1320378"/>
              <a:gd name="connsiteY53" fmla="*/ 160578 h 1489803"/>
              <a:gd name="connsiteX54" fmla="*/ 1146419 w 1320378"/>
              <a:gd name="connsiteY54" fmla="*/ 84749 h 1489803"/>
              <a:gd name="connsiteX55" fmla="*/ 1137498 w 1320378"/>
              <a:gd name="connsiteY55" fmla="*/ 49065 h 1489803"/>
              <a:gd name="connsiteX56" fmla="*/ 1128577 w 1320378"/>
              <a:gd name="connsiteY56" fmla="*/ 40144 h 1489803"/>
              <a:gd name="connsiteX57" fmla="*/ 1128577 w 1320378"/>
              <a:gd name="connsiteY57" fmla="*/ 40144 h 1489803"/>
              <a:gd name="connsiteX58" fmla="*/ 1110735 w 1320378"/>
              <a:gd name="connsiteY58" fmla="*/ 22302 h 1489803"/>
              <a:gd name="connsiteX59" fmla="*/ 49138 w 1320378"/>
              <a:gd name="connsiteY59" fmla="*/ 0 h 1489803"/>
              <a:gd name="connsiteX0" fmla="*/ 49138 w 1320378"/>
              <a:gd name="connsiteY0" fmla="*/ 0 h 1489803"/>
              <a:gd name="connsiteX1" fmla="*/ 53599 w 1320378"/>
              <a:gd name="connsiteY1" fmla="*/ 35684 h 1489803"/>
              <a:gd name="connsiteX2" fmla="*/ 102665 w 1320378"/>
              <a:gd name="connsiteY2" fmla="*/ 107052 h 1489803"/>
              <a:gd name="connsiteX3" fmla="*/ 111586 w 1320378"/>
              <a:gd name="connsiteY3" fmla="*/ 258708 h 1489803"/>
              <a:gd name="connsiteX4" fmla="*/ 107125 w 1320378"/>
              <a:gd name="connsiteY4" fmla="*/ 361300 h 1489803"/>
              <a:gd name="connsiteX5" fmla="*/ 93744 w 1320378"/>
              <a:gd name="connsiteY5" fmla="*/ 468351 h 1489803"/>
              <a:gd name="connsiteX6" fmla="*/ 66981 w 1320378"/>
              <a:gd name="connsiteY6" fmla="*/ 495114 h 1489803"/>
              <a:gd name="connsiteX7" fmla="*/ 31297 w 1320378"/>
              <a:gd name="connsiteY7" fmla="*/ 575403 h 1489803"/>
              <a:gd name="connsiteX8" fmla="*/ 4534 w 1320378"/>
              <a:gd name="connsiteY8" fmla="*/ 615547 h 1489803"/>
              <a:gd name="connsiteX9" fmla="*/ 73 w 1320378"/>
              <a:gd name="connsiteY9" fmla="*/ 637850 h 1489803"/>
              <a:gd name="connsiteX10" fmla="*/ 22376 w 1320378"/>
              <a:gd name="connsiteY10" fmla="*/ 691376 h 1489803"/>
              <a:gd name="connsiteX11" fmla="*/ 40218 w 1320378"/>
              <a:gd name="connsiteY11" fmla="*/ 713678 h 1489803"/>
              <a:gd name="connsiteX12" fmla="*/ 58060 w 1320378"/>
              <a:gd name="connsiteY12" fmla="*/ 727060 h 1489803"/>
              <a:gd name="connsiteX13" fmla="*/ 75902 w 1320378"/>
              <a:gd name="connsiteY13" fmla="*/ 762743 h 1489803"/>
              <a:gd name="connsiteX14" fmla="*/ 71441 w 1320378"/>
              <a:gd name="connsiteY14" fmla="*/ 789506 h 1489803"/>
              <a:gd name="connsiteX15" fmla="*/ 53599 w 1320378"/>
              <a:gd name="connsiteY15" fmla="*/ 838572 h 1489803"/>
              <a:gd name="connsiteX16" fmla="*/ 58060 w 1320378"/>
              <a:gd name="connsiteY16" fmla="*/ 851953 h 1489803"/>
              <a:gd name="connsiteX17" fmla="*/ 66981 w 1320378"/>
              <a:gd name="connsiteY17" fmla="*/ 869795 h 1489803"/>
              <a:gd name="connsiteX18" fmla="*/ 71441 w 1320378"/>
              <a:gd name="connsiteY18" fmla="*/ 905479 h 1489803"/>
              <a:gd name="connsiteX19" fmla="*/ 138349 w 1320378"/>
              <a:gd name="connsiteY19" fmla="*/ 945623 h 1489803"/>
              <a:gd name="connsiteX20" fmla="*/ 191874 w 1320378"/>
              <a:gd name="connsiteY20" fmla="*/ 972386 h 1489803"/>
              <a:gd name="connsiteX21" fmla="*/ 258782 w 1320378"/>
              <a:gd name="connsiteY21" fmla="*/ 994689 h 1489803"/>
              <a:gd name="connsiteX22" fmla="*/ 267703 w 1320378"/>
              <a:gd name="connsiteY22" fmla="*/ 1070517 h 1489803"/>
              <a:gd name="connsiteX23" fmla="*/ 263242 w 1320378"/>
              <a:gd name="connsiteY23" fmla="*/ 1164187 h 1489803"/>
              <a:gd name="connsiteX24" fmla="*/ 245400 w 1320378"/>
              <a:gd name="connsiteY24" fmla="*/ 1199871 h 1489803"/>
              <a:gd name="connsiteX25" fmla="*/ 227558 w 1320378"/>
              <a:gd name="connsiteY25" fmla="*/ 1204332 h 1489803"/>
              <a:gd name="connsiteX26" fmla="*/ 321229 w 1320378"/>
              <a:gd name="connsiteY26" fmla="*/ 1244476 h 1489803"/>
              <a:gd name="connsiteX27" fmla="*/ 361373 w 1320378"/>
              <a:gd name="connsiteY27" fmla="*/ 1266779 h 1489803"/>
              <a:gd name="connsiteX28" fmla="*/ 414899 w 1320378"/>
              <a:gd name="connsiteY28" fmla="*/ 1302462 h 1489803"/>
              <a:gd name="connsiteX29" fmla="*/ 455043 w 1320378"/>
              <a:gd name="connsiteY29" fmla="*/ 1315844 h 1489803"/>
              <a:gd name="connsiteX30" fmla="*/ 472885 w 1320378"/>
              <a:gd name="connsiteY30" fmla="*/ 1320304 h 1489803"/>
              <a:gd name="connsiteX31" fmla="*/ 722672 w 1320378"/>
              <a:gd name="connsiteY31" fmla="*/ 1378291 h 1489803"/>
              <a:gd name="connsiteX32" fmla="*/ 829724 w 1320378"/>
              <a:gd name="connsiteY32" fmla="*/ 1387212 h 1489803"/>
              <a:gd name="connsiteX33" fmla="*/ 910013 w 1320378"/>
              <a:gd name="connsiteY33" fmla="*/ 1360449 h 1489803"/>
              <a:gd name="connsiteX34" fmla="*/ 923394 w 1320378"/>
              <a:gd name="connsiteY34" fmla="*/ 1387212 h 1489803"/>
              <a:gd name="connsiteX35" fmla="*/ 1021525 w 1320378"/>
              <a:gd name="connsiteY35" fmla="*/ 1489803 h 1489803"/>
              <a:gd name="connsiteX36" fmla="*/ 1092893 w 1320378"/>
              <a:gd name="connsiteY36" fmla="*/ 1463040 h 1489803"/>
              <a:gd name="connsiteX37" fmla="*/ 1164261 w 1320378"/>
              <a:gd name="connsiteY37" fmla="*/ 1445198 h 1489803"/>
              <a:gd name="connsiteX38" fmla="*/ 1266852 w 1320378"/>
              <a:gd name="connsiteY38" fmla="*/ 1364909 h 1489803"/>
              <a:gd name="connsiteX39" fmla="*/ 1284694 w 1320378"/>
              <a:gd name="connsiteY39" fmla="*/ 1266779 h 1489803"/>
              <a:gd name="connsiteX40" fmla="*/ 1293615 w 1320378"/>
              <a:gd name="connsiteY40" fmla="*/ 1110662 h 1489803"/>
              <a:gd name="connsiteX41" fmla="*/ 1320378 w 1320378"/>
              <a:gd name="connsiteY41" fmla="*/ 972386 h 1489803"/>
              <a:gd name="connsiteX42" fmla="*/ 1315917 w 1320378"/>
              <a:gd name="connsiteY42" fmla="*/ 878716 h 1489803"/>
              <a:gd name="connsiteX43" fmla="*/ 1302536 w 1320378"/>
              <a:gd name="connsiteY43" fmla="*/ 767204 h 1489803"/>
              <a:gd name="connsiteX44" fmla="*/ 1293615 w 1320378"/>
              <a:gd name="connsiteY44" fmla="*/ 597705 h 1489803"/>
              <a:gd name="connsiteX45" fmla="*/ 1262391 w 1320378"/>
              <a:gd name="connsiteY45" fmla="*/ 508496 h 1489803"/>
              <a:gd name="connsiteX46" fmla="*/ 1240089 w 1320378"/>
              <a:gd name="connsiteY46" fmla="*/ 414825 h 1489803"/>
              <a:gd name="connsiteX47" fmla="*/ 1226708 w 1320378"/>
              <a:gd name="connsiteY47" fmla="*/ 298853 h 1489803"/>
              <a:gd name="connsiteX48" fmla="*/ 1217787 w 1320378"/>
              <a:gd name="connsiteY48" fmla="*/ 245327 h 1489803"/>
              <a:gd name="connsiteX49" fmla="*/ 1213326 w 1320378"/>
              <a:gd name="connsiteY49" fmla="*/ 223024 h 1489803"/>
              <a:gd name="connsiteX50" fmla="*/ 1195484 w 1320378"/>
              <a:gd name="connsiteY50" fmla="*/ 205182 h 1489803"/>
              <a:gd name="connsiteX51" fmla="*/ 1191024 w 1320378"/>
              <a:gd name="connsiteY51" fmla="*/ 191801 h 1489803"/>
              <a:gd name="connsiteX52" fmla="*/ 1177642 w 1320378"/>
              <a:gd name="connsiteY52" fmla="*/ 173959 h 1489803"/>
              <a:gd name="connsiteX53" fmla="*/ 1168721 w 1320378"/>
              <a:gd name="connsiteY53" fmla="*/ 160578 h 1489803"/>
              <a:gd name="connsiteX54" fmla="*/ 1146419 w 1320378"/>
              <a:gd name="connsiteY54" fmla="*/ 84749 h 1489803"/>
              <a:gd name="connsiteX55" fmla="*/ 1137498 w 1320378"/>
              <a:gd name="connsiteY55" fmla="*/ 49065 h 1489803"/>
              <a:gd name="connsiteX56" fmla="*/ 1128577 w 1320378"/>
              <a:gd name="connsiteY56" fmla="*/ 40144 h 1489803"/>
              <a:gd name="connsiteX57" fmla="*/ 1128577 w 1320378"/>
              <a:gd name="connsiteY57" fmla="*/ 40144 h 1489803"/>
              <a:gd name="connsiteX58" fmla="*/ 1110735 w 1320378"/>
              <a:gd name="connsiteY58" fmla="*/ 22302 h 1489803"/>
              <a:gd name="connsiteX59" fmla="*/ 49138 w 1320378"/>
              <a:gd name="connsiteY59" fmla="*/ 0 h 1489803"/>
              <a:gd name="connsiteX0" fmla="*/ 49138 w 1320378"/>
              <a:gd name="connsiteY0" fmla="*/ 0 h 1489803"/>
              <a:gd name="connsiteX1" fmla="*/ 53599 w 1320378"/>
              <a:gd name="connsiteY1" fmla="*/ 35684 h 1489803"/>
              <a:gd name="connsiteX2" fmla="*/ 102665 w 1320378"/>
              <a:gd name="connsiteY2" fmla="*/ 107052 h 1489803"/>
              <a:gd name="connsiteX3" fmla="*/ 111586 w 1320378"/>
              <a:gd name="connsiteY3" fmla="*/ 258708 h 1489803"/>
              <a:gd name="connsiteX4" fmla="*/ 107125 w 1320378"/>
              <a:gd name="connsiteY4" fmla="*/ 361300 h 1489803"/>
              <a:gd name="connsiteX5" fmla="*/ 93744 w 1320378"/>
              <a:gd name="connsiteY5" fmla="*/ 468351 h 1489803"/>
              <a:gd name="connsiteX6" fmla="*/ 66981 w 1320378"/>
              <a:gd name="connsiteY6" fmla="*/ 495114 h 1489803"/>
              <a:gd name="connsiteX7" fmla="*/ 31297 w 1320378"/>
              <a:gd name="connsiteY7" fmla="*/ 575403 h 1489803"/>
              <a:gd name="connsiteX8" fmla="*/ 4534 w 1320378"/>
              <a:gd name="connsiteY8" fmla="*/ 615547 h 1489803"/>
              <a:gd name="connsiteX9" fmla="*/ 73 w 1320378"/>
              <a:gd name="connsiteY9" fmla="*/ 637850 h 1489803"/>
              <a:gd name="connsiteX10" fmla="*/ 22376 w 1320378"/>
              <a:gd name="connsiteY10" fmla="*/ 691376 h 1489803"/>
              <a:gd name="connsiteX11" fmla="*/ 40218 w 1320378"/>
              <a:gd name="connsiteY11" fmla="*/ 713678 h 1489803"/>
              <a:gd name="connsiteX12" fmla="*/ 58060 w 1320378"/>
              <a:gd name="connsiteY12" fmla="*/ 727060 h 1489803"/>
              <a:gd name="connsiteX13" fmla="*/ 75902 w 1320378"/>
              <a:gd name="connsiteY13" fmla="*/ 762743 h 1489803"/>
              <a:gd name="connsiteX14" fmla="*/ 71441 w 1320378"/>
              <a:gd name="connsiteY14" fmla="*/ 789506 h 1489803"/>
              <a:gd name="connsiteX15" fmla="*/ 53599 w 1320378"/>
              <a:gd name="connsiteY15" fmla="*/ 838572 h 1489803"/>
              <a:gd name="connsiteX16" fmla="*/ 58060 w 1320378"/>
              <a:gd name="connsiteY16" fmla="*/ 851953 h 1489803"/>
              <a:gd name="connsiteX17" fmla="*/ 66981 w 1320378"/>
              <a:gd name="connsiteY17" fmla="*/ 869795 h 1489803"/>
              <a:gd name="connsiteX18" fmla="*/ 71441 w 1320378"/>
              <a:gd name="connsiteY18" fmla="*/ 905479 h 1489803"/>
              <a:gd name="connsiteX19" fmla="*/ 138349 w 1320378"/>
              <a:gd name="connsiteY19" fmla="*/ 945623 h 1489803"/>
              <a:gd name="connsiteX20" fmla="*/ 191874 w 1320378"/>
              <a:gd name="connsiteY20" fmla="*/ 972386 h 1489803"/>
              <a:gd name="connsiteX21" fmla="*/ 258782 w 1320378"/>
              <a:gd name="connsiteY21" fmla="*/ 994689 h 1489803"/>
              <a:gd name="connsiteX22" fmla="*/ 267703 w 1320378"/>
              <a:gd name="connsiteY22" fmla="*/ 1070517 h 1489803"/>
              <a:gd name="connsiteX23" fmla="*/ 263242 w 1320378"/>
              <a:gd name="connsiteY23" fmla="*/ 1164187 h 1489803"/>
              <a:gd name="connsiteX24" fmla="*/ 245400 w 1320378"/>
              <a:gd name="connsiteY24" fmla="*/ 1199871 h 1489803"/>
              <a:gd name="connsiteX25" fmla="*/ 227558 w 1320378"/>
              <a:gd name="connsiteY25" fmla="*/ 1204332 h 1489803"/>
              <a:gd name="connsiteX26" fmla="*/ 321229 w 1320378"/>
              <a:gd name="connsiteY26" fmla="*/ 1244476 h 1489803"/>
              <a:gd name="connsiteX27" fmla="*/ 361373 w 1320378"/>
              <a:gd name="connsiteY27" fmla="*/ 1266779 h 1489803"/>
              <a:gd name="connsiteX28" fmla="*/ 414899 w 1320378"/>
              <a:gd name="connsiteY28" fmla="*/ 1302462 h 1489803"/>
              <a:gd name="connsiteX29" fmla="*/ 455043 w 1320378"/>
              <a:gd name="connsiteY29" fmla="*/ 1315844 h 1489803"/>
              <a:gd name="connsiteX30" fmla="*/ 472885 w 1320378"/>
              <a:gd name="connsiteY30" fmla="*/ 1320304 h 1489803"/>
              <a:gd name="connsiteX31" fmla="*/ 722672 w 1320378"/>
              <a:gd name="connsiteY31" fmla="*/ 1378291 h 1489803"/>
              <a:gd name="connsiteX32" fmla="*/ 910013 w 1320378"/>
              <a:gd name="connsiteY32" fmla="*/ 1360449 h 1489803"/>
              <a:gd name="connsiteX33" fmla="*/ 923394 w 1320378"/>
              <a:gd name="connsiteY33" fmla="*/ 1387212 h 1489803"/>
              <a:gd name="connsiteX34" fmla="*/ 1021525 w 1320378"/>
              <a:gd name="connsiteY34" fmla="*/ 1489803 h 1489803"/>
              <a:gd name="connsiteX35" fmla="*/ 1092893 w 1320378"/>
              <a:gd name="connsiteY35" fmla="*/ 1463040 h 1489803"/>
              <a:gd name="connsiteX36" fmla="*/ 1164261 w 1320378"/>
              <a:gd name="connsiteY36" fmla="*/ 1445198 h 1489803"/>
              <a:gd name="connsiteX37" fmla="*/ 1266852 w 1320378"/>
              <a:gd name="connsiteY37" fmla="*/ 1364909 h 1489803"/>
              <a:gd name="connsiteX38" fmla="*/ 1284694 w 1320378"/>
              <a:gd name="connsiteY38" fmla="*/ 1266779 h 1489803"/>
              <a:gd name="connsiteX39" fmla="*/ 1293615 w 1320378"/>
              <a:gd name="connsiteY39" fmla="*/ 1110662 h 1489803"/>
              <a:gd name="connsiteX40" fmla="*/ 1320378 w 1320378"/>
              <a:gd name="connsiteY40" fmla="*/ 972386 h 1489803"/>
              <a:gd name="connsiteX41" fmla="*/ 1315917 w 1320378"/>
              <a:gd name="connsiteY41" fmla="*/ 878716 h 1489803"/>
              <a:gd name="connsiteX42" fmla="*/ 1302536 w 1320378"/>
              <a:gd name="connsiteY42" fmla="*/ 767204 h 1489803"/>
              <a:gd name="connsiteX43" fmla="*/ 1293615 w 1320378"/>
              <a:gd name="connsiteY43" fmla="*/ 597705 h 1489803"/>
              <a:gd name="connsiteX44" fmla="*/ 1262391 w 1320378"/>
              <a:gd name="connsiteY44" fmla="*/ 508496 h 1489803"/>
              <a:gd name="connsiteX45" fmla="*/ 1240089 w 1320378"/>
              <a:gd name="connsiteY45" fmla="*/ 414825 h 1489803"/>
              <a:gd name="connsiteX46" fmla="*/ 1226708 w 1320378"/>
              <a:gd name="connsiteY46" fmla="*/ 298853 h 1489803"/>
              <a:gd name="connsiteX47" fmla="*/ 1217787 w 1320378"/>
              <a:gd name="connsiteY47" fmla="*/ 245327 h 1489803"/>
              <a:gd name="connsiteX48" fmla="*/ 1213326 w 1320378"/>
              <a:gd name="connsiteY48" fmla="*/ 223024 h 1489803"/>
              <a:gd name="connsiteX49" fmla="*/ 1195484 w 1320378"/>
              <a:gd name="connsiteY49" fmla="*/ 205182 h 1489803"/>
              <a:gd name="connsiteX50" fmla="*/ 1191024 w 1320378"/>
              <a:gd name="connsiteY50" fmla="*/ 191801 h 1489803"/>
              <a:gd name="connsiteX51" fmla="*/ 1177642 w 1320378"/>
              <a:gd name="connsiteY51" fmla="*/ 173959 h 1489803"/>
              <a:gd name="connsiteX52" fmla="*/ 1168721 w 1320378"/>
              <a:gd name="connsiteY52" fmla="*/ 160578 h 1489803"/>
              <a:gd name="connsiteX53" fmla="*/ 1146419 w 1320378"/>
              <a:gd name="connsiteY53" fmla="*/ 84749 h 1489803"/>
              <a:gd name="connsiteX54" fmla="*/ 1137498 w 1320378"/>
              <a:gd name="connsiteY54" fmla="*/ 49065 h 1489803"/>
              <a:gd name="connsiteX55" fmla="*/ 1128577 w 1320378"/>
              <a:gd name="connsiteY55" fmla="*/ 40144 h 1489803"/>
              <a:gd name="connsiteX56" fmla="*/ 1128577 w 1320378"/>
              <a:gd name="connsiteY56" fmla="*/ 40144 h 1489803"/>
              <a:gd name="connsiteX57" fmla="*/ 1110735 w 1320378"/>
              <a:gd name="connsiteY57" fmla="*/ 22302 h 1489803"/>
              <a:gd name="connsiteX58" fmla="*/ 49138 w 1320378"/>
              <a:gd name="connsiteY58" fmla="*/ 0 h 1489803"/>
              <a:gd name="connsiteX0" fmla="*/ 49138 w 1320378"/>
              <a:gd name="connsiteY0" fmla="*/ 0 h 1489803"/>
              <a:gd name="connsiteX1" fmla="*/ 53599 w 1320378"/>
              <a:gd name="connsiteY1" fmla="*/ 35684 h 1489803"/>
              <a:gd name="connsiteX2" fmla="*/ 102665 w 1320378"/>
              <a:gd name="connsiteY2" fmla="*/ 107052 h 1489803"/>
              <a:gd name="connsiteX3" fmla="*/ 111586 w 1320378"/>
              <a:gd name="connsiteY3" fmla="*/ 258708 h 1489803"/>
              <a:gd name="connsiteX4" fmla="*/ 107125 w 1320378"/>
              <a:gd name="connsiteY4" fmla="*/ 361300 h 1489803"/>
              <a:gd name="connsiteX5" fmla="*/ 93744 w 1320378"/>
              <a:gd name="connsiteY5" fmla="*/ 468351 h 1489803"/>
              <a:gd name="connsiteX6" fmla="*/ 66981 w 1320378"/>
              <a:gd name="connsiteY6" fmla="*/ 495114 h 1489803"/>
              <a:gd name="connsiteX7" fmla="*/ 31297 w 1320378"/>
              <a:gd name="connsiteY7" fmla="*/ 575403 h 1489803"/>
              <a:gd name="connsiteX8" fmla="*/ 4534 w 1320378"/>
              <a:gd name="connsiteY8" fmla="*/ 615547 h 1489803"/>
              <a:gd name="connsiteX9" fmla="*/ 73 w 1320378"/>
              <a:gd name="connsiteY9" fmla="*/ 637850 h 1489803"/>
              <a:gd name="connsiteX10" fmla="*/ 22376 w 1320378"/>
              <a:gd name="connsiteY10" fmla="*/ 691376 h 1489803"/>
              <a:gd name="connsiteX11" fmla="*/ 40218 w 1320378"/>
              <a:gd name="connsiteY11" fmla="*/ 713678 h 1489803"/>
              <a:gd name="connsiteX12" fmla="*/ 58060 w 1320378"/>
              <a:gd name="connsiteY12" fmla="*/ 727060 h 1489803"/>
              <a:gd name="connsiteX13" fmla="*/ 75902 w 1320378"/>
              <a:gd name="connsiteY13" fmla="*/ 762743 h 1489803"/>
              <a:gd name="connsiteX14" fmla="*/ 71441 w 1320378"/>
              <a:gd name="connsiteY14" fmla="*/ 789506 h 1489803"/>
              <a:gd name="connsiteX15" fmla="*/ 53599 w 1320378"/>
              <a:gd name="connsiteY15" fmla="*/ 838572 h 1489803"/>
              <a:gd name="connsiteX16" fmla="*/ 58060 w 1320378"/>
              <a:gd name="connsiteY16" fmla="*/ 851953 h 1489803"/>
              <a:gd name="connsiteX17" fmla="*/ 66981 w 1320378"/>
              <a:gd name="connsiteY17" fmla="*/ 869795 h 1489803"/>
              <a:gd name="connsiteX18" fmla="*/ 71441 w 1320378"/>
              <a:gd name="connsiteY18" fmla="*/ 905479 h 1489803"/>
              <a:gd name="connsiteX19" fmla="*/ 138349 w 1320378"/>
              <a:gd name="connsiteY19" fmla="*/ 945623 h 1489803"/>
              <a:gd name="connsiteX20" fmla="*/ 191874 w 1320378"/>
              <a:gd name="connsiteY20" fmla="*/ 972386 h 1489803"/>
              <a:gd name="connsiteX21" fmla="*/ 258782 w 1320378"/>
              <a:gd name="connsiteY21" fmla="*/ 994689 h 1489803"/>
              <a:gd name="connsiteX22" fmla="*/ 267703 w 1320378"/>
              <a:gd name="connsiteY22" fmla="*/ 1070517 h 1489803"/>
              <a:gd name="connsiteX23" fmla="*/ 263242 w 1320378"/>
              <a:gd name="connsiteY23" fmla="*/ 1164187 h 1489803"/>
              <a:gd name="connsiteX24" fmla="*/ 245400 w 1320378"/>
              <a:gd name="connsiteY24" fmla="*/ 1199871 h 1489803"/>
              <a:gd name="connsiteX25" fmla="*/ 227558 w 1320378"/>
              <a:gd name="connsiteY25" fmla="*/ 1204332 h 1489803"/>
              <a:gd name="connsiteX26" fmla="*/ 321229 w 1320378"/>
              <a:gd name="connsiteY26" fmla="*/ 1244476 h 1489803"/>
              <a:gd name="connsiteX27" fmla="*/ 361373 w 1320378"/>
              <a:gd name="connsiteY27" fmla="*/ 1266779 h 1489803"/>
              <a:gd name="connsiteX28" fmla="*/ 414899 w 1320378"/>
              <a:gd name="connsiteY28" fmla="*/ 1302462 h 1489803"/>
              <a:gd name="connsiteX29" fmla="*/ 455043 w 1320378"/>
              <a:gd name="connsiteY29" fmla="*/ 1315844 h 1489803"/>
              <a:gd name="connsiteX30" fmla="*/ 472885 w 1320378"/>
              <a:gd name="connsiteY30" fmla="*/ 1320304 h 1489803"/>
              <a:gd name="connsiteX31" fmla="*/ 722672 w 1320378"/>
              <a:gd name="connsiteY31" fmla="*/ 1378291 h 1489803"/>
              <a:gd name="connsiteX32" fmla="*/ 910013 w 1320378"/>
              <a:gd name="connsiteY32" fmla="*/ 1360449 h 1489803"/>
              <a:gd name="connsiteX33" fmla="*/ 1021525 w 1320378"/>
              <a:gd name="connsiteY33" fmla="*/ 1489803 h 1489803"/>
              <a:gd name="connsiteX34" fmla="*/ 1092893 w 1320378"/>
              <a:gd name="connsiteY34" fmla="*/ 1463040 h 1489803"/>
              <a:gd name="connsiteX35" fmla="*/ 1164261 w 1320378"/>
              <a:gd name="connsiteY35" fmla="*/ 1445198 h 1489803"/>
              <a:gd name="connsiteX36" fmla="*/ 1266852 w 1320378"/>
              <a:gd name="connsiteY36" fmla="*/ 1364909 h 1489803"/>
              <a:gd name="connsiteX37" fmla="*/ 1284694 w 1320378"/>
              <a:gd name="connsiteY37" fmla="*/ 1266779 h 1489803"/>
              <a:gd name="connsiteX38" fmla="*/ 1293615 w 1320378"/>
              <a:gd name="connsiteY38" fmla="*/ 1110662 h 1489803"/>
              <a:gd name="connsiteX39" fmla="*/ 1320378 w 1320378"/>
              <a:gd name="connsiteY39" fmla="*/ 972386 h 1489803"/>
              <a:gd name="connsiteX40" fmla="*/ 1315917 w 1320378"/>
              <a:gd name="connsiteY40" fmla="*/ 878716 h 1489803"/>
              <a:gd name="connsiteX41" fmla="*/ 1302536 w 1320378"/>
              <a:gd name="connsiteY41" fmla="*/ 767204 h 1489803"/>
              <a:gd name="connsiteX42" fmla="*/ 1293615 w 1320378"/>
              <a:gd name="connsiteY42" fmla="*/ 597705 h 1489803"/>
              <a:gd name="connsiteX43" fmla="*/ 1262391 w 1320378"/>
              <a:gd name="connsiteY43" fmla="*/ 508496 h 1489803"/>
              <a:gd name="connsiteX44" fmla="*/ 1240089 w 1320378"/>
              <a:gd name="connsiteY44" fmla="*/ 414825 h 1489803"/>
              <a:gd name="connsiteX45" fmla="*/ 1226708 w 1320378"/>
              <a:gd name="connsiteY45" fmla="*/ 298853 h 1489803"/>
              <a:gd name="connsiteX46" fmla="*/ 1217787 w 1320378"/>
              <a:gd name="connsiteY46" fmla="*/ 245327 h 1489803"/>
              <a:gd name="connsiteX47" fmla="*/ 1213326 w 1320378"/>
              <a:gd name="connsiteY47" fmla="*/ 223024 h 1489803"/>
              <a:gd name="connsiteX48" fmla="*/ 1195484 w 1320378"/>
              <a:gd name="connsiteY48" fmla="*/ 205182 h 1489803"/>
              <a:gd name="connsiteX49" fmla="*/ 1191024 w 1320378"/>
              <a:gd name="connsiteY49" fmla="*/ 191801 h 1489803"/>
              <a:gd name="connsiteX50" fmla="*/ 1177642 w 1320378"/>
              <a:gd name="connsiteY50" fmla="*/ 173959 h 1489803"/>
              <a:gd name="connsiteX51" fmla="*/ 1168721 w 1320378"/>
              <a:gd name="connsiteY51" fmla="*/ 160578 h 1489803"/>
              <a:gd name="connsiteX52" fmla="*/ 1146419 w 1320378"/>
              <a:gd name="connsiteY52" fmla="*/ 84749 h 1489803"/>
              <a:gd name="connsiteX53" fmla="*/ 1137498 w 1320378"/>
              <a:gd name="connsiteY53" fmla="*/ 49065 h 1489803"/>
              <a:gd name="connsiteX54" fmla="*/ 1128577 w 1320378"/>
              <a:gd name="connsiteY54" fmla="*/ 40144 h 1489803"/>
              <a:gd name="connsiteX55" fmla="*/ 1128577 w 1320378"/>
              <a:gd name="connsiteY55" fmla="*/ 40144 h 1489803"/>
              <a:gd name="connsiteX56" fmla="*/ 1110735 w 1320378"/>
              <a:gd name="connsiteY56" fmla="*/ 22302 h 1489803"/>
              <a:gd name="connsiteX57" fmla="*/ 49138 w 1320378"/>
              <a:gd name="connsiteY57" fmla="*/ 0 h 1489803"/>
              <a:gd name="connsiteX0" fmla="*/ 49138 w 1320378"/>
              <a:gd name="connsiteY0" fmla="*/ 0 h 1489803"/>
              <a:gd name="connsiteX1" fmla="*/ 53599 w 1320378"/>
              <a:gd name="connsiteY1" fmla="*/ 35684 h 1489803"/>
              <a:gd name="connsiteX2" fmla="*/ 102665 w 1320378"/>
              <a:gd name="connsiteY2" fmla="*/ 107052 h 1489803"/>
              <a:gd name="connsiteX3" fmla="*/ 111586 w 1320378"/>
              <a:gd name="connsiteY3" fmla="*/ 258708 h 1489803"/>
              <a:gd name="connsiteX4" fmla="*/ 107125 w 1320378"/>
              <a:gd name="connsiteY4" fmla="*/ 361300 h 1489803"/>
              <a:gd name="connsiteX5" fmla="*/ 93744 w 1320378"/>
              <a:gd name="connsiteY5" fmla="*/ 468351 h 1489803"/>
              <a:gd name="connsiteX6" fmla="*/ 66981 w 1320378"/>
              <a:gd name="connsiteY6" fmla="*/ 495114 h 1489803"/>
              <a:gd name="connsiteX7" fmla="*/ 31297 w 1320378"/>
              <a:gd name="connsiteY7" fmla="*/ 575403 h 1489803"/>
              <a:gd name="connsiteX8" fmla="*/ 4534 w 1320378"/>
              <a:gd name="connsiteY8" fmla="*/ 615547 h 1489803"/>
              <a:gd name="connsiteX9" fmla="*/ 73 w 1320378"/>
              <a:gd name="connsiteY9" fmla="*/ 637850 h 1489803"/>
              <a:gd name="connsiteX10" fmla="*/ 22376 w 1320378"/>
              <a:gd name="connsiteY10" fmla="*/ 691376 h 1489803"/>
              <a:gd name="connsiteX11" fmla="*/ 40218 w 1320378"/>
              <a:gd name="connsiteY11" fmla="*/ 713678 h 1489803"/>
              <a:gd name="connsiteX12" fmla="*/ 58060 w 1320378"/>
              <a:gd name="connsiteY12" fmla="*/ 727060 h 1489803"/>
              <a:gd name="connsiteX13" fmla="*/ 75902 w 1320378"/>
              <a:gd name="connsiteY13" fmla="*/ 762743 h 1489803"/>
              <a:gd name="connsiteX14" fmla="*/ 71441 w 1320378"/>
              <a:gd name="connsiteY14" fmla="*/ 789506 h 1489803"/>
              <a:gd name="connsiteX15" fmla="*/ 53599 w 1320378"/>
              <a:gd name="connsiteY15" fmla="*/ 838572 h 1489803"/>
              <a:gd name="connsiteX16" fmla="*/ 58060 w 1320378"/>
              <a:gd name="connsiteY16" fmla="*/ 851953 h 1489803"/>
              <a:gd name="connsiteX17" fmla="*/ 66981 w 1320378"/>
              <a:gd name="connsiteY17" fmla="*/ 869795 h 1489803"/>
              <a:gd name="connsiteX18" fmla="*/ 71441 w 1320378"/>
              <a:gd name="connsiteY18" fmla="*/ 905479 h 1489803"/>
              <a:gd name="connsiteX19" fmla="*/ 138349 w 1320378"/>
              <a:gd name="connsiteY19" fmla="*/ 945623 h 1489803"/>
              <a:gd name="connsiteX20" fmla="*/ 191874 w 1320378"/>
              <a:gd name="connsiteY20" fmla="*/ 972386 h 1489803"/>
              <a:gd name="connsiteX21" fmla="*/ 258782 w 1320378"/>
              <a:gd name="connsiteY21" fmla="*/ 994689 h 1489803"/>
              <a:gd name="connsiteX22" fmla="*/ 267703 w 1320378"/>
              <a:gd name="connsiteY22" fmla="*/ 1070517 h 1489803"/>
              <a:gd name="connsiteX23" fmla="*/ 263242 w 1320378"/>
              <a:gd name="connsiteY23" fmla="*/ 1164187 h 1489803"/>
              <a:gd name="connsiteX24" fmla="*/ 245400 w 1320378"/>
              <a:gd name="connsiteY24" fmla="*/ 1199871 h 1489803"/>
              <a:gd name="connsiteX25" fmla="*/ 227558 w 1320378"/>
              <a:gd name="connsiteY25" fmla="*/ 1204332 h 1489803"/>
              <a:gd name="connsiteX26" fmla="*/ 321229 w 1320378"/>
              <a:gd name="connsiteY26" fmla="*/ 1244476 h 1489803"/>
              <a:gd name="connsiteX27" fmla="*/ 361373 w 1320378"/>
              <a:gd name="connsiteY27" fmla="*/ 1266779 h 1489803"/>
              <a:gd name="connsiteX28" fmla="*/ 414899 w 1320378"/>
              <a:gd name="connsiteY28" fmla="*/ 1302462 h 1489803"/>
              <a:gd name="connsiteX29" fmla="*/ 455043 w 1320378"/>
              <a:gd name="connsiteY29" fmla="*/ 1315844 h 1489803"/>
              <a:gd name="connsiteX30" fmla="*/ 472885 w 1320378"/>
              <a:gd name="connsiteY30" fmla="*/ 1320304 h 1489803"/>
              <a:gd name="connsiteX31" fmla="*/ 722672 w 1320378"/>
              <a:gd name="connsiteY31" fmla="*/ 1378291 h 1489803"/>
              <a:gd name="connsiteX32" fmla="*/ 910013 w 1320378"/>
              <a:gd name="connsiteY32" fmla="*/ 1445198 h 1489803"/>
              <a:gd name="connsiteX33" fmla="*/ 1021525 w 1320378"/>
              <a:gd name="connsiteY33" fmla="*/ 1489803 h 1489803"/>
              <a:gd name="connsiteX34" fmla="*/ 1092893 w 1320378"/>
              <a:gd name="connsiteY34" fmla="*/ 1463040 h 1489803"/>
              <a:gd name="connsiteX35" fmla="*/ 1164261 w 1320378"/>
              <a:gd name="connsiteY35" fmla="*/ 1445198 h 1489803"/>
              <a:gd name="connsiteX36" fmla="*/ 1266852 w 1320378"/>
              <a:gd name="connsiteY36" fmla="*/ 1364909 h 1489803"/>
              <a:gd name="connsiteX37" fmla="*/ 1284694 w 1320378"/>
              <a:gd name="connsiteY37" fmla="*/ 1266779 h 1489803"/>
              <a:gd name="connsiteX38" fmla="*/ 1293615 w 1320378"/>
              <a:gd name="connsiteY38" fmla="*/ 1110662 h 1489803"/>
              <a:gd name="connsiteX39" fmla="*/ 1320378 w 1320378"/>
              <a:gd name="connsiteY39" fmla="*/ 972386 h 1489803"/>
              <a:gd name="connsiteX40" fmla="*/ 1315917 w 1320378"/>
              <a:gd name="connsiteY40" fmla="*/ 878716 h 1489803"/>
              <a:gd name="connsiteX41" fmla="*/ 1302536 w 1320378"/>
              <a:gd name="connsiteY41" fmla="*/ 767204 h 1489803"/>
              <a:gd name="connsiteX42" fmla="*/ 1293615 w 1320378"/>
              <a:gd name="connsiteY42" fmla="*/ 597705 h 1489803"/>
              <a:gd name="connsiteX43" fmla="*/ 1262391 w 1320378"/>
              <a:gd name="connsiteY43" fmla="*/ 508496 h 1489803"/>
              <a:gd name="connsiteX44" fmla="*/ 1240089 w 1320378"/>
              <a:gd name="connsiteY44" fmla="*/ 414825 h 1489803"/>
              <a:gd name="connsiteX45" fmla="*/ 1226708 w 1320378"/>
              <a:gd name="connsiteY45" fmla="*/ 298853 h 1489803"/>
              <a:gd name="connsiteX46" fmla="*/ 1217787 w 1320378"/>
              <a:gd name="connsiteY46" fmla="*/ 245327 h 1489803"/>
              <a:gd name="connsiteX47" fmla="*/ 1213326 w 1320378"/>
              <a:gd name="connsiteY47" fmla="*/ 223024 h 1489803"/>
              <a:gd name="connsiteX48" fmla="*/ 1195484 w 1320378"/>
              <a:gd name="connsiteY48" fmla="*/ 205182 h 1489803"/>
              <a:gd name="connsiteX49" fmla="*/ 1191024 w 1320378"/>
              <a:gd name="connsiteY49" fmla="*/ 191801 h 1489803"/>
              <a:gd name="connsiteX50" fmla="*/ 1177642 w 1320378"/>
              <a:gd name="connsiteY50" fmla="*/ 173959 h 1489803"/>
              <a:gd name="connsiteX51" fmla="*/ 1168721 w 1320378"/>
              <a:gd name="connsiteY51" fmla="*/ 160578 h 1489803"/>
              <a:gd name="connsiteX52" fmla="*/ 1146419 w 1320378"/>
              <a:gd name="connsiteY52" fmla="*/ 84749 h 1489803"/>
              <a:gd name="connsiteX53" fmla="*/ 1137498 w 1320378"/>
              <a:gd name="connsiteY53" fmla="*/ 49065 h 1489803"/>
              <a:gd name="connsiteX54" fmla="*/ 1128577 w 1320378"/>
              <a:gd name="connsiteY54" fmla="*/ 40144 h 1489803"/>
              <a:gd name="connsiteX55" fmla="*/ 1128577 w 1320378"/>
              <a:gd name="connsiteY55" fmla="*/ 40144 h 1489803"/>
              <a:gd name="connsiteX56" fmla="*/ 1110735 w 1320378"/>
              <a:gd name="connsiteY56" fmla="*/ 22302 h 1489803"/>
              <a:gd name="connsiteX57" fmla="*/ 49138 w 1320378"/>
              <a:gd name="connsiteY57" fmla="*/ 0 h 148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320378" h="1489803">
                <a:moveTo>
                  <a:pt x="49138" y="0"/>
                </a:moveTo>
                <a:lnTo>
                  <a:pt x="53599" y="35684"/>
                </a:lnTo>
                <a:cubicBezTo>
                  <a:pt x="69954" y="59473"/>
                  <a:pt x="92685" y="79963"/>
                  <a:pt x="102665" y="107052"/>
                </a:cubicBezTo>
                <a:cubicBezTo>
                  <a:pt x="123425" y="163399"/>
                  <a:pt x="116097" y="204564"/>
                  <a:pt x="111586" y="258708"/>
                </a:cubicBezTo>
                <a:cubicBezTo>
                  <a:pt x="118434" y="327197"/>
                  <a:pt x="117739" y="282754"/>
                  <a:pt x="107125" y="361300"/>
                </a:cubicBezTo>
                <a:cubicBezTo>
                  <a:pt x="102309" y="396937"/>
                  <a:pt x="104077" y="433906"/>
                  <a:pt x="93744" y="468351"/>
                </a:cubicBezTo>
                <a:cubicBezTo>
                  <a:pt x="90119" y="480435"/>
                  <a:pt x="74128" y="484718"/>
                  <a:pt x="66981" y="495114"/>
                </a:cubicBezTo>
                <a:cubicBezTo>
                  <a:pt x="29101" y="550211"/>
                  <a:pt x="58077" y="524819"/>
                  <a:pt x="31297" y="575403"/>
                </a:cubicBezTo>
                <a:cubicBezTo>
                  <a:pt x="23772" y="589616"/>
                  <a:pt x="13455" y="602166"/>
                  <a:pt x="4534" y="615547"/>
                </a:cubicBezTo>
                <a:cubicBezTo>
                  <a:pt x="3047" y="622981"/>
                  <a:pt x="-557" y="630295"/>
                  <a:pt x="73" y="637850"/>
                </a:cubicBezTo>
                <a:cubicBezTo>
                  <a:pt x="1755" y="658032"/>
                  <a:pt x="11131" y="675312"/>
                  <a:pt x="22376" y="691376"/>
                </a:cubicBezTo>
                <a:cubicBezTo>
                  <a:pt x="27836" y="699175"/>
                  <a:pt x="33486" y="706946"/>
                  <a:pt x="40218" y="713678"/>
                </a:cubicBezTo>
                <a:cubicBezTo>
                  <a:pt x="45475" y="718935"/>
                  <a:pt x="52113" y="722599"/>
                  <a:pt x="58060" y="727060"/>
                </a:cubicBezTo>
                <a:cubicBezTo>
                  <a:pt x="60579" y="731258"/>
                  <a:pt x="75902" y="753143"/>
                  <a:pt x="75902" y="762743"/>
                </a:cubicBezTo>
                <a:cubicBezTo>
                  <a:pt x="75902" y="771787"/>
                  <a:pt x="73635" y="780732"/>
                  <a:pt x="71441" y="789506"/>
                </a:cubicBezTo>
                <a:cubicBezTo>
                  <a:pt x="67623" y="804777"/>
                  <a:pt x="59511" y="823792"/>
                  <a:pt x="53599" y="838572"/>
                </a:cubicBezTo>
                <a:cubicBezTo>
                  <a:pt x="55086" y="843032"/>
                  <a:pt x="56208" y="847632"/>
                  <a:pt x="58060" y="851953"/>
                </a:cubicBezTo>
                <a:cubicBezTo>
                  <a:pt x="60679" y="858065"/>
                  <a:pt x="65368" y="863344"/>
                  <a:pt x="66981" y="869795"/>
                </a:cubicBezTo>
                <a:cubicBezTo>
                  <a:pt x="69888" y="881424"/>
                  <a:pt x="63225" y="896750"/>
                  <a:pt x="71441" y="905479"/>
                </a:cubicBezTo>
                <a:cubicBezTo>
                  <a:pt x="89267" y="924419"/>
                  <a:pt x="115613" y="932992"/>
                  <a:pt x="138349" y="945623"/>
                </a:cubicBezTo>
                <a:cubicBezTo>
                  <a:pt x="155786" y="955310"/>
                  <a:pt x="172768" y="966654"/>
                  <a:pt x="191874" y="972386"/>
                </a:cubicBezTo>
                <a:cubicBezTo>
                  <a:pt x="244148" y="988069"/>
                  <a:pt x="222066" y="980003"/>
                  <a:pt x="258782" y="994689"/>
                </a:cubicBezTo>
                <a:cubicBezTo>
                  <a:pt x="263034" y="1020203"/>
                  <a:pt x="267703" y="1044128"/>
                  <a:pt x="267703" y="1070517"/>
                </a:cubicBezTo>
                <a:cubicBezTo>
                  <a:pt x="267703" y="1101776"/>
                  <a:pt x="265735" y="1133028"/>
                  <a:pt x="263242" y="1164187"/>
                </a:cubicBezTo>
                <a:cubicBezTo>
                  <a:pt x="262235" y="1176779"/>
                  <a:pt x="256087" y="1192237"/>
                  <a:pt x="245400" y="1199871"/>
                </a:cubicBezTo>
                <a:cubicBezTo>
                  <a:pt x="240411" y="1203434"/>
                  <a:pt x="233505" y="1202845"/>
                  <a:pt x="227558" y="1204332"/>
                </a:cubicBezTo>
                <a:cubicBezTo>
                  <a:pt x="285601" y="1243027"/>
                  <a:pt x="218453" y="1201653"/>
                  <a:pt x="321229" y="1244476"/>
                </a:cubicBezTo>
                <a:cubicBezTo>
                  <a:pt x="335359" y="1250364"/>
                  <a:pt x="348336" y="1258756"/>
                  <a:pt x="361373" y="1266779"/>
                </a:cubicBezTo>
                <a:cubicBezTo>
                  <a:pt x="393721" y="1286686"/>
                  <a:pt x="366714" y="1279786"/>
                  <a:pt x="414899" y="1302462"/>
                </a:cubicBezTo>
                <a:cubicBezTo>
                  <a:pt x="427662" y="1308468"/>
                  <a:pt x="441562" y="1311696"/>
                  <a:pt x="455043" y="1315844"/>
                </a:cubicBezTo>
                <a:cubicBezTo>
                  <a:pt x="460902" y="1317647"/>
                  <a:pt x="428280" y="1309896"/>
                  <a:pt x="472885" y="1320304"/>
                </a:cubicBezTo>
                <a:cubicBezTo>
                  <a:pt x="517490" y="1330712"/>
                  <a:pt x="649825" y="1375124"/>
                  <a:pt x="722672" y="1378291"/>
                </a:cubicBezTo>
                <a:cubicBezTo>
                  <a:pt x="785119" y="1372344"/>
                  <a:pt x="860204" y="1426613"/>
                  <a:pt x="910013" y="1445198"/>
                </a:cubicBezTo>
                <a:cubicBezTo>
                  <a:pt x="959822" y="1463783"/>
                  <a:pt x="991045" y="1472705"/>
                  <a:pt x="1021525" y="1489803"/>
                </a:cubicBezTo>
                <a:cubicBezTo>
                  <a:pt x="1045314" y="1480882"/>
                  <a:pt x="1068643" y="1470618"/>
                  <a:pt x="1092893" y="1463040"/>
                </a:cubicBezTo>
                <a:cubicBezTo>
                  <a:pt x="1116298" y="1455726"/>
                  <a:pt x="1164261" y="1445198"/>
                  <a:pt x="1164261" y="1445198"/>
                </a:cubicBezTo>
                <a:cubicBezTo>
                  <a:pt x="1243283" y="1366176"/>
                  <a:pt x="1203280" y="1383073"/>
                  <a:pt x="1266852" y="1364909"/>
                </a:cubicBezTo>
                <a:cubicBezTo>
                  <a:pt x="1274358" y="1331131"/>
                  <a:pt x="1281759" y="1301996"/>
                  <a:pt x="1284694" y="1266779"/>
                </a:cubicBezTo>
                <a:cubicBezTo>
                  <a:pt x="1289023" y="1214835"/>
                  <a:pt x="1287343" y="1162407"/>
                  <a:pt x="1293615" y="1110662"/>
                </a:cubicBezTo>
                <a:cubicBezTo>
                  <a:pt x="1299264" y="1064056"/>
                  <a:pt x="1320378" y="972386"/>
                  <a:pt x="1320378" y="972386"/>
                </a:cubicBezTo>
                <a:cubicBezTo>
                  <a:pt x="1318891" y="941163"/>
                  <a:pt x="1318625" y="909857"/>
                  <a:pt x="1315917" y="878716"/>
                </a:cubicBezTo>
                <a:cubicBezTo>
                  <a:pt x="1312674" y="841419"/>
                  <a:pt x="1305498" y="804524"/>
                  <a:pt x="1302536" y="767204"/>
                </a:cubicBezTo>
                <a:cubicBezTo>
                  <a:pt x="1298060" y="710803"/>
                  <a:pt x="1305889" y="652936"/>
                  <a:pt x="1293615" y="597705"/>
                </a:cubicBezTo>
                <a:cubicBezTo>
                  <a:pt x="1274087" y="509830"/>
                  <a:pt x="1299160" y="609611"/>
                  <a:pt x="1262391" y="508496"/>
                </a:cubicBezTo>
                <a:cubicBezTo>
                  <a:pt x="1253611" y="484350"/>
                  <a:pt x="1244652" y="440680"/>
                  <a:pt x="1240089" y="414825"/>
                </a:cubicBezTo>
                <a:cubicBezTo>
                  <a:pt x="1233924" y="379889"/>
                  <a:pt x="1230483" y="328112"/>
                  <a:pt x="1226708" y="298853"/>
                </a:cubicBezTo>
                <a:cubicBezTo>
                  <a:pt x="1224393" y="280914"/>
                  <a:pt x="1220931" y="263140"/>
                  <a:pt x="1217787" y="245327"/>
                </a:cubicBezTo>
                <a:cubicBezTo>
                  <a:pt x="1216469" y="237861"/>
                  <a:pt x="1217008" y="229651"/>
                  <a:pt x="1213326" y="223024"/>
                </a:cubicBezTo>
                <a:cubicBezTo>
                  <a:pt x="1209241" y="215672"/>
                  <a:pt x="1201431" y="211129"/>
                  <a:pt x="1195484" y="205182"/>
                </a:cubicBezTo>
                <a:cubicBezTo>
                  <a:pt x="1193997" y="200722"/>
                  <a:pt x="1193357" y="195883"/>
                  <a:pt x="1191024" y="191801"/>
                </a:cubicBezTo>
                <a:cubicBezTo>
                  <a:pt x="1187336" y="185346"/>
                  <a:pt x="1181963" y="180008"/>
                  <a:pt x="1177642" y="173959"/>
                </a:cubicBezTo>
                <a:cubicBezTo>
                  <a:pt x="1174526" y="169597"/>
                  <a:pt x="1171695" y="165038"/>
                  <a:pt x="1168721" y="160578"/>
                </a:cubicBezTo>
                <a:cubicBezTo>
                  <a:pt x="1157369" y="126523"/>
                  <a:pt x="1156992" y="127040"/>
                  <a:pt x="1146419" y="84749"/>
                </a:cubicBezTo>
                <a:cubicBezTo>
                  <a:pt x="1143876" y="74578"/>
                  <a:pt x="1142593" y="59256"/>
                  <a:pt x="1137498" y="49065"/>
                </a:cubicBezTo>
                <a:cubicBezTo>
                  <a:pt x="1127752" y="29573"/>
                  <a:pt x="1128577" y="31675"/>
                  <a:pt x="1128577" y="40144"/>
                </a:cubicBezTo>
                <a:lnTo>
                  <a:pt x="1128577" y="40144"/>
                </a:lnTo>
                <a:lnTo>
                  <a:pt x="1110735" y="22302"/>
                </a:lnTo>
                <a:lnTo>
                  <a:pt x="49138" y="0"/>
                </a:lnTo>
                <a:close/>
              </a:path>
            </a:pathLst>
          </a:cu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a:extLst>
              <a:ext uri="{FF2B5EF4-FFF2-40B4-BE49-F238E27FC236}">
                <a16:creationId xmlns:a16="http://schemas.microsoft.com/office/drawing/2014/main" id="{D03C0A36-41E4-434D-845A-A4183BD8F2B8}"/>
              </a:ext>
            </a:extLst>
          </p:cNvPr>
          <p:cNvSpPr/>
          <p:nvPr/>
        </p:nvSpPr>
        <p:spPr>
          <a:xfrm>
            <a:off x="6113840" y="918860"/>
            <a:ext cx="215590" cy="785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a:extLst>
              <a:ext uri="{FF2B5EF4-FFF2-40B4-BE49-F238E27FC236}">
                <a16:creationId xmlns:a16="http://schemas.microsoft.com/office/drawing/2014/main" id="{E9B82E68-921B-4E52-BB79-20AF99083153}"/>
              </a:ext>
            </a:extLst>
          </p:cNvPr>
          <p:cNvSpPr/>
          <p:nvPr/>
        </p:nvSpPr>
        <p:spPr>
          <a:xfrm>
            <a:off x="8063819" y="918860"/>
            <a:ext cx="215590" cy="785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AE8F9956-7DF9-4132-BA95-34D26436EAA1}"/>
              </a:ext>
            </a:extLst>
          </p:cNvPr>
          <p:cNvSpPr/>
          <p:nvPr/>
        </p:nvSpPr>
        <p:spPr>
          <a:xfrm>
            <a:off x="6690732" y="918859"/>
            <a:ext cx="1361758" cy="1115123"/>
          </a:xfrm>
          <a:prstGeom prst="rect">
            <a:avLst/>
          </a:prstGeom>
          <a:solidFill>
            <a:srgbClr val="DAE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a:extLst>
              <a:ext uri="{FF2B5EF4-FFF2-40B4-BE49-F238E27FC236}">
                <a16:creationId xmlns:a16="http://schemas.microsoft.com/office/drawing/2014/main" id="{7C6F127E-776B-43EB-A9F6-277386268878}"/>
              </a:ext>
            </a:extLst>
          </p:cNvPr>
          <p:cNvSpPr/>
          <p:nvPr/>
        </p:nvSpPr>
        <p:spPr>
          <a:xfrm>
            <a:off x="6329047" y="932241"/>
            <a:ext cx="1400868" cy="869795"/>
          </a:xfrm>
          <a:prstGeom prst="rect">
            <a:avLst/>
          </a:prstGeom>
          <a:solidFill>
            <a:srgbClr val="DAE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DE6715AD-3708-44F3-8564-A4C46065FF7B}"/>
              </a:ext>
            </a:extLst>
          </p:cNvPr>
          <p:cNvPicPr>
            <a:picLocks noChangeAspect="1"/>
          </p:cNvPicPr>
          <p:nvPr/>
        </p:nvPicPr>
        <p:blipFill>
          <a:blip r:embed="rId3"/>
          <a:stretch>
            <a:fillRect/>
          </a:stretch>
        </p:blipFill>
        <p:spPr>
          <a:xfrm>
            <a:off x="5927987" y="2837986"/>
            <a:ext cx="1164187" cy="1358218"/>
          </a:xfrm>
          <a:prstGeom prst="rect">
            <a:avLst/>
          </a:prstGeom>
        </p:spPr>
      </p:pic>
      <p:sp>
        <p:nvSpPr>
          <p:cNvPr id="10" name="Obdélník 9">
            <a:extLst>
              <a:ext uri="{FF2B5EF4-FFF2-40B4-BE49-F238E27FC236}">
                <a16:creationId xmlns:a16="http://schemas.microsoft.com/office/drawing/2014/main" id="{8139110D-92C9-465A-9EE2-DCBEF29129E4}"/>
              </a:ext>
            </a:extLst>
          </p:cNvPr>
          <p:cNvSpPr/>
          <p:nvPr/>
        </p:nvSpPr>
        <p:spPr>
          <a:xfrm>
            <a:off x="8879147" y="3050971"/>
            <a:ext cx="1843865" cy="1637002"/>
          </a:xfrm>
          <a:prstGeom prst="rect">
            <a:avLst/>
          </a:prstGeom>
          <a:solidFill>
            <a:srgbClr val="CAD0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Přímá spojnice 10">
            <a:extLst>
              <a:ext uri="{FF2B5EF4-FFF2-40B4-BE49-F238E27FC236}">
                <a16:creationId xmlns:a16="http://schemas.microsoft.com/office/drawing/2014/main" id="{21971C22-40ED-41A8-B5BE-9712DA91A8AF}"/>
              </a:ext>
            </a:extLst>
          </p:cNvPr>
          <p:cNvCxnSpPr>
            <a:cxnSpLocks/>
          </p:cNvCxnSpPr>
          <p:nvPr/>
        </p:nvCxnSpPr>
        <p:spPr>
          <a:xfrm>
            <a:off x="8052490" y="165038"/>
            <a:ext cx="0" cy="1583473"/>
          </a:xfrm>
          <a:prstGeom prst="line">
            <a:avLst/>
          </a:prstGeom>
          <a:ln w="28575">
            <a:solidFill>
              <a:srgbClr val="3D4AA7"/>
            </a:solidFill>
          </a:ln>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4F170B02-1C4B-4D03-BE97-220B0EF5610B}"/>
              </a:ext>
            </a:extLst>
          </p:cNvPr>
          <p:cNvCxnSpPr>
            <a:cxnSpLocks/>
          </p:cNvCxnSpPr>
          <p:nvPr/>
        </p:nvCxnSpPr>
        <p:spPr>
          <a:xfrm flipH="1">
            <a:off x="6337967" y="165037"/>
            <a:ext cx="11327" cy="1623617"/>
          </a:xfrm>
          <a:prstGeom prst="line">
            <a:avLst/>
          </a:prstGeom>
          <a:ln w="28575">
            <a:solidFill>
              <a:srgbClr val="3D4AA7"/>
            </a:solidFill>
          </a:ln>
        </p:spPr>
        <p:style>
          <a:lnRef idx="1">
            <a:schemeClr val="accent1"/>
          </a:lnRef>
          <a:fillRef idx="0">
            <a:schemeClr val="accent1"/>
          </a:fillRef>
          <a:effectRef idx="0">
            <a:schemeClr val="accent1"/>
          </a:effectRef>
          <a:fontRef idx="minor">
            <a:schemeClr val="tx1"/>
          </a:fontRef>
        </p:style>
      </p:cxnSp>
      <p:pic>
        <p:nvPicPr>
          <p:cNvPr id="16" name="Obrázek 15">
            <a:extLst>
              <a:ext uri="{FF2B5EF4-FFF2-40B4-BE49-F238E27FC236}">
                <a16:creationId xmlns:a16="http://schemas.microsoft.com/office/drawing/2014/main" id="{019CA823-3FF1-4E0F-B746-0BF434069083}"/>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8700902" flipH="1">
            <a:off x="9056949" y="2927786"/>
            <a:ext cx="2375711" cy="1883371"/>
          </a:xfrm>
          <a:prstGeom prst="rect">
            <a:avLst/>
          </a:prstGeom>
        </p:spPr>
      </p:pic>
      <p:sp>
        <p:nvSpPr>
          <p:cNvPr id="15" name="Obdélník 14">
            <a:extLst>
              <a:ext uri="{FF2B5EF4-FFF2-40B4-BE49-F238E27FC236}">
                <a16:creationId xmlns:a16="http://schemas.microsoft.com/office/drawing/2014/main" id="{98F4067A-5110-4AD4-A71F-DF0A9D592DB8}"/>
              </a:ext>
            </a:extLst>
          </p:cNvPr>
          <p:cNvSpPr/>
          <p:nvPr/>
        </p:nvSpPr>
        <p:spPr>
          <a:xfrm>
            <a:off x="7837084" y="104633"/>
            <a:ext cx="4461484" cy="4645787"/>
          </a:xfrm>
          <a:prstGeom prst="rect">
            <a:avLst/>
          </a:prstGeom>
          <a:solidFill>
            <a:srgbClr val="DAE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Skupina 17">
            <a:extLst>
              <a:ext uri="{FF2B5EF4-FFF2-40B4-BE49-F238E27FC236}">
                <a16:creationId xmlns:a16="http://schemas.microsoft.com/office/drawing/2014/main" id="{CB62DAA2-7C47-4131-816D-4F7EA90940DD}"/>
              </a:ext>
            </a:extLst>
          </p:cNvPr>
          <p:cNvGrpSpPr/>
          <p:nvPr/>
        </p:nvGrpSpPr>
        <p:grpSpPr>
          <a:xfrm>
            <a:off x="-101841" y="104633"/>
            <a:ext cx="7976176" cy="4387078"/>
            <a:chOff x="-101841" y="104633"/>
            <a:chExt cx="7976176" cy="4387078"/>
          </a:xfrm>
        </p:grpSpPr>
        <p:sp>
          <p:nvSpPr>
            <p:cNvPr id="19" name="Obdélník 18">
              <a:extLst>
                <a:ext uri="{FF2B5EF4-FFF2-40B4-BE49-F238E27FC236}">
                  <a16:creationId xmlns:a16="http://schemas.microsoft.com/office/drawing/2014/main" id="{92A06084-E935-4866-B41B-7508635B24D1}"/>
                </a:ext>
              </a:extLst>
            </p:cNvPr>
            <p:cNvSpPr/>
            <p:nvPr/>
          </p:nvSpPr>
          <p:spPr>
            <a:xfrm>
              <a:off x="-101841" y="2628341"/>
              <a:ext cx="7336752" cy="1863370"/>
            </a:xfrm>
            <a:prstGeom prst="rect">
              <a:avLst/>
            </a:prstGeom>
            <a:solidFill>
              <a:srgbClr val="DAE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D2A05CF1-F7A9-4B36-97CC-620E0682CEFD}"/>
                </a:ext>
              </a:extLst>
            </p:cNvPr>
            <p:cNvSpPr/>
            <p:nvPr/>
          </p:nvSpPr>
          <p:spPr>
            <a:xfrm>
              <a:off x="2557452" y="104633"/>
              <a:ext cx="3990543" cy="2786320"/>
            </a:xfrm>
            <a:prstGeom prst="rect">
              <a:avLst/>
            </a:prstGeom>
            <a:solidFill>
              <a:srgbClr val="DAE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bdélník 20">
              <a:extLst>
                <a:ext uri="{FF2B5EF4-FFF2-40B4-BE49-F238E27FC236}">
                  <a16:creationId xmlns:a16="http://schemas.microsoft.com/office/drawing/2014/main" id="{EC03C85B-93B0-4763-8B7E-2D4FD601EB53}"/>
                </a:ext>
              </a:extLst>
            </p:cNvPr>
            <p:cNvSpPr/>
            <p:nvPr/>
          </p:nvSpPr>
          <p:spPr>
            <a:xfrm>
              <a:off x="4281986" y="1595738"/>
              <a:ext cx="3592349" cy="2125422"/>
            </a:xfrm>
            <a:prstGeom prst="rect">
              <a:avLst/>
            </a:prstGeom>
            <a:solidFill>
              <a:srgbClr val="DAE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Obdélník 21">
            <a:extLst>
              <a:ext uri="{FF2B5EF4-FFF2-40B4-BE49-F238E27FC236}">
                <a16:creationId xmlns:a16="http://schemas.microsoft.com/office/drawing/2014/main" id="{B45F6F9C-DC01-4FA4-B10E-5D7243A89654}"/>
              </a:ext>
            </a:extLst>
          </p:cNvPr>
          <p:cNvSpPr/>
          <p:nvPr/>
        </p:nvSpPr>
        <p:spPr>
          <a:xfrm>
            <a:off x="6547995" y="0"/>
            <a:ext cx="1385800" cy="958447"/>
          </a:xfrm>
          <a:prstGeom prst="rect">
            <a:avLst/>
          </a:prstGeom>
          <a:solidFill>
            <a:srgbClr val="DAE2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Obrázek 16">
            <a:extLst>
              <a:ext uri="{FF2B5EF4-FFF2-40B4-BE49-F238E27FC236}">
                <a16:creationId xmlns:a16="http://schemas.microsoft.com/office/drawing/2014/main" id="{50F13A7F-8ADE-4B22-B950-7C12843B1D26}"/>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10475151" flipH="1">
            <a:off x="6077758" y="905434"/>
            <a:ext cx="2484835" cy="987320"/>
          </a:xfrm>
          <a:prstGeom prst="rect">
            <a:avLst/>
          </a:prstGeom>
        </p:spPr>
      </p:pic>
      <p:cxnSp>
        <p:nvCxnSpPr>
          <p:cNvPr id="24" name="Přímá spojnice 23">
            <a:extLst>
              <a:ext uri="{FF2B5EF4-FFF2-40B4-BE49-F238E27FC236}">
                <a16:creationId xmlns:a16="http://schemas.microsoft.com/office/drawing/2014/main" id="{5230744B-C0CE-42AD-905C-31D40EC19D95}"/>
              </a:ext>
            </a:extLst>
          </p:cNvPr>
          <p:cNvCxnSpPr/>
          <p:nvPr/>
        </p:nvCxnSpPr>
        <p:spPr>
          <a:xfrm>
            <a:off x="6646127" y="4719196"/>
            <a:ext cx="5539643" cy="31224"/>
          </a:xfrm>
          <a:prstGeom prst="line">
            <a:avLst/>
          </a:prstGeom>
          <a:ln w="28575">
            <a:solidFill>
              <a:srgbClr val="424E7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097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2"/>
                                        </p:tgtEl>
                                      </p:cBhvr>
                                    </p:animEffect>
                                    <p:set>
                                      <p:cBhvr>
                                        <p:cTn id="17" dur="1" fill="hold">
                                          <p:stCondLst>
                                            <p:cond delay="499"/>
                                          </p:stCondLst>
                                        </p:cTn>
                                        <p:tgtEl>
                                          <p:spTgt spid="2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Obrázek 49" descr="Obsah obrázku text, osoba, interiér, elektronika&#10;&#10;Popis byl vytvořen automaticky">
            <a:extLst>
              <a:ext uri="{FF2B5EF4-FFF2-40B4-BE49-F238E27FC236}">
                <a16:creationId xmlns:a16="http://schemas.microsoft.com/office/drawing/2014/main" id="{CCDB0657-36C4-4C9F-8352-D2062406E0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0002" y="4279073"/>
            <a:ext cx="2486488" cy="2382237"/>
          </a:xfrm>
          <a:prstGeom prst="rect">
            <a:avLst/>
          </a:prstGeom>
          <a:ln w="19050">
            <a:solidFill>
              <a:schemeClr val="tx1"/>
            </a:solidFill>
          </a:ln>
        </p:spPr>
      </p:pic>
      <p:pic>
        <p:nvPicPr>
          <p:cNvPr id="15" name="Obrázek 14" descr="Obsah obrázku hračka, LEGO, interiér, zdobené&#10;&#10;Popis byl vytvořen automaticky">
            <a:extLst>
              <a:ext uri="{FF2B5EF4-FFF2-40B4-BE49-F238E27FC236}">
                <a16:creationId xmlns:a16="http://schemas.microsoft.com/office/drawing/2014/main" id="{19D2DC0F-075B-46E2-8142-20DDF29AA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8300" y="1471413"/>
            <a:ext cx="4968597" cy="3331225"/>
          </a:xfrm>
          <a:prstGeom prst="rect">
            <a:avLst/>
          </a:prstGeom>
        </p:spPr>
      </p:pic>
      <p:pic>
        <p:nvPicPr>
          <p:cNvPr id="8" name="Obrázek 7" descr="Obsah obrázku text, počítač, stůl&#10;&#10;Popis byl vytvořen automaticky">
            <a:extLst>
              <a:ext uri="{FF2B5EF4-FFF2-40B4-BE49-F238E27FC236}">
                <a16:creationId xmlns:a16="http://schemas.microsoft.com/office/drawing/2014/main" id="{6CD51868-D2E0-4557-9D12-C34EAC7865B5}"/>
              </a:ext>
            </a:extLst>
          </p:cNvPr>
          <p:cNvPicPr>
            <a:picLocks noChangeAspect="1"/>
          </p:cNvPicPr>
          <p:nvPr/>
        </p:nvPicPr>
        <p:blipFill rotWithShape="1">
          <a:blip r:embed="rId4">
            <a:extLst>
              <a:ext uri="{28A0092B-C50C-407E-A947-70E740481C1C}">
                <a14:useLocalDpi xmlns:a14="http://schemas.microsoft.com/office/drawing/2010/main" val="0"/>
              </a:ext>
            </a:extLst>
          </a:blip>
          <a:srcRect l="24259" t="22379" b="24931"/>
          <a:stretch/>
        </p:blipFill>
        <p:spPr>
          <a:xfrm>
            <a:off x="63660" y="3243718"/>
            <a:ext cx="1659945" cy="1558920"/>
          </a:xfrm>
          <a:prstGeom prst="rect">
            <a:avLst/>
          </a:prstGeom>
        </p:spPr>
      </p:pic>
      <p:pic>
        <p:nvPicPr>
          <p:cNvPr id="2" name="Obrázek 1">
            <a:extLst>
              <a:ext uri="{FF2B5EF4-FFF2-40B4-BE49-F238E27FC236}">
                <a16:creationId xmlns:a16="http://schemas.microsoft.com/office/drawing/2014/main" id="{E7BDFFF7-B376-4973-BCAD-95E365935B3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0093" y="5025852"/>
            <a:ext cx="1260474" cy="1584287"/>
          </a:xfrm>
          <a:prstGeom prst="rect">
            <a:avLst/>
          </a:prstGeom>
        </p:spPr>
      </p:pic>
      <p:sp>
        <p:nvSpPr>
          <p:cNvPr id="3" name="TextovéPole 2">
            <a:extLst>
              <a:ext uri="{FF2B5EF4-FFF2-40B4-BE49-F238E27FC236}">
                <a16:creationId xmlns:a16="http://schemas.microsoft.com/office/drawing/2014/main" id="{4809B962-2368-45B6-B274-9208311458EC}"/>
              </a:ext>
            </a:extLst>
          </p:cNvPr>
          <p:cNvSpPr txBox="1"/>
          <p:nvPr/>
        </p:nvSpPr>
        <p:spPr>
          <a:xfrm>
            <a:off x="0" y="6441338"/>
            <a:ext cx="2033827" cy="461665"/>
          </a:xfrm>
          <a:prstGeom prst="rect">
            <a:avLst/>
          </a:prstGeom>
          <a:noFill/>
        </p:spPr>
        <p:txBody>
          <a:bodyPr wrap="none" rtlCol="0">
            <a:spAutoFit/>
          </a:bodyPr>
          <a:lstStyle/>
          <a:p>
            <a:r>
              <a:rPr lang="cs-CZ" sz="2400" dirty="0"/>
              <a:t>Tvůrce modelů</a:t>
            </a:r>
            <a:endParaRPr lang="en-US" sz="2400" dirty="0"/>
          </a:p>
        </p:txBody>
      </p:sp>
      <p:pic>
        <p:nvPicPr>
          <p:cNvPr id="4" name="Obrázek 3">
            <a:extLst>
              <a:ext uri="{FF2B5EF4-FFF2-40B4-BE49-F238E27FC236}">
                <a16:creationId xmlns:a16="http://schemas.microsoft.com/office/drawing/2014/main" id="{CF735C19-813C-4B80-A0B6-2D2AA2E20C0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7785" y="1771492"/>
            <a:ext cx="1527329" cy="1244393"/>
          </a:xfrm>
          <a:prstGeom prst="rect">
            <a:avLst/>
          </a:prstGeom>
        </p:spPr>
      </p:pic>
      <p:sp>
        <p:nvSpPr>
          <p:cNvPr id="5" name="TextovéPole 4">
            <a:extLst>
              <a:ext uri="{FF2B5EF4-FFF2-40B4-BE49-F238E27FC236}">
                <a16:creationId xmlns:a16="http://schemas.microsoft.com/office/drawing/2014/main" id="{AFA46497-F10F-44C9-AA4C-F5483192AAB1}"/>
              </a:ext>
            </a:extLst>
          </p:cNvPr>
          <p:cNvSpPr txBox="1"/>
          <p:nvPr/>
        </p:nvSpPr>
        <p:spPr>
          <a:xfrm>
            <a:off x="35155" y="2890573"/>
            <a:ext cx="1248803" cy="461665"/>
          </a:xfrm>
          <a:prstGeom prst="rect">
            <a:avLst/>
          </a:prstGeom>
          <a:noFill/>
        </p:spPr>
        <p:txBody>
          <a:bodyPr wrap="none" rtlCol="0">
            <a:spAutoFit/>
          </a:bodyPr>
          <a:lstStyle/>
          <a:p>
            <a:r>
              <a:rPr lang="cs-CZ" sz="2400" dirty="0"/>
              <a:t>Pedagog</a:t>
            </a:r>
            <a:endParaRPr lang="en-US" sz="2800" dirty="0"/>
          </a:p>
        </p:txBody>
      </p:sp>
      <p:pic>
        <p:nvPicPr>
          <p:cNvPr id="6" name="Obrázek 5">
            <a:extLst>
              <a:ext uri="{FF2B5EF4-FFF2-40B4-BE49-F238E27FC236}">
                <a16:creationId xmlns:a16="http://schemas.microsoft.com/office/drawing/2014/main" id="{5CC325A1-8CC1-432E-886D-DB64906E0756}"/>
              </a:ext>
            </a:extLst>
          </p:cNvPr>
          <p:cNvPicPr>
            <a:picLocks noChangeAspect="1"/>
          </p:cNvPicPr>
          <p:nvPr/>
        </p:nvPicPr>
        <p:blipFill>
          <a:blip r:embed="rId7">
            <a:clrChange>
              <a:clrFrom>
                <a:srgbClr val="FFFFFF"/>
              </a:clrFrom>
              <a:clrTo>
                <a:srgbClr val="FFFFFF">
                  <a:alpha val="0"/>
                </a:srgbClr>
              </a:clrTo>
            </a:clrChange>
          </a:blip>
          <a:stretch>
            <a:fillRect/>
          </a:stretch>
        </p:blipFill>
        <p:spPr>
          <a:xfrm flipH="1">
            <a:off x="136127" y="-46851"/>
            <a:ext cx="821972" cy="1575813"/>
          </a:xfrm>
          <a:prstGeom prst="rect">
            <a:avLst/>
          </a:prstGeom>
        </p:spPr>
      </p:pic>
      <p:sp>
        <p:nvSpPr>
          <p:cNvPr id="19" name="TextovéPole 18">
            <a:extLst>
              <a:ext uri="{FF2B5EF4-FFF2-40B4-BE49-F238E27FC236}">
                <a16:creationId xmlns:a16="http://schemas.microsoft.com/office/drawing/2014/main" id="{3C15A466-4220-4D00-9B28-288A09E8B0A7}"/>
              </a:ext>
            </a:extLst>
          </p:cNvPr>
          <p:cNvSpPr txBox="1"/>
          <p:nvPr/>
        </p:nvSpPr>
        <p:spPr>
          <a:xfrm>
            <a:off x="-46922" y="1405107"/>
            <a:ext cx="1359411" cy="461665"/>
          </a:xfrm>
          <a:prstGeom prst="rect">
            <a:avLst/>
          </a:prstGeom>
          <a:noFill/>
        </p:spPr>
        <p:txBody>
          <a:bodyPr wrap="none" rtlCol="0">
            <a:spAutoFit/>
          </a:bodyPr>
          <a:lstStyle/>
          <a:p>
            <a:r>
              <a:rPr lang="cs-CZ" sz="2400" dirty="0"/>
              <a:t>Výtvarník</a:t>
            </a:r>
            <a:endParaRPr lang="en-US" sz="2400" dirty="0"/>
          </a:p>
        </p:txBody>
      </p:sp>
      <p:pic>
        <p:nvPicPr>
          <p:cNvPr id="12" name="Obrázek 11">
            <a:extLst>
              <a:ext uri="{FF2B5EF4-FFF2-40B4-BE49-F238E27FC236}">
                <a16:creationId xmlns:a16="http://schemas.microsoft.com/office/drawing/2014/main" id="{837C842A-A032-42E8-9C63-3182E2F9B601}"/>
              </a:ext>
            </a:extLst>
          </p:cNvPr>
          <p:cNvPicPr>
            <a:picLocks noChangeAspect="1"/>
          </p:cNvPicPr>
          <p:nvPr/>
        </p:nvPicPr>
        <p:blipFill>
          <a:blip r:embed="rId8"/>
          <a:stretch>
            <a:fillRect/>
          </a:stretch>
        </p:blipFill>
        <p:spPr>
          <a:xfrm>
            <a:off x="1249251" y="5538193"/>
            <a:ext cx="869904" cy="845076"/>
          </a:xfrm>
          <a:prstGeom prst="rect">
            <a:avLst/>
          </a:prstGeom>
        </p:spPr>
      </p:pic>
      <p:sp>
        <p:nvSpPr>
          <p:cNvPr id="30" name="Šipka: doprava 29">
            <a:extLst>
              <a:ext uri="{FF2B5EF4-FFF2-40B4-BE49-F238E27FC236}">
                <a16:creationId xmlns:a16="http://schemas.microsoft.com/office/drawing/2014/main" id="{7907C3AC-F83F-44B3-B90D-FD41C99BFCBB}"/>
              </a:ext>
            </a:extLst>
          </p:cNvPr>
          <p:cNvSpPr/>
          <p:nvPr/>
        </p:nvSpPr>
        <p:spPr>
          <a:xfrm rot="5400000">
            <a:off x="10096572" y="3383707"/>
            <a:ext cx="1680599" cy="587655"/>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cs-CZ" dirty="0"/>
          </a:p>
        </p:txBody>
      </p:sp>
      <p:pic>
        <p:nvPicPr>
          <p:cNvPr id="11" name="Obrázek 10">
            <a:extLst>
              <a:ext uri="{FF2B5EF4-FFF2-40B4-BE49-F238E27FC236}">
                <a16:creationId xmlns:a16="http://schemas.microsoft.com/office/drawing/2014/main" id="{B377A2A7-1F2C-40C2-98E9-641E4661BCA1}"/>
              </a:ext>
            </a:extLst>
          </p:cNvPr>
          <p:cNvPicPr>
            <a:picLocks noChangeAspect="1"/>
          </p:cNvPicPr>
          <p:nvPr/>
        </p:nvPicPr>
        <p:blipFill>
          <a:blip r:embed="rId9"/>
          <a:stretch>
            <a:fillRect/>
          </a:stretch>
        </p:blipFill>
        <p:spPr>
          <a:xfrm>
            <a:off x="1125637" y="391291"/>
            <a:ext cx="980192" cy="900778"/>
          </a:xfrm>
          <a:prstGeom prst="rect">
            <a:avLst/>
          </a:prstGeom>
        </p:spPr>
      </p:pic>
      <p:sp>
        <p:nvSpPr>
          <p:cNvPr id="34" name="Vývojový diagram: dokument 33">
            <a:extLst>
              <a:ext uri="{FF2B5EF4-FFF2-40B4-BE49-F238E27FC236}">
                <a16:creationId xmlns:a16="http://schemas.microsoft.com/office/drawing/2014/main" id="{CD7BB6E5-7E4F-4F36-B0B6-0F58B5EED595}"/>
              </a:ext>
            </a:extLst>
          </p:cNvPr>
          <p:cNvSpPr/>
          <p:nvPr/>
        </p:nvSpPr>
        <p:spPr>
          <a:xfrm>
            <a:off x="10056445" y="1975109"/>
            <a:ext cx="2000149" cy="1724252"/>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b="1" dirty="0">
                <a:solidFill>
                  <a:schemeClr val="tx1"/>
                </a:solidFill>
              </a:rPr>
              <a:t>Webová simulační aplikace:</a:t>
            </a:r>
          </a:p>
          <a:p>
            <a:r>
              <a:rPr lang="cs-CZ" dirty="0">
                <a:solidFill>
                  <a:schemeClr val="tx1"/>
                </a:solidFill>
              </a:rPr>
              <a:t>HTML 5</a:t>
            </a:r>
          </a:p>
          <a:p>
            <a:r>
              <a:rPr lang="cs-CZ" dirty="0">
                <a:solidFill>
                  <a:schemeClr val="tx1"/>
                </a:solidFill>
              </a:rPr>
              <a:t>JavaScript</a:t>
            </a:r>
          </a:p>
          <a:p>
            <a:r>
              <a:rPr lang="cs-CZ" dirty="0" err="1">
                <a:solidFill>
                  <a:schemeClr val="tx1"/>
                </a:solidFill>
              </a:rPr>
              <a:t>WebAssembly</a:t>
            </a:r>
            <a:endParaRPr lang="en-US" dirty="0">
              <a:solidFill>
                <a:schemeClr val="tx1"/>
              </a:solidFill>
            </a:endParaRPr>
          </a:p>
        </p:txBody>
      </p:sp>
      <p:sp>
        <p:nvSpPr>
          <p:cNvPr id="41" name="TextovéPole 40">
            <a:extLst>
              <a:ext uri="{FF2B5EF4-FFF2-40B4-BE49-F238E27FC236}">
                <a16:creationId xmlns:a16="http://schemas.microsoft.com/office/drawing/2014/main" id="{AE5DC90D-242B-4F8F-9239-9FFB6D47ED9F}"/>
              </a:ext>
            </a:extLst>
          </p:cNvPr>
          <p:cNvSpPr txBox="1"/>
          <p:nvPr/>
        </p:nvSpPr>
        <p:spPr>
          <a:xfrm>
            <a:off x="39231" y="4674177"/>
            <a:ext cx="1759328" cy="461665"/>
          </a:xfrm>
          <a:prstGeom prst="rect">
            <a:avLst/>
          </a:prstGeom>
          <a:noFill/>
        </p:spPr>
        <p:txBody>
          <a:bodyPr wrap="none" rtlCol="0">
            <a:spAutoFit/>
          </a:bodyPr>
          <a:lstStyle/>
          <a:p>
            <a:r>
              <a:rPr lang="cs-CZ" sz="2400" dirty="0"/>
              <a:t>Programátor</a:t>
            </a:r>
            <a:endParaRPr lang="en-US" sz="2400" dirty="0"/>
          </a:p>
        </p:txBody>
      </p:sp>
      <p:sp>
        <p:nvSpPr>
          <p:cNvPr id="42" name="Vývojový diagram: dokument 41">
            <a:extLst>
              <a:ext uri="{FF2B5EF4-FFF2-40B4-BE49-F238E27FC236}">
                <a16:creationId xmlns:a16="http://schemas.microsoft.com/office/drawing/2014/main" id="{BA2E31EF-2DB7-4FBA-977E-6847F93DF553}"/>
              </a:ext>
            </a:extLst>
          </p:cNvPr>
          <p:cNvSpPr/>
          <p:nvPr/>
        </p:nvSpPr>
        <p:spPr>
          <a:xfrm>
            <a:off x="3118065" y="5251943"/>
            <a:ext cx="1323876" cy="1596792"/>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Zdrojový kód modelu v jazyce C </a:t>
            </a:r>
          </a:p>
          <a:p>
            <a:r>
              <a:rPr lang="cs-CZ" dirty="0">
                <a:solidFill>
                  <a:schemeClr val="tx1"/>
                </a:solidFill>
              </a:rPr>
              <a:t>dle normy </a:t>
            </a:r>
          </a:p>
          <a:p>
            <a:r>
              <a:rPr lang="cs-CZ" dirty="0">
                <a:solidFill>
                  <a:schemeClr val="tx1"/>
                </a:solidFill>
              </a:rPr>
              <a:t>FMI</a:t>
            </a:r>
            <a:endParaRPr lang="en-US" dirty="0">
              <a:solidFill>
                <a:schemeClr val="tx1"/>
              </a:solidFill>
            </a:endParaRPr>
          </a:p>
        </p:txBody>
      </p:sp>
      <p:sp>
        <p:nvSpPr>
          <p:cNvPr id="44" name="Vývojový diagram: dokument 43">
            <a:extLst>
              <a:ext uri="{FF2B5EF4-FFF2-40B4-BE49-F238E27FC236}">
                <a16:creationId xmlns:a16="http://schemas.microsoft.com/office/drawing/2014/main" id="{E0ECA599-BBB4-49D6-BEF6-DEBF424983C8}"/>
              </a:ext>
            </a:extLst>
          </p:cNvPr>
          <p:cNvSpPr/>
          <p:nvPr/>
        </p:nvSpPr>
        <p:spPr>
          <a:xfrm>
            <a:off x="4574009" y="251032"/>
            <a:ext cx="1607689" cy="1164842"/>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Zdrojový kód grafiky v HTML a </a:t>
            </a:r>
            <a:r>
              <a:rPr lang="cs-CZ" dirty="0" err="1">
                <a:solidFill>
                  <a:schemeClr val="tx1"/>
                </a:solidFill>
              </a:rPr>
              <a:t>JavaScriptu</a:t>
            </a:r>
            <a:endParaRPr lang="en-US" dirty="0">
              <a:solidFill>
                <a:schemeClr val="tx1"/>
              </a:solidFill>
            </a:endParaRPr>
          </a:p>
        </p:txBody>
      </p:sp>
      <p:sp>
        <p:nvSpPr>
          <p:cNvPr id="45" name="Vývojový diagram: dokument 44">
            <a:extLst>
              <a:ext uri="{FF2B5EF4-FFF2-40B4-BE49-F238E27FC236}">
                <a16:creationId xmlns:a16="http://schemas.microsoft.com/office/drawing/2014/main" id="{A2005C09-72F1-44F8-829E-2DF962BF5225}"/>
              </a:ext>
            </a:extLst>
          </p:cNvPr>
          <p:cNvSpPr/>
          <p:nvPr/>
        </p:nvSpPr>
        <p:spPr>
          <a:xfrm>
            <a:off x="5943381" y="5356404"/>
            <a:ext cx="1607689" cy="1497054"/>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Zdrojový kód modelu ve </a:t>
            </a:r>
            <a:r>
              <a:rPr lang="cs-CZ" dirty="0" err="1">
                <a:solidFill>
                  <a:schemeClr val="tx1"/>
                </a:solidFill>
              </a:rPr>
              <a:t>WebAssembly</a:t>
            </a:r>
            <a:r>
              <a:rPr lang="cs-CZ" dirty="0">
                <a:solidFill>
                  <a:schemeClr val="tx1"/>
                </a:solidFill>
              </a:rPr>
              <a:t> a v </a:t>
            </a:r>
            <a:r>
              <a:rPr lang="cs-CZ" dirty="0" err="1">
                <a:solidFill>
                  <a:schemeClr val="tx1"/>
                </a:solidFill>
              </a:rPr>
              <a:t>JavaScriptu</a:t>
            </a:r>
            <a:endParaRPr lang="en-US" dirty="0">
              <a:solidFill>
                <a:schemeClr val="tx1"/>
              </a:solidFill>
            </a:endParaRPr>
          </a:p>
        </p:txBody>
      </p:sp>
      <p:grpSp>
        <p:nvGrpSpPr>
          <p:cNvPr id="31" name="Skupina 30">
            <a:extLst>
              <a:ext uri="{FF2B5EF4-FFF2-40B4-BE49-F238E27FC236}">
                <a16:creationId xmlns:a16="http://schemas.microsoft.com/office/drawing/2014/main" id="{7688D696-8017-4888-8488-656C8B21A467}"/>
              </a:ext>
            </a:extLst>
          </p:cNvPr>
          <p:cNvGrpSpPr/>
          <p:nvPr/>
        </p:nvGrpSpPr>
        <p:grpSpPr>
          <a:xfrm>
            <a:off x="4371506" y="5503750"/>
            <a:ext cx="1649236" cy="1131178"/>
            <a:chOff x="4960224" y="2178099"/>
            <a:chExt cx="1690965" cy="1131178"/>
          </a:xfrm>
        </p:grpSpPr>
        <p:sp>
          <p:nvSpPr>
            <p:cNvPr id="48" name="Šipka: doprava 47">
              <a:extLst>
                <a:ext uri="{FF2B5EF4-FFF2-40B4-BE49-F238E27FC236}">
                  <a16:creationId xmlns:a16="http://schemas.microsoft.com/office/drawing/2014/main" id="{882EE085-3D3D-459B-8296-F16E8CD20A61}"/>
                </a:ext>
              </a:extLst>
            </p:cNvPr>
            <p:cNvSpPr/>
            <p:nvPr/>
          </p:nvSpPr>
          <p:spPr>
            <a:xfrm>
              <a:off x="4960224" y="2178099"/>
              <a:ext cx="1690965" cy="1131178"/>
            </a:xfrm>
            <a:prstGeom prst="rightArrow">
              <a:avLst/>
            </a:prstGeom>
            <a:solidFill>
              <a:schemeClr val="bg1"/>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BODYLIGHT </a:t>
              </a:r>
            </a:p>
            <a:p>
              <a:r>
                <a:rPr lang="cs-CZ" dirty="0">
                  <a:solidFill>
                    <a:schemeClr val="tx1"/>
                  </a:solidFill>
                </a:rPr>
                <a:t>TOOL</a:t>
              </a:r>
              <a:endParaRPr lang="en-US" dirty="0">
                <a:solidFill>
                  <a:schemeClr val="tx1"/>
                </a:solidFill>
              </a:endParaRPr>
            </a:p>
          </p:txBody>
        </p:sp>
        <p:pic>
          <p:nvPicPr>
            <p:cNvPr id="10" name="Obrázek 9">
              <a:extLst>
                <a:ext uri="{FF2B5EF4-FFF2-40B4-BE49-F238E27FC236}">
                  <a16:creationId xmlns:a16="http://schemas.microsoft.com/office/drawing/2014/main" id="{DF683A06-743D-47E6-BF44-CF44E0C6F704}"/>
                </a:ext>
              </a:extLst>
            </p:cNvPr>
            <p:cNvPicPr>
              <a:picLocks noChangeAspect="1"/>
            </p:cNvPicPr>
            <p:nvPr/>
          </p:nvPicPr>
          <p:blipFill>
            <a:blip r:embed="rId10"/>
            <a:stretch>
              <a:fillRect/>
            </a:stretch>
          </p:blipFill>
          <p:spPr>
            <a:xfrm>
              <a:off x="6159382" y="2645708"/>
              <a:ext cx="326831" cy="297334"/>
            </a:xfrm>
            <a:prstGeom prst="rect">
              <a:avLst/>
            </a:prstGeom>
          </p:spPr>
        </p:pic>
      </p:grpSp>
      <p:sp>
        <p:nvSpPr>
          <p:cNvPr id="46" name="Vývojový diagram: dokument 45">
            <a:extLst>
              <a:ext uri="{FF2B5EF4-FFF2-40B4-BE49-F238E27FC236}">
                <a16:creationId xmlns:a16="http://schemas.microsoft.com/office/drawing/2014/main" id="{D7BE891E-5073-4C33-91E3-F8C9148E118F}"/>
              </a:ext>
            </a:extLst>
          </p:cNvPr>
          <p:cNvSpPr/>
          <p:nvPr/>
        </p:nvSpPr>
        <p:spPr>
          <a:xfrm>
            <a:off x="7613699" y="1057737"/>
            <a:ext cx="1598906" cy="1423995"/>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cs-CZ" dirty="0">
                <a:solidFill>
                  <a:schemeClr val="tx1"/>
                </a:solidFill>
              </a:rPr>
              <a:t>Webová komponenta grafiky</a:t>
            </a:r>
            <a:endParaRPr lang="en-US" dirty="0">
              <a:solidFill>
                <a:schemeClr val="tx1"/>
              </a:solidFill>
            </a:endParaRPr>
          </a:p>
        </p:txBody>
      </p:sp>
      <p:pic>
        <p:nvPicPr>
          <p:cNvPr id="1028" name="Picture 4" descr="Lego - Legen">
            <a:extLst>
              <a:ext uri="{FF2B5EF4-FFF2-40B4-BE49-F238E27FC236}">
                <a16:creationId xmlns:a16="http://schemas.microsoft.com/office/drawing/2014/main" id="{458A7F8F-8F55-4B00-B360-0F8FDACE8BCB}"/>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8509" y="1510239"/>
            <a:ext cx="1294380" cy="872403"/>
          </a:xfrm>
          <a:prstGeom prst="rect">
            <a:avLst/>
          </a:prstGeom>
          <a:noFill/>
          <a:extLst>
            <a:ext uri="{909E8E84-426E-40DD-AFC4-6F175D3DCCD1}">
              <a14:hiddenFill xmlns:a14="http://schemas.microsoft.com/office/drawing/2010/main">
                <a:solidFill>
                  <a:srgbClr val="FFFFFF"/>
                </a:solidFill>
              </a14:hiddenFill>
            </a:ext>
          </a:extLst>
        </p:spPr>
      </p:pic>
      <p:sp>
        <p:nvSpPr>
          <p:cNvPr id="47" name="Vývojový diagram: dokument 46">
            <a:extLst>
              <a:ext uri="{FF2B5EF4-FFF2-40B4-BE49-F238E27FC236}">
                <a16:creationId xmlns:a16="http://schemas.microsoft.com/office/drawing/2014/main" id="{BC9433A8-5BF8-4250-9616-2BA038A1068A}"/>
              </a:ext>
            </a:extLst>
          </p:cNvPr>
          <p:cNvSpPr/>
          <p:nvPr/>
        </p:nvSpPr>
        <p:spPr>
          <a:xfrm>
            <a:off x="7797914" y="3374779"/>
            <a:ext cx="1418983" cy="1486567"/>
          </a:xfrm>
          <a:prstGeom prst="flowChartDocument">
            <a:avLst/>
          </a:prstGeom>
          <a:solidFill>
            <a:srgbClr val="FFA100"/>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cs-CZ" dirty="0">
              <a:solidFill>
                <a:schemeClr val="tx1"/>
              </a:solidFill>
            </a:endParaRPr>
          </a:p>
          <a:p>
            <a:endParaRPr lang="cs-CZ" dirty="0">
              <a:solidFill>
                <a:schemeClr val="tx1"/>
              </a:solidFill>
            </a:endParaRPr>
          </a:p>
          <a:p>
            <a:endParaRPr lang="cs-CZ" dirty="0">
              <a:solidFill>
                <a:schemeClr val="tx1"/>
              </a:solidFill>
            </a:endParaRPr>
          </a:p>
          <a:p>
            <a:endParaRPr lang="cs-CZ" dirty="0">
              <a:solidFill>
                <a:schemeClr val="tx1"/>
              </a:solidFill>
            </a:endParaRPr>
          </a:p>
          <a:p>
            <a:endParaRPr lang="cs-CZ" dirty="0">
              <a:solidFill>
                <a:schemeClr val="tx1"/>
              </a:solidFill>
            </a:endParaRPr>
          </a:p>
          <a:p>
            <a:r>
              <a:rPr lang="cs-CZ" dirty="0">
                <a:solidFill>
                  <a:schemeClr val="tx1"/>
                </a:solidFill>
              </a:rPr>
              <a:t>Webová komponenta modelu</a:t>
            </a:r>
            <a:endParaRPr lang="en-US" dirty="0">
              <a:solidFill>
                <a:schemeClr val="tx1"/>
              </a:solidFill>
            </a:endParaRPr>
          </a:p>
        </p:txBody>
      </p:sp>
      <p:pic>
        <p:nvPicPr>
          <p:cNvPr id="1030" name="Picture 6" descr="LEGO Storage box 25x50 cm">
            <a:extLst>
              <a:ext uri="{FF2B5EF4-FFF2-40B4-BE49-F238E27FC236}">
                <a16:creationId xmlns:a16="http://schemas.microsoft.com/office/drawing/2014/main" id="{AF04CAF9-5106-4743-BFD2-F1ED5FEA9AD0}"/>
              </a:ext>
            </a:extLst>
          </p:cNvP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99816" y="3407677"/>
            <a:ext cx="685844" cy="474920"/>
          </a:xfrm>
          <a:prstGeom prst="rect">
            <a:avLst/>
          </a:prstGeom>
          <a:noFill/>
          <a:extLst>
            <a:ext uri="{909E8E84-426E-40DD-AFC4-6F175D3DCCD1}">
              <a14:hiddenFill xmlns:a14="http://schemas.microsoft.com/office/drawing/2010/main">
                <a:solidFill>
                  <a:srgbClr val="FFFFFF"/>
                </a:solidFill>
              </a14:hiddenFill>
            </a:ext>
          </a:extLst>
        </p:spPr>
      </p:pic>
      <p:pic>
        <p:nvPicPr>
          <p:cNvPr id="17" name="Obrázek 16" descr="Obsah obrázku hračka&#10;&#10;Popis byl vytvořen automaticky">
            <a:extLst>
              <a:ext uri="{FF2B5EF4-FFF2-40B4-BE49-F238E27FC236}">
                <a16:creationId xmlns:a16="http://schemas.microsoft.com/office/drawing/2014/main" id="{621CFB78-0307-4835-A1FE-6BFCF7E43C0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252218" y="1487015"/>
            <a:ext cx="1265246" cy="1832729"/>
          </a:xfrm>
          <a:prstGeom prst="rect">
            <a:avLst/>
          </a:prstGeom>
          <a:ln w="9525">
            <a:solidFill>
              <a:schemeClr val="tx1"/>
            </a:solidFill>
          </a:ln>
        </p:spPr>
      </p:pic>
      <p:sp>
        <p:nvSpPr>
          <p:cNvPr id="21" name="Šipka: doprava 20">
            <a:extLst>
              <a:ext uri="{FF2B5EF4-FFF2-40B4-BE49-F238E27FC236}">
                <a16:creationId xmlns:a16="http://schemas.microsoft.com/office/drawing/2014/main" id="{7CCC58DA-5A9F-4140-9284-81922ACBE41C}"/>
              </a:ext>
            </a:extLst>
          </p:cNvPr>
          <p:cNvSpPr/>
          <p:nvPr/>
        </p:nvSpPr>
        <p:spPr>
          <a:xfrm>
            <a:off x="1601460" y="1725764"/>
            <a:ext cx="2663034" cy="1284350"/>
          </a:xfrm>
          <a:prstGeom prst="rightArrow">
            <a:avLst/>
          </a:prstGeom>
          <a:solidFill>
            <a:srgbClr val="FFA1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KONCEPTUÁLNÍ NÁVRH APLIKACE</a:t>
            </a:r>
            <a:endParaRPr lang="en-US" dirty="0">
              <a:solidFill>
                <a:schemeClr val="tx1"/>
              </a:solidFill>
            </a:endParaRPr>
          </a:p>
        </p:txBody>
      </p:sp>
      <p:grpSp>
        <p:nvGrpSpPr>
          <p:cNvPr id="66" name="Skupina 65">
            <a:extLst>
              <a:ext uri="{FF2B5EF4-FFF2-40B4-BE49-F238E27FC236}">
                <a16:creationId xmlns:a16="http://schemas.microsoft.com/office/drawing/2014/main" id="{315A7222-EB29-4306-B094-D031D2EE0367}"/>
              </a:ext>
            </a:extLst>
          </p:cNvPr>
          <p:cNvGrpSpPr/>
          <p:nvPr/>
        </p:nvGrpSpPr>
        <p:grpSpPr>
          <a:xfrm rot="18542925">
            <a:off x="6989851" y="4706629"/>
            <a:ext cx="1827134" cy="1131180"/>
            <a:chOff x="5024765" y="2130228"/>
            <a:chExt cx="1862194" cy="1131180"/>
          </a:xfrm>
        </p:grpSpPr>
        <p:sp>
          <p:nvSpPr>
            <p:cNvPr id="67" name="Šipka: doprava 66">
              <a:extLst>
                <a:ext uri="{FF2B5EF4-FFF2-40B4-BE49-F238E27FC236}">
                  <a16:creationId xmlns:a16="http://schemas.microsoft.com/office/drawing/2014/main" id="{97A258E6-4ADC-4CF1-9167-800686B69A41}"/>
                </a:ext>
              </a:extLst>
            </p:cNvPr>
            <p:cNvSpPr/>
            <p:nvPr/>
          </p:nvSpPr>
          <p:spPr>
            <a:xfrm>
              <a:off x="5024765" y="2130228"/>
              <a:ext cx="1862194" cy="1131180"/>
            </a:xfrm>
            <a:prstGeom prst="rightArrow">
              <a:avLst/>
            </a:prstGeom>
            <a:solidFill>
              <a:schemeClr val="bg1"/>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BODYLIGHT </a:t>
              </a:r>
            </a:p>
            <a:p>
              <a:r>
                <a:rPr lang="cs-CZ" dirty="0">
                  <a:solidFill>
                    <a:schemeClr val="tx1"/>
                  </a:solidFill>
                </a:rPr>
                <a:t>TOOL</a:t>
              </a:r>
              <a:endParaRPr lang="en-US" dirty="0">
                <a:solidFill>
                  <a:schemeClr val="tx1"/>
                </a:solidFill>
              </a:endParaRPr>
            </a:p>
          </p:txBody>
        </p:sp>
        <p:pic>
          <p:nvPicPr>
            <p:cNvPr id="68" name="Obrázek 67">
              <a:extLst>
                <a:ext uri="{FF2B5EF4-FFF2-40B4-BE49-F238E27FC236}">
                  <a16:creationId xmlns:a16="http://schemas.microsoft.com/office/drawing/2014/main" id="{26EC55D0-61F1-4F23-89A6-DE4670933995}"/>
                </a:ext>
              </a:extLst>
            </p:cNvPr>
            <p:cNvPicPr>
              <a:picLocks noChangeAspect="1"/>
            </p:cNvPicPr>
            <p:nvPr/>
          </p:nvPicPr>
          <p:blipFill>
            <a:blip r:embed="rId10"/>
            <a:stretch>
              <a:fillRect/>
            </a:stretch>
          </p:blipFill>
          <p:spPr>
            <a:xfrm>
              <a:off x="6258609" y="2525359"/>
              <a:ext cx="408899" cy="371994"/>
            </a:xfrm>
            <a:prstGeom prst="rect">
              <a:avLst/>
            </a:prstGeom>
          </p:spPr>
        </p:pic>
      </p:grpSp>
      <p:grpSp>
        <p:nvGrpSpPr>
          <p:cNvPr id="69" name="Skupina 68">
            <a:extLst>
              <a:ext uri="{FF2B5EF4-FFF2-40B4-BE49-F238E27FC236}">
                <a16:creationId xmlns:a16="http://schemas.microsoft.com/office/drawing/2014/main" id="{857BF1E3-161B-48B8-A8EB-A5B7A2A9B6BB}"/>
              </a:ext>
            </a:extLst>
          </p:cNvPr>
          <p:cNvGrpSpPr/>
          <p:nvPr/>
        </p:nvGrpSpPr>
        <p:grpSpPr>
          <a:xfrm rot="1113568">
            <a:off x="6046624" y="635956"/>
            <a:ext cx="1715294" cy="1131178"/>
            <a:chOff x="4042159" y="-2243319"/>
            <a:chExt cx="2245467" cy="1131178"/>
          </a:xfrm>
        </p:grpSpPr>
        <p:sp>
          <p:nvSpPr>
            <p:cNvPr id="70" name="Šipka: doprava 69">
              <a:extLst>
                <a:ext uri="{FF2B5EF4-FFF2-40B4-BE49-F238E27FC236}">
                  <a16:creationId xmlns:a16="http://schemas.microsoft.com/office/drawing/2014/main" id="{F4BD87C9-A493-4EAE-9ED6-539D419DBC77}"/>
                </a:ext>
              </a:extLst>
            </p:cNvPr>
            <p:cNvSpPr/>
            <p:nvPr/>
          </p:nvSpPr>
          <p:spPr>
            <a:xfrm>
              <a:off x="4042159" y="-2243319"/>
              <a:ext cx="2245467" cy="1131178"/>
            </a:xfrm>
            <a:prstGeom prst="rightArrow">
              <a:avLst/>
            </a:prstGeom>
            <a:solidFill>
              <a:schemeClr val="bg1"/>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BODYLIGHT </a:t>
              </a:r>
            </a:p>
            <a:p>
              <a:r>
                <a:rPr lang="cs-CZ" dirty="0">
                  <a:solidFill>
                    <a:schemeClr val="tx1"/>
                  </a:solidFill>
                </a:rPr>
                <a:t>TOOL</a:t>
              </a:r>
              <a:endParaRPr lang="en-US" dirty="0">
                <a:solidFill>
                  <a:schemeClr val="tx1"/>
                </a:solidFill>
              </a:endParaRPr>
            </a:p>
          </p:txBody>
        </p:sp>
        <p:pic>
          <p:nvPicPr>
            <p:cNvPr id="71" name="Obrázek 70">
              <a:extLst>
                <a:ext uri="{FF2B5EF4-FFF2-40B4-BE49-F238E27FC236}">
                  <a16:creationId xmlns:a16="http://schemas.microsoft.com/office/drawing/2014/main" id="{E6DC1E84-B973-4A4C-9D75-916EF1CAA7F0}"/>
                </a:ext>
              </a:extLst>
            </p:cNvPr>
            <p:cNvPicPr>
              <a:picLocks noChangeAspect="1"/>
            </p:cNvPicPr>
            <p:nvPr/>
          </p:nvPicPr>
          <p:blipFill>
            <a:blip r:embed="rId10"/>
            <a:stretch>
              <a:fillRect/>
            </a:stretch>
          </p:blipFill>
          <p:spPr>
            <a:xfrm>
              <a:off x="5568235" y="-1840842"/>
              <a:ext cx="408899" cy="371994"/>
            </a:xfrm>
            <a:prstGeom prst="rect">
              <a:avLst/>
            </a:prstGeom>
          </p:spPr>
        </p:pic>
      </p:grpSp>
      <p:sp>
        <p:nvSpPr>
          <p:cNvPr id="23" name="Šipka: doprava 22">
            <a:extLst>
              <a:ext uri="{FF2B5EF4-FFF2-40B4-BE49-F238E27FC236}">
                <a16:creationId xmlns:a16="http://schemas.microsoft.com/office/drawing/2014/main" id="{AC4E234C-CBE6-43C9-916D-E4388EC20A79}"/>
              </a:ext>
            </a:extLst>
          </p:cNvPr>
          <p:cNvSpPr/>
          <p:nvPr/>
        </p:nvSpPr>
        <p:spPr>
          <a:xfrm>
            <a:off x="2079273" y="5635781"/>
            <a:ext cx="1127132" cy="748982"/>
          </a:xfrm>
          <a:prstGeom prst="rightArrow">
            <a:avLst/>
          </a:prstGeom>
          <a:solidFill>
            <a:srgbClr val="FFA1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a:solidFill>
                  <a:schemeClr val="tx1"/>
                </a:solidFill>
              </a:rPr>
              <a:t>MODEL</a:t>
            </a:r>
            <a:endParaRPr lang="en-US" dirty="0">
              <a:solidFill>
                <a:schemeClr val="tx1"/>
              </a:solidFill>
            </a:endParaRPr>
          </a:p>
        </p:txBody>
      </p:sp>
      <p:sp>
        <p:nvSpPr>
          <p:cNvPr id="82" name="Šipka: doprava 81">
            <a:extLst>
              <a:ext uri="{FF2B5EF4-FFF2-40B4-BE49-F238E27FC236}">
                <a16:creationId xmlns:a16="http://schemas.microsoft.com/office/drawing/2014/main" id="{DFA55D8A-2C26-4856-A7AA-57C3826537FB}"/>
              </a:ext>
            </a:extLst>
          </p:cNvPr>
          <p:cNvSpPr/>
          <p:nvPr/>
        </p:nvSpPr>
        <p:spPr>
          <a:xfrm>
            <a:off x="7993487" y="2263495"/>
            <a:ext cx="2119464" cy="1131178"/>
          </a:xfrm>
          <a:prstGeom prst="rightArrow">
            <a:avLst/>
          </a:prstGeom>
          <a:solidFill>
            <a:schemeClr val="bg1"/>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BODYLIGHT </a:t>
            </a:r>
          </a:p>
          <a:p>
            <a:r>
              <a:rPr lang="cs-CZ" dirty="0">
                <a:solidFill>
                  <a:schemeClr val="tx1"/>
                </a:solidFill>
              </a:rPr>
              <a:t>TOOL</a:t>
            </a:r>
            <a:endParaRPr lang="en-US" dirty="0">
              <a:solidFill>
                <a:schemeClr val="tx1"/>
              </a:solidFill>
            </a:endParaRPr>
          </a:p>
        </p:txBody>
      </p:sp>
      <p:pic>
        <p:nvPicPr>
          <p:cNvPr id="83" name="Obrázek 82">
            <a:extLst>
              <a:ext uri="{FF2B5EF4-FFF2-40B4-BE49-F238E27FC236}">
                <a16:creationId xmlns:a16="http://schemas.microsoft.com/office/drawing/2014/main" id="{DBD6BF8B-219B-491F-BEA8-7753B8D4904E}"/>
              </a:ext>
            </a:extLst>
          </p:cNvPr>
          <p:cNvPicPr>
            <a:picLocks noChangeAspect="1"/>
          </p:cNvPicPr>
          <p:nvPr/>
        </p:nvPicPr>
        <p:blipFill>
          <a:blip r:embed="rId10"/>
          <a:stretch>
            <a:fillRect/>
          </a:stretch>
        </p:blipFill>
        <p:spPr>
          <a:xfrm>
            <a:off x="9230999" y="2635239"/>
            <a:ext cx="422925" cy="371994"/>
          </a:xfrm>
          <a:prstGeom prst="rect">
            <a:avLst/>
          </a:prstGeom>
        </p:spPr>
      </p:pic>
      <p:sp>
        <p:nvSpPr>
          <p:cNvPr id="22" name="Šipka: doprava 21">
            <a:extLst>
              <a:ext uri="{FF2B5EF4-FFF2-40B4-BE49-F238E27FC236}">
                <a16:creationId xmlns:a16="http://schemas.microsoft.com/office/drawing/2014/main" id="{582582E5-3F70-49A4-857A-BCD68A113394}"/>
              </a:ext>
            </a:extLst>
          </p:cNvPr>
          <p:cNvSpPr/>
          <p:nvPr/>
        </p:nvSpPr>
        <p:spPr>
          <a:xfrm>
            <a:off x="2061330" y="329735"/>
            <a:ext cx="2579357" cy="1063819"/>
          </a:xfrm>
          <a:prstGeom prst="rightArrow">
            <a:avLst/>
          </a:prstGeom>
          <a:solidFill>
            <a:srgbClr val="FFA1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TVORBA INTERAKTIVNÍ ANIMOVANÉ GRAFIKY</a:t>
            </a:r>
            <a:endParaRPr lang="en-US" dirty="0">
              <a:solidFill>
                <a:schemeClr val="tx1"/>
              </a:solidFill>
            </a:endParaRPr>
          </a:p>
        </p:txBody>
      </p:sp>
      <p:sp>
        <p:nvSpPr>
          <p:cNvPr id="84" name="Šipka: doprava 83">
            <a:extLst>
              <a:ext uri="{FF2B5EF4-FFF2-40B4-BE49-F238E27FC236}">
                <a16:creationId xmlns:a16="http://schemas.microsoft.com/office/drawing/2014/main" id="{0F2818D7-197D-4290-B6A4-1ECAB53522D3}"/>
              </a:ext>
            </a:extLst>
          </p:cNvPr>
          <p:cNvSpPr/>
          <p:nvPr/>
        </p:nvSpPr>
        <p:spPr>
          <a:xfrm rot="19680007">
            <a:off x="5744729" y="3204303"/>
            <a:ext cx="2518065" cy="587655"/>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dirty="0">
                <a:solidFill>
                  <a:schemeClr val="tx1"/>
                </a:solidFill>
              </a:rPr>
              <a:t>TVORBA APLIKACE</a:t>
            </a:r>
          </a:p>
        </p:txBody>
      </p:sp>
      <p:sp>
        <p:nvSpPr>
          <p:cNvPr id="9" name="TextovéPole 8">
            <a:extLst>
              <a:ext uri="{FF2B5EF4-FFF2-40B4-BE49-F238E27FC236}">
                <a16:creationId xmlns:a16="http://schemas.microsoft.com/office/drawing/2014/main" id="{5FC0B4E6-0B8E-49EC-A19E-4B44635B5303}"/>
              </a:ext>
            </a:extLst>
          </p:cNvPr>
          <p:cNvSpPr txBox="1"/>
          <p:nvPr/>
        </p:nvSpPr>
        <p:spPr>
          <a:xfrm>
            <a:off x="4727670" y="3993470"/>
            <a:ext cx="2804771" cy="584775"/>
          </a:xfrm>
          <a:prstGeom prst="rect">
            <a:avLst/>
          </a:prstGeom>
          <a:solidFill>
            <a:schemeClr val="bg1"/>
          </a:solidFill>
        </p:spPr>
        <p:txBody>
          <a:bodyPr wrap="square" rtlCol="0">
            <a:spAutoFit/>
          </a:bodyPr>
          <a:lstStyle/>
          <a:p>
            <a:pPr algn="ctr"/>
            <a:r>
              <a:rPr lang="cs-CZ" sz="1600" b="1" dirty="0"/>
              <a:t>knihovna </a:t>
            </a:r>
            <a:br>
              <a:rPr lang="cs-CZ" sz="1600" b="1" dirty="0"/>
            </a:br>
            <a:r>
              <a:rPr lang="cs-CZ" sz="1600" b="1" dirty="0"/>
              <a:t>BODYLIGHT </a:t>
            </a:r>
            <a:r>
              <a:rPr lang="cs-CZ" sz="1600" b="1" dirty="0" err="1"/>
              <a:t>WebComponents</a:t>
            </a:r>
            <a:endParaRPr lang="cs-CZ" sz="1600" b="1" dirty="0"/>
          </a:p>
        </p:txBody>
      </p:sp>
      <p:sp>
        <p:nvSpPr>
          <p:cNvPr id="29" name="Šipka: doprava 28">
            <a:extLst>
              <a:ext uri="{FF2B5EF4-FFF2-40B4-BE49-F238E27FC236}">
                <a16:creationId xmlns:a16="http://schemas.microsoft.com/office/drawing/2014/main" id="{91E4DCB4-B545-42CD-9C93-37DD8046C572}"/>
              </a:ext>
            </a:extLst>
          </p:cNvPr>
          <p:cNvSpPr/>
          <p:nvPr/>
        </p:nvSpPr>
        <p:spPr>
          <a:xfrm>
            <a:off x="1601460" y="3651078"/>
            <a:ext cx="3326855" cy="1151560"/>
          </a:xfrm>
          <a:prstGeom prst="rightArrow">
            <a:avLst/>
          </a:prstGeom>
          <a:solidFill>
            <a:srgbClr val="FFA100"/>
          </a:solidFill>
          <a:ln>
            <a:solidFill>
              <a:srgbClr val="4A4A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a:solidFill>
                  <a:schemeClr val="tx1"/>
                </a:solidFill>
              </a:rPr>
              <a:t>TVORBA</a:t>
            </a:r>
            <a:r>
              <a:rPr lang="cs-CZ" dirty="0"/>
              <a:t> </a:t>
            </a:r>
            <a:r>
              <a:rPr lang="cs-CZ" dirty="0">
                <a:solidFill>
                  <a:schemeClr val="tx1"/>
                </a:solidFill>
              </a:rPr>
              <a:t>SOFTWAROVÝCH KOMPONENT APLIKACE</a:t>
            </a:r>
            <a:endParaRPr lang="en-US" dirty="0">
              <a:solidFill>
                <a:schemeClr val="tx1"/>
              </a:solidFill>
            </a:endParaRPr>
          </a:p>
        </p:txBody>
      </p:sp>
    </p:spTree>
    <p:extLst>
      <p:ext uri="{BB962C8B-B14F-4D97-AF65-F5344CB8AC3E}">
        <p14:creationId xmlns:p14="http://schemas.microsoft.com/office/powerpoint/2010/main" val="8495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500"/>
                                        <p:tgtEl>
                                          <p:spTgt spid="4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028"/>
                                        </p:tgtEl>
                                        <p:attrNameLst>
                                          <p:attrName>style.visibility</p:attrName>
                                        </p:attrNameLst>
                                      </p:cBhvr>
                                      <p:to>
                                        <p:strVal val="visible"/>
                                      </p:to>
                                    </p:set>
                                    <p:animEffect transition="in" filter="fade">
                                      <p:cBhvr>
                                        <p:cTn id="34" dur="500"/>
                                        <p:tgtEl>
                                          <p:spTgt spid="102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fade">
                                      <p:cBhvr>
                                        <p:cTn id="37" dur="500"/>
                                        <p:tgtEl>
                                          <p:spTgt spid="46"/>
                                        </p:tgtEl>
                                      </p:cBhvr>
                                    </p:animEffect>
                                  </p:childTnLst>
                                </p:cTn>
                              </p:par>
                              <p:par>
                                <p:cTn id="38" presetID="10" presetClass="entr" presetSubtype="0" fill="hold" nodeType="with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fade">
                                      <p:cBhvr>
                                        <p:cTn id="48" dur="500"/>
                                        <p:tgtEl>
                                          <p:spTgt spid="45"/>
                                        </p:tgtEl>
                                      </p:cBhvr>
                                    </p:animEffect>
                                  </p:childTnLst>
                                </p:cTn>
                              </p:par>
                              <p:par>
                                <p:cTn id="49" presetID="10" presetClass="entr" presetSubtype="0" fill="hold" nodeType="withEffect">
                                  <p:stCondLst>
                                    <p:cond delay="0"/>
                                  </p:stCondLst>
                                  <p:childTnLst>
                                    <p:set>
                                      <p:cBhvr>
                                        <p:cTn id="50" dur="1" fill="hold">
                                          <p:stCondLst>
                                            <p:cond delay="0"/>
                                          </p:stCondLst>
                                        </p:cTn>
                                        <p:tgtEl>
                                          <p:spTgt spid="66"/>
                                        </p:tgtEl>
                                        <p:attrNameLst>
                                          <p:attrName>style.visibility</p:attrName>
                                        </p:attrNameLst>
                                      </p:cBhvr>
                                      <p:to>
                                        <p:strVal val="visible"/>
                                      </p:to>
                                    </p:set>
                                    <p:animEffect transition="in" filter="fade">
                                      <p:cBhvr>
                                        <p:cTn id="51" dur="500"/>
                                        <p:tgtEl>
                                          <p:spTgt spid="6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fade">
                                      <p:cBhvr>
                                        <p:cTn id="54" dur="500"/>
                                        <p:tgtEl>
                                          <p:spTgt spid="47"/>
                                        </p:tgtEl>
                                      </p:cBhvr>
                                    </p:animEffect>
                                  </p:childTnLst>
                                </p:cTn>
                              </p:par>
                              <p:par>
                                <p:cTn id="55" presetID="10" presetClass="entr" presetSubtype="0" fill="hold" nodeType="withEffect">
                                  <p:stCondLst>
                                    <p:cond delay="0"/>
                                  </p:stCondLst>
                                  <p:childTnLst>
                                    <p:set>
                                      <p:cBhvr>
                                        <p:cTn id="56" dur="1" fill="hold">
                                          <p:stCondLst>
                                            <p:cond delay="0"/>
                                          </p:stCondLst>
                                        </p:cTn>
                                        <p:tgtEl>
                                          <p:spTgt spid="1030"/>
                                        </p:tgtEl>
                                        <p:attrNameLst>
                                          <p:attrName>style.visibility</p:attrName>
                                        </p:attrNameLst>
                                      </p:cBhvr>
                                      <p:to>
                                        <p:strVal val="visible"/>
                                      </p:to>
                                    </p:set>
                                    <p:animEffect transition="in" filter="fade">
                                      <p:cBhvr>
                                        <p:cTn id="57" dur="500"/>
                                        <p:tgtEl>
                                          <p:spTgt spid="103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fade">
                                      <p:cBhvr>
                                        <p:cTn id="65" dur="500"/>
                                        <p:tgtEl>
                                          <p:spTgt spid="9"/>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84"/>
                                        </p:tgtEl>
                                        <p:attrNameLst>
                                          <p:attrName>style.visibility</p:attrName>
                                        </p:attrNameLst>
                                      </p:cBhvr>
                                      <p:to>
                                        <p:strVal val="visible"/>
                                      </p:to>
                                    </p:set>
                                    <p:animEffect transition="in" filter="fade">
                                      <p:cBhvr>
                                        <p:cTn id="78" dur="500"/>
                                        <p:tgtEl>
                                          <p:spTgt spid="8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82"/>
                                        </p:tgtEl>
                                        <p:attrNameLst>
                                          <p:attrName>style.visibility</p:attrName>
                                        </p:attrNameLst>
                                      </p:cBhvr>
                                      <p:to>
                                        <p:strVal val="visible"/>
                                      </p:to>
                                    </p:set>
                                    <p:animEffect transition="in" filter="fade">
                                      <p:cBhvr>
                                        <p:cTn id="81" dur="500"/>
                                        <p:tgtEl>
                                          <p:spTgt spid="8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4"/>
                                        </p:tgtEl>
                                        <p:attrNameLst>
                                          <p:attrName>style.visibility</p:attrName>
                                        </p:attrNameLst>
                                      </p:cBhvr>
                                      <p:to>
                                        <p:strVal val="visible"/>
                                      </p:to>
                                    </p:set>
                                    <p:animEffect transition="in" filter="fade">
                                      <p:cBhvr>
                                        <p:cTn id="84" dur="500"/>
                                        <p:tgtEl>
                                          <p:spTgt spid="34"/>
                                        </p:tgtEl>
                                      </p:cBhvr>
                                    </p:animEffect>
                                  </p:childTnLst>
                                </p:cTn>
                              </p:par>
                              <p:par>
                                <p:cTn id="85" presetID="10" presetClass="entr" presetSubtype="0" fill="hold" nodeType="withEffect">
                                  <p:stCondLst>
                                    <p:cond delay="0"/>
                                  </p:stCondLst>
                                  <p:childTnLst>
                                    <p:set>
                                      <p:cBhvr>
                                        <p:cTn id="86" dur="1" fill="hold">
                                          <p:stCondLst>
                                            <p:cond delay="0"/>
                                          </p:stCondLst>
                                        </p:cTn>
                                        <p:tgtEl>
                                          <p:spTgt spid="83"/>
                                        </p:tgtEl>
                                        <p:attrNameLst>
                                          <p:attrName>style.visibility</p:attrName>
                                        </p:attrNameLst>
                                      </p:cBhvr>
                                      <p:to>
                                        <p:strVal val="visible"/>
                                      </p:to>
                                    </p:set>
                                    <p:animEffect transition="in" filter="fade">
                                      <p:cBhvr>
                                        <p:cTn id="87" dur="500"/>
                                        <p:tgtEl>
                                          <p:spTgt spid="8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par>
                                <p:cTn id="93" presetID="10" presetClass="entr" presetSubtype="0" fill="hold" nodeType="withEffect">
                                  <p:stCondLst>
                                    <p:cond delay="0"/>
                                  </p:stCondLst>
                                  <p:childTnLst>
                                    <p:set>
                                      <p:cBhvr>
                                        <p:cTn id="94" dur="1" fill="hold">
                                          <p:stCondLst>
                                            <p:cond delay="0"/>
                                          </p:stCondLst>
                                        </p:cTn>
                                        <p:tgtEl>
                                          <p:spTgt spid="50"/>
                                        </p:tgtEl>
                                        <p:attrNameLst>
                                          <p:attrName>style.visibility</p:attrName>
                                        </p:attrNameLst>
                                      </p:cBhvr>
                                      <p:to>
                                        <p:strVal val="visible"/>
                                      </p:to>
                                    </p:set>
                                    <p:animEffect transition="in" filter="fade">
                                      <p:cBhvr>
                                        <p:cTn id="9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4" grpId="0" animBg="1"/>
      <p:bldP spid="42" grpId="0" animBg="1"/>
      <p:bldP spid="44" grpId="0" animBg="1"/>
      <p:bldP spid="45" grpId="0" animBg="1"/>
      <p:bldP spid="46" grpId="0" animBg="1"/>
      <p:bldP spid="47" grpId="0" animBg="1"/>
      <p:bldP spid="21" grpId="0" animBg="1"/>
      <p:bldP spid="23" grpId="0" animBg="1"/>
      <p:bldP spid="82" grpId="0" animBg="1"/>
      <p:bldP spid="22" grpId="0" animBg="1"/>
      <p:bldP spid="84" grpId="0" animBg="1"/>
      <p:bldP spid="9" grpId="0" animBg="1"/>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FCED4"/>
        </a:solidFill>
        <a:effectLst/>
      </p:bgPr>
    </p:bg>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3"/>
          <a:srcRect t="988"/>
          <a:stretch/>
        </p:blipFill>
        <p:spPr>
          <a:xfrm>
            <a:off x="1524000" y="67733"/>
            <a:ext cx="9144000" cy="6784038"/>
          </a:xfrm>
          <a:prstGeom prst="rect">
            <a:avLst/>
          </a:prstGeom>
        </p:spPr>
      </p:pic>
    </p:spTree>
    <p:extLst>
      <p:ext uri="{BB962C8B-B14F-4D97-AF65-F5344CB8AC3E}">
        <p14:creationId xmlns:p14="http://schemas.microsoft.com/office/powerpoint/2010/main" val="1889756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Šipka: doprava 6">
            <a:extLst>
              <a:ext uri="{FF2B5EF4-FFF2-40B4-BE49-F238E27FC236}">
                <a16:creationId xmlns:a16="http://schemas.microsoft.com/office/drawing/2014/main" id="{5ABC18FF-CDCF-44A5-8B32-5E559623ABB4}"/>
              </a:ext>
            </a:extLst>
          </p:cNvPr>
          <p:cNvSpPr/>
          <p:nvPr/>
        </p:nvSpPr>
        <p:spPr>
          <a:xfrm rot="15383109">
            <a:off x="912327" y="4328546"/>
            <a:ext cx="1429107"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ovéPole 1">
            <a:extLst>
              <a:ext uri="{FF2B5EF4-FFF2-40B4-BE49-F238E27FC236}">
                <a16:creationId xmlns:a16="http://schemas.microsoft.com/office/drawing/2014/main" id="{D1D8D0D2-C428-495D-BB87-1103FD9459AE}"/>
              </a:ext>
            </a:extLst>
          </p:cNvPr>
          <p:cNvSpPr txBox="1"/>
          <p:nvPr/>
        </p:nvSpPr>
        <p:spPr>
          <a:xfrm>
            <a:off x="4695578" y="63676"/>
            <a:ext cx="1958893" cy="523220"/>
          </a:xfrm>
          <a:prstGeom prst="rect">
            <a:avLst/>
          </a:prstGeom>
          <a:noFill/>
        </p:spPr>
        <p:txBody>
          <a:bodyPr wrap="square" rtlCol="0">
            <a:spAutoFit/>
          </a:bodyPr>
          <a:lstStyle/>
          <a:p>
            <a:r>
              <a:rPr lang="cs-CZ" sz="2800" dirty="0"/>
              <a:t>RESULTS</a:t>
            </a:r>
          </a:p>
        </p:txBody>
      </p:sp>
      <p:pic>
        <p:nvPicPr>
          <p:cNvPr id="4" name="Obrázek 3">
            <a:extLst>
              <a:ext uri="{FF2B5EF4-FFF2-40B4-BE49-F238E27FC236}">
                <a16:creationId xmlns:a16="http://schemas.microsoft.com/office/drawing/2014/main" id="{87E2D179-B2AC-4D8B-B8CD-041CB5C0899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7937" y="996900"/>
            <a:ext cx="6776799" cy="3400458"/>
          </a:xfrm>
          <a:prstGeom prst="rect">
            <a:avLst/>
          </a:prstGeom>
        </p:spPr>
      </p:pic>
      <p:pic>
        <p:nvPicPr>
          <p:cNvPr id="5" name="Obrázek 4">
            <a:extLst>
              <a:ext uri="{FF2B5EF4-FFF2-40B4-BE49-F238E27FC236}">
                <a16:creationId xmlns:a16="http://schemas.microsoft.com/office/drawing/2014/main" id="{B69312B8-E0F6-41B1-A18E-411C076F0365}"/>
              </a:ext>
            </a:extLst>
          </p:cNvPr>
          <p:cNvPicPr>
            <a:picLocks noChangeAspect="1"/>
          </p:cNvPicPr>
          <p:nvPr/>
        </p:nvPicPr>
        <p:blipFill>
          <a:blip r:embed="rId5"/>
          <a:stretch>
            <a:fillRect/>
          </a:stretch>
        </p:blipFill>
        <p:spPr>
          <a:xfrm>
            <a:off x="7155917" y="709182"/>
            <a:ext cx="4819774" cy="5157002"/>
          </a:xfrm>
          <a:prstGeom prst="rect">
            <a:avLst/>
          </a:prstGeom>
        </p:spPr>
      </p:pic>
      <p:sp>
        <p:nvSpPr>
          <p:cNvPr id="8" name="Šipka: doprava 7">
            <a:extLst>
              <a:ext uri="{FF2B5EF4-FFF2-40B4-BE49-F238E27FC236}">
                <a16:creationId xmlns:a16="http://schemas.microsoft.com/office/drawing/2014/main" id="{0211CBB7-AAD1-48F8-ACC0-62CF7BF6509C}"/>
              </a:ext>
            </a:extLst>
          </p:cNvPr>
          <p:cNvSpPr/>
          <p:nvPr/>
        </p:nvSpPr>
        <p:spPr>
          <a:xfrm rot="17302606">
            <a:off x="1961108" y="4530709"/>
            <a:ext cx="1429107"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Šipka: doprava 8">
            <a:extLst>
              <a:ext uri="{FF2B5EF4-FFF2-40B4-BE49-F238E27FC236}">
                <a16:creationId xmlns:a16="http://schemas.microsoft.com/office/drawing/2014/main" id="{7A6CB39D-0F13-4264-AC33-72CD3888DC3B}"/>
              </a:ext>
            </a:extLst>
          </p:cNvPr>
          <p:cNvSpPr/>
          <p:nvPr/>
        </p:nvSpPr>
        <p:spPr>
          <a:xfrm rot="18595266">
            <a:off x="3062635" y="4530708"/>
            <a:ext cx="1429107"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brázek 5">
            <a:extLst>
              <a:ext uri="{FF2B5EF4-FFF2-40B4-BE49-F238E27FC236}">
                <a16:creationId xmlns:a16="http://schemas.microsoft.com/office/drawing/2014/main" id="{DBB60105-5781-4585-8C64-DF54477279C1}"/>
              </a:ext>
            </a:extLst>
          </p:cNvPr>
          <p:cNvPicPr>
            <a:picLocks noChangeAspect="1"/>
          </p:cNvPicPr>
          <p:nvPr/>
        </p:nvPicPr>
        <p:blipFill>
          <a:blip r:embed="rId6"/>
          <a:stretch>
            <a:fillRect/>
          </a:stretch>
        </p:blipFill>
        <p:spPr>
          <a:xfrm>
            <a:off x="1235596" y="5094770"/>
            <a:ext cx="2628481" cy="1374597"/>
          </a:xfrm>
          <a:prstGeom prst="rect">
            <a:avLst/>
          </a:prstGeom>
        </p:spPr>
      </p:pic>
      <p:sp>
        <p:nvSpPr>
          <p:cNvPr id="10" name="Šipka: doprava 9">
            <a:extLst>
              <a:ext uri="{FF2B5EF4-FFF2-40B4-BE49-F238E27FC236}">
                <a16:creationId xmlns:a16="http://schemas.microsoft.com/office/drawing/2014/main" id="{27F9499C-A64E-4F7C-84BD-D396180762BA}"/>
              </a:ext>
            </a:extLst>
          </p:cNvPr>
          <p:cNvSpPr/>
          <p:nvPr/>
        </p:nvSpPr>
        <p:spPr>
          <a:xfrm rot="20271694">
            <a:off x="6038268" y="1933565"/>
            <a:ext cx="1520263"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en-US" dirty="0"/>
          </a:p>
        </p:txBody>
      </p:sp>
      <p:sp>
        <p:nvSpPr>
          <p:cNvPr id="11" name="Šipka: doprava 10">
            <a:extLst>
              <a:ext uri="{FF2B5EF4-FFF2-40B4-BE49-F238E27FC236}">
                <a16:creationId xmlns:a16="http://schemas.microsoft.com/office/drawing/2014/main" id="{9B6860D8-44EC-4C4E-B4FB-FDF0BEBB9417}"/>
              </a:ext>
            </a:extLst>
          </p:cNvPr>
          <p:cNvSpPr/>
          <p:nvPr/>
        </p:nvSpPr>
        <p:spPr>
          <a:xfrm rot="2611830">
            <a:off x="5763668" y="3059636"/>
            <a:ext cx="1682875"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Šipka: doprava 11">
            <a:extLst>
              <a:ext uri="{FF2B5EF4-FFF2-40B4-BE49-F238E27FC236}">
                <a16:creationId xmlns:a16="http://schemas.microsoft.com/office/drawing/2014/main" id="{71BB3E69-7BD1-4EBD-8063-EA96F096E52B}"/>
              </a:ext>
            </a:extLst>
          </p:cNvPr>
          <p:cNvSpPr/>
          <p:nvPr/>
        </p:nvSpPr>
        <p:spPr>
          <a:xfrm rot="1054284">
            <a:off x="6034319" y="2804525"/>
            <a:ext cx="3220592" cy="587655"/>
          </a:xfrm>
          <a:prstGeom prst="rightArrow">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Obrázek 12">
            <a:extLst>
              <a:ext uri="{FF2B5EF4-FFF2-40B4-BE49-F238E27FC236}">
                <a16:creationId xmlns:a16="http://schemas.microsoft.com/office/drawing/2014/main" id="{AAFE8681-12A5-43A1-80D6-488E4CCB3619}"/>
              </a:ext>
            </a:extLst>
          </p:cNvPr>
          <p:cNvPicPr>
            <a:picLocks noChangeAspect="1"/>
          </p:cNvPicPr>
          <p:nvPr/>
        </p:nvPicPr>
        <p:blipFill>
          <a:blip r:embed="rId7"/>
          <a:stretch>
            <a:fillRect/>
          </a:stretch>
        </p:blipFill>
        <p:spPr>
          <a:xfrm>
            <a:off x="6754760" y="5935444"/>
            <a:ext cx="5370256" cy="863984"/>
          </a:xfrm>
          <a:prstGeom prst="rect">
            <a:avLst/>
          </a:prstGeom>
        </p:spPr>
      </p:pic>
    </p:spTree>
    <p:custDataLst>
      <p:tags r:id="rId1"/>
    </p:custDataLst>
    <p:extLst>
      <p:ext uri="{BB962C8B-B14F-4D97-AF65-F5344CB8AC3E}">
        <p14:creationId xmlns:p14="http://schemas.microsoft.com/office/powerpoint/2010/main" val="2157145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ron">
            <a:hlinkClick r:id="" action="ppaction://media"/>
            <a:extLst>
              <a:ext uri="{FF2B5EF4-FFF2-40B4-BE49-F238E27FC236}">
                <a16:creationId xmlns:a16="http://schemas.microsoft.com/office/drawing/2014/main" id="{D24DCC49-38DD-4949-8B22-511FFFEDD3EA}"/>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818526" y="0"/>
            <a:ext cx="10779606" cy="6990735"/>
          </a:xfrm>
          <a:prstGeom prst="rect">
            <a:avLst/>
          </a:prstGeom>
        </p:spPr>
      </p:pic>
      <p:sp>
        <p:nvSpPr>
          <p:cNvPr id="3" name="Obdélník 2">
            <a:hlinkClick r:id="rId7"/>
            <a:extLst>
              <a:ext uri="{FF2B5EF4-FFF2-40B4-BE49-F238E27FC236}">
                <a16:creationId xmlns:a16="http://schemas.microsoft.com/office/drawing/2014/main" id="{2A764813-9B1B-44A1-8431-1C579063DAF1}"/>
              </a:ext>
            </a:extLst>
          </p:cNvPr>
          <p:cNvSpPr/>
          <p:nvPr/>
        </p:nvSpPr>
        <p:spPr>
          <a:xfrm>
            <a:off x="4025375" y="41295"/>
            <a:ext cx="4384334" cy="442451"/>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t>http://physiome.cz/apps/IronMetabolism/</a:t>
            </a:r>
            <a:endParaRPr lang="en-US" dirty="0"/>
          </a:p>
        </p:txBody>
      </p:sp>
    </p:spTree>
    <p:custDataLst>
      <p:tags r:id="rId1"/>
    </p:custDataLst>
    <p:extLst>
      <p:ext uri="{BB962C8B-B14F-4D97-AF65-F5344CB8AC3E}">
        <p14:creationId xmlns:p14="http://schemas.microsoft.com/office/powerpoint/2010/main" val="84028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fron">
            <a:hlinkClick r:id="" action="ppaction://media"/>
            <a:extLst>
              <a:ext uri="{FF2B5EF4-FFF2-40B4-BE49-F238E27FC236}">
                <a16:creationId xmlns:a16="http://schemas.microsoft.com/office/drawing/2014/main" id="{3D61B3DD-391A-4F88-8E15-9320D1C5917B}"/>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51517" y="-1"/>
            <a:ext cx="11871365" cy="6854925"/>
          </a:xfrm>
          <a:prstGeom prst="rect">
            <a:avLst/>
          </a:prstGeom>
        </p:spPr>
      </p:pic>
      <p:sp>
        <p:nvSpPr>
          <p:cNvPr id="3" name="Obdélník 2">
            <a:hlinkClick r:id="rId7"/>
            <a:extLst>
              <a:ext uri="{FF2B5EF4-FFF2-40B4-BE49-F238E27FC236}">
                <a16:creationId xmlns:a16="http://schemas.microsoft.com/office/drawing/2014/main" id="{AEB65CDB-330B-48D6-A69C-01D002C0ECC5}"/>
              </a:ext>
            </a:extLst>
          </p:cNvPr>
          <p:cNvSpPr/>
          <p:nvPr/>
        </p:nvSpPr>
        <p:spPr>
          <a:xfrm>
            <a:off x="3907612" y="41295"/>
            <a:ext cx="4080340" cy="442451"/>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t>http://www.physiome.cz/apps/Nephron/</a:t>
            </a:r>
            <a:endParaRPr lang="en-US" dirty="0"/>
          </a:p>
        </p:txBody>
      </p:sp>
    </p:spTree>
    <p:custDataLst>
      <p:tags r:id="rId1"/>
    </p:custDataLst>
    <p:extLst>
      <p:ext uri="{BB962C8B-B14F-4D97-AF65-F5344CB8AC3E}">
        <p14:creationId xmlns:p14="http://schemas.microsoft.com/office/powerpoint/2010/main" val="385843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vloops">
            <a:hlinkClick r:id="" action="ppaction://media"/>
            <a:extLst>
              <a:ext uri="{FF2B5EF4-FFF2-40B4-BE49-F238E27FC236}">
                <a16:creationId xmlns:a16="http://schemas.microsoft.com/office/drawing/2014/main" id="{EEABA909-0C1D-4227-B652-875D097693E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224244" y="73015"/>
            <a:ext cx="9394595" cy="6784985"/>
          </a:xfrm>
          <a:prstGeom prst="rect">
            <a:avLst/>
          </a:prstGeom>
        </p:spPr>
      </p:pic>
      <p:sp>
        <p:nvSpPr>
          <p:cNvPr id="3" name="Obdélník 2">
            <a:hlinkClick r:id="rId7"/>
            <a:extLst>
              <a:ext uri="{FF2B5EF4-FFF2-40B4-BE49-F238E27FC236}">
                <a16:creationId xmlns:a16="http://schemas.microsoft.com/office/drawing/2014/main" id="{56EECE3A-CD16-44F9-B924-F13B3E14AC7B}"/>
              </a:ext>
            </a:extLst>
          </p:cNvPr>
          <p:cNvSpPr/>
          <p:nvPr/>
        </p:nvSpPr>
        <p:spPr>
          <a:xfrm>
            <a:off x="4013575" y="0"/>
            <a:ext cx="4080340" cy="442451"/>
          </a:xfrm>
          <a:prstGeom prst="rect">
            <a:avLst/>
          </a:prstGeom>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rtlCol="0" anchor="ctr"/>
          <a:lstStyle/>
          <a:p>
            <a:pPr algn="ctr"/>
            <a:r>
              <a:rPr lang="cs-CZ" dirty="0"/>
              <a:t>https://physiome.cz/apps/pvloops/</a:t>
            </a:r>
            <a:endParaRPr lang="en-US" dirty="0"/>
          </a:p>
        </p:txBody>
      </p:sp>
    </p:spTree>
    <p:custDataLst>
      <p:tags r:id="rId1"/>
    </p:custDataLst>
    <p:extLst>
      <p:ext uri="{BB962C8B-B14F-4D97-AF65-F5344CB8AC3E}">
        <p14:creationId xmlns:p14="http://schemas.microsoft.com/office/powerpoint/2010/main" val="1943575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E0513-DAD4-6EA6-9CC6-CA22253F95F2}"/>
              </a:ext>
            </a:extLst>
          </p:cNvPr>
          <p:cNvSpPr>
            <a:spLocks noGrp="1"/>
          </p:cNvSpPr>
          <p:nvPr>
            <p:ph type="title"/>
          </p:nvPr>
        </p:nvSpPr>
        <p:spPr>
          <a:xfrm>
            <a:off x="-66261" y="-174189"/>
            <a:ext cx="12191999" cy="1325563"/>
          </a:xfrm>
        </p:spPr>
        <p:txBody>
          <a:bodyPr>
            <a:normAutofit/>
          </a:bodyPr>
          <a:lstStyle/>
          <a:p>
            <a:pPr algn="ctr"/>
            <a:r>
              <a:rPr lang="cs-CZ" dirty="0" err="1"/>
              <a:t>Key</a:t>
            </a:r>
            <a:r>
              <a:rPr lang="cs-CZ" dirty="0"/>
              <a:t> - Creative Connections </a:t>
            </a:r>
            <a:r>
              <a:rPr lang="cs-CZ" dirty="0" err="1"/>
              <a:t>of</a:t>
            </a:r>
            <a:r>
              <a:rPr lang="cs-CZ" dirty="0"/>
              <a:t> </a:t>
            </a:r>
            <a:r>
              <a:rPr lang="cs-CZ" dirty="0" err="1"/>
              <a:t>Professionals</a:t>
            </a:r>
            <a:endParaRPr lang="en-US" dirty="0"/>
          </a:p>
        </p:txBody>
      </p:sp>
      <p:pic>
        <p:nvPicPr>
          <p:cNvPr id="9" name="Picture 8" descr="A picture containing text&#10;&#10;Description automatically generated">
            <a:extLst>
              <a:ext uri="{FF2B5EF4-FFF2-40B4-BE49-F238E27FC236}">
                <a16:creationId xmlns:a16="http://schemas.microsoft.com/office/drawing/2014/main" id="{F3A7D7D1-B205-138A-AF4E-C1C68F2DB6C8}"/>
              </a:ext>
            </a:extLst>
          </p:cNvPr>
          <p:cNvPicPr>
            <a:picLocks noChangeAspect="1"/>
          </p:cNvPicPr>
          <p:nvPr/>
        </p:nvPicPr>
        <p:blipFill>
          <a:blip r:embed="rId4"/>
          <a:stretch>
            <a:fillRect/>
          </a:stretch>
        </p:blipFill>
        <p:spPr>
          <a:xfrm>
            <a:off x="7227887" y="930024"/>
            <a:ext cx="1761057" cy="1867495"/>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B422BBD3-7292-A603-233E-9D9C0D8998B4}"/>
              </a:ext>
            </a:extLst>
          </p:cNvPr>
          <p:cNvPicPr>
            <a:picLocks noChangeAspect="1"/>
          </p:cNvPicPr>
          <p:nvPr/>
        </p:nvPicPr>
        <p:blipFill rotWithShape="1">
          <a:blip r:embed="rId5"/>
          <a:srcRect l="1294" t="1333" r="-1294" b="1387"/>
          <a:stretch/>
        </p:blipFill>
        <p:spPr>
          <a:xfrm>
            <a:off x="8015206" y="3773572"/>
            <a:ext cx="1583487" cy="2252032"/>
          </a:xfrm>
          <a:prstGeom prst="rect">
            <a:avLst/>
          </a:prstGeom>
        </p:spPr>
      </p:pic>
      <p:sp>
        <p:nvSpPr>
          <p:cNvPr id="25" name="TextBox 24">
            <a:extLst>
              <a:ext uri="{FF2B5EF4-FFF2-40B4-BE49-F238E27FC236}">
                <a16:creationId xmlns:a16="http://schemas.microsoft.com/office/drawing/2014/main" id="{C13853B2-59AA-8A78-7078-3E62B734514B}"/>
              </a:ext>
            </a:extLst>
          </p:cNvPr>
          <p:cNvSpPr txBox="1"/>
          <p:nvPr/>
        </p:nvSpPr>
        <p:spPr>
          <a:xfrm>
            <a:off x="7308435" y="2428789"/>
            <a:ext cx="4196475" cy="769441"/>
          </a:xfrm>
          <a:prstGeom prst="rect">
            <a:avLst/>
          </a:prstGeom>
          <a:noFill/>
        </p:spPr>
        <p:txBody>
          <a:bodyPr wrap="square" rtlCol="0">
            <a:spAutoFit/>
          </a:bodyPr>
          <a:lstStyle/>
          <a:p>
            <a:pPr algn="ctr"/>
            <a:r>
              <a:rPr lang="cs-CZ" sz="2400" dirty="0"/>
              <a:t>MODELLER</a:t>
            </a:r>
          </a:p>
          <a:p>
            <a:pPr algn="ctr"/>
            <a:r>
              <a:rPr lang="cs-CZ" sz="2000" dirty="0" err="1"/>
              <a:t>Mathematical</a:t>
            </a:r>
            <a:r>
              <a:rPr lang="cs-CZ" sz="2000" dirty="0"/>
              <a:t> model </a:t>
            </a:r>
            <a:r>
              <a:rPr lang="cs-CZ" sz="2000" dirty="0" err="1"/>
              <a:t>creator</a:t>
            </a:r>
            <a:endParaRPr lang="en-US" sz="2000" dirty="0"/>
          </a:p>
        </p:txBody>
      </p:sp>
      <p:pic>
        <p:nvPicPr>
          <p:cNvPr id="16" name="Picture 15" descr="A person sitting at a desk&#10;&#10;Description automatically generated with low confidence">
            <a:extLst>
              <a:ext uri="{FF2B5EF4-FFF2-40B4-BE49-F238E27FC236}">
                <a16:creationId xmlns:a16="http://schemas.microsoft.com/office/drawing/2014/main" id="{02BB21B8-700A-5603-C338-D210B12932B3}"/>
              </a:ext>
            </a:extLst>
          </p:cNvPr>
          <p:cNvPicPr>
            <a:picLocks noChangeAspect="1"/>
          </p:cNvPicPr>
          <p:nvPr/>
        </p:nvPicPr>
        <p:blipFill rotWithShape="1">
          <a:blip r:embed="rId6"/>
          <a:srcRect t="2952"/>
          <a:stretch/>
        </p:blipFill>
        <p:spPr>
          <a:xfrm>
            <a:off x="2295346" y="718459"/>
            <a:ext cx="2009675" cy="2222415"/>
          </a:xfrm>
          <a:prstGeom prst="rect">
            <a:avLst/>
          </a:prstGeom>
        </p:spPr>
      </p:pic>
      <p:sp>
        <p:nvSpPr>
          <p:cNvPr id="26" name="TextBox 25">
            <a:extLst>
              <a:ext uri="{FF2B5EF4-FFF2-40B4-BE49-F238E27FC236}">
                <a16:creationId xmlns:a16="http://schemas.microsoft.com/office/drawing/2014/main" id="{DB789053-6117-65B8-ECF6-450FCE79C1A6}"/>
              </a:ext>
            </a:extLst>
          </p:cNvPr>
          <p:cNvSpPr txBox="1"/>
          <p:nvPr/>
        </p:nvSpPr>
        <p:spPr>
          <a:xfrm>
            <a:off x="1945096" y="2914883"/>
            <a:ext cx="2426676" cy="769441"/>
          </a:xfrm>
          <a:prstGeom prst="rect">
            <a:avLst/>
          </a:prstGeom>
          <a:noFill/>
        </p:spPr>
        <p:txBody>
          <a:bodyPr wrap="square" rtlCol="0">
            <a:spAutoFit/>
          </a:bodyPr>
          <a:lstStyle/>
          <a:p>
            <a:pPr algn="ctr"/>
            <a:r>
              <a:rPr lang="cs-CZ" sz="2400" dirty="0"/>
              <a:t>PROGRAMMER</a:t>
            </a:r>
          </a:p>
          <a:p>
            <a:pPr algn="ctr"/>
            <a:r>
              <a:rPr lang="cs-CZ" sz="2000" dirty="0"/>
              <a:t>Software designer</a:t>
            </a:r>
            <a:endParaRPr lang="en-US" sz="2000" dirty="0"/>
          </a:p>
        </p:txBody>
      </p:sp>
      <p:grpSp>
        <p:nvGrpSpPr>
          <p:cNvPr id="30" name="Group 29">
            <a:extLst>
              <a:ext uri="{FF2B5EF4-FFF2-40B4-BE49-F238E27FC236}">
                <a16:creationId xmlns:a16="http://schemas.microsoft.com/office/drawing/2014/main" id="{0EEE15C6-762D-2593-0D8C-F979DD6CDD70}"/>
              </a:ext>
            </a:extLst>
          </p:cNvPr>
          <p:cNvGrpSpPr/>
          <p:nvPr/>
        </p:nvGrpSpPr>
        <p:grpSpPr>
          <a:xfrm>
            <a:off x="1234955" y="4156984"/>
            <a:ext cx="4032786" cy="2581697"/>
            <a:chOff x="2652314" y="3943425"/>
            <a:chExt cx="4032786" cy="2581697"/>
          </a:xfrm>
        </p:grpSpPr>
        <p:pic>
          <p:nvPicPr>
            <p:cNvPr id="21" name="Obrázek 3">
              <a:extLst>
                <a:ext uri="{FF2B5EF4-FFF2-40B4-BE49-F238E27FC236}">
                  <a16:creationId xmlns:a16="http://schemas.microsoft.com/office/drawing/2014/main" id="{942A7C90-5739-89D0-0E96-50E7A84C93A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522707" y="3943425"/>
              <a:ext cx="2368507" cy="1929745"/>
            </a:xfrm>
            <a:prstGeom prst="rect">
              <a:avLst/>
            </a:prstGeom>
          </p:spPr>
        </p:pic>
        <p:sp>
          <p:nvSpPr>
            <p:cNvPr id="27" name="TextBox 26">
              <a:extLst>
                <a:ext uri="{FF2B5EF4-FFF2-40B4-BE49-F238E27FC236}">
                  <a16:creationId xmlns:a16="http://schemas.microsoft.com/office/drawing/2014/main" id="{D9F02D72-2247-9481-2E0E-33375B48F39E}"/>
                </a:ext>
              </a:extLst>
            </p:cNvPr>
            <p:cNvSpPr txBox="1"/>
            <p:nvPr/>
          </p:nvSpPr>
          <p:spPr>
            <a:xfrm>
              <a:off x="2652314" y="5694125"/>
              <a:ext cx="4032786" cy="830997"/>
            </a:xfrm>
            <a:prstGeom prst="rect">
              <a:avLst/>
            </a:prstGeom>
            <a:noFill/>
          </p:spPr>
          <p:txBody>
            <a:bodyPr wrap="square" rtlCol="0">
              <a:spAutoFit/>
            </a:bodyPr>
            <a:lstStyle/>
            <a:p>
              <a:pPr algn="ctr"/>
              <a:r>
                <a:rPr lang="cs-CZ" sz="2400" dirty="0"/>
                <a:t>EDUCATOR</a:t>
              </a:r>
            </a:p>
            <a:p>
              <a:pPr algn="ctr"/>
              <a:r>
                <a:rPr lang="cs-CZ" sz="2400" dirty="0" err="1"/>
                <a:t>Creator</a:t>
              </a:r>
              <a:r>
                <a:rPr lang="cs-CZ" sz="2400" dirty="0"/>
                <a:t> </a:t>
              </a:r>
              <a:r>
                <a:rPr lang="cs-CZ" sz="2400" dirty="0" err="1"/>
                <a:t>of</a:t>
              </a:r>
              <a:r>
                <a:rPr lang="cs-CZ" sz="2400" dirty="0"/>
                <a:t> learning </a:t>
              </a:r>
              <a:r>
                <a:rPr lang="cs-CZ" sz="2400" dirty="0" err="1"/>
                <a:t>scenarios</a:t>
              </a:r>
              <a:endParaRPr lang="cs-CZ" sz="2400" dirty="0"/>
            </a:p>
          </p:txBody>
        </p:sp>
      </p:grpSp>
      <p:sp>
        <p:nvSpPr>
          <p:cNvPr id="28" name="TextBox 27">
            <a:extLst>
              <a:ext uri="{FF2B5EF4-FFF2-40B4-BE49-F238E27FC236}">
                <a16:creationId xmlns:a16="http://schemas.microsoft.com/office/drawing/2014/main" id="{4A61A694-86F3-CD45-78C6-DFE2BFA3652C}"/>
              </a:ext>
            </a:extLst>
          </p:cNvPr>
          <p:cNvSpPr txBox="1"/>
          <p:nvPr/>
        </p:nvSpPr>
        <p:spPr>
          <a:xfrm>
            <a:off x="6918123" y="5927976"/>
            <a:ext cx="3809200" cy="830997"/>
          </a:xfrm>
          <a:prstGeom prst="rect">
            <a:avLst/>
          </a:prstGeom>
          <a:noFill/>
        </p:spPr>
        <p:txBody>
          <a:bodyPr wrap="square" rtlCol="0">
            <a:spAutoFit/>
          </a:bodyPr>
          <a:lstStyle/>
          <a:p>
            <a:pPr algn="ctr"/>
            <a:r>
              <a:rPr lang="cs-CZ" sz="2400" dirty="0"/>
              <a:t>ARTIST</a:t>
            </a:r>
          </a:p>
          <a:p>
            <a:pPr algn="ctr"/>
            <a:r>
              <a:rPr lang="cs-CZ" sz="2400" dirty="0" err="1"/>
              <a:t>Interactive</a:t>
            </a:r>
            <a:r>
              <a:rPr lang="cs-CZ" sz="2400" dirty="0"/>
              <a:t> </a:t>
            </a:r>
            <a:r>
              <a:rPr lang="cs-CZ" sz="2400" dirty="0" err="1"/>
              <a:t>graphics</a:t>
            </a:r>
            <a:r>
              <a:rPr lang="cs-CZ" sz="2400" dirty="0"/>
              <a:t> designer</a:t>
            </a:r>
          </a:p>
        </p:txBody>
      </p:sp>
      <p:sp>
        <p:nvSpPr>
          <p:cNvPr id="15" name="Arrow: Quad 14">
            <a:extLst>
              <a:ext uri="{FF2B5EF4-FFF2-40B4-BE49-F238E27FC236}">
                <a16:creationId xmlns:a16="http://schemas.microsoft.com/office/drawing/2014/main" id="{3187F333-3292-AF52-C57B-2A259E3DCD7B}"/>
              </a:ext>
            </a:extLst>
          </p:cNvPr>
          <p:cNvSpPr/>
          <p:nvPr/>
        </p:nvSpPr>
        <p:spPr>
          <a:xfrm rot="2502662">
            <a:off x="3445713" y="1735306"/>
            <a:ext cx="5181384" cy="4479537"/>
          </a:xfrm>
          <a:prstGeom prst="quad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FB2E022-BAD8-664B-EA1A-21F8440F6B94}"/>
              </a:ext>
            </a:extLst>
          </p:cNvPr>
          <p:cNvSpPr txBox="1"/>
          <p:nvPr/>
        </p:nvSpPr>
        <p:spPr>
          <a:xfrm>
            <a:off x="4572559" y="5692406"/>
            <a:ext cx="2950728" cy="830997"/>
          </a:xfrm>
          <a:prstGeom prst="rect">
            <a:avLst/>
          </a:prstGeom>
          <a:noFill/>
        </p:spPr>
        <p:txBody>
          <a:bodyPr wrap="square" rtlCol="0">
            <a:spAutoFit/>
          </a:bodyPr>
          <a:lstStyle/>
          <a:p>
            <a:pPr algn="ctr"/>
            <a:r>
              <a:rPr lang="cs-CZ" sz="2400" dirty="0">
                <a:solidFill>
                  <a:srgbClr val="FF0000"/>
                </a:solidFill>
              </a:rPr>
              <a:t>STUDENTS</a:t>
            </a:r>
          </a:p>
          <a:p>
            <a:pPr algn="ctr"/>
            <a:r>
              <a:rPr lang="cs-CZ" sz="2400" dirty="0">
                <a:solidFill>
                  <a:srgbClr val="FF0000"/>
                </a:solidFill>
              </a:rPr>
              <a:t>User feedback</a:t>
            </a:r>
          </a:p>
        </p:txBody>
      </p:sp>
      <p:pic>
        <p:nvPicPr>
          <p:cNvPr id="22" name="Picture 21" descr="Icon&#10;&#10;Description automatically generated">
            <a:extLst>
              <a:ext uri="{FF2B5EF4-FFF2-40B4-BE49-F238E27FC236}">
                <a16:creationId xmlns:a16="http://schemas.microsoft.com/office/drawing/2014/main" id="{2B92440C-1FCE-6562-35DD-64BE77365928}"/>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314782" y="3322708"/>
            <a:ext cx="1466285" cy="1322060"/>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BA8F4394-550A-7480-B711-E5B7A60BFC4F}"/>
              </a:ext>
            </a:extLst>
          </p:cNvPr>
          <p:cNvPicPr>
            <a:picLocks noChangeAspect="1"/>
          </p:cNvPicPr>
          <p:nvPr/>
        </p:nvPicPr>
        <p:blipFill>
          <a:blip r:embed="rId9"/>
          <a:stretch>
            <a:fillRect/>
          </a:stretch>
        </p:blipFill>
        <p:spPr>
          <a:xfrm>
            <a:off x="4687549" y="2644047"/>
            <a:ext cx="2574655" cy="2524540"/>
          </a:xfrm>
          <a:prstGeom prst="rect">
            <a:avLst/>
          </a:prstGeom>
        </p:spPr>
      </p:pic>
    </p:spTree>
    <p:custDataLst>
      <p:tags r:id="rId1"/>
    </p:custDataLst>
    <p:extLst>
      <p:ext uri="{BB962C8B-B14F-4D97-AF65-F5344CB8AC3E}">
        <p14:creationId xmlns:p14="http://schemas.microsoft.com/office/powerpoint/2010/main" val="2650496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Obsah obrázku text&#10;&#10;Popis byl vytvořen automaticky">
            <a:extLst>
              <a:ext uri="{FF2B5EF4-FFF2-40B4-BE49-F238E27FC236}">
                <a16:creationId xmlns:a16="http://schemas.microsoft.com/office/drawing/2014/main" id="{C7C4DD79-7AE9-4B86-BEC7-EC76F70DA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77941" cy="6858000"/>
          </a:xfrm>
          <a:prstGeom prst="rect">
            <a:avLst/>
          </a:prstGeom>
        </p:spPr>
      </p:pic>
      <p:pic>
        <p:nvPicPr>
          <p:cNvPr id="4" name="image7.png">
            <a:extLst>
              <a:ext uri="{FF2B5EF4-FFF2-40B4-BE49-F238E27FC236}">
                <a16:creationId xmlns:a16="http://schemas.microsoft.com/office/drawing/2014/main" id="{29CEB0DF-55A2-42F3-96AD-FFFA2AC76662}"/>
              </a:ext>
            </a:extLst>
          </p:cNvPr>
          <p:cNvPicPr/>
          <p:nvPr/>
        </p:nvPicPr>
        <p:blipFill>
          <a:blip r:embed="rId3"/>
          <a:srcRect/>
          <a:stretch>
            <a:fillRect/>
          </a:stretch>
        </p:blipFill>
        <p:spPr>
          <a:xfrm>
            <a:off x="3037592" y="1061596"/>
            <a:ext cx="5147403" cy="4018900"/>
          </a:xfrm>
          <a:prstGeom prst="rect">
            <a:avLst/>
          </a:prstGeom>
          <a:ln/>
        </p:spPr>
      </p:pic>
      <p:sp>
        <p:nvSpPr>
          <p:cNvPr id="5" name="TextovéPole 4">
            <a:extLst>
              <a:ext uri="{FF2B5EF4-FFF2-40B4-BE49-F238E27FC236}">
                <a16:creationId xmlns:a16="http://schemas.microsoft.com/office/drawing/2014/main" id="{41856467-83DB-44C7-BFFE-5429C2A97306}"/>
              </a:ext>
            </a:extLst>
          </p:cNvPr>
          <p:cNvSpPr txBox="1"/>
          <p:nvPr/>
        </p:nvSpPr>
        <p:spPr>
          <a:xfrm>
            <a:off x="4054582" y="5187547"/>
            <a:ext cx="3042692" cy="461665"/>
          </a:xfrm>
          <a:prstGeom prst="rect">
            <a:avLst/>
          </a:prstGeom>
          <a:noFill/>
        </p:spPr>
        <p:txBody>
          <a:bodyPr wrap="none" rtlCol="0">
            <a:spAutoFit/>
          </a:bodyPr>
          <a:lstStyle/>
          <a:p>
            <a:r>
              <a:rPr lang="cs-CZ" sz="2400" dirty="0" err="1"/>
              <a:t>Schola</a:t>
            </a:r>
            <a:r>
              <a:rPr lang="cs-CZ" sz="2400" dirty="0"/>
              <a:t> </a:t>
            </a:r>
            <a:r>
              <a:rPr lang="cs-CZ" sz="2400" dirty="0" err="1"/>
              <a:t>ludus</a:t>
            </a:r>
            <a:r>
              <a:rPr lang="cs-CZ" sz="2400" dirty="0"/>
              <a:t> 21. století</a:t>
            </a:r>
            <a:endParaRPr lang="en-US" sz="2400" dirty="0"/>
          </a:p>
        </p:txBody>
      </p:sp>
    </p:spTree>
    <p:extLst>
      <p:ext uri="{BB962C8B-B14F-4D97-AF65-F5344CB8AC3E}">
        <p14:creationId xmlns:p14="http://schemas.microsoft.com/office/powerpoint/2010/main" val="224367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9273861-80C6-4626-B2AE-D2FFCC165770}"/>
              </a:ext>
            </a:extLst>
          </p:cNvPr>
          <p:cNvSpPr txBox="1"/>
          <p:nvPr/>
        </p:nvSpPr>
        <p:spPr>
          <a:xfrm>
            <a:off x="4262689" y="5301990"/>
            <a:ext cx="3098605" cy="523220"/>
          </a:xfrm>
          <a:prstGeom prst="rect">
            <a:avLst/>
          </a:prstGeom>
          <a:noFill/>
        </p:spPr>
        <p:txBody>
          <a:bodyPr wrap="none" rtlCol="0">
            <a:spAutoFit/>
          </a:bodyPr>
          <a:lstStyle/>
          <a:p>
            <a:r>
              <a:rPr lang="cs-CZ" sz="2800" b="1" dirty="0"/>
              <a:t>Děkuji za pozornost</a:t>
            </a:r>
            <a:endParaRPr lang="en-US" sz="2800" b="1" dirty="0"/>
          </a:p>
        </p:txBody>
      </p:sp>
    </p:spTree>
    <p:extLst>
      <p:ext uri="{BB962C8B-B14F-4D97-AF65-F5344CB8AC3E}">
        <p14:creationId xmlns:p14="http://schemas.microsoft.com/office/powerpoint/2010/main" val="3170567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FCED4"/>
        </a:solidFill>
        <a:effectLst/>
      </p:bgPr>
    </p:bg>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3"/>
          <a:srcRect t="1070"/>
          <a:stretch/>
        </p:blipFill>
        <p:spPr>
          <a:xfrm>
            <a:off x="1524001" y="73378"/>
            <a:ext cx="9223259" cy="6784622"/>
          </a:xfrm>
          <a:prstGeom prst="rect">
            <a:avLst/>
          </a:prstGeom>
        </p:spPr>
      </p:pic>
    </p:spTree>
    <p:extLst>
      <p:ext uri="{BB962C8B-B14F-4D97-AF65-F5344CB8AC3E}">
        <p14:creationId xmlns:p14="http://schemas.microsoft.com/office/powerpoint/2010/main" val="1140734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FCED4"/>
        </a:solidFill>
        <a:effectLst/>
      </p:bgPr>
    </p:bg>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3"/>
          <a:srcRect t="906"/>
          <a:stretch/>
        </p:blipFill>
        <p:spPr>
          <a:xfrm>
            <a:off x="1524000" y="62088"/>
            <a:ext cx="9171090" cy="6795911"/>
          </a:xfrm>
          <a:prstGeom prst="rect">
            <a:avLst/>
          </a:prstGeom>
        </p:spPr>
      </p:pic>
    </p:spTree>
    <p:extLst>
      <p:ext uri="{BB962C8B-B14F-4D97-AF65-F5344CB8AC3E}">
        <p14:creationId xmlns:p14="http://schemas.microsoft.com/office/powerpoint/2010/main" val="88014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09EAA"/>
        </a:solidFill>
        <a:effectLst/>
      </p:bgPr>
    </p:bg>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3"/>
          <a:srcRect l="434" r="805"/>
          <a:stretch/>
        </p:blipFill>
        <p:spPr>
          <a:xfrm>
            <a:off x="1591733" y="0"/>
            <a:ext cx="9002890" cy="6868908"/>
          </a:xfrm>
          <a:prstGeom prst="rect">
            <a:avLst/>
          </a:prstGeom>
          <a:solidFill>
            <a:srgbClr val="809EAA"/>
          </a:solidFill>
        </p:spPr>
      </p:pic>
    </p:spTree>
    <p:extLst>
      <p:ext uri="{BB962C8B-B14F-4D97-AF65-F5344CB8AC3E}">
        <p14:creationId xmlns:p14="http://schemas.microsoft.com/office/powerpoint/2010/main" val="3785922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606000" y="0"/>
            <a:ext cx="10972800" cy="6858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srcRect/>
          <a:stretch>
            <a:fillRect/>
          </a:stretch>
        </p:blipFill>
        <p:spPr bwMode="auto">
          <a:xfrm>
            <a:off x="606000" y="0"/>
            <a:ext cx="10972800" cy="6858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4B98D2DC-AE95-4CD7-AD1E-0CE49B5645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84" y="0"/>
            <a:ext cx="9384631" cy="6858000"/>
          </a:xfrm>
          <a:prstGeom prst="rect">
            <a:avLst/>
          </a:prstGeom>
        </p:spPr>
      </p:pic>
    </p:spTree>
    <p:extLst>
      <p:ext uri="{BB962C8B-B14F-4D97-AF65-F5344CB8AC3E}">
        <p14:creationId xmlns:p14="http://schemas.microsoft.com/office/powerpoint/2010/main" val="18511848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SLIDE_UID" val="{E8A36BF7-A141-4D8E-A550-04262EAE9367}:293"/>
  <p:tag name="ISPRING_CUSTOM_TIMING_USED" val="1"/>
  <p:tag name="GENSWF_ADVANCE_TIME" val="16.948"/>
  <p:tag name="TIMING" val="|3.24"/>
  <p:tag name="ISPRING_SLIDE_ID_2" val="{B8429B05-9D23-4452-8F72-ABB353E6EB28}"/>
</p:tagLst>
</file>

<file path=ppt/tags/tag2.xml><?xml version="1.0" encoding="utf-8"?>
<p:tagLst xmlns:a="http://schemas.openxmlformats.org/drawingml/2006/main" xmlns:r="http://schemas.openxmlformats.org/officeDocument/2006/relationships" xmlns:p="http://schemas.openxmlformats.org/presentationml/2006/main">
  <p:tag name="GENSWF_SLIDE_UID" val="{87F8FE2E-3296-48CD-B88E-941582431F78}:294"/>
  <p:tag name="ISPRING_CUSTOM_TIMING_USED" val="1"/>
  <p:tag name="GENSWF_ADVANCE_TIME" val="36.632"/>
  <p:tag name="TIMING" val="|3.831"/>
  <p:tag name="ISPRING_SLIDE_ID_2" val="{A97CA0D4-AB90-4675-AD0D-3907351B3E22}"/>
</p:tagLst>
</file>

<file path=ppt/tags/tag3.xml><?xml version="1.0" encoding="utf-8"?>
<p:tagLst xmlns:a="http://schemas.openxmlformats.org/drawingml/2006/main" xmlns:r="http://schemas.openxmlformats.org/officeDocument/2006/relationships" xmlns:p="http://schemas.openxmlformats.org/presentationml/2006/main">
  <p:tag name="GENSWF_SLIDE_UID" val="{4D94DFE5-7637-48AD-905F-E796228A08E2}:299"/>
  <p:tag name="ISPRING_CUSTOM_TIMING_USED" val="1"/>
  <p:tag name="GENSWF_ADVANCE_TIME" val="36.959"/>
  <p:tag name="TIMING" val="|3.593"/>
  <p:tag name="ISPRING_SLIDE_ID_2" val="{59CDAC45-6496-45D8-A637-27BC555D5159}"/>
</p:tagLst>
</file>

<file path=ppt/tags/tag4.xml><?xml version="1.0" encoding="utf-8"?>
<p:tagLst xmlns:a="http://schemas.openxmlformats.org/drawingml/2006/main" xmlns:r="http://schemas.openxmlformats.org/officeDocument/2006/relationships" xmlns:p="http://schemas.openxmlformats.org/presentationml/2006/main">
  <p:tag name="GENSWF_SLIDE_UID" val="{9DCC2E12-618D-4EA1-8FE5-BF687AB692CD}:300"/>
  <p:tag name="ISPRING_CUSTOM_TIMING_USED" val="1"/>
  <p:tag name="TIMING" val="|3.735"/>
  <p:tag name="GENSWF_ADVANCE_TIME" val="21.140"/>
  <p:tag name="ISPRING_SLIDE_ID_2" val="{9A9FC0BB-B249-4E8B-A0B6-C4B3B57F9A4E}"/>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91E2ABE5-E465-407C-BD57-69067DFD64D7}:331"/>
  <p:tag name="GENSWF_ADVANCE_TIME" val="37.761"/>
  <p:tag name="TIMING" val="|21.427"/>
  <p:tag name="ISPRING_SLIDE_ID_2" val="{9D420B34-34EF-4BF8-BEB9-D3FCFAD0B4E8}"/>
</p:tagLst>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1980</TotalTime>
  <Words>719</Words>
  <Application>Microsoft Office PowerPoint</Application>
  <PresentationFormat>Širokoúhlá obrazovka</PresentationFormat>
  <Paragraphs>140</Paragraphs>
  <Slides>36</Slides>
  <Notes>11</Notes>
  <HiddenSlides>0</HiddenSlides>
  <MMClips>4</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36</vt:i4>
      </vt:variant>
    </vt:vector>
  </HeadingPairs>
  <TitlesOfParts>
    <vt:vector size="40" baseType="lpstr">
      <vt:lpstr>Arial</vt:lpstr>
      <vt:lpstr>Calibri</vt:lpstr>
      <vt:lpstr>Calibri Light</vt:lpstr>
      <vt:lpstr>Motiv Office</vt:lpstr>
      <vt:lpstr>Projekt "umělého člověka"  (egolem) a webové simulátory (bodylight)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Interactivní elektronické učebnice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Key - Creative Connections of Professionals</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Standardizace – cesta k open source technologiím pro webové simulátory</dc:title>
  <dc:creator>Jiří Kofránek</dc:creator>
  <cp:lastModifiedBy>Jiří Kofránek</cp:lastModifiedBy>
  <cp:revision>7</cp:revision>
  <dcterms:created xsi:type="dcterms:W3CDTF">2021-10-06T00:52:21Z</dcterms:created>
  <dcterms:modified xsi:type="dcterms:W3CDTF">2023-05-26T11:32:29Z</dcterms:modified>
</cp:coreProperties>
</file>