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20"/>
  </p:notesMasterIdLst>
  <p:sldIdLst>
    <p:sldId id="259" r:id="rId2"/>
    <p:sldId id="263" r:id="rId3"/>
    <p:sldId id="297" r:id="rId4"/>
    <p:sldId id="265" r:id="rId5"/>
    <p:sldId id="289" r:id="rId6"/>
    <p:sldId id="269" r:id="rId7"/>
    <p:sldId id="312" r:id="rId8"/>
    <p:sldId id="290" r:id="rId9"/>
    <p:sldId id="300" r:id="rId10"/>
    <p:sldId id="274" r:id="rId11"/>
    <p:sldId id="303" r:id="rId12"/>
    <p:sldId id="304" r:id="rId13"/>
    <p:sldId id="286" r:id="rId14"/>
    <p:sldId id="306" r:id="rId15"/>
    <p:sldId id="313" r:id="rId16"/>
    <p:sldId id="314" r:id="rId17"/>
    <p:sldId id="315" r:id="rId18"/>
    <p:sldId id="287" r:id="rId1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12" userDrawn="1">
          <p15:clr>
            <a:srgbClr val="A4A3A4"/>
          </p15:clr>
        </p15:guide>
        <p15:guide id="2" pos="4702" userDrawn="1">
          <p15:clr>
            <a:srgbClr val="A4A3A4"/>
          </p15:clr>
        </p15:guide>
        <p15:guide id="3" pos="3613" userDrawn="1">
          <p15:clr>
            <a:srgbClr val="A4A3A4"/>
          </p15:clr>
        </p15:guide>
        <p15:guide id="4" orient="horz" pos="14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FAD"/>
    <a:srgbClr val="E5AA2D"/>
    <a:srgbClr val="5CB8E2"/>
    <a:srgbClr val="ED2E62"/>
    <a:srgbClr val="FFF358"/>
    <a:srgbClr val="6A8668"/>
    <a:srgbClr val="A9ABAE"/>
    <a:srgbClr val="513F95"/>
    <a:srgbClr val="F9CAD4"/>
    <a:srgbClr val="A5B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20" autoAdjust="0"/>
    <p:restoredTop sz="96482" autoAdjust="0"/>
  </p:normalViewPr>
  <p:slideViewPr>
    <p:cSldViewPr>
      <p:cViewPr varScale="1">
        <p:scale>
          <a:sx n="51" d="100"/>
          <a:sy n="51" d="100"/>
        </p:scale>
        <p:origin x="96" y="1284"/>
      </p:cViewPr>
      <p:guideLst>
        <p:guide orient="horz" pos="3612"/>
        <p:guide pos="4702"/>
        <p:guide pos="3613"/>
        <p:guide orient="horz" pos="14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3816AC-E699-4010-BC5B-9A83DDA76F41}" type="datetimeFigureOut">
              <a:rPr lang="cs-CZ" smtClean="0"/>
              <a:t>02.11.2023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A817DA-E1AA-4A19-9DCA-97316F9D2D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3632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A817DA-E1AA-4A19-9DCA-97316F9D2DB2}" type="slidenum">
              <a:rPr lang="cs-CZ" smtClean="0"/>
              <a:t>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21083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A817DA-E1AA-4A19-9DCA-97316F9D2DB2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8773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ulni stra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79059-E3C5-2AD5-D087-261115C400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0000" y="2767685"/>
            <a:ext cx="4500000" cy="1588127"/>
          </a:xfrm>
        </p:spPr>
        <p:txBody>
          <a:bodyPr anchor="b">
            <a:spAutoFit/>
          </a:bodyPr>
          <a:lstStyle>
            <a:lvl1pPr algn="l">
              <a:defRPr lang="cs-CZ" dirty="0"/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294BC-B825-A06D-C790-9915F8E153C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00000" y="4355812"/>
            <a:ext cx="4500000" cy="757130"/>
          </a:xfrm>
        </p:spPr>
        <p:txBody>
          <a:bodyPr>
            <a:spAutoFit/>
          </a:bodyPr>
          <a:lstStyle>
            <a:lvl1pPr marL="0" indent="0" algn="l">
              <a:buNone/>
              <a:defRPr lang="cs-CZ" sz="2400" b="1" dirty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4344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6" userDrawn="1">
          <p15:clr>
            <a:srgbClr val="FBAE40"/>
          </p15:clr>
        </p15:guide>
        <p15:guide id="3" pos="665" userDrawn="1">
          <p15:clr>
            <a:srgbClr val="FBAE40"/>
          </p15:clr>
        </p15:guide>
        <p15:guide id="4" pos="7015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xFoto/cela stra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D82771-AB32-C8D4-6C1B-768ABC9B131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5A75E5F-9DAB-C8D4-61B6-01B677E44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471" y="3373601"/>
            <a:ext cx="3132000" cy="757130"/>
          </a:xfrm>
        </p:spPr>
        <p:txBody>
          <a:bodyPr wrap="square" anchor="b" anchorCtr="0">
            <a:spAutoFit/>
          </a:bodyPr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FF3F7AF-D570-9FEF-41AD-BA40904EB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471" y="4183920"/>
            <a:ext cx="3132000" cy="646331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58319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dikace NP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>
            <a:extLst>
              <a:ext uri="{FF2B5EF4-FFF2-40B4-BE49-F238E27FC236}">
                <a16:creationId xmlns:a16="http://schemas.microsoft.com/office/drawing/2014/main" id="{E8F1A468-5061-FF05-7B1E-73F4B88CC7F6}"/>
              </a:ext>
            </a:extLst>
          </p:cNvPr>
          <p:cNvSpPr txBox="1">
            <a:spLocks/>
          </p:cNvSpPr>
          <p:nvPr userDrawn="1"/>
        </p:nvSpPr>
        <p:spPr>
          <a:xfrm>
            <a:off x="2783632" y="6165304"/>
            <a:ext cx="6624736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Podpořeno z projektu Vzdělávání na UP 22+ </a:t>
            </a:r>
            <a:r>
              <a:rPr kumimoji="0" lang="cs-CZ" sz="1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edUP</a:t>
            </a: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NPO_UPOL_MSMT-16589/2022.</a:t>
            </a:r>
          </a:p>
        </p:txBody>
      </p:sp>
      <p:grpSp>
        <p:nvGrpSpPr>
          <p:cNvPr id="6" name="Group 4">
            <a:extLst>
              <a:ext uri="{FF2B5EF4-FFF2-40B4-BE49-F238E27FC236}">
                <a16:creationId xmlns:a16="http://schemas.microsoft.com/office/drawing/2014/main" id="{DCAEE252-B9F0-9C34-94B7-CBD073D726D6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4088130" y="2420887"/>
            <a:ext cx="4015740" cy="1520190"/>
            <a:chOff x="1720" y="814"/>
            <a:chExt cx="2108" cy="798"/>
          </a:xfrm>
        </p:grpSpPr>
        <p:sp>
          <p:nvSpPr>
            <p:cNvPr id="7" name="AutoShape 3">
              <a:extLst>
                <a:ext uri="{FF2B5EF4-FFF2-40B4-BE49-F238E27FC236}">
                  <a16:creationId xmlns:a16="http://schemas.microsoft.com/office/drawing/2014/main" id="{1B952CDE-3544-C74D-2F64-6AFBFEBD2C00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1720" y="814"/>
              <a:ext cx="2108" cy="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8" name="Rectangle 5">
              <a:extLst>
                <a:ext uri="{FF2B5EF4-FFF2-40B4-BE49-F238E27FC236}">
                  <a16:creationId xmlns:a16="http://schemas.microsoft.com/office/drawing/2014/main" id="{8A47FF12-4770-023C-A553-0A892FC8618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463" y="814"/>
              <a:ext cx="10" cy="798"/>
            </a:xfrm>
            <a:prstGeom prst="rect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32" name="Freeform 6">
              <a:extLst>
                <a:ext uri="{FF2B5EF4-FFF2-40B4-BE49-F238E27FC236}">
                  <a16:creationId xmlns:a16="http://schemas.microsoft.com/office/drawing/2014/main" id="{B6125056-BC14-7F77-D0F6-0AE19F4AA4E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743" y="849"/>
              <a:ext cx="74" cy="117"/>
            </a:xfrm>
            <a:custGeom>
              <a:avLst/>
              <a:gdLst>
                <a:gd name="T0" fmla="*/ 79 w 324"/>
                <a:gd name="T1" fmla="*/ 234 h 508"/>
                <a:gd name="T2" fmla="*/ 79 w 324"/>
                <a:gd name="T3" fmla="*/ 66 h 508"/>
                <a:gd name="T4" fmla="*/ 135 w 324"/>
                <a:gd name="T5" fmla="*/ 63 h 508"/>
                <a:gd name="T6" fmla="*/ 241 w 324"/>
                <a:gd name="T7" fmla="*/ 143 h 508"/>
                <a:gd name="T8" fmla="*/ 79 w 324"/>
                <a:gd name="T9" fmla="*/ 234 h 508"/>
                <a:gd name="T10" fmla="*/ 79 w 324"/>
                <a:gd name="T11" fmla="*/ 298 h 508"/>
                <a:gd name="T12" fmla="*/ 324 w 324"/>
                <a:gd name="T13" fmla="*/ 133 h 508"/>
                <a:gd name="T14" fmla="*/ 149 w 324"/>
                <a:gd name="T15" fmla="*/ 0 h 508"/>
                <a:gd name="T16" fmla="*/ 0 w 324"/>
                <a:gd name="T17" fmla="*/ 5 h 508"/>
                <a:gd name="T18" fmla="*/ 0 w 324"/>
                <a:gd name="T19" fmla="*/ 508 h 508"/>
                <a:gd name="T20" fmla="*/ 79 w 324"/>
                <a:gd name="T21" fmla="*/ 508 h 508"/>
                <a:gd name="T22" fmla="*/ 79 w 324"/>
                <a:gd name="T23" fmla="*/ 298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4" h="508">
                  <a:moveTo>
                    <a:pt x="79" y="234"/>
                  </a:moveTo>
                  <a:lnTo>
                    <a:pt x="79" y="66"/>
                  </a:lnTo>
                  <a:cubicBezTo>
                    <a:pt x="94" y="63"/>
                    <a:pt x="108" y="63"/>
                    <a:pt x="135" y="63"/>
                  </a:cubicBezTo>
                  <a:cubicBezTo>
                    <a:pt x="197" y="63"/>
                    <a:pt x="241" y="87"/>
                    <a:pt x="241" y="143"/>
                  </a:cubicBezTo>
                  <a:cubicBezTo>
                    <a:pt x="241" y="194"/>
                    <a:pt x="208" y="234"/>
                    <a:pt x="79" y="234"/>
                  </a:cubicBezTo>
                  <a:close/>
                  <a:moveTo>
                    <a:pt x="79" y="298"/>
                  </a:moveTo>
                  <a:cubicBezTo>
                    <a:pt x="286" y="298"/>
                    <a:pt x="324" y="206"/>
                    <a:pt x="324" y="133"/>
                  </a:cubicBezTo>
                  <a:cubicBezTo>
                    <a:pt x="324" y="51"/>
                    <a:pt x="263" y="0"/>
                    <a:pt x="149" y="0"/>
                  </a:cubicBezTo>
                  <a:cubicBezTo>
                    <a:pt x="103" y="0"/>
                    <a:pt x="47" y="2"/>
                    <a:pt x="0" y="5"/>
                  </a:cubicBezTo>
                  <a:lnTo>
                    <a:pt x="0" y="508"/>
                  </a:lnTo>
                  <a:lnTo>
                    <a:pt x="79" y="508"/>
                  </a:lnTo>
                  <a:lnTo>
                    <a:pt x="79" y="298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33" name="Freeform 7">
              <a:extLst>
                <a:ext uri="{FF2B5EF4-FFF2-40B4-BE49-F238E27FC236}">
                  <a16:creationId xmlns:a16="http://schemas.microsoft.com/office/drawing/2014/main" id="{1C70F69F-0AA8-8D75-4E14-D5B9CB24B48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820" y="886"/>
              <a:ext cx="70" cy="82"/>
            </a:xfrm>
            <a:custGeom>
              <a:avLst/>
              <a:gdLst>
                <a:gd name="T0" fmla="*/ 81 w 306"/>
                <a:gd name="T1" fmla="*/ 187 h 356"/>
                <a:gd name="T2" fmla="*/ 298 w 306"/>
                <a:gd name="T3" fmla="*/ 187 h 356"/>
                <a:gd name="T4" fmla="*/ 306 w 306"/>
                <a:gd name="T5" fmla="*/ 177 h 356"/>
                <a:gd name="T6" fmla="*/ 170 w 306"/>
                <a:gd name="T7" fmla="*/ 0 h 356"/>
                <a:gd name="T8" fmla="*/ 0 w 306"/>
                <a:gd name="T9" fmla="*/ 183 h 356"/>
                <a:gd name="T10" fmla="*/ 163 w 306"/>
                <a:gd name="T11" fmla="*/ 356 h 356"/>
                <a:gd name="T12" fmla="*/ 283 w 306"/>
                <a:gd name="T13" fmla="*/ 336 h 356"/>
                <a:gd name="T14" fmla="*/ 287 w 306"/>
                <a:gd name="T15" fmla="*/ 323 h 356"/>
                <a:gd name="T16" fmla="*/ 270 w 306"/>
                <a:gd name="T17" fmla="*/ 275 h 356"/>
                <a:gd name="T18" fmla="*/ 173 w 306"/>
                <a:gd name="T19" fmla="*/ 292 h 356"/>
                <a:gd name="T20" fmla="*/ 81 w 306"/>
                <a:gd name="T21" fmla="*/ 187 h 356"/>
                <a:gd name="T22" fmla="*/ 83 w 306"/>
                <a:gd name="T23" fmla="*/ 141 h 356"/>
                <a:gd name="T24" fmla="*/ 166 w 306"/>
                <a:gd name="T25" fmla="*/ 56 h 356"/>
                <a:gd name="T26" fmla="*/ 231 w 306"/>
                <a:gd name="T27" fmla="*/ 137 h 356"/>
                <a:gd name="T28" fmla="*/ 83 w 306"/>
                <a:gd name="T29" fmla="*/ 141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6" h="356">
                  <a:moveTo>
                    <a:pt x="81" y="187"/>
                  </a:moveTo>
                  <a:lnTo>
                    <a:pt x="298" y="187"/>
                  </a:lnTo>
                  <a:lnTo>
                    <a:pt x="306" y="177"/>
                  </a:lnTo>
                  <a:cubicBezTo>
                    <a:pt x="306" y="59"/>
                    <a:pt x="262" y="0"/>
                    <a:pt x="170" y="0"/>
                  </a:cubicBezTo>
                  <a:cubicBezTo>
                    <a:pt x="87" y="0"/>
                    <a:pt x="0" y="54"/>
                    <a:pt x="0" y="183"/>
                  </a:cubicBezTo>
                  <a:cubicBezTo>
                    <a:pt x="0" y="311"/>
                    <a:pt x="71" y="356"/>
                    <a:pt x="163" y="356"/>
                  </a:cubicBezTo>
                  <a:cubicBezTo>
                    <a:pt x="210" y="356"/>
                    <a:pt x="242" y="351"/>
                    <a:pt x="283" y="336"/>
                  </a:cubicBezTo>
                  <a:lnTo>
                    <a:pt x="287" y="323"/>
                  </a:lnTo>
                  <a:lnTo>
                    <a:pt x="270" y="275"/>
                  </a:lnTo>
                  <a:cubicBezTo>
                    <a:pt x="236" y="287"/>
                    <a:pt x="211" y="292"/>
                    <a:pt x="173" y="292"/>
                  </a:cubicBezTo>
                  <a:cubicBezTo>
                    <a:pt x="110" y="292"/>
                    <a:pt x="81" y="253"/>
                    <a:pt x="81" y="187"/>
                  </a:cubicBezTo>
                  <a:close/>
                  <a:moveTo>
                    <a:pt x="83" y="141"/>
                  </a:moveTo>
                  <a:cubicBezTo>
                    <a:pt x="90" y="80"/>
                    <a:pt x="128" y="56"/>
                    <a:pt x="166" y="56"/>
                  </a:cubicBezTo>
                  <a:cubicBezTo>
                    <a:pt x="209" y="56"/>
                    <a:pt x="229" y="88"/>
                    <a:pt x="231" y="137"/>
                  </a:cubicBezTo>
                  <a:lnTo>
                    <a:pt x="83" y="141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34" name="Freeform 8">
              <a:extLst>
                <a:ext uri="{FF2B5EF4-FFF2-40B4-BE49-F238E27FC236}">
                  <a16:creationId xmlns:a16="http://schemas.microsoft.com/office/drawing/2014/main" id="{ADD34333-B7BA-983C-0AFC-F9974C16988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905" y="841"/>
              <a:ext cx="88" cy="127"/>
            </a:xfrm>
            <a:custGeom>
              <a:avLst/>
              <a:gdLst>
                <a:gd name="T0" fmla="*/ 172 w 388"/>
                <a:gd name="T1" fmla="*/ 495 h 554"/>
                <a:gd name="T2" fmla="*/ 81 w 388"/>
                <a:gd name="T3" fmla="*/ 376 h 554"/>
                <a:gd name="T4" fmla="*/ 184 w 388"/>
                <a:gd name="T5" fmla="*/ 255 h 554"/>
                <a:gd name="T6" fmla="*/ 255 w 388"/>
                <a:gd name="T7" fmla="*/ 267 h 554"/>
                <a:gd name="T8" fmla="*/ 255 w 388"/>
                <a:gd name="T9" fmla="*/ 473 h 554"/>
                <a:gd name="T10" fmla="*/ 172 w 388"/>
                <a:gd name="T11" fmla="*/ 495 h 554"/>
                <a:gd name="T12" fmla="*/ 373 w 388"/>
                <a:gd name="T13" fmla="*/ 502 h 554"/>
                <a:gd name="T14" fmla="*/ 332 w 388"/>
                <a:gd name="T15" fmla="*/ 470 h 554"/>
                <a:gd name="T16" fmla="*/ 332 w 388"/>
                <a:gd name="T17" fmla="*/ 8 h 554"/>
                <a:gd name="T18" fmla="*/ 322 w 388"/>
                <a:gd name="T19" fmla="*/ 0 h 554"/>
                <a:gd name="T20" fmla="*/ 255 w 388"/>
                <a:gd name="T21" fmla="*/ 13 h 554"/>
                <a:gd name="T22" fmla="*/ 255 w 388"/>
                <a:gd name="T23" fmla="*/ 206 h 554"/>
                <a:gd name="T24" fmla="*/ 174 w 388"/>
                <a:gd name="T25" fmla="*/ 198 h 554"/>
                <a:gd name="T26" fmla="*/ 0 w 388"/>
                <a:gd name="T27" fmla="*/ 391 h 554"/>
                <a:gd name="T28" fmla="*/ 145 w 388"/>
                <a:gd name="T29" fmla="*/ 554 h 554"/>
                <a:gd name="T30" fmla="*/ 264 w 388"/>
                <a:gd name="T31" fmla="*/ 517 h 554"/>
                <a:gd name="T32" fmla="*/ 323 w 388"/>
                <a:gd name="T33" fmla="*/ 554 h 554"/>
                <a:gd name="T34" fmla="*/ 373 w 388"/>
                <a:gd name="T35" fmla="*/ 502 h 5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88" h="554">
                  <a:moveTo>
                    <a:pt x="172" y="495"/>
                  </a:moveTo>
                  <a:cubicBezTo>
                    <a:pt x="111" y="495"/>
                    <a:pt x="81" y="448"/>
                    <a:pt x="81" y="376"/>
                  </a:cubicBezTo>
                  <a:cubicBezTo>
                    <a:pt x="81" y="301"/>
                    <a:pt x="118" y="255"/>
                    <a:pt x="184" y="255"/>
                  </a:cubicBezTo>
                  <a:cubicBezTo>
                    <a:pt x="212" y="255"/>
                    <a:pt x="238" y="261"/>
                    <a:pt x="255" y="267"/>
                  </a:cubicBezTo>
                  <a:lnTo>
                    <a:pt x="255" y="473"/>
                  </a:lnTo>
                  <a:cubicBezTo>
                    <a:pt x="229" y="486"/>
                    <a:pt x="199" y="495"/>
                    <a:pt x="172" y="495"/>
                  </a:cubicBezTo>
                  <a:close/>
                  <a:moveTo>
                    <a:pt x="373" y="502"/>
                  </a:moveTo>
                  <a:cubicBezTo>
                    <a:pt x="349" y="507"/>
                    <a:pt x="332" y="498"/>
                    <a:pt x="332" y="470"/>
                  </a:cubicBezTo>
                  <a:lnTo>
                    <a:pt x="332" y="8"/>
                  </a:lnTo>
                  <a:lnTo>
                    <a:pt x="322" y="0"/>
                  </a:lnTo>
                  <a:lnTo>
                    <a:pt x="255" y="13"/>
                  </a:lnTo>
                  <a:lnTo>
                    <a:pt x="255" y="206"/>
                  </a:lnTo>
                  <a:cubicBezTo>
                    <a:pt x="232" y="202"/>
                    <a:pt x="206" y="198"/>
                    <a:pt x="174" y="198"/>
                  </a:cubicBezTo>
                  <a:cubicBezTo>
                    <a:pt x="72" y="198"/>
                    <a:pt x="0" y="269"/>
                    <a:pt x="0" y="391"/>
                  </a:cubicBezTo>
                  <a:cubicBezTo>
                    <a:pt x="0" y="502"/>
                    <a:pt x="63" y="554"/>
                    <a:pt x="145" y="554"/>
                  </a:cubicBezTo>
                  <a:cubicBezTo>
                    <a:pt x="193" y="554"/>
                    <a:pt x="236" y="541"/>
                    <a:pt x="264" y="517"/>
                  </a:cubicBezTo>
                  <a:cubicBezTo>
                    <a:pt x="270" y="543"/>
                    <a:pt x="292" y="554"/>
                    <a:pt x="323" y="554"/>
                  </a:cubicBezTo>
                  <a:cubicBezTo>
                    <a:pt x="376" y="554"/>
                    <a:pt x="388" y="527"/>
                    <a:pt x="373" y="502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35" name="Freeform 9">
              <a:extLst>
                <a:ext uri="{FF2B5EF4-FFF2-40B4-BE49-F238E27FC236}">
                  <a16:creationId xmlns:a16="http://schemas.microsoft.com/office/drawing/2014/main" id="{0DDDB5D1-6B7F-3EC7-4759-B43AC36BA35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001" y="886"/>
              <a:ext cx="76" cy="82"/>
            </a:xfrm>
            <a:custGeom>
              <a:avLst/>
              <a:gdLst>
                <a:gd name="T0" fmla="*/ 201 w 335"/>
                <a:gd name="T1" fmla="*/ 203 h 356"/>
                <a:gd name="T2" fmla="*/ 201 w 335"/>
                <a:gd name="T3" fmla="*/ 275 h 356"/>
                <a:gd name="T4" fmla="*/ 125 w 335"/>
                <a:gd name="T5" fmla="*/ 301 h 356"/>
                <a:gd name="T6" fmla="*/ 81 w 335"/>
                <a:gd name="T7" fmla="*/ 265 h 356"/>
                <a:gd name="T8" fmla="*/ 201 w 335"/>
                <a:gd name="T9" fmla="*/ 203 h 356"/>
                <a:gd name="T10" fmla="*/ 278 w 335"/>
                <a:gd name="T11" fmla="*/ 272 h 356"/>
                <a:gd name="T12" fmla="*/ 278 w 335"/>
                <a:gd name="T13" fmla="*/ 117 h 356"/>
                <a:gd name="T14" fmla="*/ 151 w 335"/>
                <a:gd name="T15" fmla="*/ 0 h 356"/>
                <a:gd name="T16" fmla="*/ 25 w 335"/>
                <a:gd name="T17" fmla="*/ 18 h 356"/>
                <a:gd name="T18" fmla="*/ 19 w 335"/>
                <a:gd name="T19" fmla="*/ 29 h 356"/>
                <a:gd name="T20" fmla="*/ 34 w 335"/>
                <a:gd name="T21" fmla="*/ 76 h 356"/>
                <a:gd name="T22" fmla="*/ 132 w 335"/>
                <a:gd name="T23" fmla="*/ 57 h 356"/>
                <a:gd name="T24" fmla="*/ 201 w 335"/>
                <a:gd name="T25" fmla="*/ 151 h 356"/>
                <a:gd name="T26" fmla="*/ 164 w 335"/>
                <a:gd name="T27" fmla="*/ 155 h 356"/>
                <a:gd name="T28" fmla="*/ 0 w 335"/>
                <a:gd name="T29" fmla="*/ 273 h 356"/>
                <a:gd name="T30" fmla="*/ 98 w 335"/>
                <a:gd name="T31" fmla="*/ 356 h 356"/>
                <a:gd name="T32" fmla="*/ 209 w 335"/>
                <a:gd name="T33" fmla="*/ 317 h 356"/>
                <a:gd name="T34" fmla="*/ 270 w 335"/>
                <a:gd name="T35" fmla="*/ 356 h 356"/>
                <a:gd name="T36" fmla="*/ 319 w 335"/>
                <a:gd name="T37" fmla="*/ 304 h 356"/>
                <a:gd name="T38" fmla="*/ 278 w 335"/>
                <a:gd name="T39" fmla="*/ 27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5" h="356">
                  <a:moveTo>
                    <a:pt x="201" y="203"/>
                  </a:moveTo>
                  <a:lnTo>
                    <a:pt x="201" y="275"/>
                  </a:lnTo>
                  <a:cubicBezTo>
                    <a:pt x="178" y="291"/>
                    <a:pt x="153" y="301"/>
                    <a:pt x="125" y="301"/>
                  </a:cubicBezTo>
                  <a:cubicBezTo>
                    <a:pt x="101" y="301"/>
                    <a:pt x="81" y="288"/>
                    <a:pt x="81" y="265"/>
                  </a:cubicBezTo>
                  <a:cubicBezTo>
                    <a:pt x="81" y="229"/>
                    <a:pt x="112" y="209"/>
                    <a:pt x="201" y="203"/>
                  </a:cubicBezTo>
                  <a:close/>
                  <a:moveTo>
                    <a:pt x="278" y="272"/>
                  </a:moveTo>
                  <a:lnTo>
                    <a:pt x="278" y="117"/>
                  </a:lnTo>
                  <a:cubicBezTo>
                    <a:pt x="278" y="23"/>
                    <a:pt x="221" y="0"/>
                    <a:pt x="151" y="0"/>
                  </a:cubicBezTo>
                  <a:cubicBezTo>
                    <a:pt x="110" y="0"/>
                    <a:pt x="62" y="6"/>
                    <a:pt x="25" y="18"/>
                  </a:cubicBezTo>
                  <a:lnTo>
                    <a:pt x="19" y="29"/>
                  </a:lnTo>
                  <a:lnTo>
                    <a:pt x="34" y="76"/>
                  </a:lnTo>
                  <a:cubicBezTo>
                    <a:pt x="73" y="64"/>
                    <a:pt x="100" y="57"/>
                    <a:pt x="132" y="57"/>
                  </a:cubicBezTo>
                  <a:cubicBezTo>
                    <a:pt x="179" y="57"/>
                    <a:pt x="205" y="81"/>
                    <a:pt x="201" y="151"/>
                  </a:cubicBezTo>
                  <a:lnTo>
                    <a:pt x="164" y="155"/>
                  </a:lnTo>
                  <a:cubicBezTo>
                    <a:pt x="44" y="170"/>
                    <a:pt x="0" y="207"/>
                    <a:pt x="0" y="273"/>
                  </a:cubicBezTo>
                  <a:cubicBezTo>
                    <a:pt x="0" y="331"/>
                    <a:pt x="43" y="356"/>
                    <a:pt x="98" y="356"/>
                  </a:cubicBezTo>
                  <a:cubicBezTo>
                    <a:pt x="146" y="356"/>
                    <a:pt x="176" y="344"/>
                    <a:pt x="209" y="317"/>
                  </a:cubicBezTo>
                  <a:cubicBezTo>
                    <a:pt x="217" y="343"/>
                    <a:pt x="238" y="356"/>
                    <a:pt x="270" y="356"/>
                  </a:cubicBezTo>
                  <a:cubicBezTo>
                    <a:pt x="323" y="356"/>
                    <a:pt x="335" y="329"/>
                    <a:pt x="319" y="304"/>
                  </a:cubicBezTo>
                  <a:cubicBezTo>
                    <a:pt x="295" y="309"/>
                    <a:pt x="278" y="300"/>
                    <a:pt x="278" y="272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36" name="Freeform 10">
              <a:extLst>
                <a:ext uri="{FF2B5EF4-FFF2-40B4-BE49-F238E27FC236}">
                  <a16:creationId xmlns:a16="http://schemas.microsoft.com/office/drawing/2014/main" id="{9FF2611A-1655-F48B-2D3D-5FF66B08583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084" y="886"/>
              <a:ext cx="79" cy="123"/>
            </a:xfrm>
            <a:custGeom>
              <a:avLst/>
              <a:gdLst>
                <a:gd name="T0" fmla="*/ 284 w 347"/>
                <a:gd name="T1" fmla="*/ 56 h 536"/>
                <a:gd name="T2" fmla="*/ 340 w 347"/>
                <a:gd name="T3" fmla="*/ 56 h 536"/>
                <a:gd name="T4" fmla="*/ 347 w 347"/>
                <a:gd name="T5" fmla="*/ 10 h 536"/>
                <a:gd name="T6" fmla="*/ 340 w 347"/>
                <a:gd name="T7" fmla="*/ 0 h 536"/>
                <a:gd name="T8" fmla="*/ 231 w 347"/>
                <a:gd name="T9" fmla="*/ 12 h 536"/>
                <a:gd name="T10" fmla="*/ 160 w 347"/>
                <a:gd name="T11" fmla="*/ 2 h 536"/>
                <a:gd name="T12" fmla="*/ 19 w 347"/>
                <a:gd name="T13" fmla="*/ 117 h 536"/>
                <a:gd name="T14" fmla="*/ 60 w 347"/>
                <a:gd name="T15" fmla="*/ 207 h 536"/>
                <a:gd name="T16" fmla="*/ 65 w 347"/>
                <a:gd name="T17" fmla="*/ 345 h 536"/>
                <a:gd name="T18" fmla="*/ 0 w 347"/>
                <a:gd name="T19" fmla="*/ 447 h 536"/>
                <a:gd name="T20" fmla="*/ 146 w 347"/>
                <a:gd name="T21" fmla="*/ 536 h 536"/>
                <a:gd name="T22" fmla="*/ 337 w 347"/>
                <a:gd name="T23" fmla="*/ 390 h 536"/>
                <a:gd name="T24" fmla="*/ 198 w 347"/>
                <a:gd name="T25" fmla="*/ 292 h 536"/>
                <a:gd name="T26" fmla="*/ 124 w 347"/>
                <a:gd name="T27" fmla="*/ 292 h 536"/>
                <a:gd name="T28" fmla="*/ 107 w 347"/>
                <a:gd name="T29" fmla="*/ 226 h 536"/>
                <a:gd name="T30" fmla="*/ 160 w 347"/>
                <a:gd name="T31" fmla="*/ 231 h 536"/>
                <a:gd name="T32" fmla="*/ 300 w 347"/>
                <a:gd name="T33" fmla="*/ 117 h 536"/>
                <a:gd name="T34" fmla="*/ 284 w 347"/>
                <a:gd name="T35" fmla="*/ 56 h 536"/>
                <a:gd name="T36" fmla="*/ 160 w 347"/>
                <a:gd name="T37" fmla="*/ 186 h 536"/>
                <a:gd name="T38" fmla="*/ 92 w 347"/>
                <a:gd name="T39" fmla="*/ 117 h 536"/>
                <a:gd name="T40" fmla="*/ 159 w 347"/>
                <a:gd name="T41" fmla="*/ 48 h 536"/>
                <a:gd name="T42" fmla="*/ 228 w 347"/>
                <a:gd name="T43" fmla="*/ 117 h 536"/>
                <a:gd name="T44" fmla="*/ 160 w 347"/>
                <a:gd name="T45" fmla="*/ 186 h 536"/>
                <a:gd name="T46" fmla="*/ 121 w 347"/>
                <a:gd name="T47" fmla="*/ 355 h 536"/>
                <a:gd name="T48" fmla="*/ 192 w 347"/>
                <a:gd name="T49" fmla="*/ 355 h 536"/>
                <a:gd name="T50" fmla="*/ 260 w 347"/>
                <a:gd name="T51" fmla="*/ 403 h 536"/>
                <a:gd name="T52" fmla="*/ 152 w 347"/>
                <a:gd name="T53" fmla="*/ 483 h 536"/>
                <a:gd name="T54" fmla="*/ 78 w 347"/>
                <a:gd name="T55" fmla="*/ 427 h 536"/>
                <a:gd name="T56" fmla="*/ 121 w 347"/>
                <a:gd name="T57" fmla="*/ 355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7" h="536">
                  <a:moveTo>
                    <a:pt x="284" y="56"/>
                  </a:moveTo>
                  <a:lnTo>
                    <a:pt x="340" y="56"/>
                  </a:lnTo>
                  <a:lnTo>
                    <a:pt x="347" y="10"/>
                  </a:lnTo>
                  <a:lnTo>
                    <a:pt x="340" y="0"/>
                  </a:lnTo>
                  <a:lnTo>
                    <a:pt x="231" y="12"/>
                  </a:lnTo>
                  <a:cubicBezTo>
                    <a:pt x="209" y="5"/>
                    <a:pt x="187" y="2"/>
                    <a:pt x="160" y="2"/>
                  </a:cubicBezTo>
                  <a:cubicBezTo>
                    <a:pt x="76" y="2"/>
                    <a:pt x="19" y="44"/>
                    <a:pt x="19" y="117"/>
                  </a:cubicBezTo>
                  <a:cubicBezTo>
                    <a:pt x="19" y="160"/>
                    <a:pt x="34" y="189"/>
                    <a:pt x="60" y="207"/>
                  </a:cubicBezTo>
                  <a:cubicBezTo>
                    <a:pt x="15" y="264"/>
                    <a:pt x="27" y="326"/>
                    <a:pt x="65" y="345"/>
                  </a:cubicBezTo>
                  <a:cubicBezTo>
                    <a:pt x="17" y="376"/>
                    <a:pt x="0" y="411"/>
                    <a:pt x="0" y="447"/>
                  </a:cubicBezTo>
                  <a:cubicBezTo>
                    <a:pt x="0" y="491"/>
                    <a:pt x="36" y="536"/>
                    <a:pt x="146" y="536"/>
                  </a:cubicBezTo>
                  <a:cubicBezTo>
                    <a:pt x="263" y="536"/>
                    <a:pt x="337" y="474"/>
                    <a:pt x="337" y="390"/>
                  </a:cubicBezTo>
                  <a:cubicBezTo>
                    <a:pt x="337" y="328"/>
                    <a:pt x="296" y="292"/>
                    <a:pt x="198" y="292"/>
                  </a:cubicBezTo>
                  <a:lnTo>
                    <a:pt x="124" y="292"/>
                  </a:lnTo>
                  <a:cubicBezTo>
                    <a:pt x="92" y="292"/>
                    <a:pt x="86" y="254"/>
                    <a:pt x="107" y="226"/>
                  </a:cubicBezTo>
                  <a:cubicBezTo>
                    <a:pt x="121" y="230"/>
                    <a:pt x="143" y="231"/>
                    <a:pt x="160" y="231"/>
                  </a:cubicBezTo>
                  <a:cubicBezTo>
                    <a:pt x="243" y="231"/>
                    <a:pt x="300" y="188"/>
                    <a:pt x="300" y="117"/>
                  </a:cubicBezTo>
                  <a:cubicBezTo>
                    <a:pt x="300" y="92"/>
                    <a:pt x="293" y="71"/>
                    <a:pt x="284" y="56"/>
                  </a:cubicBezTo>
                  <a:close/>
                  <a:moveTo>
                    <a:pt x="160" y="186"/>
                  </a:moveTo>
                  <a:cubicBezTo>
                    <a:pt x="121" y="186"/>
                    <a:pt x="92" y="158"/>
                    <a:pt x="92" y="117"/>
                  </a:cubicBezTo>
                  <a:cubicBezTo>
                    <a:pt x="92" y="66"/>
                    <a:pt x="122" y="48"/>
                    <a:pt x="159" y="48"/>
                  </a:cubicBezTo>
                  <a:cubicBezTo>
                    <a:pt x="198" y="48"/>
                    <a:pt x="228" y="76"/>
                    <a:pt x="228" y="117"/>
                  </a:cubicBezTo>
                  <a:cubicBezTo>
                    <a:pt x="228" y="168"/>
                    <a:pt x="197" y="186"/>
                    <a:pt x="160" y="186"/>
                  </a:cubicBezTo>
                  <a:close/>
                  <a:moveTo>
                    <a:pt x="121" y="355"/>
                  </a:moveTo>
                  <a:lnTo>
                    <a:pt x="192" y="355"/>
                  </a:lnTo>
                  <a:cubicBezTo>
                    <a:pt x="240" y="355"/>
                    <a:pt x="260" y="376"/>
                    <a:pt x="260" y="403"/>
                  </a:cubicBezTo>
                  <a:cubicBezTo>
                    <a:pt x="260" y="447"/>
                    <a:pt x="222" y="483"/>
                    <a:pt x="152" y="483"/>
                  </a:cubicBezTo>
                  <a:cubicBezTo>
                    <a:pt x="100" y="483"/>
                    <a:pt x="78" y="457"/>
                    <a:pt x="78" y="427"/>
                  </a:cubicBezTo>
                  <a:cubicBezTo>
                    <a:pt x="78" y="405"/>
                    <a:pt x="91" y="377"/>
                    <a:pt x="121" y="355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37" name="Freeform 11">
              <a:extLst>
                <a:ext uri="{FF2B5EF4-FFF2-40B4-BE49-F238E27FC236}">
                  <a16:creationId xmlns:a16="http://schemas.microsoft.com/office/drawing/2014/main" id="{1F44D3ED-C87F-F477-0425-DD909FB5D1B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70" y="886"/>
              <a:ext cx="80" cy="82"/>
            </a:xfrm>
            <a:custGeom>
              <a:avLst/>
              <a:gdLst>
                <a:gd name="T0" fmla="*/ 176 w 351"/>
                <a:gd name="T1" fmla="*/ 356 h 356"/>
                <a:gd name="T2" fmla="*/ 351 w 351"/>
                <a:gd name="T3" fmla="*/ 178 h 356"/>
                <a:gd name="T4" fmla="*/ 176 w 351"/>
                <a:gd name="T5" fmla="*/ 0 h 356"/>
                <a:gd name="T6" fmla="*/ 0 w 351"/>
                <a:gd name="T7" fmla="*/ 178 h 356"/>
                <a:gd name="T8" fmla="*/ 176 w 351"/>
                <a:gd name="T9" fmla="*/ 356 h 356"/>
                <a:gd name="T10" fmla="*/ 176 w 351"/>
                <a:gd name="T11" fmla="*/ 302 h 356"/>
                <a:gd name="T12" fmla="*/ 81 w 351"/>
                <a:gd name="T13" fmla="*/ 178 h 356"/>
                <a:gd name="T14" fmla="*/ 175 w 351"/>
                <a:gd name="T15" fmla="*/ 54 h 356"/>
                <a:gd name="T16" fmla="*/ 271 w 351"/>
                <a:gd name="T17" fmla="*/ 178 h 356"/>
                <a:gd name="T18" fmla="*/ 176 w 351"/>
                <a:gd name="T19" fmla="*/ 30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51" h="356">
                  <a:moveTo>
                    <a:pt x="176" y="356"/>
                  </a:moveTo>
                  <a:cubicBezTo>
                    <a:pt x="280" y="356"/>
                    <a:pt x="351" y="290"/>
                    <a:pt x="351" y="178"/>
                  </a:cubicBezTo>
                  <a:cubicBezTo>
                    <a:pt x="351" y="46"/>
                    <a:pt x="278" y="0"/>
                    <a:pt x="176" y="0"/>
                  </a:cubicBezTo>
                  <a:cubicBezTo>
                    <a:pt x="72" y="0"/>
                    <a:pt x="0" y="66"/>
                    <a:pt x="0" y="178"/>
                  </a:cubicBezTo>
                  <a:cubicBezTo>
                    <a:pt x="0" y="310"/>
                    <a:pt x="73" y="356"/>
                    <a:pt x="176" y="356"/>
                  </a:cubicBezTo>
                  <a:close/>
                  <a:moveTo>
                    <a:pt x="176" y="302"/>
                  </a:moveTo>
                  <a:cubicBezTo>
                    <a:pt x="122" y="302"/>
                    <a:pt x="81" y="251"/>
                    <a:pt x="81" y="178"/>
                  </a:cubicBezTo>
                  <a:cubicBezTo>
                    <a:pt x="81" y="86"/>
                    <a:pt x="122" y="54"/>
                    <a:pt x="175" y="54"/>
                  </a:cubicBezTo>
                  <a:cubicBezTo>
                    <a:pt x="229" y="54"/>
                    <a:pt x="271" y="105"/>
                    <a:pt x="271" y="178"/>
                  </a:cubicBezTo>
                  <a:cubicBezTo>
                    <a:pt x="271" y="270"/>
                    <a:pt x="229" y="302"/>
                    <a:pt x="176" y="302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38" name="Freeform 12">
              <a:extLst>
                <a:ext uri="{FF2B5EF4-FFF2-40B4-BE49-F238E27FC236}">
                  <a16:creationId xmlns:a16="http://schemas.microsoft.com/office/drawing/2014/main" id="{154494A0-DC26-D84B-BD62-E2DCC58467D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263" y="886"/>
              <a:ext cx="79" cy="123"/>
            </a:xfrm>
            <a:custGeom>
              <a:avLst/>
              <a:gdLst>
                <a:gd name="T0" fmla="*/ 283 w 347"/>
                <a:gd name="T1" fmla="*/ 56 h 536"/>
                <a:gd name="T2" fmla="*/ 339 w 347"/>
                <a:gd name="T3" fmla="*/ 56 h 536"/>
                <a:gd name="T4" fmla="*/ 347 w 347"/>
                <a:gd name="T5" fmla="*/ 10 h 536"/>
                <a:gd name="T6" fmla="*/ 339 w 347"/>
                <a:gd name="T7" fmla="*/ 0 h 536"/>
                <a:gd name="T8" fmla="*/ 230 w 347"/>
                <a:gd name="T9" fmla="*/ 12 h 536"/>
                <a:gd name="T10" fmla="*/ 159 w 347"/>
                <a:gd name="T11" fmla="*/ 2 h 536"/>
                <a:gd name="T12" fmla="*/ 18 w 347"/>
                <a:gd name="T13" fmla="*/ 117 h 536"/>
                <a:gd name="T14" fmla="*/ 60 w 347"/>
                <a:gd name="T15" fmla="*/ 207 h 536"/>
                <a:gd name="T16" fmla="*/ 64 w 347"/>
                <a:gd name="T17" fmla="*/ 345 h 536"/>
                <a:gd name="T18" fmla="*/ 0 w 347"/>
                <a:gd name="T19" fmla="*/ 447 h 536"/>
                <a:gd name="T20" fmla="*/ 145 w 347"/>
                <a:gd name="T21" fmla="*/ 536 h 536"/>
                <a:gd name="T22" fmla="*/ 337 w 347"/>
                <a:gd name="T23" fmla="*/ 390 h 536"/>
                <a:gd name="T24" fmla="*/ 198 w 347"/>
                <a:gd name="T25" fmla="*/ 292 h 536"/>
                <a:gd name="T26" fmla="*/ 123 w 347"/>
                <a:gd name="T27" fmla="*/ 292 h 536"/>
                <a:gd name="T28" fmla="*/ 106 w 347"/>
                <a:gd name="T29" fmla="*/ 226 h 536"/>
                <a:gd name="T30" fmla="*/ 159 w 347"/>
                <a:gd name="T31" fmla="*/ 231 h 536"/>
                <a:gd name="T32" fmla="*/ 300 w 347"/>
                <a:gd name="T33" fmla="*/ 117 h 536"/>
                <a:gd name="T34" fmla="*/ 283 w 347"/>
                <a:gd name="T35" fmla="*/ 56 h 536"/>
                <a:gd name="T36" fmla="*/ 159 w 347"/>
                <a:gd name="T37" fmla="*/ 186 h 536"/>
                <a:gd name="T38" fmla="*/ 91 w 347"/>
                <a:gd name="T39" fmla="*/ 117 h 536"/>
                <a:gd name="T40" fmla="*/ 159 w 347"/>
                <a:gd name="T41" fmla="*/ 48 h 536"/>
                <a:gd name="T42" fmla="*/ 227 w 347"/>
                <a:gd name="T43" fmla="*/ 117 h 536"/>
                <a:gd name="T44" fmla="*/ 159 w 347"/>
                <a:gd name="T45" fmla="*/ 186 h 536"/>
                <a:gd name="T46" fmla="*/ 120 w 347"/>
                <a:gd name="T47" fmla="*/ 355 h 536"/>
                <a:gd name="T48" fmla="*/ 191 w 347"/>
                <a:gd name="T49" fmla="*/ 355 h 536"/>
                <a:gd name="T50" fmla="*/ 260 w 347"/>
                <a:gd name="T51" fmla="*/ 403 h 536"/>
                <a:gd name="T52" fmla="*/ 152 w 347"/>
                <a:gd name="T53" fmla="*/ 483 h 536"/>
                <a:gd name="T54" fmla="*/ 77 w 347"/>
                <a:gd name="T55" fmla="*/ 427 h 536"/>
                <a:gd name="T56" fmla="*/ 120 w 347"/>
                <a:gd name="T57" fmla="*/ 355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7" h="536">
                  <a:moveTo>
                    <a:pt x="283" y="56"/>
                  </a:moveTo>
                  <a:lnTo>
                    <a:pt x="339" y="56"/>
                  </a:lnTo>
                  <a:lnTo>
                    <a:pt x="347" y="10"/>
                  </a:lnTo>
                  <a:lnTo>
                    <a:pt x="339" y="0"/>
                  </a:lnTo>
                  <a:lnTo>
                    <a:pt x="230" y="12"/>
                  </a:lnTo>
                  <a:cubicBezTo>
                    <a:pt x="208" y="5"/>
                    <a:pt x="186" y="2"/>
                    <a:pt x="159" y="2"/>
                  </a:cubicBezTo>
                  <a:cubicBezTo>
                    <a:pt x="76" y="2"/>
                    <a:pt x="18" y="44"/>
                    <a:pt x="18" y="117"/>
                  </a:cubicBezTo>
                  <a:cubicBezTo>
                    <a:pt x="18" y="160"/>
                    <a:pt x="33" y="189"/>
                    <a:pt x="60" y="207"/>
                  </a:cubicBezTo>
                  <a:cubicBezTo>
                    <a:pt x="14" y="264"/>
                    <a:pt x="26" y="326"/>
                    <a:pt x="64" y="345"/>
                  </a:cubicBezTo>
                  <a:cubicBezTo>
                    <a:pt x="17" y="376"/>
                    <a:pt x="0" y="411"/>
                    <a:pt x="0" y="447"/>
                  </a:cubicBezTo>
                  <a:cubicBezTo>
                    <a:pt x="0" y="491"/>
                    <a:pt x="35" y="536"/>
                    <a:pt x="145" y="536"/>
                  </a:cubicBezTo>
                  <a:cubicBezTo>
                    <a:pt x="263" y="536"/>
                    <a:pt x="337" y="474"/>
                    <a:pt x="337" y="390"/>
                  </a:cubicBezTo>
                  <a:cubicBezTo>
                    <a:pt x="337" y="328"/>
                    <a:pt x="296" y="292"/>
                    <a:pt x="198" y="292"/>
                  </a:cubicBezTo>
                  <a:lnTo>
                    <a:pt x="123" y="292"/>
                  </a:lnTo>
                  <a:cubicBezTo>
                    <a:pt x="92" y="292"/>
                    <a:pt x="86" y="254"/>
                    <a:pt x="106" y="226"/>
                  </a:cubicBezTo>
                  <a:cubicBezTo>
                    <a:pt x="121" y="230"/>
                    <a:pt x="143" y="231"/>
                    <a:pt x="159" y="231"/>
                  </a:cubicBezTo>
                  <a:cubicBezTo>
                    <a:pt x="243" y="231"/>
                    <a:pt x="300" y="188"/>
                    <a:pt x="300" y="117"/>
                  </a:cubicBezTo>
                  <a:cubicBezTo>
                    <a:pt x="300" y="92"/>
                    <a:pt x="293" y="71"/>
                    <a:pt x="283" y="56"/>
                  </a:cubicBezTo>
                  <a:close/>
                  <a:moveTo>
                    <a:pt x="159" y="186"/>
                  </a:moveTo>
                  <a:cubicBezTo>
                    <a:pt x="121" y="186"/>
                    <a:pt x="91" y="158"/>
                    <a:pt x="91" y="117"/>
                  </a:cubicBezTo>
                  <a:cubicBezTo>
                    <a:pt x="91" y="66"/>
                    <a:pt x="122" y="48"/>
                    <a:pt x="159" y="48"/>
                  </a:cubicBezTo>
                  <a:cubicBezTo>
                    <a:pt x="198" y="48"/>
                    <a:pt x="227" y="76"/>
                    <a:pt x="227" y="117"/>
                  </a:cubicBezTo>
                  <a:cubicBezTo>
                    <a:pt x="227" y="168"/>
                    <a:pt x="197" y="186"/>
                    <a:pt x="159" y="186"/>
                  </a:cubicBezTo>
                  <a:close/>
                  <a:moveTo>
                    <a:pt x="120" y="355"/>
                  </a:moveTo>
                  <a:lnTo>
                    <a:pt x="191" y="355"/>
                  </a:lnTo>
                  <a:cubicBezTo>
                    <a:pt x="239" y="355"/>
                    <a:pt x="260" y="376"/>
                    <a:pt x="260" y="403"/>
                  </a:cubicBezTo>
                  <a:cubicBezTo>
                    <a:pt x="260" y="447"/>
                    <a:pt x="222" y="483"/>
                    <a:pt x="152" y="483"/>
                  </a:cubicBezTo>
                  <a:cubicBezTo>
                    <a:pt x="100" y="483"/>
                    <a:pt x="77" y="457"/>
                    <a:pt x="77" y="427"/>
                  </a:cubicBezTo>
                  <a:cubicBezTo>
                    <a:pt x="77" y="405"/>
                    <a:pt x="91" y="377"/>
                    <a:pt x="120" y="355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39" name="Freeform 13">
              <a:extLst>
                <a:ext uri="{FF2B5EF4-FFF2-40B4-BE49-F238E27FC236}">
                  <a16:creationId xmlns:a16="http://schemas.microsoft.com/office/drawing/2014/main" id="{EA14D5F7-DBD5-BE3C-54D7-A0B4BC84429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353" y="850"/>
              <a:ext cx="23" cy="116"/>
            </a:xfrm>
            <a:custGeom>
              <a:avLst/>
              <a:gdLst>
                <a:gd name="T0" fmla="*/ 79 w 100"/>
                <a:gd name="T1" fmla="*/ 159 h 505"/>
                <a:gd name="T2" fmla="*/ 11 w 100"/>
                <a:gd name="T3" fmla="*/ 172 h 505"/>
                <a:gd name="T4" fmla="*/ 11 w 100"/>
                <a:gd name="T5" fmla="*/ 505 h 505"/>
                <a:gd name="T6" fmla="*/ 89 w 100"/>
                <a:gd name="T7" fmla="*/ 505 h 505"/>
                <a:gd name="T8" fmla="*/ 89 w 100"/>
                <a:gd name="T9" fmla="*/ 167 h 505"/>
                <a:gd name="T10" fmla="*/ 79 w 100"/>
                <a:gd name="T11" fmla="*/ 159 h 505"/>
                <a:gd name="T12" fmla="*/ 51 w 100"/>
                <a:gd name="T13" fmla="*/ 0 h 505"/>
                <a:gd name="T14" fmla="*/ 0 w 100"/>
                <a:gd name="T15" fmla="*/ 50 h 505"/>
                <a:gd name="T16" fmla="*/ 48 w 100"/>
                <a:gd name="T17" fmla="*/ 94 h 505"/>
                <a:gd name="T18" fmla="*/ 100 w 100"/>
                <a:gd name="T19" fmla="*/ 43 h 505"/>
                <a:gd name="T20" fmla="*/ 51 w 100"/>
                <a:gd name="T21" fmla="*/ 0 h 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0" h="505">
                  <a:moveTo>
                    <a:pt x="79" y="159"/>
                  </a:moveTo>
                  <a:lnTo>
                    <a:pt x="11" y="172"/>
                  </a:lnTo>
                  <a:lnTo>
                    <a:pt x="11" y="505"/>
                  </a:lnTo>
                  <a:lnTo>
                    <a:pt x="89" y="505"/>
                  </a:lnTo>
                  <a:lnTo>
                    <a:pt x="89" y="167"/>
                  </a:lnTo>
                  <a:lnTo>
                    <a:pt x="79" y="159"/>
                  </a:lnTo>
                  <a:close/>
                  <a:moveTo>
                    <a:pt x="51" y="0"/>
                  </a:moveTo>
                  <a:cubicBezTo>
                    <a:pt x="23" y="0"/>
                    <a:pt x="0" y="21"/>
                    <a:pt x="0" y="50"/>
                  </a:cubicBezTo>
                  <a:cubicBezTo>
                    <a:pt x="0" y="73"/>
                    <a:pt x="19" y="94"/>
                    <a:pt x="48" y="94"/>
                  </a:cubicBezTo>
                  <a:cubicBezTo>
                    <a:pt x="80" y="94"/>
                    <a:pt x="100" y="68"/>
                    <a:pt x="100" y="43"/>
                  </a:cubicBezTo>
                  <a:cubicBezTo>
                    <a:pt x="100" y="18"/>
                    <a:pt x="84" y="0"/>
                    <a:pt x="51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0" name="Freeform 14">
              <a:extLst>
                <a:ext uri="{FF2B5EF4-FFF2-40B4-BE49-F238E27FC236}">
                  <a16:creationId xmlns:a16="http://schemas.microsoft.com/office/drawing/2014/main" id="{AABAA2FC-2643-B13D-5C80-710125319D1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395" y="886"/>
              <a:ext cx="63" cy="82"/>
            </a:xfrm>
            <a:custGeom>
              <a:avLst/>
              <a:gdLst>
                <a:gd name="T0" fmla="*/ 83 w 278"/>
                <a:gd name="T1" fmla="*/ 180 h 356"/>
                <a:gd name="T2" fmla="*/ 182 w 278"/>
                <a:gd name="T3" fmla="*/ 66 h 356"/>
                <a:gd name="T4" fmla="*/ 249 w 278"/>
                <a:gd name="T5" fmla="*/ 76 h 356"/>
                <a:gd name="T6" fmla="*/ 271 w 278"/>
                <a:gd name="T7" fmla="*/ 22 h 356"/>
                <a:gd name="T8" fmla="*/ 266 w 278"/>
                <a:gd name="T9" fmla="*/ 11 h 356"/>
                <a:gd name="T10" fmla="*/ 178 w 278"/>
                <a:gd name="T11" fmla="*/ 0 h 356"/>
                <a:gd name="T12" fmla="*/ 0 w 278"/>
                <a:gd name="T13" fmla="*/ 183 h 356"/>
                <a:gd name="T14" fmla="*/ 158 w 278"/>
                <a:gd name="T15" fmla="*/ 356 h 356"/>
                <a:gd name="T16" fmla="*/ 274 w 278"/>
                <a:gd name="T17" fmla="*/ 336 h 356"/>
                <a:gd name="T18" fmla="*/ 278 w 278"/>
                <a:gd name="T19" fmla="*/ 323 h 356"/>
                <a:gd name="T20" fmla="*/ 261 w 278"/>
                <a:gd name="T21" fmla="*/ 275 h 356"/>
                <a:gd name="T22" fmla="*/ 174 w 278"/>
                <a:gd name="T23" fmla="*/ 292 h 356"/>
                <a:gd name="T24" fmla="*/ 83 w 278"/>
                <a:gd name="T25" fmla="*/ 18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8" h="356">
                  <a:moveTo>
                    <a:pt x="83" y="180"/>
                  </a:moveTo>
                  <a:cubicBezTo>
                    <a:pt x="83" y="115"/>
                    <a:pt x="108" y="66"/>
                    <a:pt x="182" y="66"/>
                  </a:cubicBezTo>
                  <a:cubicBezTo>
                    <a:pt x="201" y="66"/>
                    <a:pt x="228" y="69"/>
                    <a:pt x="249" y="76"/>
                  </a:cubicBezTo>
                  <a:lnTo>
                    <a:pt x="271" y="22"/>
                  </a:lnTo>
                  <a:lnTo>
                    <a:pt x="266" y="11"/>
                  </a:lnTo>
                  <a:cubicBezTo>
                    <a:pt x="234" y="3"/>
                    <a:pt x="211" y="0"/>
                    <a:pt x="178" y="0"/>
                  </a:cubicBezTo>
                  <a:cubicBezTo>
                    <a:pt x="74" y="0"/>
                    <a:pt x="0" y="69"/>
                    <a:pt x="0" y="183"/>
                  </a:cubicBezTo>
                  <a:cubicBezTo>
                    <a:pt x="0" y="310"/>
                    <a:pt x="68" y="356"/>
                    <a:pt x="158" y="356"/>
                  </a:cubicBezTo>
                  <a:cubicBezTo>
                    <a:pt x="202" y="356"/>
                    <a:pt x="233" y="351"/>
                    <a:pt x="274" y="336"/>
                  </a:cubicBezTo>
                  <a:lnTo>
                    <a:pt x="278" y="323"/>
                  </a:lnTo>
                  <a:lnTo>
                    <a:pt x="261" y="275"/>
                  </a:lnTo>
                  <a:cubicBezTo>
                    <a:pt x="226" y="287"/>
                    <a:pt x="202" y="292"/>
                    <a:pt x="174" y="292"/>
                  </a:cubicBezTo>
                  <a:cubicBezTo>
                    <a:pt x="116" y="292"/>
                    <a:pt x="83" y="251"/>
                    <a:pt x="83" y="18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1" name="Freeform 15">
              <a:extLst>
                <a:ext uri="{FF2B5EF4-FFF2-40B4-BE49-F238E27FC236}">
                  <a16:creationId xmlns:a16="http://schemas.microsoft.com/office/drawing/2014/main" id="{3B03AACE-96E8-7DD5-CF4B-239195387EB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75" y="841"/>
              <a:ext cx="74" cy="125"/>
            </a:xfrm>
            <a:custGeom>
              <a:avLst/>
              <a:gdLst>
                <a:gd name="T0" fmla="*/ 220 w 330"/>
                <a:gd name="T1" fmla="*/ 208 h 544"/>
                <a:gd name="T2" fmla="*/ 77 w 330"/>
                <a:gd name="T3" fmla="*/ 364 h 544"/>
                <a:gd name="T4" fmla="*/ 77 w 330"/>
                <a:gd name="T5" fmla="*/ 8 h 544"/>
                <a:gd name="T6" fmla="*/ 67 w 330"/>
                <a:gd name="T7" fmla="*/ 0 h 544"/>
                <a:gd name="T8" fmla="*/ 0 w 330"/>
                <a:gd name="T9" fmla="*/ 13 h 544"/>
                <a:gd name="T10" fmla="*/ 0 w 330"/>
                <a:gd name="T11" fmla="*/ 544 h 544"/>
                <a:gd name="T12" fmla="*/ 77 w 330"/>
                <a:gd name="T13" fmla="*/ 544 h 544"/>
                <a:gd name="T14" fmla="*/ 77 w 330"/>
                <a:gd name="T15" fmla="*/ 364 h 544"/>
                <a:gd name="T16" fmla="*/ 235 w 330"/>
                <a:gd name="T17" fmla="*/ 544 h 544"/>
                <a:gd name="T18" fmla="*/ 325 w 330"/>
                <a:gd name="T19" fmla="*/ 544 h 544"/>
                <a:gd name="T20" fmla="*/ 330 w 330"/>
                <a:gd name="T21" fmla="*/ 534 h 544"/>
                <a:gd name="T22" fmla="*/ 164 w 330"/>
                <a:gd name="T23" fmla="*/ 363 h 544"/>
                <a:gd name="T24" fmla="*/ 165 w 330"/>
                <a:gd name="T25" fmla="*/ 357 h 544"/>
                <a:gd name="T26" fmla="*/ 305 w 330"/>
                <a:gd name="T27" fmla="*/ 219 h 544"/>
                <a:gd name="T28" fmla="*/ 301 w 330"/>
                <a:gd name="T29" fmla="*/ 208 h 544"/>
                <a:gd name="T30" fmla="*/ 220 w 330"/>
                <a:gd name="T31" fmla="*/ 208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30" h="544">
                  <a:moveTo>
                    <a:pt x="220" y="208"/>
                  </a:moveTo>
                  <a:lnTo>
                    <a:pt x="77" y="364"/>
                  </a:lnTo>
                  <a:lnTo>
                    <a:pt x="77" y="8"/>
                  </a:lnTo>
                  <a:lnTo>
                    <a:pt x="67" y="0"/>
                  </a:lnTo>
                  <a:lnTo>
                    <a:pt x="0" y="13"/>
                  </a:lnTo>
                  <a:lnTo>
                    <a:pt x="0" y="544"/>
                  </a:lnTo>
                  <a:lnTo>
                    <a:pt x="77" y="544"/>
                  </a:lnTo>
                  <a:lnTo>
                    <a:pt x="77" y="364"/>
                  </a:lnTo>
                  <a:lnTo>
                    <a:pt x="235" y="544"/>
                  </a:lnTo>
                  <a:lnTo>
                    <a:pt x="325" y="544"/>
                  </a:lnTo>
                  <a:lnTo>
                    <a:pt x="330" y="534"/>
                  </a:lnTo>
                  <a:lnTo>
                    <a:pt x="164" y="363"/>
                  </a:lnTo>
                  <a:lnTo>
                    <a:pt x="165" y="357"/>
                  </a:lnTo>
                  <a:lnTo>
                    <a:pt x="305" y="219"/>
                  </a:lnTo>
                  <a:lnTo>
                    <a:pt x="301" y="208"/>
                  </a:lnTo>
                  <a:lnTo>
                    <a:pt x="220" y="208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2" name="Freeform 16">
              <a:extLst>
                <a:ext uri="{FF2B5EF4-FFF2-40B4-BE49-F238E27FC236}">
                  <a16:creationId xmlns:a16="http://schemas.microsoft.com/office/drawing/2014/main" id="{9E0FE34C-375F-B986-526B-34A886D7562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555" y="844"/>
              <a:ext cx="76" cy="124"/>
            </a:xfrm>
            <a:custGeom>
              <a:avLst/>
              <a:gdLst>
                <a:gd name="T0" fmla="*/ 201 w 335"/>
                <a:gd name="T1" fmla="*/ 388 h 541"/>
                <a:gd name="T2" fmla="*/ 201 w 335"/>
                <a:gd name="T3" fmla="*/ 460 h 541"/>
                <a:gd name="T4" fmla="*/ 126 w 335"/>
                <a:gd name="T5" fmla="*/ 486 h 541"/>
                <a:gd name="T6" fmla="*/ 81 w 335"/>
                <a:gd name="T7" fmla="*/ 450 h 541"/>
                <a:gd name="T8" fmla="*/ 201 w 335"/>
                <a:gd name="T9" fmla="*/ 388 h 541"/>
                <a:gd name="T10" fmla="*/ 279 w 335"/>
                <a:gd name="T11" fmla="*/ 457 h 541"/>
                <a:gd name="T12" fmla="*/ 279 w 335"/>
                <a:gd name="T13" fmla="*/ 302 h 541"/>
                <a:gd name="T14" fmla="*/ 152 w 335"/>
                <a:gd name="T15" fmla="*/ 185 h 541"/>
                <a:gd name="T16" fmla="*/ 26 w 335"/>
                <a:gd name="T17" fmla="*/ 203 h 541"/>
                <a:gd name="T18" fmla="*/ 19 w 335"/>
                <a:gd name="T19" fmla="*/ 214 h 541"/>
                <a:gd name="T20" fmla="*/ 34 w 335"/>
                <a:gd name="T21" fmla="*/ 261 h 541"/>
                <a:gd name="T22" fmla="*/ 132 w 335"/>
                <a:gd name="T23" fmla="*/ 242 h 541"/>
                <a:gd name="T24" fmla="*/ 201 w 335"/>
                <a:gd name="T25" fmla="*/ 336 h 541"/>
                <a:gd name="T26" fmla="*/ 165 w 335"/>
                <a:gd name="T27" fmla="*/ 340 h 541"/>
                <a:gd name="T28" fmla="*/ 0 w 335"/>
                <a:gd name="T29" fmla="*/ 458 h 541"/>
                <a:gd name="T30" fmla="*/ 99 w 335"/>
                <a:gd name="T31" fmla="*/ 541 h 541"/>
                <a:gd name="T32" fmla="*/ 210 w 335"/>
                <a:gd name="T33" fmla="*/ 502 h 541"/>
                <a:gd name="T34" fmla="*/ 271 w 335"/>
                <a:gd name="T35" fmla="*/ 541 h 541"/>
                <a:gd name="T36" fmla="*/ 319 w 335"/>
                <a:gd name="T37" fmla="*/ 489 h 541"/>
                <a:gd name="T38" fmla="*/ 279 w 335"/>
                <a:gd name="T39" fmla="*/ 457 h 541"/>
                <a:gd name="T40" fmla="*/ 109 w 335"/>
                <a:gd name="T41" fmla="*/ 137 h 541"/>
                <a:gd name="T42" fmla="*/ 156 w 335"/>
                <a:gd name="T43" fmla="*/ 137 h 541"/>
                <a:gd name="T44" fmla="*/ 261 w 335"/>
                <a:gd name="T45" fmla="*/ 11 h 541"/>
                <a:gd name="T46" fmla="*/ 256 w 335"/>
                <a:gd name="T47" fmla="*/ 0 h 541"/>
                <a:gd name="T48" fmla="*/ 185 w 335"/>
                <a:gd name="T49" fmla="*/ 0 h 541"/>
                <a:gd name="T50" fmla="*/ 104 w 335"/>
                <a:gd name="T51" fmla="*/ 129 h 541"/>
                <a:gd name="T52" fmla="*/ 109 w 335"/>
                <a:gd name="T53" fmla="*/ 137 h 5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35" h="541">
                  <a:moveTo>
                    <a:pt x="201" y="388"/>
                  </a:moveTo>
                  <a:lnTo>
                    <a:pt x="201" y="460"/>
                  </a:lnTo>
                  <a:cubicBezTo>
                    <a:pt x="178" y="476"/>
                    <a:pt x="153" y="486"/>
                    <a:pt x="126" y="486"/>
                  </a:cubicBezTo>
                  <a:cubicBezTo>
                    <a:pt x="101" y="486"/>
                    <a:pt x="81" y="473"/>
                    <a:pt x="81" y="450"/>
                  </a:cubicBezTo>
                  <a:cubicBezTo>
                    <a:pt x="81" y="414"/>
                    <a:pt x="113" y="394"/>
                    <a:pt x="201" y="388"/>
                  </a:cubicBezTo>
                  <a:close/>
                  <a:moveTo>
                    <a:pt x="279" y="457"/>
                  </a:moveTo>
                  <a:lnTo>
                    <a:pt x="279" y="302"/>
                  </a:lnTo>
                  <a:cubicBezTo>
                    <a:pt x="279" y="208"/>
                    <a:pt x="221" y="185"/>
                    <a:pt x="152" y="185"/>
                  </a:cubicBezTo>
                  <a:cubicBezTo>
                    <a:pt x="110" y="185"/>
                    <a:pt x="62" y="191"/>
                    <a:pt x="26" y="203"/>
                  </a:cubicBezTo>
                  <a:lnTo>
                    <a:pt x="19" y="214"/>
                  </a:lnTo>
                  <a:lnTo>
                    <a:pt x="34" y="261"/>
                  </a:lnTo>
                  <a:cubicBezTo>
                    <a:pt x="73" y="249"/>
                    <a:pt x="101" y="242"/>
                    <a:pt x="132" y="242"/>
                  </a:cubicBezTo>
                  <a:cubicBezTo>
                    <a:pt x="179" y="242"/>
                    <a:pt x="206" y="266"/>
                    <a:pt x="201" y="336"/>
                  </a:cubicBezTo>
                  <a:lnTo>
                    <a:pt x="165" y="340"/>
                  </a:lnTo>
                  <a:cubicBezTo>
                    <a:pt x="44" y="355"/>
                    <a:pt x="0" y="392"/>
                    <a:pt x="0" y="458"/>
                  </a:cubicBezTo>
                  <a:cubicBezTo>
                    <a:pt x="0" y="516"/>
                    <a:pt x="43" y="541"/>
                    <a:pt x="99" y="541"/>
                  </a:cubicBezTo>
                  <a:cubicBezTo>
                    <a:pt x="146" y="541"/>
                    <a:pt x="177" y="529"/>
                    <a:pt x="210" y="502"/>
                  </a:cubicBezTo>
                  <a:cubicBezTo>
                    <a:pt x="218" y="528"/>
                    <a:pt x="238" y="541"/>
                    <a:pt x="271" y="541"/>
                  </a:cubicBezTo>
                  <a:cubicBezTo>
                    <a:pt x="323" y="541"/>
                    <a:pt x="335" y="514"/>
                    <a:pt x="319" y="489"/>
                  </a:cubicBezTo>
                  <a:cubicBezTo>
                    <a:pt x="296" y="494"/>
                    <a:pt x="279" y="485"/>
                    <a:pt x="279" y="457"/>
                  </a:cubicBezTo>
                  <a:close/>
                  <a:moveTo>
                    <a:pt x="109" y="137"/>
                  </a:moveTo>
                  <a:lnTo>
                    <a:pt x="156" y="137"/>
                  </a:lnTo>
                  <a:lnTo>
                    <a:pt x="261" y="11"/>
                  </a:lnTo>
                  <a:lnTo>
                    <a:pt x="256" y="0"/>
                  </a:lnTo>
                  <a:lnTo>
                    <a:pt x="185" y="0"/>
                  </a:lnTo>
                  <a:lnTo>
                    <a:pt x="104" y="129"/>
                  </a:lnTo>
                  <a:lnTo>
                    <a:pt x="109" y="137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3" name="Freeform 17">
              <a:extLst>
                <a:ext uri="{FF2B5EF4-FFF2-40B4-BE49-F238E27FC236}">
                  <a16:creationId xmlns:a16="http://schemas.microsoft.com/office/drawing/2014/main" id="{CE8BB034-DC54-80D7-13C0-DAD6C013F84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33" y="1038"/>
              <a:ext cx="59" cy="122"/>
            </a:xfrm>
            <a:custGeom>
              <a:avLst/>
              <a:gdLst>
                <a:gd name="T0" fmla="*/ 132 w 260"/>
                <a:gd name="T1" fmla="*/ 198 h 535"/>
                <a:gd name="T2" fmla="*/ 132 w 260"/>
                <a:gd name="T3" fmla="*/ 156 h 535"/>
                <a:gd name="T4" fmla="*/ 209 w 260"/>
                <a:gd name="T5" fmla="*/ 62 h 535"/>
                <a:gd name="T6" fmla="*/ 249 w 260"/>
                <a:gd name="T7" fmla="*/ 62 h 535"/>
                <a:gd name="T8" fmla="*/ 260 w 260"/>
                <a:gd name="T9" fmla="*/ 10 h 535"/>
                <a:gd name="T10" fmla="*/ 252 w 260"/>
                <a:gd name="T11" fmla="*/ 0 h 535"/>
                <a:gd name="T12" fmla="*/ 189 w 260"/>
                <a:gd name="T13" fmla="*/ 0 h 535"/>
                <a:gd name="T14" fmla="*/ 55 w 260"/>
                <a:gd name="T15" fmla="*/ 155 h 535"/>
                <a:gd name="T16" fmla="*/ 55 w 260"/>
                <a:gd name="T17" fmla="*/ 198 h 535"/>
                <a:gd name="T18" fmla="*/ 10 w 260"/>
                <a:gd name="T19" fmla="*/ 198 h 535"/>
                <a:gd name="T20" fmla="*/ 0 w 260"/>
                <a:gd name="T21" fmla="*/ 244 h 535"/>
                <a:gd name="T22" fmla="*/ 9 w 260"/>
                <a:gd name="T23" fmla="*/ 254 h 535"/>
                <a:gd name="T24" fmla="*/ 55 w 260"/>
                <a:gd name="T25" fmla="*/ 254 h 535"/>
                <a:gd name="T26" fmla="*/ 55 w 260"/>
                <a:gd name="T27" fmla="*/ 535 h 535"/>
                <a:gd name="T28" fmla="*/ 132 w 260"/>
                <a:gd name="T29" fmla="*/ 535 h 535"/>
                <a:gd name="T30" fmla="*/ 132 w 260"/>
                <a:gd name="T31" fmla="*/ 254 h 535"/>
                <a:gd name="T32" fmla="*/ 221 w 260"/>
                <a:gd name="T33" fmla="*/ 254 h 535"/>
                <a:gd name="T34" fmla="*/ 231 w 260"/>
                <a:gd name="T35" fmla="*/ 204 h 535"/>
                <a:gd name="T36" fmla="*/ 223 w 260"/>
                <a:gd name="T37" fmla="*/ 194 h 535"/>
                <a:gd name="T38" fmla="*/ 132 w 260"/>
                <a:gd name="T39" fmla="*/ 198 h 5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60" h="535">
                  <a:moveTo>
                    <a:pt x="132" y="198"/>
                  </a:moveTo>
                  <a:lnTo>
                    <a:pt x="132" y="156"/>
                  </a:lnTo>
                  <a:cubicBezTo>
                    <a:pt x="132" y="87"/>
                    <a:pt x="159" y="62"/>
                    <a:pt x="209" y="62"/>
                  </a:cubicBezTo>
                  <a:lnTo>
                    <a:pt x="249" y="62"/>
                  </a:lnTo>
                  <a:lnTo>
                    <a:pt x="260" y="10"/>
                  </a:lnTo>
                  <a:lnTo>
                    <a:pt x="252" y="0"/>
                  </a:lnTo>
                  <a:lnTo>
                    <a:pt x="189" y="0"/>
                  </a:lnTo>
                  <a:cubicBezTo>
                    <a:pt x="107" y="0"/>
                    <a:pt x="55" y="56"/>
                    <a:pt x="55" y="155"/>
                  </a:cubicBezTo>
                  <a:lnTo>
                    <a:pt x="55" y="198"/>
                  </a:lnTo>
                  <a:lnTo>
                    <a:pt x="10" y="198"/>
                  </a:lnTo>
                  <a:lnTo>
                    <a:pt x="0" y="244"/>
                  </a:lnTo>
                  <a:lnTo>
                    <a:pt x="9" y="254"/>
                  </a:lnTo>
                  <a:lnTo>
                    <a:pt x="55" y="254"/>
                  </a:lnTo>
                  <a:lnTo>
                    <a:pt x="55" y="535"/>
                  </a:lnTo>
                  <a:lnTo>
                    <a:pt x="132" y="535"/>
                  </a:lnTo>
                  <a:lnTo>
                    <a:pt x="132" y="254"/>
                  </a:lnTo>
                  <a:lnTo>
                    <a:pt x="221" y="254"/>
                  </a:lnTo>
                  <a:lnTo>
                    <a:pt x="231" y="204"/>
                  </a:lnTo>
                  <a:lnTo>
                    <a:pt x="223" y="194"/>
                  </a:lnTo>
                  <a:lnTo>
                    <a:pt x="132" y="198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4" name="Freeform 18">
              <a:extLst>
                <a:ext uri="{FF2B5EF4-FFF2-40B4-BE49-F238E27FC236}">
                  <a16:creationId xmlns:a16="http://schemas.microsoft.com/office/drawing/2014/main" id="{3B17A28E-2F3A-2EBA-F847-F53CD62CF70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792" y="1081"/>
              <a:ext cx="76" cy="82"/>
            </a:xfrm>
            <a:custGeom>
              <a:avLst/>
              <a:gdLst>
                <a:gd name="T0" fmla="*/ 201 w 335"/>
                <a:gd name="T1" fmla="*/ 203 h 356"/>
                <a:gd name="T2" fmla="*/ 201 w 335"/>
                <a:gd name="T3" fmla="*/ 275 h 356"/>
                <a:gd name="T4" fmla="*/ 125 w 335"/>
                <a:gd name="T5" fmla="*/ 301 h 356"/>
                <a:gd name="T6" fmla="*/ 81 w 335"/>
                <a:gd name="T7" fmla="*/ 265 h 356"/>
                <a:gd name="T8" fmla="*/ 201 w 335"/>
                <a:gd name="T9" fmla="*/ 203 h 356"/>
                <a:gd name="T10" fmla="*/ 278 w 335"/>
                <a:gd name="T11" fmla="*/ 272 h 356"/>
                <a:gd name="T12" fmla="*/ 278 w 335"/>
                <a:gd name="T13" fmla="*/ 117 h 356"/>
                <a:gd name="T14" fmla="*/ 152 w 335"/>
                <a:gd name="T15" fmla="*/ 0 h 356"/>
                <a:gd name="T16" fmla="*/ 25 w 335"/>
                <a:gd name="T17" fmla="*/ 18 h 356"/>
                <a:gd name="T18" fmla="*/ 19 w 335"/>
                <a:gd name="T19" fmla="*/ 29 h 356"/>
                <a:gd name="T20" fmla="*/ 34 w 335"/>
                <a:gd name="T21" fmla="*/ 76 h 356"/>
                <a:gd name="T22" fmla="*/ 132 w 335"/>
                <a:gd name="T23" fmla="*/ 57 h 356"/>
                <a:gd name="T24" fmla="*/ 201 w 335"/>
                <a:gd name="T25" fmla="*/ 152 h 356"/>
                <a:gd name="T26" fmla="*/ 164 w 335"/>
                <a:gd name="T27" fmla="*/ 155 h 356"/>
                <a:gd name="T28" fmla="*/ 0 w 335"/>
                <a:gd name="T29" fmla="*/ 274 h 356"/>
                <a:gd name="T30" fmla="*/ 98 w 335"/>
                <a:gd name="T31" fmla="*/ 356 h 356"/>
                <a:gd name="T32" fmla="*/ 210 w 335"/>
                <a:gd name="T33" fmla="*/ 317 h 356"/>
                <a:gd name="T34" fmla="*/ 271 w 335"/>
                <a:gd name="T35" fmla="*/ 356 h 356"/>
                <a:gd name="T36" fmla="*/ 319 w 335"/>
                <a:gd name="T37" fmla="*/ 305 h 356"/>
                <a:gd name="T38" fmla="*/ 278 w 335"/>
                <a:gd name="T39" fmla="*/ 27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5" h="356">
                  <a:moveTo>
                    <a:pt x="201" y="203"/>
                  </a:moveTo>
                  <a:lnTo>
                    <a:pt x="201" y="275"/>
                  </a:lnTo>
                  <a:cubicBezTo>
                    <a:pt x="178" y="291"/>
                    <a:pt x="153" y="301"/>
                    <a:pt x="125" y="301"/>
                  </a:cubicBezTo>
                  <a:cubicBezTo>
                    <a:pt x="101" y="301"/>
                    <a:pt x="81" y="288"/>
                    <a:pt x="81" y="265"/>
                  </a:cubicBezTo>
                  <a:cubicBezTo>
                    <a:pt x="81" y="230"/>
                    <a:pt x="113" y="209"/>
                    <a:pt x="201" y="203"/>
                  </a:cubicBezTo>
                  <a:close/>
                  <a:moveTo>
                    <a:pt x="278" y="272"/>
                  </a:moveTo>
                  <a:lnTo>
                    <a:pt x="278" y="117"/>
                  </a:lnTo>
                  <a:cubicBezTo>
                    <a:pt x="278" y="23"/>
                    <a:pt x="221" y="0"/>
                    <a:pt x="152" y="0"/>
                  </a:cubicBezTo>
                  <a:cubicBezTo>
                    <a:pt x="110" y="0"/>
                    <a:pt x="62" y="6"/>
                    <a:pt x="25" y="18"/>
                  </a:cubicBezTo>
                  <a:lnTo>
                    <a:pt x="19" y="29"/>
                  </a:lnTo>
                  <a:lnTo>
                    <a:pt x="34" y="76"/>
                  </a:lnTo>
                  <a:cubicBezTo>
                    <a:pt x="73" y="65"/>
                    <a:pt x="101" y="57"/>
                    <a:pt x="132" y="57"/>
                  </a:cubicBezTo>
                  <a:cubicBezTo>
                    <a:pt x="179" y="57"/>
                    <a:pt x="205" y="82"/>
                    <a:pt x="201" y="152"/>
                  </a:cubicBezTo>
                  <a:lnTo>
                    <a:pt x="164" y="155"/>
                  </a:lnTo>
                  <a:cubicBezTo>
                    <a:pt x="44" y="170"/>
                    <a:pt x="0" y="208"/>
                    <a:pt x="0" y="274"/>
                  </a:cubicBezTo>
                  <a:cubicBezTo>
                    <a:pt x="0" y="332"/>
                    <a:pt x="43" y="356"/>
                    <a:pt x="98" y="356"/>
                  </a:cubicBezTo>
                  <a:cubicBezTo>
                    <a:pt x="146" y="356"/>
                    <a:pt x="176" y="344"/>
                    <a:pt x="210" y="317"/>
                  </a:cubicBezTo>
                  <a:cubicBezTo>
                    <a:pt x="217" y="344"/>
                    <a:pt x="238" y="356"/>
                    <a:pt x="271" y="356"/>
                  </a:cubicBezTo>
                  <a:cubicBezTo>
                    <a:pt x="323" y="356"/>
                    <a:pt x="335" y="329"/>
                    <a:pt x="319" y="305"/>
                  </a:cubicBezTo>
                  <a:cubicBezTo>
                    <a:pt x="295" y="309"/>
                    <a:pt x="278" y="300"/>
                    <a:pt x="278" y="272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5" name="Freeform 19">
              <a:extLst>
                <a:ext uri="{FF2B5EF4-FFF2-40B4-BE49-F238E27FC236}">
                  <a16:creationId xmlns:a16="http://schemas.microsoft.com/office/drawing/2014/main" id="{3C307E8E-EC5F-EE14-D72C-545CE6B9B7B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83" y="1036"/>
              <a:ext cx="75" cy="124"/>
            </a:xfrm>
            <a:custGeom>
              <a:avLst/>
              <a:gdLst>
                <a:gd name="T0" fmla="*/ 220 w 330"/>
                <a:gd name="T1" fmla="*/ 208 h 545"/>
                <a:gd name="T2" fmla="*/ 77 w 330"/>
                <a:gd name="T3" fmla="*/ 365 h 545"/>
                <a:gd name="T4" fmla="*/ 77 w 330"/>
                <a:gd name="T5" fmla="*/ 8 h 545"/>
                <a:gd name="T6" fmla="*/ 67 w 330"/>
                <a:gd name="T7" fmla="*/ 0 h 545"/>
                <a:gd name="T8" fmla="*/ 0 w 330"/>
                <a:gd name="T9" fmla="*/ 13 h 545"/>
                <a:gd name="T10" fmla="*/ 0 w 330"/>
                <a:gd name="T11" fmla="*/ 545 h 545"/>
                <a:gd name="T12" fmla="*/ 77 w 330"/>
                <a:gd name="T13" fmla="*/ 545 h 545"/>
                <a:gd name="T14" fmla="*/ 77 w 330"/>
                <a:gd name="T15" fmla="*/ 365 h 545"/>
                <a:gd name="T16" fmla="*/ 234 w 330"/>
                <a:gd name="T17" fmla="*/ 545 h 545"/>
                <a:gd name="T18" fmla="*/ 324 w 330"/>
                <a:gd name="T19" fmla="*/ 545 h 545"/>
                <a:gd name="T20" fmla="*/ 330 w 330"/>
                <a:gd name="T21" fmla="*/ 534 h 545"/>
                <a:gd name="T22" fmla="*/ 164 w 330"/>
                <a:gd name="T23" fmla="*/ 363 h 545"/>
                <a:gd name="T24" fmla="*/ 165 w 330"/>
                <a:gd name="T25" fmla="*/ 357 h 545"/>
                <a:gd name="T26" fmla="*/ 305 w 330"/>
                <a:gd name="T27" fmla="*/ 219 h 545"/>
                <a:gd name="T28" fmla="*/ 300 w 330"/>
                <a:gd name="T29" fmla="*/ 208 h 545"/>
                <a:gd name="T30" fmla="*/ 220 w 330"/>
                <a:gd name="T31" fmla="*/ 208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30" h="545">
                  <a:moveTo>
                    <a:pt x="220" y="208"/>
                  </a:moveTo>
                  <a:lnTo>
                    <a:pt x="77" y="365"/>
                  </a:lnTo>
                  <a:lnTo>
                    <a:pt x="77" y="8"/>
                  </a:lnTo>
                  <a:lnTo>
                    <a:pt x="67" y="0"/>
                  </a:lnTo>
                  <a:lnTo>
                    <a:pt x="0" y="13"/>
                  </a:lnTo>
                  <a:lnTo>
                    <a:pt x="0" y="545"/>
                  </a:lnTo>
                  <a:lnTo>
                    <a:pt x="77" y="545"/>
                  </a:lnTo>
                  <a:lnTo>
                    <a:pt x="77" y="365"/>
                  </a:lnTo>
                  <a:lnTo>
                    <a:pt x="234" y="545"/>
                  </a:lnTo>
                  <a:lnTo>
                    <a:pt x="324" y="545"/>
                  </a:lnTo>
                  <a:lnTo>
                    <a:pt x="330" y="534"/>
                  </a:lnTo>
                  <a:lnTo>
                    <a:pt x="164" y="363"/>
                  </a:lnTo>
                  <a:lnTo>
                    <a:pt x="165" y="357"/>
                  </a:lnTo>
                  <a:lnTo>
                    <a:pt x="305" y="219"/>
                  </a:lnTo>
                  <a:lnTo>
                    <a:pt x="300" y="208"/>
                  </a:lnTo>
                  <a:lnTo>
                    <a:pt x="220" y="208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6" name="Freeform 20">
              <a:extLst>
                <a:ext uri="{FF2B5EF4-FFF2-40B4-BE49-F238E27FC236}">
                  <a16:creationId xmlns:a16="http://schemas.microsoft.com/office/drawing/2014/main" id="{AB733F5A-A511-BB15-5507-396BABE4AAA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972" y="1081"/>
              <a:ext cx="82" cy="82"/>
            </a:xfrm>
            <a:custGeom>
              <a:avLst/>
              <a:gdLst>
                <a:gd name="T0" fmla="*/ 0 w 363"/>
                <a:gd name="T1" fmla="*/ 13 h 356"/>
                <a:gd name="T2" fmla="*/ 0 w 363"/>
                <a:gd name="T3" fmla="*/ 231 h 356"/>
                <a:gd name="T4" fmla="*/ 117 w 363"/>
                <a:gd name="T5" fmla="*/ 356 h 356"/>
                <a:gd name="T6" fmla="*/ 236 w 363"/>
                <a:gd name="T7" fmla="*/ 315 h 356"/>
                <a:gd name="T8" fmla="*/ 299 w 363"/>
                <a:gd name="T9" fmla="*/ 356 h 356"/>
                <a:gd name="T10" fmla="*/ 347 w 363"/>
                <a:gd name="T11" fmla="*/ 305 h 356"/>
                <a:gd name="T12" fmla="*/ 307 w 363"/>
                <a:gd name="T13" fmla="*/ 272 h 356"/>
                <a:gd name="T14" fmla="*/ 307 w 363"/>
                <a:gd name="T15" fmla="*/ 8 h 356"/>
                <a:gd name="T16" fmla="*/ 297 w 363"/>
                <a:gd name="T17" fmla="*/ 0 h 356"/>
                <a:gd name="T18" fmla="*/ 230 w 363"/>
                <a:gd name="T19" fmla="*/ 13 h 356"/>
                <a:gd name="T20" fmla="*/ 230 w 363"/>
                <a:gd name="T21" fmla="*/ 262 h 356"/>
                <a:gd name="T22" fmla="*/ 144 w 363"/>
                <a:gd name="T23" fmla="*/ 295 h 356"/>
                <a:gd name="T24" fmla="*/ 78 w 363"/>
                <a:gd name="T25" fmla="*/ 220 h 356"/>
                <a:gd name="T26" fmla="*/ 78 w 363"/>
                <a:gd name="T27" fmla="*/ 8 h 356"/>
                <a:gd name="T28" fmla="*/ 68 w 363"/>
                <a:gd name="T29" fmla="*/ 0 h 356"/>
                <a:gd name="T30" fmla="*/ 0 w 363"/>
                <a:gd name="T31" fmla="*/ 13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63" h="356">
                  <a:moveTo>
                    <a:pt x="0" y="13"/>
                  </a:moveTo>
                  <a:lnTo>
                    <a:pt x="0" y="231"/>
                  </a:lnTo>
                  <a:cubicBezTo>
                    <a:pt x="0" y="308"/>
                    <a:pt x="34" y="356"/>
                    <a:pt x="117" y="356"/>
                  </a:cubicBezTo>
                  <a:cubicBezTo>
                    <a:pt x="168" y="356"/>
                    <a:pt x="209" y="338"/>
                    <a:pt x="236" y="315"/>
                  </a:cubicBezTo>
                  <a:cubicBezTo>
                    <a:pt x="245" y="343"/>
                    <a:pt x="264" y="356"/>
                    <a:pt x="299" y="356"/>
                  </a:cubicBezTo>
                  <a:cubicBezTo>
                    <a:pt x="352" y="356"/>
                    <a:pt x="363" y="329"/>
                    <a:pt x="347" y="305"/>
                  </a:cubicBezTo>
                  <a:cubicBezTo>
                    <a:pt x="324" y="309"/>
                    <a:pt x="307" y="300"/>
                    <a:pt x="307" y="272"/>
                  </a:cubicBezTo>
                  <a:lnTo>
                    <a:pt x="307" y="8"/>
                  </a:lnTo>
                  <a:lnTo>
                    <a:pt x="297" y="0"/>
                  </a:lnTo>
                  <a:lnTo>
                    <a:pt x="230" y="13"/>
                  </a:lnTo>
                  <a:lnTo>
                    <a:pt x="230" y="262"/>
                  </a:lnTo>
                  <a:cubicBezTo>
                    <a:pt x="197" y="287"/>
                    <a:pt x="175" y="295"/>
                    <a:pt x="144" y="295"/>
                  </a:cubicBezTo>
                  <a:cubicBezTo>
                    <a:pt x="102" y="295"/>
                    <a:pt x="78" y="267"/>
                    <a:pt x="78" y="220"/>
                  </a:cubicBezTo>
                  <a:lnTo>
                    <a:pt x="78" y="8"/>
                  </a:lnTo>
                  <a:lnTo>
                    <a:pt x="68" y="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7" name="Freeform 21">
              <a:extLst>
                <a:ext uri="{FF2B5EF4-FFF2-40B4-BE49-F238E27FC236}">
                  <a16:creationId xmlns:a16="http://schemas.microsoft.com/office/drawing/2014/main" id="{1813600F-184F-1E49-746B-B0944DF96AD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070" y="1036"/>
              <a:ext cx="18" cy="124"/>
            </a:xfrm>
            <a:custGeom>
              <a:avLst/>
              <a:gdLst>
                <a:gd name="T0" fmla="*/ 67 w 77"/>
                <a:gd name="T1" fmla="*/ 0 h 544"/>
                <a:gd name="T2" fmla="*/ 0 w 77"/>
                <a:gd name="T3" fmla="*/ 13 h 544"/>
                <a:gd name="T4" fmla="*/ 0 w 77"/>
                <a:gd name="T5" fmla="*/ 544 h 544"/>
                <a:gd name="T6" fmla="*/ 77 w 77"/>
                <a:gd name="T7" fmla="*/ 544 h 544"/>
                <a:gd name="T8" fmla="*/ 77 w 77"/>
                <a:gd name="T9" fmla="*/ 8 h 544"/>
                <a:gd name="T10" fmla="*/ 67 w 77"/>
                <a:gd name="T11" fmla="*/ 0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" h="544">
                  <a:moveTo>
                    <a:pt x="67" y="0"/>
                  </a:moveTo>
                  <a:lnTo>
                    <a:pt x="0" y="13"/>
                  </a:lnTo>
                  <a:lnTo>
                    <a:pt x="0" y="544"/>
                  </a:lnTo>
                  <a:lnTo>
                    <a:pt x="77" y="544"/>
                  </a:lnTo>
                  <a:lnTo>
                    <a:pt x="77" y="8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8" name="Freeform 22">
              <a:extLst>
                <a:ext uri="{FF2B5EF4-FFF2-40B4-BE49-F238E27FC236}">
                  <a16:creationId xmlns:a16="http://schemas.microsoft.com/office/drawing/2014/main" id="{BDDB594B-B521-77FB-868C-241A9897D3A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106" y="1056"/>
              <a:ext cx="59" cy="107"/>
            </a:xfrm>
            <a:custGeom>
              <a:avLst/>
              <a:gdLst>
                <a:gd name="T0" fmla="*/ 132 w 259"/>
                <a:gd name="T1" fmla="*/ 122 h 468"/>
                <a:gd name="T2" fmla="*/ 132 w 259"/>
                <a:gd name="T3" fmla="*/ 8 h 468"/>
                <a:gd name="T4" fmla="*/ 122 w 259"/>
                <a:gd name="T5" fmla="*/ 0 h 468"/>
                <a:gd name="T6" fmla="*/ 55 w 259"/>
                <a:gd name="T7" fmla="*/ 13 h 468"/>
                <a:gd name="T8" fmla="*/ 55 w 259"/>
                <a:gd name="T9" fmla="*/ 122 h 468"/>
                <a:gd name="T10" fmla="*/ 10 w 259"/>
                <a:gd name="T11" fmla="*/ 122 h 468"/>
                <a:gd name="T12" fmla="*/ 0 w 259"/>
                <a:gd name="T13" fmla="*/ 168 h 468"/>
                <a:gd name="T14" fmla="*/ 9 w 259"/>
                <a:gd name="T15" fmla="*/ 178 h 468"/>
                <a:gd name="T16" fmla="*/ 55 w 259"/>
                <a:gd name="T17" fmla="*/ 178 h 468"/>
                <a:gd name="T18" fmla="*/ 55 w 259"/>
                <a:gd name="T19" fmla="*/ 370 h 468"/>
                <a:gd name="T20" fmla="*/ 148 w 259"/>
                <a:gd name="T21" fmla="*/ 468 h 468"/>
                <a:gd name="T22" fmla="*/ 253 w 259"/>
                <a:gd name="T23" fmla="*/ 453 h 468"/>
                <a:gd name="T24" fmla="*/ 259 w 259"/>
                <a:gd name="T25" fmla="*/ 442 h 468"/>
                <a:gd name="T26" fmla="*/ 243 w 259"/>
                <a:gd name="T27" fmla="*/ 392 h 468"/>
                <a:gd name="T28" fmla="*/ 173 w 259"/>
                <a:gd name="T29" fmla="*/ 405 h 468"/>
                <a:gd name="T30" fmla="*/ 132 w 259"/>
                <a:gd name="T31" fmla="*/ 356 h 468"/>
                <a:gd name="T32" fmla="*/ 132 w 259"/>
                <a:gd name="T33" fmla="*/ 178 h 468"/>
                <a:gd name="T34" fmla="*/ 228 w 259"/>
                <a:gd name="T35" fmla="*/ 178 h 468"/>
                <a:gd name="T36" fmla="*/ 238 w 259"/>
                <a:gd name="T37" fmla="*/ 128 h 468"/>
                <a:gd name="T38" fmla="*/ 229 w 259"/>
                <a:gd name="T39" fmla="*/ 118 h 468"/>
                <a:gd name="T40" fmla="*/ 132 w 259"/>
                <a:gd name="T41" fmla="*/ 122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59" h="468">
                  <a:moveTo>
                    <a:pt x="132" y="122"/>
                  </a:moveTo>
                  <a:lnTo>
                    <a:pt x="132" y="8"/>
                  </a:lnTo>
                  <a:lnTo>
                    <a:pt x="122" y="0"/>
                  </a:lnTo>
                  <a:lnTo>
                    <a:pt x="55" y="13"/>
                  </a:lnTo>
                  <a:lnTo>
                    <a:pt x="55" y="122"/>
                  </a:lnTo>
                  <a:lnTo>
                    <a:pt x="10" y="122"/>
                  </a:lnTo>
                  <a:lnTo>
                    <a:pt x="0" y="168"/>
                  </a:lnTo>
                  <a:lnTo>
                    <a:pt x="9" y="178"/>
                  </a:lnTo>
                  <a:lnTo>
                    <a:pt x="55" y="178"/>
                  </a:lnTo>
                  <a:lnTo>
                    <a:pt x="55" y="370"/>
                  </a:lnTo>
                  <a:cubicBezTo>
                    <a:pt x="55" y="437"/>
                    <a:pt x="90" y="468"/>
                    <a:pt x="148" y="468"/>
                  </a:cubicBezTo>
                  <a:cubicBezTo>
                    <a:pt x="186" y="468"/>
                    <a:pt x="219" y="462"/>
                    <a:pt x="253" y="453"/>
                  </a:cubicBezTo>
                  <a:lnTo>
                    <a:pt x="259" y="442"/>
                  </a:lnTo>
                  <a:lnTo>
                    <a:pt x="243" y="392"/>
                  </a:lnTo>
                  <a:cubicBezTo>
                    <a:pt x="212" y="400"/>
                    <a:pt x="193" y="405"/>
                    <a:pt x="173" y="405"/>
                  </a:cubicBezTo>
                  <a:cubicBezTo>
                    <a:pt x="145" y="405"/>
                    <a:pt x="132" y="387"/>
                    <a:pt x="132" y="356"/>
                  </a:cubicBezTo>
                  <a:lnTo>
                    <a:pt x="132" y="178"/>
                  </a:lnTo>
                  <a:lnTo>
                    <a:pt x="228" y="178"/>
                  </a:lnTo>
                  <a:lnTo>
                    <a:pt x="238" y="128"/>
                  </a:lnTo>
                  <a:lnTo>
                    <a:pt x="229" y="118"/>
                  </a:lnTo>
                  <a:lnTo>
                    <a:pt x="132" y="122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9" name="Freeform 23">
              <a:extLst>
                <a:ext uri="{FF2B5EF4-FFF2-40B4-BE49-F238E27FC236}">
                  <a16:creationId xmlns:a16="http://schemas.microsoft.com/office/drawing/2014/main" id="{F497BDAA-EC7F-74A0-EB06-95F3632EB8A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75" y="1081"/>
              <a:ext cx="76" cy="82"/>
            </a:xfrm>
            <a:custGeom>
              <a:avLst/>
              <a:gdLst>
                <a:gd name="T0" fmla="*/ 201 w 335"/>
                <a:gd name="T1" fmla="*/ 203 h 356"/>
                <a:gd name="T2" fmla="*/ 201 w 335"/>
                <a:gd name="T3" fmla="*/ 275 h 356"/>
                <a:gd name="T4" fmla="*/ 125 w 335"/>
                <a:gd name="T5" fmla="*/ 301 h 356"/>
                <a:gd name="T6" fmla="*/ 80 w 335"/>
                <a:gd name="T7" fmla="*/ 265 h 356"/>
                <a:gd name="T8" fmla="*/ 201 w 335"/>
                <a:gd name="T9" fmla="*/ 203 h 356"/>
                <a:gd name="T10" fmla="*/ 278 w 335"/>
                <a:gd name="T11" fmla="*/ 272 h 356"/>
                <a:gd name="T12" fmla="*/ 278 w 335"/>
                <a:gd name="T13" fmla="*/ 117 h 356"/>
                <a:gd name="T14" fmla="*/ 151 w 335"/>
                <a:gd name="T15" fmla="*/ 0 h 356"/>
                <a:gd name="T16" fmla="*/ 25 w 335"/>
                <a:gd name="T17" fmla="*/ 18 h 356"/>
                <a:gd name="T18" fmla="*/ 19 w 335"/>
                <a:gd name="T19" fmla="*/ 29 h 356"/>
                <a:gd name="T20" fmla="*/ 34 w 335"/>
                <a:gd name="T21" fmla="*/ 76 h 356"/>
                <a:gd name="T22" fmla="*/ 131 w 335"/>
                <a:gd name="T23" fmla="*/ 57 h 356"/>
                <a:gd name="T24" fmla="*/ 201 w 335"/>
                <a:gd name="T25" fmla="*/ 152 h 356"/>
                <a:gd name="T26" fmla="*/ 164 w 335"/>
                <a:gd name="T27" fmla="*/ 155 h 356"/>
                <a:gd name="T28" fmla="*/ 0 w 335"/>
                <a:gd name="T29" fmla="*/ 274 h 356"/>
                <a:gd name="T30" fmla="*/ 98 w 335"/>
                <a:gd name="T31" fmla="*/ 356 h 356"/>
                <a:gd name="T32" fmla="*/ 209 w 335"/>
                <a:gd name="T33" fmla="*/ 317 h 356"/>
                <a:gd name="T34" fmla="*/ 270 w 335"/>
                <a:gd name="T35" fmla="*/ 356 h 356"/>
                <a:gd name="T36" fmla="*/ 319 w 335"/>
                <a:gd name="T37" fmla="*/ 305 h 356"/>
                <a:gd name="T38" fmla="*/ 278 w 335"/>
                <a:gd name="T39" fmla="*/ 27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5" h="356">
                  <a:moveTo>
                    <a:pt x="201" y="203"/>
                  </a:moveTo>
                  <a:lnTo>
                    <a:pt x="201" y="275"/>
                  </a:lnTo>
                  <a:cubicBezTo>
                    <a:pt x="177" y="291"/>
                    <a:pt x="153" y="301"/>
                    <a:pt x="125" y="301"/>
                  </a:cubicBezTo>
                  <a:cubicBezTo>
                    <a:pt x="101" y="301"/>
                    <a:pt x="80" y="288"/>
                    <a:pt x="80" y="265"/>
                  </a:cubicBezTo>
                  <a:cubicBezTo>
                    <a:pt x="80" y="230"/>
                    <a:pt x="112" y="209"/>
                    <a:pt x="201" y="203"/>
                  </a:cubicBezTo>
                  <a:close/>
                  <a:moveTo>
                    <a:pt x="278" y="272"/>
                  </a:moveTo>
                  <a:lnTo>
                    <a:pt x="278" y="117"/>
                  </a:lnTo>
                  <a:cubicBezTo>
                    <a:pt x="278" y="23"/>
                    <a:pt x="221" y="0"/>
                    <a:pt x="151" y="0"/>
                  </a:cubicBezTo>
                  <a:cubicBezTo>
                    <a:pt x="110" y="0"/>
                    <a:pt x="62" y="6"/>
                    <a:pt x="25" y="18"/>
                  </a:cubicBezTo>
                  <a:lnTo>
                    <a:pt x="19" y="29"/>
                  </a:lnTo>
                  <a:lnTo>
                    <a:pt x="34" y="76"/>
                  </a:lnTo>
                  <a:cubicBezTo>
                    <a:pt x="73" y="65"/>
                    <a:pt x="100" y="57"/>
                    <a:pt x="131" y="57"/>
                  </a:cubicBezTo>
                  <a:cubicBezTo>
                    <a:pt x="179" y="57"/>
                    <a:pt x="205" y="82"/>
                    <a:pt x="201" y="152"/>
                  </a:cubicBezTo>
                  <a:lnTo>
                    <a:pt x="164" y="155"/>
                  </a:lnTo>
                  <a:cubicBezTo>
                    <a:pt x="44" y="170"/>
                    <a:pt x="0" y="208"/>
                    <a:pt x="0" y="274"/>
                  </a:cubicBezTo>
                  <a:cubicBezTo>
                    <a:pt x="0" y="332"/>
                    <a:pt x="43" y="356"/>
                    <a:pt x="98" y="356"/>
                  </a:cubicBezTo>
                  <a:cubicBezTo>
                    <a:pt x="146" y="356"/>
                    <a:pt x="176" y="344"/>
                    <a:pt x="209" y="317"/>
                  </a:cubicBezTo>
                  <a:cubicBezTo>
                    <a:pt x="217" y="344"/>
                    <a:pt x="238" y="356"/>
                    <a:pt x="270" y="356"/>
                  </a:cubicBezTo>
                  <a:cubicBezTo>
                    <a:pt x="323" y="356"/>
                    <a:pt x="335" y="329"/>
                    <a:pt x="319" y="305"/>
                  </a:cubicBezTo>
                  <a:cubicBezTo>
                    <a:pt x="295" y="309"/>
                    <a:pt x="278" y="300"/>
                    <a:pt x="278" y="272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0" name="Freeform 24">
              <a:extLst>
                <a:ext uri="{FF2B5EF4-FFF2-40B4-BE49-F238E27FC236}">
                  <a16:creationId xmlns:a16="http://schemas.microsoft.com/office/drawing/2014/main" id="{A18ABDA0-7F1D-0DC9-80F9-78A12CB64A8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720" y="966"/>
              <a:ext cx="487" cy="496"/>
            </a:xfrm>
            <a:custGeom>
              <a:avLst/>
              <a:gdLst>
                <a:gd name="T0" fmla="*/ 1019 w 2144"/>
                <a:gd name="T1" fmla="*/ 2173 h 2173"/>
                <a:gd name="T2" fmla="*/ 2144 w 2144"/>
                <a:gd name="T3" fmla="*/ 0 h 2173"/>
                <a:gd name="T4" fmla="*/ 347 w 2144"/>
                <a:gd name="T5" fmla="*/ 16 h 2173"/>
                <a:gd name="T6" fmla="*/ 0 w 2144"/>
                <a:gd name="T7" fmla="*/ 325 h 2173"/>
                <a:gd name="T8" fmla="*/ 1019 w 2144"/>
                <a:gd name="T9" fmla="*/ 2173 h 2173"/>
                <a:gd name="T10" fmla="*/ 664 w 2144"/>
                <a:gd name="T11" fmla="*/ 636 h 2173"/>
                <a:gd name="T12" fmla="*/ 406 w 2144"/>
                <a:gd name="T13" fmla="*/ 636 h 2173"/>
                <a:gd name="T14" fmla="*/ 407 w 2144"/>
                <a:gd name="T15" fmla="*/ 651 h 2173"/>
                <a:gd name="T16" fmla="*/ 531 w 2144"/>
                <a:gd name="T17" fmla="*/ 868 h 2173"/>
                <a:gd name="T18" fmla="*/ 554 w 2144"/>
                <a:gd name="T19" fmla="*/ 1094 h 2173"/>
                <a:gd name="T20" fmla="*/ 579 w 2144"/>
                <a:gd name="T21" fmla="*/ 1322 h 2173"/>
                <a:gd name="T22" fmla="*/ 1023 w 2144"/>
                <a:gd name="T23" fmla="*/ 1658 h 2173"/>
                <a:gd name="T24" fmla="*/ 1432 w 2144"/>
                <a:gd name="T25" fmla="*/ 1457 h 2173"/>
                <a:gd name="T26" fmla="*/ 1489 w 2144"/>
                <a:gd name="T27" fmla="*/ 1224 h 2173"/>
                <a:gd name="T28" fmla="*/ 1521 w 2144"/>
                <a:gd name="T29" fmla="*/ 884 h 2173"/>
                <a:gd name="T30" fmla="*/ 1654 w 2144"/>
                <a:gd name="T31" fmla="*/ 653 h 2173"/>
                <a:gd name="T32" fmla="*/ 1654 w 2144"/>
                <a:gd name="T33" fmla="*/ 636 h 2173"/>
                <a:gd name="T34" fmla="*/ 1398 w 2144"/>
                <a:gd name="T35" fmla="*/ 636 h 2173"/>
                <a:gd name="T36" fmla="*/ 1342 w 2144"/>
                <a:gd name="T37" fmla="*/ 1316 h 2173"/>
                <a:gd name="T38" fmla="*/ 1021 w 2144"/>
                <a:gd name="T39" fmla="*/ 1564 h 2173"/>
                <a:gd name="T40" fmla="*/ 1021 w 2144"/>
                <a:gd name="T41" fmla="*/ 940 h 2173"/>
                <a:gd name="T42" fmla="*/ 1326 w 2144"/>
                <a:gd name="T43" fmla="*/ 602 h 2173"/>
                <a:gd name="T44" fmla="*/ 1090 w 2144"/>
                <a:gd name="T45" fmla="*/ 278 h 2173"/>
                <a:gd name="T46" fmla="*/ 553 w 2144"/>
                <a:gd name="T47" fmla="*/ 256 h 2173"/>
                <a:gd name="T48" fmla="*/ 463 w 2144"/>
                <a:gd name="T49" fmla="*/ 343 h 2173"/>
                <a:gd name="T50" fmla="*/ 887 w 2144"/>
                <a:gd name="T51" fmla="*/ 343 h 2173"/>
                <a:gd name="T52" fmla="*/ 887 w 2144"/>
                <a:gd name="T53" fmla="*/ 1546 h 2173"/>
                <a:gd name="T54" fmla="*/ 698 w 2144"/>
                <a:gd name="T55" fmla="*/ 1317 h 2173"/>
                <a:gd name="T56" fmla="*/ 664 w 2144"/>
                <a:gd name="T57" fmla="*/ 636 h 2173"/>
                <a:gd name="T58" fmla="*/ 1022 w 2144"/>
                <a:gd name="T59" fmla="*/ 348 h 2173"/>
                <a:gd name="T60" fmla="*/ 1022 w 2144"/>
                <a:gd name="T61" fmla="*/ 878 h 2173"/>
                <a:gd name="T62" fmla="*/ 1190 w 2144"/>
                <a:gd name="T63" fmla="*/ 613 h 2173"/>
                <a:gd name="T64" fmla="*/ 1022 w 2144"/>
                <a:gd name="T65" fmla="*/ 348 h 2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144" h="2173">
                  <a:moveTo>
                    <a:pt x="1019" y="2173"/>
                  </a:moveTo>
                  <a:cubicBezTo>
                    <a:pt x="1183" y="1942"/>
                    <a:pt x="1946" y="1222"/>
                    <a:pt x="2144" y="0"/>
                  </a:cubicBezTo>
                  <a:cubicBezTo>
                    <a:pt x="1653" y="145"/>
                    <a:pt x="866" y="126"/>
                    <a:pt x="347" y="16"/>
                  </a:cubicBezTo>
                  <a:cubicBezTo>
                    <a:pt x="323" y="176"/>
                    <a:pt x="164" y="302"/>
                    <a:pt x="0" y="325"/>
                  </a:cubicBezTo>
                  <a:cubicBezTo>
                    <a:pt x="149" y="1267"/>
                    <a:pt x="870" y="1952"/>
                    <a:pt x="1019" y="2173"/>
                  </a:cubicBezTo>
                  <a:close/>
                  <a:moveTo>
                    <a:pt x="664" y="636"/>
                  </a:moveTo>
                  <a:lnTo>
                    <a:pt x="406" y="636"/>
                  </a:lnTo>
                  <a:lnTo>
                    <a:pt x="407" y="651"/>
                  </a:lnTo>
                  <a:cubicBezTo>
                    <a:pt x="492" y="656"/>
                    <a:pt x="516" y="744"/>
                    <a:pt x="531" y="868"/>
                  </a:cubicBezTo>
                  <a:cubicBezTo>
                    <a:pt x="539" y="935"/>
                    <a:pt x="545" y="1011"/>
                    <a:pt x="554" y="1094"/>
                  </a:cubicBezTo>
                  <a:cubicBezTo>
                    <a:pt x="563" y="1175"/>
                    <a:pt x="570" y="1252"/>
                    <a:pt x="579" y="1322"/>
                  </a:cubicBezTo>
                  <a:cubicBezTo>
                    <a:pt x="603" y="1511"/>
                    <a:pt x="723" y="1647"/>
                    <a:pt x="1023" y="1658"/>
                  </a:cubicBezTo>
                  <a:cubicBezTo>
                    <a:pt x="1246" y="1651"/>
                    <a:pt x="1370" y="1571"/>
                    <a:pt x="1432" y="1457"/>
                  </a:cubicBezTo>
                  <a:cubicBezTo>
                    <a:pt x="1470" y="1389"/>
                    <a:pt x="1482" y="1306"/>
                    <a:pt x="1489" y="1224"/>
                  </a:cubicBezTo>
                  <a:cubicBezTo>
                    <a:pt x="1498" y="1110"/>
                    <a:pt x="1510" y="982"/>
                    <a:pt x="1521" y="884"/>
                  </a:cubicBezTo>
                  <a:cubicBezTo>
                    <a:pt x="1537" y="737"/>
                    <a:pt x="1562" y="643"/>
                    <a:pt x="1654" y="653"/>
                  </a:cubicBezTo>
                  <a:lnTo>
                    <a:pt x="1654" y="636"/>
                  </a:lnTo>
                  <a:lnTo>
                    <a:pt x="1398" y="636"/>
                  </a:lnTo>
                  <a:lnTo>
                    <a:pt x="1342" y="1316"/>
                  </a:lnTo>
                  <a:cubicBezTo>
                    <a:pt x="1316" y="1481"/>
                    <a:pt x="1167" y="1573"/>
                    <a:pt x="1021" y="1564"/>
                  </a:cubicBezTo>
                  <a:lnTo>
                    <a:pt x="1021" y="940"/>
                  </a:lnTo>
                  <a:cubicBezTo>
                    <a:pt x="1201" y="949"/>
                    <a:pt x="1316" y="860"/>
                    <a:pt x="1326" y="602"/>
                  </a:cubicBezTo>
                  <a:cubicBezTo>
                    <a:pt x="1326" y="343"/>
                    <a:pt x="1156" y="284"/>
                    <a:pt x="1090" y="278"/>
                  </a:cubicBezTo>
                  <a:cubicBezTo>
                    <a:pt x="921" y="275"/>
                    <a:pt x="624" y="295"/>
                    <a:pt x="553" y="256"/>
                  </a:cubicBezTo>
                  <a:lnTo>
                    <a:pt x="463" y="343"/>
                  </a:lnTo>
                  <a:lnTo>
                    <a:pt x="887" y="343"/>
                  </a:lnTo>
                  <a:lnTo>
                    <a:pt x="887" y="1546"/>
                  </a:lnTo>
                  <a:cubicBezTo>
                    <a:pt x="797" y="1536"/>
                    <a:pt x="730" y="1464"/>
                    <a:pt x="698" y="1317"/>
                  </a:cubicBezTo>
                  <a:lnTo>
                    <a:pt x="664" y="636"/>
                  </a:lnTo>
                  <a:close/>
                  <a:moveTo>
                    <a:pt x="1022" y="348"/>
                  </a:moveTo>
                  <a:lnTo>
                    <a:pt x="1022" y="878"/>
                  </a:lnTo>
                  <a:cubicBezTo>
                    <a:pt x="1112" y="883"/>
                    <a:pt x="1184" y="802"/>
                    <a:pt x="1190" y="613"/>
                  </a:cubicBezTo>
                  <a:cubicBezTo>
                    <a:pt x="1198" y="444"/>
                    <a:pt x="1144" y="338"/>
                    <a:pt x="1022" y="348"/>
                  </a:cubicBezTo>
                  <a:close/>
                </a:path>
              </a:pathLst>
            </a:custGeom>
            <a:solidFill>
              <a:srgbClr val="E4A71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1" name="Freeform 25">
              <a:extLst>
                <a:ext uri="{FF2B5EF4-FFF2-40B4-BE49-F238E27FC236}">
                  <a16:creationId xmlns:a16="http://schemas.microsoft.com/office/drawing/2014/main" id="{245744EC-8931-DEA5-CCE4-83BD4B0E079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37" y="1390"/>
              <a:ext cx="66" cy="87"/>
            </a:xfrm>
            <a:custGeom>
              <a:avLst/>
              <a:gdLst>
                <a:gd name="T0" fmla="*/ 290 w 290"/>
                <a:gd name="T1" fmla="*/ 0 h 379"/>
                <a:gd name="T2" fmla="*/ 232 w 290"/>
                <a:gd name="T3" fmla="*/ 0 h 379"/>
                <a:gd name="T4" fmla="*/ 232 w 290"/>
                <a:gd name="T5" fmla="*/ 247 h 379"/>
                <a:gd name="T6" fmla="*/ 145 w 290"/>
                <a:gd name="T7" fmla="*/ 331 h 379"/>
                <a:gd name="T8" fmla="*/ 58 w 290"/>
                <a:gd name="T9" fmla="*/ 249 h 379"/>
                <a:gd name="T10" fmla="*/ 58 w 290"/>
                <a:gd name="T11" fmla="*/ 0 h 379"/>
                <a:gd name="T12" fmla="*/ 0 w 290"/>
                <a:gd name="T13" fmla="*/ 0 h 379"/>
                <a:gd name="T14" fmla="*/ 0 w 290"/>
                <a:gd name="T15" fmla="*/ 249 h 379"/>
                <a:gd name="T16" fmla="*/ 144 w 290"/>
                <a:gd name="T17" fmla="*/ 379 h 379"/>
                <a:gd name="T18" fmla="*/ 290 w 290"/>
                <a:gd name="T19" fmla="*/ 248 h 379"/>
                <a:gd name="T20" fmla="*/ 290 w 290"/>
                <a:gd name="T21" fmla="*/ 0 h 3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90" h="379">
                  <a:moveTo>
                    <a:pt x="290" y="0"/>
                  </a:moveTo>
                  <a:lnTo>
                    <a:pt x="232" y="0"/>
                  </a:lnTo>
                  <a:lnTo>
                    <a:pt x="232" y="247"/>
                  </a:lnTo>
                  <a:cubicBezTo>
                    <a:pt x="232" y="306"/>
                    <a:pt x="197" y="331"/>
                    <a:pt x="145" y="331"/>
                  </a:cubicBezTo>
                  <a:cubicBezTo>
                    <a:pt x="93" y="331"/>
                    <a:pt x="58" y="307"/>
                    <a:pt x="58" y="249"/>
                  </a:cubicBezTo>
                  <a:lnTo>
                    <a:pt x="58" y="0"/>
                  </a:lnTo>
                  <a:lnTo>
                    <a:pt x="0" y="0"/>
                  </a:lnTo>
                  <a:lnTo>
                    <a:pt x="0" y="249"/>
                  </a:lnTo>
                  <a:cubicBezTo>
                    <a:pt x="0" y="344"/>
                    <a:pt x="60" y="379"/>
                    <a:pt x="144" y="379"/>
                  </a:cubicBezTo>
                  <a:cubicBezTo>
                    <a:pt x="227" y="379"/>
                    <a:pt x="290" y="344"/>
                    <a:pt x="290" y="248"/>
                  </a:cubicBezTo>
                  <a:lnTo>
                    <a:pt x="290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2" name="Freeform 26">
              <a:extLst>
                <a:ext uri="{FF2B5EF4-FFF2-40B4-BE49-F238E27FC236}">
                  <a16:creationId xmlns:a16="http://schemas.microsoft.com/office/drawing/2014/main" id="{7EB1081E-6AB9-F47B-8754-B892CD72588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12" y="1417"/>
              <a:ext cx="61" cy="58"/>
            </a:xfrm>
            <a:custGeom>
              <a:avLst/>
              <a:gdLst>
                <a:gd name="T0" fmla="*/ 268 w 268"/>
                <a:gd name="T1" fmla="*/ 256 h 256"/>
                <a:gd name="T2" fmla="*/ 268 w 268"/>
                <a:gd name="T3" fmla="*/ 93 h 256"/>
                <a:gd name="T4" fmla="*/ 182 w 268"/>
                <a:gd name="T5" fmla="*/ 0 h 256"/>
                <a:gd name="T6" fmla="*/ 95 w 268"/>
                <a:gd name="T7" fmla="*/ 31 h 256"/>
                <a:gd name="T8" fmla="*/ 48 w 268"/>
                <a:gd name="T9" fmla="*/ 0 h 256"/>
                <a:gd name="T10" fmla="*/ 12 w 268"/>
                <a:gd name="T11" fmla="*/ 38 h 256"/>
                <a:gd name="T12" fmla="*/ 42 w 268"/>
                <a:gd name="T13" fmla="*/ 62 h 256"/>
                <a:gd name="T14" fmla="*/ 42 w 268"/>
                <a:gd name="T15" fmla="*/ 256 h 256"/>
                <a:gd name="T16" fmla="*/ 99 w 268"/>
                <a:gd name="T17" fmla="*/ 256 h 256"/>
                <a:gd name="T18" fmla="*/ 99 w 268"/>
                <a:gd name="T19" fmla="*/ 70 h 256"/>
                <a:gd name="T20" fmla="*/ 162 w 268"/>
                <a:gd name="T21" fmla="*/ 45 h 256"/>
                <a:gd name="T22" fmla="*/ 211 w 268"/>
                <a:gd name="T23" fmla="*/ 101 h 256"/>
                <a:gd name="T24" fmla="*/ 211 w 268"/>
                <a:gd name="T25" fmla="*/ 256 h 256"/>
                <a:gd name="T26" fmla="*/ 268 w 268"/>
                <a:gd name="T27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68" h="256">
                  <a:moveTo>
                    <a:pt x="268" y="256"/>
                  </a:moveTo>
                  <a:lnTo>
                    <a:pt x="268" y="93"/>
                  </a:lnTo>
                  <a:cubicBezTo>
                    <a:pt x="268" y="36"/>
                    <a:pt x="243" y="0"/>
                    <a:pt x="182" y="0"/>
                  </a:cubicBezTo>
                  <a:cubicBezTo>
                    <a:pt x="144" y="0"/>
                    <a:pt x="114" y="13"/>
                    <a:pt x="95" y="31"/>
                  </a:cubicBezTo>
                  <a:cubicBezTo>
                    <a:pt x="87" y="10"/>
                    <a:pt x="74" y="0"/>
                    <a:pt x="48" y="0"/>
                  </a:cubicBezTo>
                  <a:cubicBezTo>
                    <a:pt x="9" y="0"/>
                    <a:pt x="0" y="20"/>
                    <a:pt x="12" y="38"/>
                  </a:cubicBezTo>
                  <a:cubicBezTo>
                    <a:pt x="29" y="35"/>
                    <a:pt x="42" y="42"/>
                    <a:pt x="42" y="62"/>
                  </a:cubicBezTo>
                  <a:lnTo>
                    <a:pt x="42" y="256"/>
                  </a:lnTo>
                  <a:lnTo>
                    <a:pt x="99" y="256"/>
                  </a:lnTo>
                  <a:lnTo>
                    <a:pt x="99" y="70"/>
                  </a:lnTo>
                  <a:cubicBezTo>
                    <a:pt x="123" y="51"/>
                    <a:pt x="140" y="45"/>
                    <a:pt x="162" y="45"/>
                  </a:cubicBezTo>
                  <a:cubicBezTo>
                    <a:pt x="193" y="45"/>
                    <a:pt x="211" y="66"/>
                    <a:pt x="211" y="101"/>
                  </a:cubicBezTo>
                  <a:lnTo>
                    <a:pt x="211" y="256"/>
                  </a:lnTo>
                  <a:lnTo>
                    <a:pt x="268" y="25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3" name="Freeform 27">
              <a:extLst>
                <a:ext uri="{FF2B5EF4-FFF2-40B4-BE49-F238E27FC236}">
                  <a16:creationId xmlns:a16="http://schemas.microsoft.com/office/drawing/2014/main" id="{9DE4AD24-FF8A-10F4-8986-D651BC7D071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890" y="1390"/>
              <a:ext cx="16" cy="85"/>
            </a:xfrm>
            <a:custGeom>
              <a:avLst/>
              <a:gdLst>
                <a:gd name="T0" fmla="*/ 58 w 73"/>
                <a:gd name="T1" fmla="*/ 117 h 373"/>
                <a:gd name="T2" fmla="*/ 8 w 73"/>
                <a:gd name="T3" fmla="*/ 126 h 373"/>
                <a:gd name="T4" fmla="*/ 8 w 73"/>
                <a:gd name="T5" fmla="*/ 373 h 373"/>
                <a:gd name="T6" fmla="*/ 65 w 73"/>
                <a:gd name="T7" fmla="*/ 373 h 373"/>
                <a:gd name="T8" fmla="*/ 65 w 73"/>
                <a:gd name="T9" fmla="*/ 123 h 373"/>
                <a:gd name="T10" fmla="*/ 58 w 73"/>
                <a:gd name="T11" fmla="*/ 117 h 373"/>
                <a:gd name="T12" fmla="*/ 37 w 73"/>
                <a:gd name="T13" fmla="*/ 0 h 373"/>
                <a:gd name="T14" fmla="*/ 0 w 73"/>
                <a:gd name="T15" fmla="*/ 36 h 373"/>
                <a:gd name="T16" fmla="*/ 35 w 73"/>
                <a:gd name="T17" fmla="*/ 69 h 373"/>
                <a:gd name="T18" fmla="*/ 73 w 73"/>
                <a:gd name="T19" fmla="*/ 31 h 373"/>
                <a:gd name="T20" fmla="*/ 37 w 73"/>
                <a:gd name="T21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3" h="373">
                  <a:moveTo>
                    <a:pt x="58" y="117"/>
                  </a:moveTo>
                  <a:lnTo>
                    <a:pt x="8" y="126"/>
                  </a:lnTo>
                  <a:lnTo>
                    <a:pt x="8" y="373"/>
                  </a:lnTo>
                  <a:lnTo>
                    <a:pt x="65" y="373"/>
                  </a:lnTo>
                  <a:lnTo>
                    <a:pt x="65" y="123"/>
                  </a:lnTo>
                  <a:lnTo>
                    <a:pt x="58" y="117"/>
                  </a:lnTo>
                  <a:close/>
                  <a:moveTo>
                    <a:pt x="37" y="0"/>
                  </a:moveTo>
                  <a:cubicBezTo>
                    <a:pt x="16" y="0"/>
                    <a:pt x="0" y="15"/>
                    <a:pt x="0" y="36"/>
                  </a:cubicBezTo>
                  <a:cubicBezTo>
                    <a:pt x="0" y="53"/>
                    <a:pt x="14" y="69"/>
                    <a:pt x="35" y="69"/>
                  </a:cubicBezTo>
                  <a:cubicBezTo>
                    <a:pt x="59" y="69"/>
                    <a:pt x="73" y="50"/>
                    <a:pt x="73" y="31"/>
                  </a:cubicBezTo>
                  <a:cubicBezTo>
                    <a:pt x="73" y="13"/>
                    <a:pt x="61" y="0"/>
                    <a:pt x="37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4" name="Freeform 28">
              <a:extLst>
                <a:ext uri="{FF2B5EF4-FFF2-40B4-BE49-F238E27FC236}">
                  <a16:creationId xmlns:a16="http://schemas.microsoft.com/office/drawing/2014/main" id="{D9F130F3-178F-0D77-832A-C4D2FC69B94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914" y="1418"/>
              <a:ext cx="57" cy="58"/>
            </a:xfrm>
            <a:custGeom>
              <a:avLst/>
              <a:gdLst>
                <a:gd name="T0" fmla="*/ 0 w 253"/>
                <a:gd name="T1" fmla="*/ 9 h 252"/>
                <a:gd name="T2" fmla="*/ 96 w 253"/>
                <a:gd name="T3" fmla="*/ 252 h 252"/>
                <a:gd name="T4" fmla="*/ 159 w 253"/>
                <a:gd name="T5" fmla="*/ 246 h 252"/>
                <a:gd name="T6" fmla="*/ 253 w 253"/>
                <a:gd name="T7" fmla="*/ 9 h 252"/>
                <a:gd name="T8" fmla="*/ 248 w 253"/>
                <a:gd name="T9" fmla="*/ 0 h 252"/>
                <a:gd name="T10" fmla="*/ 198 w 253"/>
                <a:gd name="T11" fmla="*/ 0 h 252"/>
                <a:gd name="T12" fmla="*/ 131 w 253"/>
                <a:gd name="T13" fmla="*/ 193 h 252"/>
                <a:gd name="T14" fmla="*/ 127 w 253"/>
                <a:gd name="T15" fmla="*/ 192 h 252"/>
                <a:gd name="T16" fmla="*/ 61 w 253"/>
                <a:gd name="T17" fmla="*/ 0 h 252"/>
                <a:gd name="T18" fmla="*/ 6 w 253"/>
                <a:gd name="T19" fmla="*/ 0 h 252"/>
                <a:gd name="T20" fmla="*/ 0 w 253"/>
                <a:gd name="T21" fmla="*/ 9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3" h="252">
                  <a:moveTo>
                    <a:pt x="0" y="9"/>
                  </a:moveTo>
                  <a:lnTo>
                    <a:pt x="96" y="252"/>
                  </a:lnTo>
                  <a:lnTo>
                    <a:pt x="159" y="246"/>
                  </a:lnTo>
                  <a:lnTo>
                    <a:pt x="253" y="9"/>
                  </a:lnTo>
                  <a:lnTo>
                    <a:pt x="248" y="0"/>
                  </a:lnTo>
                  <a:lnTo>
                    <a:pt x="198" y="0"/>
                  </a:lnTo>
                  <a:lnTo>
                    <a:pt x="131" y="193"/>
                  </a:lnTo>
                  <a:lnTo>
                    <a:pt x="127" y="192"/>
                  </a:lnTo>
                  <a:lnTo>
                    <a:pt x="61" y="0"/>
                  </a:lnTo>
                  <a:lnTo>
                    <a:pt x="6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5" name="Freeform 29">
              <a:extLst>
                <a:ext uri="{FF2B5EF4-FFF2-40B4-BE49-F238E27FC236}">
                  <a16:creationId xmlns:a16="http://schemas.microsoft.com/office/drawing/2014/main" id="{366200D4-E3A5-CA40-1CD6-49F78CBF2CB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976" y="1417"/>
              <a:ext cx="51" cy="60"/>
            </a:xfrm>
            <a:custGeom>
              <a:avLst/>
              <a:gdLst>
                <a:gd name="T0" fmla="*/ 59 w 226"/>
                <a:gd name="T1" fmla="*/ 138 h 263"/>
                <a:gd name="T2" fmla="*/ 220 w 226"/>
                <a:gd name="T3" fmla="*/ 138 h 263"/>
                <a:gd name="T4" fmla="*/ 226 w 226"/>
                <a:gd name="T5" fmla="*/ 131 h 263"/>
                <a:gd name="T6" fmla="*/ 126 w 226"/>
                <a:gd name="T7" fmla="*/ 0 h 263"/>
                <a:gd name="T8" fmla="*/ 0 w 226"/>
                <a:gd name="T9" fmla="*/ 135 h 263"/>
                <a:gd name="T10" fmla="*/ 120 w 226"/>
                <a:gd name="T11" fmla="*/ 263 h 263"/>
                <a:gd name="T12" fmla="*/ 209 w 226"/>
                <a:gd name="T13" fmla="*/ 248 h 263"/>
                <a:gd name="T14" fmla="*/ 211 w 226"/>
                <a:gd name="T15" fmla="*/ 239 h 263"/>
                <a:gd name="T16" fmla="*/ 199 w 226"/>
                <a:gd name="T17" fmla="*/ 204 h 263"/>
                <a:gd name="T18" fmla="*/ 127 w 226"/>
                <a:gd name="T19" fmla="*/ 216 h 263"/>
                <a:gd name="T20" fmla="*/ 59 w 226"/>
                <a:gd name="T21" fmla="*/ 138 h 263"/>
                <a:gd name="T22" fmla="*/ 61 w 226"/>
                <a:gd name="T23" fmla="*/ 104 h 263"/>
                <a:gd name="T24" fmla="*/ 122 w 226"/>
                <a:gd name="T25" fmla="*/ 41 h 263"/>
                <a:gd name="T26" fmla="*/ 170 w 226"/>
                <a:gd name="T27" fmla="*/ 101 h 263"/>
                <a:gd name="T28" fmla="*/ 61 w 226"/>
                <a:gd name="T29" fmla="*/ 10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26" h="263">
                  <a:moveTo>
                    <a:pt x="59" y="138"/>
                  </a:moveTo>
                  <a:lnTo>
                    <a:pt x="220" y="138"/>
                  </a:lnTo>
                  <a:lnTo>
                    <a:pt x="226" y="131"/>
                  </a:lnTo>
                  <a:cubicBezTo>
                    <a:pt x="226" y="44"/>
                    <a:pt x="193" y="0"/>
                    <a:pt x="126" y="0"/>
                  </a:cubicBezTo>
                  <a:cubicBezTo>
                    <a:pt x="64" y="0"/>
                    <a:pt x="0" y="40"/>
                    <a:pt x="0" y="135"/>
                  </a:cubicBezTo>
                  <a:cubicBezTo>
                    <a:pt x="0" y="230"/>
                    <a:pt x="52" y="263"/>
                    <a:pt x="120" y="263"/>
                  </a:cubicBezTo>
                  <a:cubicBezTo>
                    <a:pt x="155" y="263"/>
                    <a:pt x="178" y="260"/>
                    <a:pt x="209" y="248"/>
                  </a:cubicBezTo>
                  <a:lnTo>
                    <a:pt x="211" y="239"/>
                  </a:lnTo>
                  <a:lnTo>
                    <a:pt x="199" y="204"/>
                  </a:lnTo>
                  <a:cubicBezTo>
                    <a:pt x="174" y="212"/>
                    <a:pt x="155" y="216"/>
                    <a:pt x="127" y="216"/>
                  </a:cubicBezTo>
                  <a:cubicBezTo>
                    <a:pt x="81" y="216"/>
                    <a:pt x="60" y="187"/>
                    <a:pt x="59" y="138"/>
                  </a:cubicBezTo>
                  <a:close/>
                  <a:moveTo>
                    <a:pt x="61" y="104"/>
                  </a:moveTo>
                  <a:cubicBezTo>
                    <a:pt x="66" y="59"/>
                    <a:pt x="94" y="41"/>
                    <a:pt x="122" y="41"/>
                  </a:cubicBezTo>
                  <a:cubicBezTo>
                    <a:pt x="154" y="41"/>
                    <a:pt x="168" y="65"/>
                    <a:pt x="170" y="101"/>
                  </a:cubicBezTo>
                  <a:lnTo>
                    <a:pt x="61" y="104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6" name="Freeform 30">
              <a:extLst>
                <a:ext uri="{FF2B5EF4-FFF2-40B4-BE49-F238E27FC236}">
                  <a16:creationId xmlns:a16="http://schemas.microsoft.com/office/drawing/2014/main" id="{F867C1B3-8F0A-3BBD-D6A4-A52A83879F8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032" y="1417"/>
              <a:ext cx="50" cy="58"/>
            </a:xfrm>
            <a:custGeom>
              <a:avLst/>
              <a:gdLst>
                <a:gd name="T0" fmla="*/ 99 w 224"/>
                <a:gd name="T1" fmla="*/ 91 h 256"/>
                <a:gd name="T2" fmla="*/ 162 w 224"/>
                <a:gd name="T3" fmla="*/ 52 h 256"/>
                <a:gd name="T4" fmla="*/ 194 w 224"/>
                <a:gd name="T5" fmla="*/ 62 h 256"/>
                <a:gd name="T6" fmla="*/ 203 w 224"/>
                <a:gd name="T7" fmla="*/ 61 h 256"/>
                <a:gd name="T8" fmla="*/ 224 w 224"/>
                <a:gd name="T9" fmla="*/ 17 h 256"/>
                <a:gd name="T10" fmla="*/ 221 w 224"/>
                <a:gd name="T11" fmla="*/ 8 h 256"/>
                <a:gd name="T12" fmla="*/ 179 w 224"/>
                <a:gd name="T13" fmla="*/ 0 h 256"/>
                <a:gd name="T14" fmla="*/ 97 w 224"/>
                <a:gd name="T15" fmla="*/ 48 h 256"/>
                <a:gd name="T16" fmla="*/ 48 w 224"/>
                <a:gd name="T17" fmla="*/ 0 h 256"/>
                <a:gd name="T18" fmla="*/ 12 w 224"/>
                <a:gd name="T19" fmla="*/ 38 h 256"/>
                <a:gd name="T20" fmla="*/ 42 w 224"/>
                <a:gd name="T21" fmla="*/ 62 h 256"/>
                <a:gd name="T22" fmla="*/ 42 w 224"/>
                <a:gd name="T23" fmla="*/ 256 h 256"/>
                <a:gd name="T24" fmla="*/ 99 w 224"/>
                <a:gd name="T25" fmla="*/ 256 h 256"/>
                <a:gd name="T26" fmla="*/ 99 w 224"/>
                <a:gd name="T27" fmla="*/ 91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4" h="256">
                  <a:moveTo>
                    <a:pt x="99" y="91"/>
                  </a:moveTo>
                  <a:cubicBezTo>
                    <a:pt x="115" y="64"/>
                    <a:pt x="143" y="52"/>
                    <a:pt x="162" y="52"/>
                  </a:cubicBezTo>
                  <a:cubicBezTo>
                    <a:pt x="174" y="52"/>
                    <a:pt x="184" y="56"/>
                    <a:pt x="194" y="62"/>
                  </a:cubicBezTo>
                  <a:lnTo>
                    <a:pt x="203" y="61"/>
                  </a:lnTo>
                  <a:lnTo>
                    <a:pt x="224" y="17"/>
                  </a:lnTo>
                  <a:lnTo>
                    <a:pt x="221" y="8"/>
                  </a:lnTo>
                  <a:cubicBezTo>
                    <a:pt x="208" y="2"/>
                    <a:pt x="193" y="0"/>
                    <a:pt x="179" y="0"/>
                  </a:cubicBezTo>
                  <a:cubicBezTo>
                    <a:pt x="144" y="0"/>
                    <a:pt x="112" y="21"/>
                    <a:pt x="97" y="48"/>
                  </a:cubicBezTo>
                  <a:cubicBezTo>
                    <a:pt x="95" y="11"/>
                    <a:pt x="74" y="0"/>
                    <a:pt x="48" y="0"/>
                  </a:cubicBezTo>
                  <a:cubicBezTo>
                    <a:pt x="9" y="0"/>
                    <a:pt x="0" y="20"/>
                    <a:pt x="12" y="38"/>
                  </a:cubicBezTo>
                  <a:cubicBezTo>
                    <a:pt x="29" y="35"/>
                    <a:pt x="42" y="42"/>
                    <a:pt x="42" y="62"/>
                  </a:cubicBezTo>
                  <a:lnTo>
                    <a:pt x="42" y="256"/>
                  </a:lnTo>
                  <a:lnTo>
                    <a:pt x="99" y="256"/>
                  </a:lnTo>
                  <a:lnTo>
                    <a:pt x="99" y="91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7" name="Freeform 31">
              <a:extLst>
                <a:ext uri="{FF2B5EF4-FFF2-40B4-BE49-F238E27FC236}">
                  <a16:creationId xmlns:a16="http://schemas.microsoft.com/office/drawing/2014/main" id="{59B41227-A60A-2032-D49C-AF9E741781B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084" y="1418"/>
              <a:ext cx="49" cy="57"/>
            </a:xfrm>
            <a:custGeom>
              <a:avLst/>
              <a:gdLst>
                <a:gd name="T0" fmla="*/ 8 w 213"/>
                <a:gd name="T1" fmla="*/ 249 h 249"/>
                <a:gd name="T2" fmla="*/ 206 w 213"/>
                <a:gd name="T3" fmla="*/ 249 h 249"/>
                <a:gd name="T4" fmla="*/ 213 w 213"/>
                <a:gd name="T5" fmla="*/ 212 h 249"/>
                <a:gd name="T6" fmla="*/ 206 w 213"/>
                <a:gd name="T7" fmla="*/ 204 h 249"/>
                <a:gd name="T8" fmla="*/ 74 w 213"/>
                <a:gd name="T9" fmla="*/ 207 h 249"/>
                <a:gd name="T10" fmla="*/ 213 w 213"/>
                <a:gd name="T11" fmla="*/ 26 h 249"/>
                <a:gd name="T12" fmla="*/ 203 w 213"/>
                <a:gd name="T13" fmla="*/ 0 h 249"/>
                <a:gd name="T14" fmla="*/ 13 w 213"/>
                <a:gd name="T15" fmla="*/ 0 h 249"/>
                <a:gd name="T16" fmla="*/ 7 w 213"/>
                <a:gd name="T17" fmla="*/ 34 h 249"/>
                <a:gd name="T18" fmla="*/ 14 w 213"/>
                <a:gd name="T19" fmla="*/ 42 h 249"/>
                <a:gd name="T20" fmla="*/ 140 w 213"/>
                <a:gd name="T21" fmla="*/ 42 h 249"/>
                <a:gd name="T22" fmla="*/ 0 w 213"/>
                <a:gd name="T23" fmla="*/ 224 h 249"/>
                <a:gd name="T24" fmla="*/ 8 w 213"/>
                <a:gd name="T25" fmla="*/ 249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3" h="249">
                  <a:moveTo>
                    <a:pt x="8" y="249"/>
                  </a:moveTo>
                  <a:lnTo>
                    <a:pt x="206" y="249"/>
                  </a:lnTo>
                  <a:lnTo>
                    <a:pt x="213" y="212"/>
                  </a:lnTo>
                  <a:lnTo>
                    <a:pt x="206" y="204"/>
                  </a:lnTo>
                  <a:lnTo>
                    <a:pt x="74" y="207"/>
                  </a:lnTo>
                  <a:lnTo>
                    <a:pt x="213" y="26"/>
                  </a:lnTo>
                  <a:lnTo>
                    <a:pt x="203" y="0"/>
                  </a:lnTo>
                  <a:lnTo>
                    <a:pt x="13" y="0"/>
                  </a:lnTo>
                  <a:lnTo>
                    <a:pt x="7" y="34"/>
                  </a:lnTo>
                  <a:lnTo>
                    <a:pt x="14" y="42"/>
                  </a:lnTo>
                  <a:lnTo>
                    <a:pt x="140" y="42"/>
                  </a:lnTo>
                  <a:lnTo>
                    <a:pt x="0" y="224"/>
                  </a:lnTo>
                  <a:lnTo>
                    <a:pt x="8" y="249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8" name="Freeform 32">
              <a:extLst>
                <a:ext uri="{FF2B5EF4-FFF2-40B4-BE49-F238E27FC236}">
                  <a16:creationId xmlns:a16="http://schemas.microsoft.com/office/drawing/2014/main" id="{9421D142-148E-71C0-8E8C-B39C87B32DB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43" y="1390"/>
              <a:ext cx="17" cy="85"/>
            </a:xfrm>
            <a:custGeom>
              <a:avLst/>
              <a:gdLst>
                <a:gd name="T0" fmla="*/ 58 w 74"/>
                <a:gd name="T1" fmla="*/ 117 h 373"/>
                <a:gd name="T2" fmla="*/ 9 w 74"/>
                <a:gd name="T3" fmla="*/ 126 h 373"/>
                <a:gd name="T4" fmla="*/ 9 w 74"/>
                <a:gd name="T5" fmla="*/ 373 h 373"/>
                <a:gd name="T6" fmla="*/ 66 w 74"/>
                <a:gd name="T7" fmla="*/ 373 h 373"/>
                <a:gd name="T8" fmla="*/ 66 w 74"/>
                <a:gd name="T9" fmla="*/ 123 h 373"/>
                <a:gd name="T10" fmla="*/ 58 w 74"/>
                <a:gd name="T11" fmla="*/ 117 h 373"/>
                <a:gd name="T12" fmla="*/ 38 w 74"/>
                <a:gd name="T13" fmla="*/ 0 h 373"/>
                <a:gd name="T14" fmla="*/ 0 w 74"/>
                <a:gd name="T15" fmla="*/ 36 h 373"/>
                <a:gd name="T16" fmla="*/ 36 w 74"/>
                <a:gd name="T17" fmla="*/ 69 h 373"/>
                <a:gd name="T18" fmla="*/ 74 w 74"/>
                <a:gd name="T19" fmla="*/ 31 h 373"/>
                <a:gd name="T20" fmla="*/ 38 w 74"/>
                <a:gd name="T21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" h="373">
                  <a:moveTo>
                    <a:pt x="58" y="117"/>
                  </a:moveTo>
                  <a:lnTo>
                    <a:pt x="9" y="126"/>
                  </a:lnTo>
                  <a:lnTo>
                    <a:pt x="9" y="373"/>
                  </a:lnTo>
                  <a:lnTo>
                    <a:pt x="66" y="373"/>
                  </a:lnTo>
                  <a:lnTo>
                    <a:pt x="66" y="123"/>
                  </a:lnTo>
                  <a:lnTo>
                    <a:pt x="58" y="117"/>
                  </a:lnTo>
                  <a:close/>
                  <a:moveTo>
                    <a:pt x="38" y="0"/>
                  </a:moveTo>
                  <a:cubicBezTo>
                    <a:pt x="17" y="0"/>
                    <a:pt x="0" y="15"/>
                    <a:pt x="0" y="36"/>
                  </a:cubicBezTo>
                  <a:cubicBezTo>
                    <a:pt x="0" y="53"/>
                    <a:pt x="14" y="69"/>
                    <a:pt x="36" y="69"/>
                  </a:cubicBezTo>
                  <a:cubicBezTo>
                    <a:pt x="59" y="69"/>
                    <a:pt x="74" y="50"/>
                    <a:pt x="74" y="31"/>
                  </a:cubicBezTo>
                  <a:cubicBezTo>
                    <a:pt x="74" y="13"/>
                    <a:pt x="62" y="0"/>
                    <a:pt x="38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9" name="Freeform 33">
              <a:extLst>
                <a:ext uri="{FF2B5EF4-FFF2-40B4-BE49-F238E27FC236}">
                  <a16:creationId xmlns:a16="http://schemas.microsoft.com/office/drawing/2014/main" id="{EEFDD0F9-790F-9ED4-C53A-92B48CB9854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170" y="1398"/>
              <a:ext cx="43" cy="79"/>
            </a:xfrm>
            <a:custGeom>
              <a:avLst/>
              <a:gdLst>
                <a:gd name="T0" fmla="*/ 97 w 191"/>
                <a:gd name="T1" fmla="*/ 90 h 346"/>
                <a:gd name="T2" fmla="*/ 97 w 191"/>
                <a:gd name="T3" fmla="*/ 6 h 346"/>
                <a:gd name="T4" fmla="*/ 90 w 191"/>
                <a:gd name="T5" fmla="*/ 0 h 346"/>
                <a:gd name="T6" fmla="*/ 40 w 191"/>
                <a:gd name="T7" fmla="*/ 10 h 346"/>
                <a:gd name="T8" fmla="*/ 40 w 191"/>
                <a:gd name="T9" fmla="*/ 90 h 346"/>
                <a:gd name="T10" fmla="*/ 7 w 191"/>
                <a:gd name="T11" fmla="*/ 90 h 346"/>
                <a:gd name="T12" fmla="*/ 0 w 191"/>
                <a:gd name="T13" fmla="*/ 124 h 346"/>
                <a:gd name="T14" fmla="*/ 6 w 191"/>
                <a:gd name="T15" fmla="*/ 132 h 346"/>
                <a:gd name="T16" fmla="*/ 40 w 191"/>
                <a:gd name="T17" fmla="*/ 132 h 346"/>
                <a:gd name="T18" fmla="*/ 40 w 191"/>
                <a:gd name="T19" fmla="*/ 273 h 346"/>
                <a:gd name="T20" fmla="*/ 109 w 191"/>
                <a:gd name="T21" fmla="*/ 346 h 346"/>
                <a:gd name="T22" fmla="*/ 186 w 191"/>
                <a:gd name="T23" fmla="*/ 335 h 346"/>
                <a:gd name="T24" fmla="*/ 191 w 191"/>
                <a:gd name="T25" fmla="*/ 327 h 346"/>
                <a:gd name="T26" fmla="*/ 180 w 191"/>
                <a:gd name="T27" fmla="*/ 290 h 346"/>
                <a:gd name="T28" fmla="*/ 127 w 191"/>
                <a:gd name="T29" fmla="*/ 299 h 346"/>
                <a:gd name="T30" fmla="*/ 97 w 191"/>
                <a:gd name="T31" fmla="*/ 263 h 346"/>
                <a:gd name="T32" fmla="*/ 97 w 191"/>
                <a:gd name="T33" fmla="*/ 132 h 346"/>
                <a:gd name="T34" fmla="*/ 169 w 191"/>
                <a:gd name="T35" fmla="*/ 132 h 346"/>
                <a:gd name="T36" fmla="*/ 175 w 191"/>
                <a:gd name="T37" fmla="*/ 94 h 346"/>
                <a:gd name="T38" fmla="*/ 169 w 191"/>
                <a:gd name="T39" fmla="*/ 88 h 346"/>
                <a:gd name="T40" fmla="*/ 97 w 191"/>
                <a:gd name="T41" fmla="*/ 90 h 3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91" h="346">
                  <a:moveTo>
                    <a:pt x="97" y="90"/>
                  </a:moveTo>
                  <a:lnTo>
                    <a:pt x="97" y="6"/>
                  </a:lnTo>
                  <a:lnTo>
                    <a:pt x="90" y="0"/>
                  </a:lnTo>
                  <a:lnTo>
                    <a:pt x="40" y="10"/>
                  </a:lnTo>
                  <a:lnTo>
                    <a:pt x="40" y="90"/>
                  </a:lnTo>
                  <a:lnTo>
                    <a:pt x="7" y="90"/>
                  </a:lnTo>
                  <a:lnTo>
                    <a:pt x="0" y="124"/>
                  </a:lnTo>
                  <a:lnTo>
                    <a:pt x="6" y="132"/>
                  </a:lnTo>
                  <a:lnTo>
                    <a:pt x="40" y="132"/>
                  </a:lnTo>
                  <a:lnTo>
                    <a:pt x="40" y="273"/>
                  </a:lnTo>
                  <a:cubicBezTo>
                    <a:pt x="40" y="323"/>
                    <a:pt x="67" y="346"/>
                    <a:pt x="109" y="346"/>
                  </a:cubicBezTo>
                  <a:cubicBezTo>
                    <a:pt x="137" y="346"/>
                    <a:pt x="162" y="342"/>
                    <a:pt x="186" y="335"/>
                  </a:cubicBezTo>
                  <a:lnTo>
                    <a:pt x="191" y="327"/>
                  </a:lnTo>
                  <a:lnTo>
                    <a:pt x="180" y="290"/>
                  </a:lnTo>
                  <a:cubicBezTo>
                    <a:pt x="157" y="296"/>
                    <a:pt x="142" y="299"/>
                    <a:pt x="127" y="299"/>
                  </a:cubicBezTo>
                  <a:cubicBezTo>
                    <a:pt x="107" y="299"/>
                    <a:pt x="97" y="286"/>
                    <a:pt x="97" y="263"/>
                  </a:cubicBezTo>
                  <a:lnTo>
                    <a:pt x="97" y="132"/>
                  </a:lnTo>
                  <a:lnTo>
                    <a:pt x="169" y="132"/>
                  </a:lnTo>
                  <a:lnTo>
                    <a:pt x="175" y="94"/>
                  </a:lnTo>
                  <a:lnTo>
                    <a:pt x="169" y="88"/>
                  </a:lnTo>
                  <a:lnTo>
                    <a:pt x="97" y="9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0" name="Freeform 34">
              <a:extLst>
                <a:ext uri="{FF2B5EF4-FFF2-40B4-BE49-F238E27FC236}">
                  <a16:creationId xmlns:a16="http://schemas.microsoft.com/office/drawing/2014/main" id="{434BB180-F2E4-C69A-18CA-18C80460544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218" y="1417"/>
              <a:ext cx="56" cy="60"/>
            </a:xfrm>
            <a:custGeom>
              <a:avLst/>
              <a:gdLst>
                <a:gd name="T0" fmla="*/ 148 w 247"/>
                <a:gd name="T1" fmla="*/ 150 h 263"/>
                <a:gd name="T2" fmla="*/ 148 w 247"/>
                <a:gd name="T3" fmla="*/ 203 h 263"/>
                <a:gd name="T4" fmla="*/ 92 w 247"/>
                <a:gd name="T5" fmla="*/ 222 h 263"/>
                <a:gd name="T6" fmla="*/ 59 w 247"/>
                <a:gd name="T7" fmla="*/ 196 h 263"/>
                <a:gd name="T8" fmla="*/ 148 w 247"/>
                <a:gd name="T9" fmla="*/ 150 h 263"/>
                <a:gd name="T10" fmla="*/ 206 w 247"/>
                <a:gd name="T11" fmla="*/ 201 h 263"/>
                <a:gd name="T12" fmla="*/ 206 w 247"/>
                <a:gd name="T13" fmla="*/ 86 h 263"/>
                <a:gd name="T14" fmla="*/ 112 w 247"/>
                <a:gd name="T15" fmla="*/ 0 h 263"/>
                <a:gd name="T16" fmla="*/ 19 w 247"/>
                <a:gd name="T17" fmla="*/ 13 h 263"/>
                <a:gd name="T18" fmla="*/ 14 w 247"/>
                <a:gd name="T19" fmla="*/ 21 h 263"/>
                <a:gd name="T20" fmla="*/ 25 w 247"/>
                <a:gd name="T21" fmla="*/ 56 h 263"/>
                <a:gd name="T22" fmla="*/ 97 w 247"/>
                <a:gd name="T23" fmla="*/ 42 h 263"/>
                <a:gd name="T24" fmla="*/ 148 w 247"/>
                <a:gd name="T25" fmla="*/ 112 h 263"/>
                <a:gd name="T26" fmla="*/ 121 w 247"/>
                <a:gd name="T27" fmla="*/ 115 h 263"/>
                <a:gd name="T28" fmla="*/ 0 w 247"/>
                <a:gd name="T29" fmla="*/ 202 h 263"/>
                <a:gd name="T30" fmla="*/ 73 w 247"/>
                <a:gd name="T31" fmla="*/ 263 h 263"/>
                <a:gd name="T32" fmla="*/ 155 w 247"/>
                <a:gd name="T33" fmla="*/ 234 h 263"/>
                <a:gd name="T34" fmla="*/ 200 w 247"/>
                <a:gd name="T35" fmla="*/ 263 h 263"/>
                <a:gd name="T36" fmla="*/ 235 w 247"/>
                <a:gd name="T37" fmla="*/ 225 h 263"/>
                <a:gd name="T38" fmla="*/ 206 w 247"/>
                <a:gd name="T39" fmla="*/ 201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7" h="263">
                  <a:moveTo>
                    <a:pt x="148" y="150"/>
                  </a:moveTo>
                  <a:lnTo>
                    <a:pt x="148" y="203"/>
                  </a:lnTo>
                  <a:cubicBezTo>
                    <a:pt x="131" y="215"/>
                    <a:pt x="113" y="222"/>
                    <a:pt x="92" y="222"/>
                  </a:cubicBezTo>
                  <a:cubicBezTo>
                    <a:pt x="75" y="222"/>
                    <a:pt x="59" y="213"/>
                    <a:pt x="59" y="196"/>
                  </a:cubicBezTo>
                  <a:cubicBezTo>
                    <a:pt x="59" y="170"/>
                    <a:pt x="83" y="154"/>
                    <a:pt x="148" y="150"/>
                  </a:cubicBezTo>
                  <a:close/>
                  <a:moveTo>
                    <a:pt x="206" y="201"/>
                  </a:moveTo>
                  <a:lnTo>
                    <a:pt x="206" y="86"/>
                  </a:lnTo>
                  <a:cubicBezTo>
                    <a:pt x="206" y="17"/>
                    <a:pt x="163" y="0"/>
                    <a:pt x="112" y="0"/>
                  </a:cubicBezTo>
                  <a:cubicBezTo>
                    <a:pt x="81" y="0"/>
                    <a:pt x="46" y="5"/>
                    <a:pt x="19" y="13"/>
                  </a:cubicBezTo>
                  <a:lnTo>
                    <a:pt x="14" y="21"/>
                  </a:lnTo>
                  <a:lnTo>
                    <a:pt x="25" y="56"/>
                  </a:lnTo>
                  <a:cubicBezTo>
                    <a:pt x="54" y="48"/>
                    <a:pt x="74" y="42"/>
                    <a:pt x="97" y="42"/>
                  </a:cubicBezTo>
                  <a:cubicBezTo>
                    <a:pt x="132" y="42"/>
                    <a:pt x="152" y="60"/>
                    <a:pt x="148" y="112"/>
                  </a:cubicBezTo>
                  <a:lnTo>
                    <a:pt x="121" y="115"/>
                  </a:lnTo>
                  <a:cubicBezTo>
                    <a:pt x="32" y="126"/>
                    <a:pt x="0" y="153"/>
                    <a:pt x="0" y="202"/>
                  </a:cubicBezTo>
                  <a:cubicBezTo>
                    <a:pt x="0" y="245"/>
                    <a:pt x="32" y="263"/>
                    <a:pt x="73" y="263"/>
                  </a:cubicBezTo>
                  <a:cubicBezTo>
                    <a:pt x="108" y="263"/>
                    <a:pt x="130" y="254"/>
                    <a:pt x="155" y="234"/>
                  </a:cubicBezTo>
                  <a:cubicBezTo>
                    <a:pt x="160" y="254"/>
                    <a:pt x="176" y="263"/>
                    <a:pt x="200" y="263"/>
                  </a:cubicBezTo>
                  <a:cubicBezTo>
                    <a:pt x="239" y="263"/>
                    <a:pt x="247" y="243"/>
                    <a:pt x="235" y="225"/>
                  </a:cubicBezTo>
                  <a:cubicBezTo>
                    <a:pt x="218" y="228"/>
                    <a:pt x="206" y="222"/>
                    <a:pt x="206" y="20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1" name="Freeform 35">
              <a:extLst>
                <a:ext uri="{FF2B5EF4-FFF2-40B4-BE49-F238E27FC236}">
                  <a16:creationId xmlns:a16="http://schemas.microsoft.com/office/drawing/2014/main" id="{03AB0E5C-30C7-D290-16DD-13BD5057CF3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319" y="1389"/>
              <a:ext cx="55" cy="86"/>
            </a:xfrm>
            <a:custGeom>
              <a:avLst/>
              <a:gdLst>
                <a:gd name="T0" fmla="*/ 58 w 240"/>
                <a:gd name="T1" fmla="*/ 173 h 376"/>
                <a:gd name="T2" fmla="*/ 58 w 240"/>
                <a:gd name="T3" fmla="*/ 49 h 376"/>
                <a:gd name="T4" fmla="*/ 100 w 240"/>
                <a:gd name="T5" fmla="*/ 47 h 376"/>
                <a:gd name="T6" fmla="*/ 178 w 240"/>
                <a:gd name="T7" fmla="*/ 106 h 376"/>
                <a:gd name="T8" fmla="*/ 58 w 240"/>
                <a:gd name="T9" fmla="*/ 173 h 376"/>
                <a:gd name="T10" fmla="*/ 58 w 240"/>
                <a:gd name="T11" fmla="*/ 220 h 376"/>
                <a:gd name="T12" fmla="*/ 240 w 240"/>
                <a:gd name="T13" fmla="*/ 99 h 376"/>
                <a:gd name="T14" fmla="*/ 111 w 240"/>
                <a:gd name="T15" fmla="*/ 0 h 376"/>
                <a:gd name="T16" fmla="*/ 0 w 240"/>
                <a:gd name="T17" fmla="*/ 4 h 376"/>
                <a:gd name="T18" fmla="*/ 0 w 240"/>
                <a:gd name="T19" fmla="*/ 376 h 376"/>
                <a:gd name="T20" fmla="*/ 58 w 240"/>
                <a:gd name="T21" fmla="*/ 376 h 376"/>
                <a:gd name="T22" fmla="*/ 58 w 240"/>
                <a:gd name="T23" fmla="*/ 220 h 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0" h="376">
                  <a:moveTo>
                    <a:pt x="58" y="173"/>
                  </a:moveTo>
                  <a:lnTo>
                    <a:pt x="58" y="49"/>
                  </a:lnTo>
                  <a:cubicBezTo>
                    <a:pt x="70" y="47"/>
                    <a:pt x="80" y="47"/>
                    <a:pt x="100" y="47"/>
                  </a:cubicBezTo>
                  <a:cubicBezTo>
                    <a:pt x="146" y="47"/>
                    <a:pt x="178" y="64"/>
                    <a:pt x="178" y="106"/>
                  </a:cubicBezTo>
                  <a:cubicBezTo>
                    <a:pt x="178" y="144"/>
                    <a:pt x="154" y="173"/>
                    <a:pt x="58" y="173"/>
                  </a:cubicBezTo>
                  <a:close/>
                  <a:moveTo>
                    <a:pt x="58" y="220"/>
                  </a:moveTo>
                  <a:cubicBezTo>
                    <a:pt x="212" y="220"/>
                    <a:pt x="240" y="153"/>
                    <a:pt x="240" y="99"/>
                  </a:cubicBezTo>
                  <a:cubicBezTo>
                    <a:pt x="240" y="38"/>
                    <a:pt x="195" y="0"/>
                    <a:pt x="111" y="0"/>
                  </a:cubicBezTo>
                  <a:cubicBezTo>
                    <a:pt x="76" y="0"/>
                    <a:pt x="35" y="2"/>
                    <a:pt x="0" y="4"/>
                  </a:cubicBezTo>
                  <a:lnTo>
                    <a:pt x="0" y="376"/>
                  </a:lnTo>
                  <a:lnTo>
                    <a:pt x="58" y="376"/>
                  </a:lnTo>
                  <a:lnTo>
                    <a:pt x="58" y="22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2" name="Freeform 36">
              <a:extLst>
                <a:ext uri="{FF2B5EF4-FFF2-40B4-BE49-F238E27FC236}">
                  <a16:creationId xmlns:a16="http://schemas.microsoft.com/office/drawing/2014/main" id="{F6C2AD1E-880E-7593-A4C9-CCE320C2093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375" y="1417"/>
              <a:ext cx="57" cy="60"/>
            </a:xfrm>
            <a:custGeom>
              <a:avLst/>
              <a:gdLst>
                <a:gd name="T0" fmla="*/ 149 w 248"/>
                <a:gd name="T1" fmla="*/ 150 h 263"/>
                <a:gd name="T2" fmla="*/ 149 w 248"/>
                <a:gd name="T3" fmla="*/ 203 h 263"/>
                <a:gd name="T4" fmla="*/ 93 w 248"/>
                <a:gd name="T5" fmla="*/ 222 h 263"/>
                <a:gd name="T6" fmla="*/ 60 w 248"/>
                <a:gd name="T7" fmla="*/ 196 h 263"/>
                <a:gd name="T8" fmla="*/ 149 w 248"/>
                <a:gd name="T9" fmla="*/ 150 h 263"/>
                <a:gd name="T10" fmla="*/ 206 w 248"/>
                <a:gd name="T11" fmla="*/ 201 h 263"/>
                <a:gd name="T12" fmla="*/ 206 w 248"/>
                <a:gd name="T13" fmla="*/ 86 h 263"/>
                <a:gd name="T14" fmla="*/ 112 w 248"/>
                <a:gd name="T15" fmla="*/ 0 h 263"/>
                <a:gd name="T16" fmla="*/ 19 w 248"/>
                <a:gd name="T17" fmla="*/ 13 h 263"/>
                <a:gd name="T18" fmla="*/ 14 w 248"/>
                <a:gd name="T19" fmla="*/ 21 h 263"/>
                <a:gd name="T20" fmla="*/ 25 w 248"/>
                <a:gd name="T21" fmla="*/ 56 h 263"/>
                <a:gd name="T22" fmla="*/ 97 w 248"/>
                <a:gd name="T23" fmla="*/ 42 h 263"/>
                <a:gd name="T24" fmla="*/ 149 w 248"/>
                <a:gd name="T25" fmla="*/ 112 h 263"/>
                <a:gd name="T26" fmla="*/ 122 w 248"/>
                <a:gd name="T27" fmla="*/ 115 h 263"/>
                <a:gd name="T28" fmla="*/ 0 w 248"/>
                <a:gd name="T29" fmla="*/ 202 h 263"/>
                <a:gd name="T30" fmla="*/ 73 w 248"/>
                <a:gd name="T31" fmla="*/ 263 h 263"/>
                <a:gd name="T32" fmla="*/ 155 w 248"/>
                <a:gd name="T33" fmla="*/ 234 h 263"/>
                <a:gd name="T34" fmla="*/ 200 w 248"/>
                <a:gd name="T35" fmla="*/ 263 h 263"/>
                <a:gd name="T36" fmla="*/ 236 w 248"/>
                <a:gd name="T37" fmla="*/ 225 h 263"/>
                <a:gd name="T38" fmla="*/ 206 w 248"/>
                <a:gd name="T39" fmla="*/ 201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8" h="263">
                  <a:moveTo>
                    <a:pt x="149" y="150"/>
                  </a:moveTo>
                  <a:lnTo>
                    <a:pt x="149" y="203"/>
                  </a:lnTo>
                  <a:cubicBezTo>
                    <a:pt x="131" y="215"/>
                    <a:pt x="113" y="222"/>
                    <a:pt x="93" y="222"/>
                  </a:cubicBezTo>
                  <a:cubicBezTo>
                    <a:pt x="75" y="222"/>
                    <a:pt x="60" y="213"/>
                    <a:pt x="60" y="196"/>
                  </a:cubicBezTo>
                  <a:cubicBezTo>
                    <a:pt x="60" y="170"/>
                    <a:pt x="83" y="154"/>
                    <a:pt x="149" y="150"/>
                  </a:cubicBezTo>
                  <a:close/>
                  <a:moveTo>
                    <a:pt x="206" y="201"/>
                  </a:moveTo>
                  <a:lnTo>
                    <a:pt x="206" y="86"/>
                  </a:lnTo>
                  <a:cubicBezTo>
                    <a:pt x="206" y="17"/>
                    <a:pt x="163" y="0"/>
                    <a:pt x="112" y="0"/>
                  </a:cubicBezTo>
                  <a:cubicBezTo>
                    <a:pt x="81" y="0"/>
                    <a:pt x="46" y="5"/>
                    <a:pt x="19" y="13"/>
                  </a:cubicBezTo>
                  <a:lnTo>
                    <a:pt x="14" y="21"/>
                  </a:lnTo>
                  <a:lnTo>
                    <a:pt x="25" y="56"/>
                  </a:lnTo>
                  <a:cubicBezTo>
                    <a:pt x="54" y="48"/>
                    <a:pt x="74" y="42"/>
                    <a:pt x="97" y="42"/>
                  </a:cubicBezTo>
                  <a:cubicBezTo>
                    <a:pt x="133" y="42"/>
                    <a:pt x="152" y="60"/>
                    <a:pt x="149" y="112"/>
                  </a:cubicBezTo>
                  <a:lnTo>
                    <a:pt x="122" y="115"/>
                  </a:lnTo>
                  <a:cubicBezTo>
                    <a:pt x="32" y="126"/>
                    <a:pt x="0" y="153"/>
                    <a:pt x="0" y="202"/>
                  </a:cubicBezTo>
                  <a:cubicBezTo>
                    <a:pt x="0" y="245"/>
                    <a:pt x="32" y="263"/>
                    <a:pt x="73" y="263"/>
                  </a:cubicBezTo>
                  <a:cubicBezTo>
                    <a:pt x="108" y="263"/>
                    <a:pt x="130" y="254"/>
                    <a:pt x="155" y="234"/>
                  </a:cubicBezTo>
                  <a:cubicBezTo>
                    <a:pt x="161" y="254"/>
                    <a:pt x="176" y="263"/>
                    <a:pt x="200" y="263"/>
                  </a:cubicBezTo>
                  <a:cubicBezTo>
                    <a:pt x="239" y="263"/>
                    <a:pt x="248" y="243"/>
                    <a:pt x="236" y="225"/>
                  </a:cubicBezTo>
                  <a:cubicBezTo>
                    <a:pt x="218" y="228"/>
                    <a:pt x="206" y="222"/>
                    <a:pt x="206" y="20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3" name="Freeform 37">
              <a:extLst>
                <a:ext uri="{FF2B5EF4-FFF2-40B4-BE49-F238E27FC236}">
                  <a16:creationId xmlns:a16="http://schemas.microsoft.com/office/drawing/2014/main" id="{9A7B4BE8-EA2D-834A-2E6D-01A28192D9B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41" y="1383"/>
              <a:ext cx="13" cy="92"/>
            </a:xfrm>
            <a:custGeom>
              <a:avLst/>
              <a:gdLst>
                <a:gd name="T0" fmla="*/ 50 w 57"/>
                <a:gd name="T1" fmla="*/ 0 h 402"/>
                <a:gd name="T2" fmla="*/ 0 w 57"/>
                <a:gd name="T3" fmla="*/ 9 h 402"/>
                <a:gd name="T4" fmla="*/ 0 w 57"/>
                <a:gd name="T5" fmla="*/ 402 h 402"/>
                <a:gd name="T6" fmla="*/ 57 w 57"/>
                <a:gd name="T7" fmla="*/ 402 h 402"/>
                <a:gd name="T8" fmla="*/ 57 w 57"/>
                <a:gd name="T9" fmla="*/ 6 h 402"/>
                <a:gd name="T10" fmla="*/ 50 w 57"/>
                <a:gd name="T11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" h="402">
                  <a:moveTo>
                    <a:pt x="50" y="0"/>
                  </a:moveTo>
                  <a:lnTo>
                    <a:pt x="0" y="9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6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4" name="Freeform 38">
              <a:extLst>
                <a:ext uri="{FF2B5EF4-FFF2-40B4-BE49-F238E27FC236}">
                  <a16:creationId xmlns:a16="http://schemas.microsoft.com/office/drawing/2014/main" id="{DB3AE641-2714-BAB7-55E1-6C1413C7DC0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466" y="1417"/>
              <a:ext cx="56" cy="60"/>
            </a:xfrm>
            <a:custGeom>
              <a:avLst/>
              <a:gdLst>
                <a:gd name="T0" fmla="*/ 148 w 247"/>
                <a:gd name="T1" fmla="*/ 150 h 263"/>
                <a:gd name="T2" fmla="*/ 148 w 247"/>
                <a:gd name="T3" fmla="*/ 203 h 263"/>
                <a:gd name="T4" fmla="*/ 92 w 247"/>
                <a:gd name="T5" fmla="*/ 222 h 263"/>
                <a:gd name="T6" fmla="*/ 59 w 247"/>
                <a:gd name="T7" fmla="*/ 196 h 263"/>
                <a:gd name="T8" fmla="*/ 148 w 247"/>
                <a:gd name="T9" fmla="*/ 150 h 263"/>
                <a:gd name="T10" fmla="*/ 205 w 247"/>
                <a:gd name="T11" fmla="*/ 201 h 263"/>
                <a:gd name="T12" fmla="*/ 205 w 247"/>
                <a:gd name="T13" fmla="*/ 86 h 263"/>
                <a:gd name="T14" fmla="*/ 112 w 247"/>
                <a:gd name="T15" fmla="*/ 0 h 263"/>
                <a:gd name="T16" fmla="*/ 19 w 247"/>
                <a:gd name="T17" fmla="*/ 13 h 263"/>
                <a:gd name="T18" fmla="*/ 14 w 247"/>
                <a:gd name="T19" fmla="*/ 21 h 263"/>
                <a:gd name="T20" fmla="*/ 25 w 247"/>
                <a:gd name="T21" fmla="*/ 56 h 263"/>
                <a:gd name="T22" fmla="*/ 97 w 247"/>
                <a:gd name="T23" fmla="*/ 42 h 263"/>
                <a:gd name="T24" fmla="*/ 148 w 247"/>
                <a:gd name="T25" fmla="*/ 112 h 263"/>
                <a:gd name="T26" fmla="*/ 121 w 247"/>
                <a:gd name="T27" fmla="*/ 115 h 263"/>
                <a:gd name="T28" fmla="*/ 0 w 247"/>
                <a:gd name="T29" fmla="*/ 202 h 263"/>
                <a:gd name="T30" fmla="*/ 72 w 247"/>
                <a:gd name="T31" fmla="*/ 263 h 263"/>
                <a:gd name="T32" fmla="*/ 155 w 247"/>
                <a:gd name="T33" fmla="*/ 234 h 263"/>
                <a:gd name="T34" fmla="*/ 200 w 247"/>
                <a:gd name="T35" fmla="*/ 263 h 263"/>
                <a:gd name="T36" fmla="*/ 235 w 247"/>
                <a:gd name="T37" fmla="*/ 225 h 263"/>
                <a:gd name="T38" fmla="*/ 205 w 247"/>
                <a:gd name="T39" fmla="*/ 201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7" h="263">
                  <a:moveTo>
                    <a:pt x="148" y="150"/>
                  </a:moveTo>
                  <a:lnTo>
                    <a:pt x="148" y="203"/>
                  </a:lnTo>
                  <a:cubicBezTo>
                    <a:pt x="131" y="215"/>
                    <a:pt x="113" y="222"/>
                    <a:pt x="92" y="222"/>
                  </a:cubicBezTo>
                  <a:cubicBezTo>
                    <a:pt x="75" y="222"/>
                    <a:pt x="59" y="213"/>
                    <a:pt x="59" y="196"/>
                  </a:cubicBezTo>
                  <a:cubicBezTo>
                    <a:pt x="59" y="170"/>
                    <a:pt x="83" y="154"/>
                    <a:pt x="148" y="150"/>
                  </a:cubicBezTo>
                  <a:close/>
                  <a:moveTo>
                    <a:pt x="205" y="201"/>
                  </a:moveTo>
                  <a:lnTo>
                    <a:pt x="205" y="86"/>
                  </a:lnTo>
                  <a:cubicBezTo>
                    <a:pt x="205" y="17"/>
                    <a:pt x="163" y="0"/>
                    <a:pt x="112" y="0"/>
                  </a:cubicBezTo>
                  <a:cubicBezTo>
                    <a:pt x="81" y="0"/>
                    <a:pt x="46" y="5"/>
                    <a:pt x="19" y="13"/>
                  </a:cubicBezTo>
                  <a:lnTo>
                    <a:pt x="14" y="21"/>
                  </a:lnTo>
                  <a:lnTo>
                    <a:pt x="25" y="56"/>
                  </a:lnTo>
                  <a:cubicBezTo>
                    <a:pt x="54" y="48"/>
                    <a:pt x="74" y="42"/>
                    <a:pt x="97" y="42"/>
                  </a:cubicBezTo>
                  <a:cubicBezTo>
                    <a:pt x="132" y="42"/>
                    <a:pt x="151" y="60"/>
                    <a:pt x="148" y="112"/>
                  </a:cubicBezTo>
                  <a:lnTo>
                    <a:pt x="121" y="115"/>
                  </a:lnTo>
                  <a:cubicBezTo>
                    <a:pt x="32" y="126"/>
                    <a:pt x="0" y="153"/>
                    <a:pt x="0" y="202"/>
                  </a:cubicBezTo>
                  <a:cubicBezTo>
                    <a:pt x="0" y="245"/>
                    <a:pt x="32" y="263"/>
                    <a:pt x="72" y="263"/>
                  </a:cubicBezTo>
                  <a:cubicBezTo>
                    <a:pt x="108" y="263"/>
                    <a:pt x="130" y="254"/>
                    <a:pt x="155" y="234"/>
                  </a:cubicBezTo>
                  <a:cubicBezTo>
                    <a:pt x="160" y="254"/>
                    <a:pt x="176" y="263"/>
                    <a:pt x="200" y="263"/>
                  </a:cubicBezTo>
                  <a:cubicBezTo>
                    <a:pt x="238" y="263"/>
                    <a:pt x="247" y="243"/>
                    <a:pt x="235" y="225"/>
                  </a:cubicBezTo>
                  <a:cubicBezTo>
                    <a:pt x="218" y="228"/>
                    <a:pt x="205" y="222"/>
                    <a:pt x="205" y="20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5" name="Freeform 39">
              <a:extLst>
                <a:ext uri="{FF2B5EF4-FFF2-40B4-BE49-F238E27FC236}">
                  <a16:creationId xmlns:a16="http://schemas.microsoft.com/office/drawing/2014/main" id="{F8DC4254-831A-11C6-2C32-CBA3F90E60F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527" y="1417"/>
              <a:ext cx="47" cy="60"/>
            </a:xfrm>
            <a:custGeom>
              <a:avLst/>
              <a:gdLst>
                <a:gd name="T0" fmla="*/ 61 w 205"/>
                <a:gd name="T1" fmla="*/ 133 h 263"/>
                <a:gd name="T2" fmla="*/ 134 w 205"/>
                <a:gd name="T3" fmla="*/ 49 h 263"/>
                <a:gd name="T4" fmla="*/ 184 w 205"/>
                <a:gd name="T5" fmla="*/ 56 h 263"/>
                <a:gd name="T6" fmla="*/ 200 w 205"/>
                <a:gd name="T7" fmla="*/ 17 h 263"/>
                <a:gd name="T8" fmla="*/ 196 w 205"/>
                <a:gd name="T9" fmla="*/ 8 h 263"/>
                <a:gd name="T10" fmla="*/ 131 w 205"/>
                <a:gd name="T11" fmla="*/ 0 h 263"/>
                <a:gd name="T12" fmla="*/ 0 w 205"/>
                <a:gd name="T13" fmla="*/ 135 h 263"/>
                <a:gd name="T14" fmla="*/ 117 w 205"/>
                <a:gd name="T15" fmla="*/ 263 h 263"/>
                <a:gd name="T16" fmla="*/ 202 w 205"/>
                <a:gd name="T17" fmla="*/ 248 h 263"/>
                <a:gd name="T18" fmla="*/ 205 w 205"/>
                <a:gd name="T19" fmla="*/ 239 h 263"/>
                <a:gd name="T20" fmla="*/ 192 w 205"/>
                <a:gd name="T21" fmla="*/ 204 h 263"/>
                <a:gd name="T22" fmla="*/ 128 w 205"/>
                <a:gd name="T23" fmla="*/ 216 h 263"/>
                <a:gd name="T24" fmla="*/ 61 w 205"/>
                <a:gd name="T25" fmla="*/ 133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5" h="263">
                  <a:moveTo>
                    <a:pt x="61" y="133"/>
                  </a:moveTo>
                  <a:cubicBezTo>
                    <a:pt x="61" y="85"/>
                    <a:pt x="79" y="49"/>
                    <a:pt x="134" y="49"/>
                  </a:cubicBezTo>
                  <a:cubicBezTo>
                    <a:pt x="148" y="49"/>
                    <a:pt x="168" y="51"/>
                    <a:pt x="184" y="56"/>
                  </a:cubicBezTo>
                  <a:lnTo>
                    <a:pt x="200" y="17"/>
                  </a:lnTo>
                  <a:lnTo>
                    <a:pt x="196" y="8"/>
                  </a:lnTo>
                  <a:cubicBezTo>
                    <a:pt x="173" y="3"/>
                    <a:pt x="155" y="0"/>
                    <a:pt x="131" y="0"/>
                  </a:cubicBezTo>
                  <a:cubicBezTo>
                    <a:pt x="54" y="0"/>
                    <a:pt x="0" y="51"/>
                    <a:pt x="0" y="135"/>
                  </a:cubicBezTo>
                  <a:cubicBezTo>
                    <a:pt x="0" y="229"/>
                    <a:pt x="50" y="263"/>
                    <a:pt x="117" y="263"/>
                  </a:cubicBezTo>
                  <a:cubicBezTo>
                    <a:pt x="149" y="263"/>
                    <a:pt x="172" y="259"/>
                    <a:pt x="202" y="248"/>
                  </a:cubicBezTo>
                  <a:lnTo>
                    <a:pt x="205" y="239"/>
                  </a:lnTo>
                  <a:lnTo>
                    <a:pt x="192" y="204"/>
                  </a:lnTo>
                  <a:cubicBezTo>
                    <a:pt x="167" y="212"/>
                    <a:pt x="148" y="216"/>
                    <a:pt x="128" y="216"/>
                  </a:cubicBezTo>
                  <a:cubicBezTo>
                    <a:pt x="86" y="216"/>
                    <a:pt x="61" y="186"/>
                    <a:pt x="61" y="133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6" name="Freeform 40">
              <a:extLst>
                <a:ext uri="{FF2B5EF4-FFF2-40B4-BE49-F238E27FC236}">
                  <a16:creationId xmlns:a16="http://schemas.microsoft.com/office/drawing/2014/main" id="{588F3020-1D25-0F98-C8EF-21EBC24F049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584" y="1383"/>
              <a:ext cx="55" cy="92"/>
            </a:xfrm>
            <a:custGeom>
              <a:avLst/>
              <a:gdLst>
                <a:gd name="T0" fmla="*/ 162 w 244"/>
                <a:gd name="T1" fmla="*/ 153 h 402"/>
                <a:gd name="T2" fmla="*/ 57 w 244"/>
                <a:gd name="T3" fmla="*/ 269 h 402"/>
                <a:gd name="T4" fmla="*/ 57 w 244"/>
                <a:gd name="T5" fmla="*/ 6 h 402"/>
                <a:gd name="T6" fmla="*/ 49 w 244"/>
                <a:gd name="T7" fmla="*/ 0 h 402"/>
                <a:gd name="T8" fmla="*/ 0 w 244"/>
                <a:gd name="T9" fmla="*/ 9 h 402"/>
                <a:gd name="T10" fmla="*/ 0 w 244"/>
                <a:gd name="T11" fmla="*/ 402 h 402"/>
                <a:gd name="T12" fmla="*/ 57 w 244"/>
                <a:gd name="T13" fmla="*/ 402 h 402"/>
                <a:gd name="T14" fmla="*/ 57 w 244"/>
                <a:gd name="T15" fmla="*/ 269 h 402"/>
                <a:gd name="T16" fmla="*/ 173 w 244"/>
                <a:gd name="T17" fmla="*/ 402 h 402"/>
                <a:gd name="T18" fmla="*/ 239 w 244"/>
                <a:gd name="T19" fmla="*/ 402 h 402"/>
                <a:gd name="T20" fmla="*/ 244 w 244"/>
                <a:gd name="T21" fmla="*/ 394 h 402"/>
                <a:gd name="T22" fmla="*/ 121 w 244"/>
                <a:gd name="T23" fmla="*/ 268 h 402"/>
                <a:gd name="T24" fmla="*/ 122 w 244"/>
                <a:gd name="T25" fmla="*/ 264 h 402"/>
                <a:gd name="T26" fmla="*/ 225 w 244"/>
                <a:gd name="T27" fmla="*/ 162 h 402"/>
                <a:gd name="T28" fmla="*/ 222 w 244"/>
                <a:gd name="T29" fmla="*/ 153 h 402"/>
                <a:gd name="T30" fmla="*/ 162 w 244"/>
                <a:gd name="T31" fmla="*/ 153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4" h="402">
                  <a:moveTo>
                    <a:pt x="162" y="153"/>
                  </a:moveTo>
                  <a:lnTo>
                    <a:pt x="57" y="269"/>
                  </a:lnTo>
                  <a:lnTo>
                    <a:pt x="57" y="6"/>
                  </a:lnTo>
                  <a:lnTo>
                    <a:pt x="49" y="0"/>
                  </a:lnTo>
                  <a:lnTo>
                    <a:pt x="0" y="9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269"/>
                  </a:lnTo>
                  <a:lnTo>
                    <a:pt x="173" y="402"/>
                  </a:lnTo>
                  <a:lnTo>
                    <a:pt x="239" y="402"/>
                  </a:lnTo>
                  <a:lnTo>
                    <a:pt x="244" y="394"/>
                  </a:lnTo>
                  <a:lnTo>
                    <a:pt x="121" y="268"/>
                  </a:lnTo>
                  <a:lnTo>
                    <a:pt x="122" y="264"/>
                  </a:lnTo>
                  <a:lnTo>
                    <a:pt x="225" y="162"/>
                  </a:lnTo>
                  <a:lnTo>
                    <a:pt x="222" y="153"/>
                  </a:lnTo>
                  <a:lnTo>
                    <a:pt x="162" y="153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7" name="Freeform 41">
              <a:extLst>
                <a:ext uri="{FF2B5EF4-FFF2-40B4-BE49-F238E27FC236}">
                  <a16:creationId xmlns:a16="http://schemas.microsoft.com/office/drawing/2014/main" id="{4C92D6F1-FAF6-FC93-3615-4DBE94CF5F2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640" y="1385"/>
              <a:ext cx="51" cy="92"/>
            </a:xfrm>
            <a:custGeom>
              <a:avLst/>
              <a:gdLst>
                <a:gd name="T0" fmla="*/ 59 w 225"/>
                <a:gd name="T1" fmla="*/ 275 h 400"/>
                <a:gd name="T2" fmla="*/ 220 w 225"/>
                <a:gd name="T3" fmla="*/ 275 h 400"/>
                <a:gd name="T4" fmla="*/ 225 w 225"/>
                <a:gd name="T5" fmla="*/ 268 h 400"/>
                <a:gd name="T6" fmla="*/ 125 w 225"/>
                <a:gd name="T7" fmla="*/ 137 h 400"/>
                <a:gd name="T8" fmla="*/ 0 w 225"/>
                <a:gd name="T9" fmla="*/ 272 h 400"/>
                <a:gd name="T10" fmla="*/ 120 w 225"/>
                <a:gd name="T11" fmla="*/ 400 h 400"/>
                <a:gd name="T12" fmla="*/ 209 w 225"/>
                <a:gd name="T13" fmla="*/ 385 h 400"/>
                <a:gd name="T14" fmla="*/ 211 w 225"/>
                <a:gd name="T15" fmla="*/ 376 h 400"/>
                <a:gd name="T16" fmla="*/ 199 w 225"/>
                <a:gd name="T17" fmla="*/ 341 h 400"/>
                <a:gd name="T18" fmla="*/ 127 w 225"/>
                <a:gd name="T19" fmla="*/ 353 h 400"/>
                <a:gd name="T20" fmla="*/ 59 w 225"/>
                <a:gd name="T21" fmla="*/ 275 h 400"/>
                <a:gd name="T22" fmla="*/ 60 w 225"/>
                <a:gd name="T23" fmla="*/ 241 h 400"/>
                <a:gd name="T24" fmla="*/ 122 w 225"/>
                <a:gd name="T25" fmla="*/ 178 h 400"/>
                <a:gd name="T26" fmla="*/ 170 w 225"/>
                <a:gd name="T27" fmla="*/ 238 h 400"/>
                <a:gd name="T28" fmla="*/ 60 w 225"/>
                <a:gd name="T29" fmla="*/ 241 h 400"/>
                <a:gd name="T30" fmla="*/ 81 w 225"/>
                <a:gd name="T31" fmla="*/ 102 h 400"/>
                <a:gd name="T32" fmla="*/ 117 w 225"/>
                <a:gd name="T33" fmla="*/ 102 h 400"/>
                <a:gd name="T34" fmla="*/ 194 w 225"/>
                <a:gd name="T35" fmla="*/ 8 h 400"/>
                <a:gd name="T36" fmla="*/ 190 w 225"/>
                <a:gd name="T37" fmla="*/ 0 h 400"/>
                <a:gd name="T38" fmla="*/ 138 w 225"/>
                <a:gd name="T39" fmla="*/ 0 h 400"/>
                <a:gd name="T40" fmla="*/ 78 w 225"/>
                <a:gd name="T41" fmla="*/ 96 h 400"/>
                <a:gd name="T42" fmla="*/ 81 w 225"/>
                <a:gd name="T43" fmla="*/ 102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25" h="400">
                  <a:moveTo>
                    <a:pt x="59" y="275"/>
                  </a:moveTo>
                  <a:lnTo>
                    <a:pt x="220" y="275"/>
                  </a:lnTo>
                  <a:lnTo>
                    <a:pt x="225" y="268"/>
                  </a:lnTo>
                  <a:cubicBezTo>
                    <a:pt x="225" y="181"/>
                    <a:pt x="193" y="137"/>
                    <a:pt x="125" y="137"/>
                  </a:cubicBezTo>
                  <a:cubicBezTo>
                    <a:pt x="64" y="137"/>
                    <a:pt x="0" y="177"/>
                    <a:pt x="0" y="272"/>
                  </a:cubicBezTo>
                  <a:cubicBezTo>
                    <a:pt x="0" y="367"/>
                    <a:pt x="52" y="400"/>
                    <a:pt x="120" y="400"/>
                  </a:cubicBezTo>
                  <a:cubicBezTo>
                    <a:pt x="155" y="400"/>
                    <a:pt x="178" y="397"/>
                    <a:pt x="209" y="385"/>
                  </a:cubicBezTo>
                  <a:lnTo>
                    <a:pt x="211" y="376"/>
                  </a:lnTo>
                  <a:lnTo>
                    <a:pt x="199" y="341"/>
                  </a:lnTo>
                  <a:cubicBezTo>
                    <a:pt x="174" y="349"/>
                    <a:pt x="155" y="353"/>
                    <a:pt x="127" y="353"/>
                  </a:cubicBezTo>
                  <a:cubicBezTo>
                    <a:pt x="81" y="353"/>
                    <a:pt x="59" y="324"/>
                    <a:pt x="59" y="275"/>
                  </a:cubicBezTo>
                  <a:close/>
                  <a:moveTo>
                    <a:pt x="60" y="241"/>
                  </a:moveTo>
                  <a:cubicBezTo>
                    <a:pt x="66" y="196"/>
                    <a:pt x="94" y="178"/>
                    <a:pt x="122" y="178"/>
                  </a:cubicBezTo>
                  <a:cubicBezTo>
                    <a:pt x="154" y="178"/>
                    <a:pt x="168" y="202"/>
                    <a:pt x="170" y="238"/>
                  </a:cubicBezTo>
                  <a:lnTo>
                    <a:pt x="60" y="241"/>
                  </a:lnTo>
                  <a:close/>
                  <a:moveTo>
                    <a:pt x="81" y="102"/>
                  </a:moveTo>
                  <a:lnTo>
                    <a:pt x="117" y="102"/>
                  </a:lnTo>
                  <a:lnTo>
                    <a:pt x="194" y="8"/>
                  </a:lnTo>
                  <a:lnTo>
                    <a:pt x="190" y="0"/>
                  </a:lnTo>
                  <a:lnTo>
                    <a:pt x="138" y="0"/>
                  </a:lnTo>
                  <a:lnTo>
                    <a:pt x="78" y="96"/>
                  </a:lnTo>
                  <a:lnTo>
                    <a:pt x="81" y="102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8" name="Freeform 42">
              <a:extLst>
                <a:ext uri="{FF2B5EF4-FFF2-40B4-BE49-F238E27FC236}">
                  <a16:creationId xmlns:a16="http://schemas.microsoft.com/office/drawing/2014/main" id="{BFE752AF-5E30-6D62-5310-A5830DF62A6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04" y="1383"/>
              <a:ext cx="52" cy="92"/>
            </a:xfrm>
            <a:custGeom>
              <a:avLst/>
              <a:gdLst>
                <a:gd name="T0" fmla="*/ 57 w 227"/>
                <a:gd name="T1" fmla="*/ 216 h 402"/>
                <a:gd name="T2" fmla="*/ 121 w 227"/>
                <a:gd name="T3" fmla="*/ 191 h 402"/>
                <a:gd name="T4" fmla="*/ 170 w 227"/>
                <a:gd name="T5" fmla="*/ 247 h 402"/>
                <a:gd name="T6" fmla="*/ 170 w 227"/>
                <a:gd name="T7" fmla="*/ 402 h 402"/>
                <a:gd name="T8" fmla="*/ 227 w 227"/>
                <a:gd name="T9" fmla="*/ 402 h 402"/>
                <a:gd name="T10" fmla="*/ 227 w 227"/>
                <a:gd name="T11" fmla="*/ 239 h 402"/>
                <a:gd name="T12" fmla="*/ 140 w 227"/>
                <a:gd name="T13" fmla="*/ 146 h 402"/>
                <a:gd name="T14" fmla="*/ 57 w 227"/>
                <a:gd name="T15" fmla="*/ 174 h 402"/>
                <a:gd name="T16" fmla="*/ 57 w 227"/>
                <a:gd name="T17" fmla="*/ 6 h 402"/>
                <a:gd name="T18" fmla="*/ 50 w 227"/>
                <a:gd name="T19" fmla="*/ 0 h 402"/>
                <a:gd name="T20" fmla="*/ 0 w 227"/>
                <a:gd name="T21" fmla="*/ 9 h 402"/>
                <a:gd name="T22" fmla="*/ 0 w 227"/>
                <a:gd name="T23" fmla="*/ 402 h 402"/>
                <a:gd name="T24" fmla="*/ 57 w 227"/>
                <a:gd name="T25" fmla="*/ 402 h 402"/>
                <a:gd name="T26" fmla="*/ 57 w 227"/>
                <a:gd name="T27" fmla="*/ 216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7" h="402">
                  <a:moveTo>
                    <a:pt x="57" y="216"/>
                  </a:moveTo>
                  <a:cubicBezTo>
                    <a:pt x="82" y="197"/>
                    <a:pt x="99" y="191"/>
                    <a:pt x="121" y="191"/>
                  </a:cubicBezTo>
                  <a:cubicBezTo>
                    <a:pt x="151" y="191"/>
                    <a:pt x="170" y="212"/>
                    <a:pt x="170" y="247"/>
                  </a:cubicBezTo>
                  <a:lnTo>
                    <a:pt x="170" y="402"/>
                  </a:lnTo>
                  <a:lnTo>
                    <a:pt x="227" y="402"/>
                  </a:lnTo>
                  <a:lnTo>
                    <a:pt x="227" y="239"/>
                  </a:lnTo>
                  <a:cubicBezTo>
                    <a:pt x="227" y="182"/>
                    <a:pt x="202" y="146"/>
                    <a:pt x="140" y="146"/>
                  </a:cubicBezTo>
                  <a:cubicBezTo>
                    <a:pt x="107" y="146"/>
                    <a:pt x="82" y="155"/>
                    <a:pt x="57" y="174"/>
                  </a:cubicBezTo>
                  <a:lnTo>
                    <a:pt x="57" y="6"/>
                  </a:lnTo>
                  <a:lnTo>
                    <a:pt x="50" y="0"/>
                  </a:lnTo>
                  <a:lnTo>
                    <a:pt x="0" y="9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21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9" name="Freeform 43">
              <a:extLst>
                <a:ext uri="{FF2B5EF4-FFF2-40B4-BE49-F238E27FC236}">
                  <a16:creationId xmlns:a16="http://schemas.microsoft.com/office/drawing/2014/main" id="{94B555A4-4670-486C-C744-B7A7B19D196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770" y="1417"/>
              <a:ext cx="58" cy="60"/>
            </a:xfrm>
            <a:custGeom>
              <a:avLst/>
              <a:gdLst>
                <a:gd name="T0" fmla="*/ 129 w 259"/>
                <a:gd name="T1" fmla="*/ 263 h 263"/>
                <a:gd name="T2" fmla="*/ 259 w 259"/>
                <a:gd name="T3" fmla="*/ 132 h 263"/>
                <a:gd name="T4" fmla="*/ 129 w 259"/>
                <a:gd name="T5" fmla="*/ 0 h 263"/>
                <a:gd name="T6" fmla="*/ 0 w 259"/>
                <a:gd name="T7" fmla="*/ 132 h 263"/>
                <a:gd name="T8" fmla="*/ 129 w 259"/>
                <a:gd name="T9" fmla="*/ 263 h 263"/>
                <a:gd name="T10" fmla="*/ 129 w 259"/>
                <a:gd name="T11" fmla="*/ 223 h 263"/>
                <a:gd name="T12" fmla="*/ 59 w 259"/>
                <a:gd name="T13" fmla="*/ 132 h 263"/>
                <a:gd name="T14" fmla="*/ 129 w 259"/>
                <a:gd name="T15" fmla="*/ 40 h 263"/>
                <a:gd name="T16" fmla="*/ 200 w 259"/>
                <a:gd name="T17" fmla="*/ 132 h 263"/>
                <a:gd name="T18" fmla="*/ 129 w 259"/>
                <a:gd name="T19" fmla="*/ 223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9" h="263">
                  <a:moveTo>
                    <a:pt x="129" y="263"/>
                  </a:moveTo>
                  <a:cubicBezTo>
                    <a:pt x="206" y="263"/>
                    <a:pt x="259" y="214"/>
                    <a:pt x="259" y="132"/>
                  </a:cubicBezTo>
                  <a:cubicBezTo>
                    <a:pt x="259" y="34"/>
                    <a:pt x="205" y="0"/>
                    <a:pt x="129" y="0"/>
                  </a:cubicBezTo>
                  <a:cubicBezTo>
                    <a:pt x="52" y="0"/>
                    <a:pt x="0" y="49"/>
                    <a:pt x="0" y="132"/>
                  </a:cubicBezTo>
                  <a:cubicBezTo>
                    <a:pt x="0" y="229"/>
                    <a:pt x="54" y="263"/>
                    <a:pt x="129" y="263"/>
                  </a:cubicBezTo>
                  <a:close/>
                  <a:moveTo>
                    <a:pt x="129" y="223"/>
                  </a:moveTo>
                  <a:cubicBezTo>
                    <a:pt x="90" y="223"/>
                    <a:pt x="59" y="185"/>
                    <a:pt x="59" y="132"/>
                  </a:cubicBezTo>
                  <a:cubicBezTo>
                    <a:pt x="59" y="64"/>
                    <a:pt x="89" y="40"/>
                    <a:pt x="129" y="40"/>
                  </a:cubicBezTo>
                  <a:cubicBezTo>
                    <a:pt x="169" y="40"/>
                    <a:pt x="200" y="78"/>
                    <a:pt x="200" y="132"/>
                  </a:cubicBezTo>
                  <a:cubicBezTo>
                    <a:pt x="200" y="200"/>
                    <a:pt x="169" y="223"/>
                    <a:pt x="129" y="223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0" name="Freeform 44">
              <a:extLst>
                <a:ext uri="{FF2B5EF4-FFF2-40B4-BE49-F238E27FC236}">
                  <a16:creationId xmlns:a16="http://schemas.microsoft.com/office/drawing/2014/main" id="{EE0187BA-F320-6A0F-D26A-15573E03616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28" y="1549"/>
              <a:ext cx="57" cy="58"/>
            </a:xfrm>
            <a:custGeom>
              <a:avLst/>
              <a:gdLst>
                <a:gd name="T0" fmla="*/ 0 w 253"/>
                <a:gd name="T1" fmla="*/ 8 h 251"/>
                <a:gd name="T2" fmla="*/ 96 w 253"/>
                <a:gd name="T3" fmla="*/ 251 h 251"/>
                <a:gd name="T4" fmla="*/ 159 w 253"/>
                <a:gd name="T5" fmla="*/ 246 h 251"/>
                <a:gd name="T6" fmla="*/ 253 w 253"/>
                <a:gd name="T7" fmla="*/ 8 h 251"/>
                <a:gd name="T8" fmla="*/ 248 w 253"/>
                <a:gd name="T9" fmla="*/ 0 h 251"/>
                <a:gd name="T10" fmla="*/ 198 w 253"/>
                <a:gd name="T11" fmla="*/ 0 h 251"/>
                <a:gd name="T12" fmla="*/ 131 w 253"/>
                <a:gd name="T13" fmla="*/ 192 h 251"/>
                <a:gd name="T14" fmla="*/ 127 w 253"/>
                <a:gd name="T15" fmla="*/ 192 h 251"/>
                <a:gd name="T16" fmla="*/ 61 w 253"/>
                <a:gd name="T17" fmla="*/ 0 h 251"/>
                <a:gd name="T18" fmla="*/ 6 w 253"/>
                <a:gd name="T19" fmla="*/ 0 h 251"/>
                <a:gd name="T20" fmla="*/ 0 w 253"/>
                <a:gd name="T21" fmla="*/ 8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3" h="251">
                  <a:moveTo>
                    <a:pt x="0" y="8"/>
                  </a:moveTo>
                  <a:lnTo>
                    <a:pt x="96" y="251"/>
                  </a:lnTo>
                  <a:lnTo>
                    <a:pt x="159" y="246"/>
                  </a:lnTo>
                  <a:lnTo>
                    <a:pt x="253" y="8"/>
                  </a:lnTo>
                  <a:lnTo>
                    <a:pt x="248" y="0"/>
                  </a:lnTo>
                  <a:lnTo>
                    <a:pt x="198" y="0"/>
                  </a:lnTo>
                  <a:lnTo>
                    <a:pt x="131" y="192"/>
                  </a:lnTo>
                  <a:lnTo>
                    <a:pt x="127" y="192"/>
                  </a:lnTo>
                  <a:lnTo>
                    <a:pt x="61" y="0"/>
                  </a:lnTo>
                  <a:lnTo>
                    <a:pt x="6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1" name="Freeform 45">
              <a:extLst>
                <a:ext uri="{FF2B5EF4-FFF2-40B4-BE49-F238E27FC236}">
                  <a16:creationId xmlns:a16="http://schemas.microsoft.com/office/drawing/2014/main" id="{D54F92F8-E0A6-0976-AC2E-32B3374D727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824" y="1519"/>
              <a:ext cx="86" cy="89"/>
            </a:xfrm>
            <a:custGeom>
              <a:avLst/>
              <a:gdLst>
                <a:gd name="T0" fmla="*/ 189 w 377"/>
                <a:gd name="T1" fmla="*/ 387 h 387"/>
                <a:gd name="T2" fmla="*/ 377 w 377"/>
                <a:gd name="T3" fmla="*/ 194 h 387"/>
                <a:gd name="T4" fmla="*/ 189 w 377"/>
                <a:gd name="T5" fmla="*/ 0 h 387"/>
                <a:gd name="T6" fmla="*/ 0 w 377"/>
                <a:gd name="T7" fmla="*/ 194 h 387"/>
                <a:gd name="T8" fmla="*/ 189 w 377"/>
                <a:gd name="T9" fmla="*/ 387 h 387"/>
                <a:gd name="T10" fmla="*/ 63 w 377"/>
                <a:gd name="T11" fmla="*/ 194 h 387"/>
                <a:gd name="T12" fmla="*/ 189 w 377"/>
                <a:gd name="T13" fmla="*/ 46 h 387"/>
                <a:gd name="T14" fmla="*/ 315 w 377"/>
                <a:gd name="T15" fmla="*/ 194 h 387"/>
                <a:gd name="T16" fmla="*/ 189 w 377"/>
                <a:gd name="T17" fmla="*/ 341 h 387"/>
                <a:gd name="T18" fmla="*/ 63 w 377"/>
                <a:gd name="T19" fmla="*/ 194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77" h="387">
                  <a:moveTo>
                    <a:pt x="189" y="387"/>
                  </a:moveTo>
                  <a:cubicBezTo>
                    <a:pt x="300" y="387"/>
                    <a:pt x="377" y="306"/>
                    <a:pt x="377" y="194"/>
                  </a:cubicBezTo>
                  <a:cubicBezTo>
                    <a:pt x="377" y="60"/>
                    <a:pt x="298" y="0"/>
                    <a:pt x="189" y="0"/>
                  </a:cubicBezTo>
                  <a:cubicBezTo>
                    <a:pt x="78" y="0"/>
                    <a:pt x="0" y="81"/>
                    <a:pt x="0" y="194"/>
                  </a:cubicBezTo>
                  <a:cubicBezTo>
                    <a:pt x="0" y="327"/>
                    <a:pt x="80" y="387"/>
                    <a:pt x="189" y="387"/>
                  </a:cubicBezTo>
                  <a:close/>
                  <a:moveTo>
                    <a:pt x="63" y="194"/>
                  </a:moveTo>
                  <a:cubicBezTo>
                    <a:pt x="63" y="109"/>
                    <a:pt x="114" y="46"/>
                    <a:pt x="189" y="46"/>
                  </a:cubicBezTo>
                  <a:cubicBezTo>
                    <a:pt x="264" y="46"/>
                    <a:pt x="315" y="109"/>
                    <a:pt x="315" y="194"/>
                  </a:cubicBezTo>
                  <a:cubicBezTo>
                    <a:pt x="315" y="278"/>
                    <a:pt x="264" y="341"/>
                    <a:pt x="189" y="341"/>
                  </a:cubicBezTo>
                  <a:cubicBezTo>
                    <a:pt x="114" y="341"/>
                    <a:pt x="63" y="278"/>
                    <a:pt x="63" y="194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2" name="Freeform 46">
              <a:extLst>
                <a:ext uri="{FF2B5EF4-FFF2-40B4-BE49-F238E27FC236}">
                  <a16:creationId xmlns:a16="http://schemas.microsoft.com/office/drawing/2014/main" id="{C7815219-0615-18DA-6AEE-D324F078019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922" y="1514"/>
              <a:ext cx="13" cy="92"/>
            </a:xfrm>
            <a:custGeom>
              <a:avLst/>
              <a:gdLst>
                <a:gd name="T0" fmla="*/ 49 w 57"/>
                <a:gd name="T1" fmla="*/ 0 h 402"/>
                <a:gd name="T2" fmla="*/ 0 w 57"/>
                <a:gd name="T3" fmla="*/ 10 h 402"/>
                <a:gd name="T4" fmla="*/ 0 w 57"/>
                <a:gd name="T5" fmla="*/ 402 h 402"/>
                <a:gd name="T6" fmla="*/ 57 w 57"/>
                <a:gd name="T7" fmla="*/ 402 h 402"/>
                <a:gd name="T8" fmla="*/ 57 w 57"/>
                <a:gd name="T9" fmla="*/ 6 h 402"/>
                <a:gd name="T10" fmla="*/ 49 w 57"/>
                <a:gd name="T11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" h="402">
                  <a:moveTo>
                    <a:pt x="49" y="0"/>
                  </a:moveTo>
                  <a:lnTo>
                    <a:pt x="0" y="10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6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3" name="Freeform 47">
              <a:extLst>
                <a:ext uri="{FF2B5EF4-FFF2-40B4-BE49-F238E27FC236}">
                  <a16:creationId xmlns:a16="http://schemas.microsoft.com/office/drawing/2014/main" id="{41B13FE2-4A66-3176-8F50-B91222AEE15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949" y="1548"/>
              <a:ext cx="59" cy="60"/>
            </a:xfrm>
            <a:custGeom>
              <a:avLst/>
              <a:gdLst>
                <a:gd name="T0" fmla="*/ 130 w 260"/>
                <a:gd name="T1" fmla="*/ 264 h 264"/>
                <a:gd name="T2" fmla="*/ 260 w 260"/>
                <a:gd name="T3" fmla="*/ 132 h 264"/>
                <a:gd name="T4" fmla="*/ 130 w 260"/>
                <a:gd name="T5" fmla="*/ 0 h 264"/>
                <a:gd name="T6" fmla="*/ 0 w 260"/>
                <a:gd name="T7" fmla="*/ 132 h 264"/>
                <a:gd name="T8" fmla="*/ 130 w 260"/>
                <a:gd name="T9" fmla="*/ 264 h 264"/>
                <a:gd name="T10" fmla="*/ 130 w 260"/>
                <a:gd name="T11" fmla="*/ 223 h 264"/>
                <a:gd name="T12" fmla="*/ 60 w 260"/>
                <a:gd name="T13" fmla="*/ 132 h 264"/>
                <a:gd name="T14" fmla="*/ 130 w 260"/>
                <a:gd name="T15" fmla="*/ 41 h 264"/>
                <a:gd name="T16" fmla="*/ 200 w 260"/>
                <a:gd name="T17" fmla="*/ 132 h 264"/>
                <a:gd name="T18" fmla="*/ 130 w 260"/>
                <a:gd name="T19" fmla="*/ 223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0" h="264">
                  <a:moveTo>
                    <a:pt x="130" y="264"/>
                  </a:moveTo>
                  <a:cubicBezTo>
                    <a:pt x="207" y="264"/>
                    <a:pt x="260" y="215"/>
                    <a:pt x="260" y="132"/>
                  </a:cubicBezTo>
                  <a:cubicBezTo>
                    <a:pt x="260" y="34"/>
                    <a:pt x="206" y="0"/>
                    <a:pt x="130" y="0"/>
                  </a:cubicBezTo>
                  <a:cubicBezTo>
                    <a:pt x="53" y="0"/>
                    <a:pt x="0" y="50"/>
                    <a:pt x="0" y="132"/>
                  </a:cubicBezTo>
                  <a:cubicBezTo>
                    <a:pt x="0" y="230"/>
                    <a:pt x="54" y="264"/>
                    <a:pt x="130" y="264"/>
                  </a:cubicBezTo>
                  <a:close/>
                  <a:moveTo>
                    <a:pt x="130" y="223"/>
                  </a:moveTo>
                  <a:cubicBezTo>
                    <a:pt x="90" y="223"/>
                    <a:pt x="60" y="186"/>
                    <a:pt x="60" y="132"/>
                  </a:cubicBezTo>
                  <a:cubicBezTo>
                    <a:pt x="60" y="64"/>
                    <a:pt x="90" y="41"/>
                    <a:pt x="130" y="41"/>
                  </a:cubicBezTo>
                  <a:cubicBezTo>
                    <a:pt x="170" y="41"/>
                    <a:pt x="200" y="78"/>
                    <a:pt x="200" y="132"/>
                  </a:cubicBezTo>
                  <a:cubicBezTo>
                    <a:pt x="200" y="200"/>
                    <a:pt x="170" y="223"/>
                    <a:pt x="130" y="223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4" name="Freeform 48">
              <a:extLst>
                <a:ext uri="{FF2B5EF4-FFF2-40B4-BE49-F238E27FC236}">
                  <a16:creationId xmlns:a16="http://schemas.microsoft.com/office/drawing/2014/main" id="{2971F60A-9C35-1B9D-57D0-33377B2B723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012" y="1548"/>
              <a:ext cx="94" cy="58"/>
            </a:xfrm>
            <a:custGeom>
              <a:avLst/>
              <a:gdLst>
                <a:gd name="T0" fmla="*/ 244 w 413"/>
                <a:gd name="T1" fmla="*/ 35 h 256"/>
                <a:gd name="T2" fmla="*/ 174 w 413"/>
                <a:gd name="T3" fmla="*/ 0 h 256"/>
                <a:gd name="T4" fmla="*/ 94 w 413"/>
                <a:gd name="T5" fmla="*/ 31 h 256"/>
                <a:gd name="T6" fmla="*/ 48 w 413"/>
                <a:gd name="T7" fmla="*/ 0 h 256"/>
                <a:gd name="T8" fmla="*/ 12 w 413"/>
                <a:gd name="T9" fmla="*/ 39 h 256"/>
                <a:gd name="T10" fmla="*/ 41 w 413"/>
                <a:gd name="T11" fmla="*/ 63 h 256"/>
                <a:gd name="T12" fmla="*/ 41 w 413"/>
                <a:gd name="T13" fmla="*/ 256 h 256"/>
                <a:gd name="T14" fmla="*/ 99 w 413"/>
                <a:gd name="T15" fmla="*/ 256 h 256"/>
                <a:gd name="T16" fmla="*/ 99 w 413"/>
                <a:gd name="T17" fmla="*/ 70 h 256"/>
                <a:gd name="T18" fmla="*/ 157 w 413"/>
                <a:gd name="T19" fmla="*/ 46 h 256"/>
                <a:gd name="T20" fmla="*/ 199 w 413"/>
                <a:gd name="T21" fmla="*/ 101 h 256"/>
                <a:gd name="T22" fmla="*/ 199 w 413"/>
                <a:gd name="T23" fmla="*/ 256 h 256"/>
                <a:gd name="T24" fmla="*/ 256 w 413"/>
                <a:gd name="T25" fmla="*/ 256 h 256"/>
                <a:gd name="T26" fmla="*/ 256 w 413"/>
                <a:gd name="T27" fmla="*/ 95 h 256"/>
                <a:gd name="T28" fmla="*/ 253 w 413"/>
                <a:gd name="T29" fmla="*/ 71 h 256"/>
                <a:gd name="T30" fmla="*/ 314 w 413"/>
                <a:gd name="T31" fmla="*/ 46 h 256"/>
                <a:gd name="T32" fmla="*/ 356 w 413"/>
                <a:gd name="T33" fmla="*/ 101 h 256"/>
                <a:gd name="T34" fmla="*/ 356 w 413"/>
                <a:gd name="T35" fmla="*/ 256 h 256"/>
                <a:gd name="T36" fmla="*/ 413 w 413"/>
                <a:gd name="T37" fmla="*/ 256 h 256"/>
                <a:gd name="T38" fmla="*/ 413 w 413"/>
                <a:gd name="T39" fmla="*/ 93 h 256"/>
                <a:gd name="T40" fmla="*/ 332 w 413"/>
                <a:gd name="T41" fmla="*/ 0 h 256"/>
                <a:gd name="T42" fmla="*/ 244 w 413"/>
                <a:gd name="T43" fmla="*/ 35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13" h="256">
                  <a:moveTo>
                    <a:pt x="244" y="35"/>
                  </a:moveTo>
                  <a:cubicBezTo>
                    <a:pt x="232" y="12"/>
                    <a:pt x="209" y="0"/>
                    <a:pt x="174" y="0"/>
                  </a:cubicBezTo>
                  <a:cubicBezTo>
                    <a:pt x="141" y="0"/>
                    <a:pt x="114" y="14"/>
                    <a:pt x="94" y="31"/>
                  </a:cubicBezTo>
                  <a:cubicBezTo>
                    <a:pt x="87" y="10"/>
                    <a:pt x="73" y="0"/>
                    <a:pt x="48" y="0"/>
                  </a:cubicBezTo>
                  <a:cubicBezTo>
                    <a:pt x="9" y="0"/>
                    <a:pt x="0" y="21"/>
                    <a:pt x="12" y="39"/>
                  </a:cubicBezTo>
                  <a:cubicBezTo>
                    <a:pt x="29" y="35"/>
                    <a:pt x="41" y="42"/>
                    <a:pt x="41" y="63"/>
                  </a:cubicBezTo>
                  <a:lnTo>
                    <a:pt x="41" y="256"/>
                  </a:lnTo>
                  <a:lnTo>
                    <a:pt x="99" y="256"/>
                  </a:lnTo>
                  <a:lnTo>
                    <a:pt x="99" y="70"/>
                  </a:lnTo>
                  <a:cubicBezTo>
                    <a:pt x="123" y="52"/>
                    <a:pt x="136" y="46"/>
                    <a:pt x="157" y="46"/>
                  </a:cubicBezTo>
                  <a:cubicBezTo>
                    <a:pt x="187" y="46"/>
                    <a:pt x="199" y="66"/>
                    <a:pt x="199" y="101"/>
                  </a:cubicBezTo>
                  <a:lnTo>
                    <a:pt x="199" y="256"/>
                  </a:lnTo>
                  <a:lnTo>
                    <a:pt x="256" y="256"/>
                  </a:lnTo>
                  <a:lnTo>
                    <a:pt x="256" y="95"/>
                  </a:lnTo>
                  <a:cubicBezTo>
                    <a:pt x="256" y="87"/>
                    <a:pt x="255" y="78"/>
                    <a:pt x="253" y="71"/>
                  </a:cubicBezTo>
                  <a:cubicBezTo>
                    <a:pt x="280" y="52"/>
                    <a:pt x="293" y="46"/>
                    <a:pt x="314" y="46"/>
                  </a:cubicBezTo>
                  <a:cubicBezTo>
                    <a:pt x="344" y="46"/>
                    <a:pt x="356" y="66"/>
                    <a:pt x="356" y="101"/>
                  </a:cubicBezTo>
                  <a:lnTo>
                    <a:pt x="356" y="256"/>
                  </a:lnTo>
                  <a:lnTo>
                    <a:pt x="413" y="256"/>
                  </a:lnTo>
                  <a:lnTo>
                    <a:pt x="413" y="93"/>
                  </a:lnTo>
                  <a:cubicBezTo>
                    <a:pt x="413" y="37"/>
                    <a:pt x="392" y="0"/>
                    <a:pt x="332" y="0"/>
                  </a:cubicBezTo>
                  <a:cubicBezTo>
                    <a:pt x="299" y="0"/>
                    <a:pt x="269" y="14"/>
                    <a:pt x="244" y="35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5" name="Freeform 49">
              <a:extLst>
                <a:ext uri="{FF2B5EF4-FFF2-40B4-BE49-F238E27FC236}">
                  <a16:creationId xmlns:a16="http://schemas.microsoft.com/office/drawing/2014/main" id="{05F31C35-4C7D-B8F5-DAF1-ADFE10050B2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19" y="1548"/>
              <a:ext cx="59" cy="60"/>
            </a:xfrm>
            <a:custGeom>
              <a:avLst/>
              <a:gdLst>
                <a:gd name="T0" fmla="*/ 130 w 260"/>
                <a:gd name="T1" fmla="*/ 264 h 264"/>
                <a:gd name="T2" fmla="*/ 260 w 260"/>
                <a:gd name="T3" fmla="*/ 132 h 264"/>
                <a:gd name="T4" fmla="*/ 130 w 260"/>
                <a:gd name="T5" fmla="*/ 0 h 264"/>
                <a:gd name="T6" fmla="*/ 0 w 260"/>
                <a:gd name="T7" fmla="*/ 132 h 264"/>
                <a:gd name="T8" fmla="*/ 130 w 260"/>
                <a:gd name="T9" fmla="*/ 264 h 264"/>
                <a:gd name="T10" fmla="*/ 130 w 260"/>
                <a:gd name="T11" fmla="*/ 223 h 264"/>
                <a:gd name="T12" fmla="*/ 60 w 260"/>
                <a:gd name="T13" fmla="*/ 132 h 264"/>
                <a:gd name="T14" fmla="*/ 130 w 260"/>
                <a:gd name="T15" fmla="*/ 41 h 264"/>
                <a:gd name="T16" fmla="*/ 200 w 260"/>
                <a:gd name="T17" fmla="*/ 132 h 264"/>
                <a:gd name="T18" fmla="*/ 130 w 260"/>
                <a:gd name="T19" fmla="*/ 223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0" h="264">
                  <a:moveTo>
                    <a:pt x="130" y="264"/>
                  </a:moveTo>
                  <a:cubicBezTo>
                    <a:pt x="207" y="264"/>
                    <a:pt x="260" y="215"/>
                    <a:pt x="260" y="132"/>
                  </a:cubicBezTo>
                  <a:cubicBezTo>
                    <a:pt x="260" y="34"/>
                    <a:pt x="206" y="0"/>
                    <a:pt x="130" y="0"/>
                  </a:cubicBezTo>
                  <a:cubicBezTo>
                    <a:pt x="53" y="0"/>
                    <a:pt x="0" y="50"/>
                    <a:pt x="0" y="132"/>
                  </a:cubicBezTo>
                  <a:cubicBezTo>
                    <a:pt x="0" y="230"/>
                    <a:pt x="54" y="264"/>
                    <a:pt x="130" y="264"/>
                  </a:cubicBezTo>
                  <a:close/>
                  <a:moveTo>
                    <a:pt x="130" y="223"/>
                  </a:moveTo>
                  <a:cubicBezTo>
                    <a:pt x="91" y="223"/>
                    <a:pt x="60" y="186"/>
                    <a:pt x="60" y="132"/>
                  </a:cubicBezTo>
                  <a:cubicBezTo>
                    <a:pt x="60" y="64"/>
                    <a:pt x="90" y="41"/>
                    <a:pt x="130" y="41"/>
                  </a:cubicBezTo>
                  <a:cubicBezTo>
                    <a:pt x="170" y="41"/>
                    <a:pt x="200" y="78"/>
                    <a:pt x="200" y="132"/>
                  </a:cubicBezTo>
                  <a:cubicBezTo>
                    <a:pt x="200" y="200"/>
                    <a:pt x="170" y="223"/>
                    <a:pt x="130" y="223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6" name="Freeform 50">
              <a:extLst>
                <a:ext uri="{FF2B5EF4-FFF2-40B4-BE49-F238E27FC236}">
                  <a16:creationId xmlns:a16="http://schemas.microsoft.com/office/drawing/2014/main" id="{497A0305-D432-3987-2848-A8AEAB377AE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192" y="1548"/>
              <a:ext cx="61" cy="60"/>
            </a:xfrm>
            <a:custGeom>
              <a:avLst/>
              <a:gdLst>
                <a:gd name="T0" fmla="*/ 0 w 268"/>
                <a:gd name="T1" fmla="*/ 10 h 264"/>
                <a:gd name="T2" fmla="*/ 0 w 268"/>
                <a:gd name="T3" fmla="*/ 171 h 264"/>
                <a:gd name="T4" fmla="*/ 86 w 268"/>
                <a:gd name="T5" fmla="*/ 264 h 264"/>
                <a:gd name="T6" fmla="*/ 174 w 268"/>
                <a:gd name="T7" fmla="*/ 233 h 264"/>
                <a:gd name="T8" fmla="*/ 220 w 268"/>
                <a:gd name="T9" fmla="*/ 264 h 264"/>
                <a:gd name="T10" fmla="*/ 256 w 268"/>
                <a:gd name="T11" fmla="*/ 226 h 264"/>
                <a:gd name="T12" fmla="*/ 227 w 268"/>
                <a:gd name="T13" fmla="*/ 201 h 264"/>
                <a:gd name="T14" fmla="*/ 227 w 268"/>
                <a:gd name="T15" fmla="*/ 6 h 264"/>
                <a:gd name="T16" fmla="*/ 219 w 268"/>
                <a:gd name="T17" fmla="*/ 0 h 264"/>
                <a:gd name="T18" fmla="*/ 170 w 268"/>
                <a:gd name="T19" fmla="*/ 10 h 264"/>
                <a:gd name="T20" fmla="*/ 170 w 268"/>
                <a:gd name="T21" fmla="*/ 194 h 264"/>
                <a:gd name="T22" fmla="*/ 106 w 268"/>
                <a:gd name="T23" fmla="*/ 218 h 264"/>
                <a:gd name="T24" fmla="*/ 57 w 268"/>
                <a:gd name="T25" fmla="*/ 163 h 264"/>
                <a:gd name="T26" fmla="*/ 57 w 268"/>
                <a:gd name="T27" fmla="*/ 6 h 264"/>
                <a:gd name="T28" fmla="*/ 50 w 268"/>
                <a:gd name="T29" fmla="*/ 0 h 264"/>
                <a:gd name="T30" fmla="*/ 0 w 268"/>
                <a:gd name="T31" fmla="*/ 1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68" h="264">
                  <a:moveTo>
                    <a:pt x="0" y="10"/>
                  </a:moveTo>
                  <a:lnTo>
                    <a:pt x="0" y="171"/>
                  </a:lnTo>
                  <a:cubicBezTo>
                    <a:pt x="0" y="228"/>
                    <a:pt x="25" y="264"/>
                    <a:pt x="86" y="264"/>
                  </a:cubicBezTo>
                  <a:cubicBezTo>
                    <a:pt x="124" y="264"/>
                    <a:pt x="154" y="250"/>
                    <a:pt x="174" y="233"/>
                  </a:cubicBezTo>
                  <a:cubicBezTo>
                    <a:pt x="181" y="254"/>
                    <a:pt x="195" y="264"/>
                    <a:pt x="220" y="264"/>
                  </a:cubicBezTo>
                  <a:cubicBezTo>
                    <a:pt x="260" y="264"/>
                    <a:pt x="268" y="243"/>
                    <a:pt x="256" y="226"/>
                  </a:cubicBezTo>
                  <a:cubicBezTo>
                    <a:pt x="239" y="229"/>
                    <a:pt x="227" y="222"/>
                    <a:pt x="227" y="201"/>
                  </a:cubicBezTo>
                  <a:lnTo>
                    <a:pt x="227" y="6"/>
                  </a:lnTo>
                  <a:lnTo>
                    <a:pt x="219" y="0"/>
                  </a:lnTo>
                  <a:lnTo>
                    <a:pt x="170" y="10"/>
                  </a:lnTo>
                  <a:lnTo>
                    <a:pt x="170" y="194"/>
                  </a:lnTo>
                  <a:cubicBezTo>
                    <a:pt x="145" y="212"/>
                    <a:pt x="129" y="218"/>
                    <a:pt x="106" y="218"/>
                  </a:cubicBezTo>
                  <a:cubicBezTo>
                    <a:pt x="75" y="218"/>
                    <a:pt x="57" y="198"/>
                    <a:pt x="57" y="163"/>
                  </a:cubicBezTo>
                  <a:lnTo>
                    <a:pt x="57" y="6"/>
                  </a:lnTo>
                  <a:lnTo>
                    <a:pt x="5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7" name="Freeform 51">
              <a:extLst>
                <a:ext uri="{FF2B5EF4-FFF2-40B4-BE49-F238E27FC236}">
                  <a16:creationId xmlns:a16="http://schemas.microsoft.com/office/drawing/2014/main" id="{FCF9DFEE-F98A-CA9B-263D-323FA0394F1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258" y="1548"/>
              <a:ext cx="46" cy="60"/>
            </a:xfrm>
            <a:custGeom>
              <a:avLst/>
              <a:gdLst>
                <a:gd name="T0" fmla="*/ 61 w 205"/>
                <a:gd name="T1" fmla="*/ 133 h 264"/>
                <a:gd name="T2" fmla="*/ 135 w 205"/>
                <a:gd name="T3" fmla="*/ 49 h 264"/>
                <a:gd name="T4" fmla="*/ 184 w 205"/>
                <a:gd name="T5" fmla="*/ 56 h 264"/>
                <a:gd name="T6" fmla="*/ 200 w 205"/>
                <a:gd name="T7" fmla="*/ 17 h 264"/>
                <a:gd name="T8" fmla="*/ 196 w 205"/>
                <a:gd name="T9" fmla="*/ 9 h 264"/>
                <a:gd name="T10" fmla="*/ 131 w 205"/>
                <a:gd name="T11" fmla="*/ 0 h 264"/>
                <a:gd name="T12" fmla="*/ 0 w 205"/>
                <a:gd name="T13" fmla="*/ 135 h 264"/>
                <a:gd name="T14" fmla="*/ 117 w 205"/>
                <a:gd name="T15" fmla="*/ 264 h 264"/>
                <a:gd name="T16" fmla="*/ 202 w 205"/>
                <a:gd name="T17" fmla="*/ 249 h 264"/>
                <a:gd name="T18" fmla="*/ 205 w 205"/>
                <a:gd name="T19" fmla="*/ 239 h 264"/>
                <a:gd name="T20" fmla="*/ 193 w 205"/>
                <a:gd name="T21" fmla="*/ 204 h 264"/>
                <a:gd name="T22" fmla="*/ 128 w 205"/>
                <a:gd name="T23" fmla="*/ 217 h 264"/>
                <a:gd name="T24" fmla="*/ 61 w 205"/>
                <a:gd name="T25" fmla="*/ 133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5" h="264">
                  <a:moveTo>
                    <a:pt x="61" y="133"/>
                  </a:moveTo>
                  <a:cubicBezTo>
                    <a:pt x="61" y="86"/>
                    <a:pt x="80" y="49"/>
                    <a:pt x="135" y="49"/>
                  </a:cubicBezTo>
                  <a:cubicBezTo>
                    <a:pt x="148" y="49"/>
                    <a:pt x="168" y="52"/>
                    <a:pt x="184" y="56"/>
                  </a:cubicBezTo>
                  <a:lnTo>
                    <a:pt x="200" y="17"/>
                  </a:lnTo>
                  <a:lnTo>
                    <a:pt x="196" y="9"/>
                  </a:lnTo>
                  <a:cubicBezTo>
                    <a:pt x="173" y="3"/>
                    <a:pt x="155" y="0"/>
                    <a:pt x="131" y="0"/>
                  </a:cubicBezTo>
                  <a:cubicBezTo>
                    <a:pt x="54" y="0"/>
                    <a:pt x="0" y="52"/>
                    <a:pt x="0" y="135"/>
                  </a:cubicBezTo>
                  <a:cubicBezTo>
                    <a:pt x="0" y="230"/>
                    <a:pt x="50" y="264"/>
                    <a:pt x="117" y="264"/>
                  </a:cubicBezTo>
                  <a:cubicBezTo>
                    <a:pt x="149" y="264"/>
                    <a:pt x="172" y="260"/>
                    <a:pt x="202" y="249"/>
                  </a:cubicBezTo>
                  <a:lnTo>
                    <a:pt x="205" y="239"/>
                  </a:lnTo>
                  <a:lnTo>
                    <a:pt x="193" y="204"/>
                  </a:lnTo>
                  <a:cubicBezTo>
                    <a:pt x="167" y="212"/>
                    <a:pt x="149" y="217"/>
                    <a:pt x="128" y="217"/>
                  </a:cubicBezTo>
                  <a:cubicBezTo>
                    <a:pt x="86" y="217"/>
                    <a:pt x="61" y="186"/>
                    <a:pt x="61" y="133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8" name="Freeform 52">
              <a:extLst>
                <a:ext uri="{FF2B5EF4-FFF2-40B4-BE49-F238E27FC236}">
                  <a16:creationId xmlns:a16="http://schemas.microsoft.com/office/drawing/2014/main" id="{43B01721-7EC9-7000-C9B5-2F3B30ED292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312" y="1521"/>
              <a:ext cx="17" cy="85"/>
            </a:xfrm>
            <a:custGeom>
              <a:avLst/>
              <a:gdLst>
                <a:gd name="T0" fmla="*/ 59 w 74"/>
                <a:gd name="T1" fmla="*/ 117 h 373"/>
                <a:gd name="T2" fmla="*/ 9 w 74"/>
                <a:gd name="T3" fmla="*/ 127 h 373"/>
                <a:gd name="T4" fmla="*/ 9 w 74"/>
                <a:gd name="T5" fmla="*/ 373 h 373"/>
                <a:gd name="T6" fmla="*/ 66 w 74"/>
                <a:gd name="T7" fmla="*/ 373 h 373"/>
                <a:gd name="T8" fmla="*/ 66 w 74"/>
                <a:gd name="T9" fmla="*/ 123 h 373"/>
                <a:gd name="T10" fmla="*/ 59 w 74"/>
                <a:gd name="T11" fmla="*/ 117 h 373"/>
                <a:gd name="T12" fmla="*/ 38 w 74"/>
                <a:gd name="T13" fmla="*/ 0 h 373"/>
                <a:gd name="T14" fmla="*/ 0 w 74"/>
                <a:gd name="T15" fmla="*/ 37 h 373"/>
                <a:gd name="T16" fmla="*/ 36 w 74"/>
                <a:gd name="T17" fmla="*/ 69 h 373"/>
                <a:gd name="T18" fmla="*/ 74 w 74"/>
                <a:gd name="T19" fmla="*/ 32 h 373"/>
                <a:gd name="T20" fmla="*/ 38 w 74"/>
                <a:gd name="T21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" h="373">
                  <a:moveTo>
                    <a:pt x="59" y="117"/>
                  </a:moveTo>
                  <a:lnTo>
                    <a:pt x="9" y="127"/>
                  </a:lnTo>
                  <a:lnTo>
                    <a:pt x="9" y="373"/>
                  </a:lnTo>
                  <a:lnTo>
                    <a:pt x="66" y="373"/>
                  </a:lnTo>
                  <a:lnTo>
                    <a:pt x="66" y="123"/>
                  </a:lnTo>
                  <a:lnTo>
                    <a:pt x="59" y="117"/>
                  </a:lnTo>
                  <a:close/>
                  <a:moveTo>
                    <a:pt x="38" y="0"/>
                  </a:moveTo>
                  <a:cubicBezTo>
                    <a:pt x="17" y="0"/>
                    <a:pt x="0" y="16"/>
                    <a:pt x="0" y="37"/>
                  </a:cubicBezTo>
                  <a:cubicBezTo>
                    <a:pt x="0" y="54"/>
                    <a:pt x="15" y="69"/>
                    <a:pt x="36" y="69"/>
                  </a:cubicBezTo>
                  <a:cubicBezTo>
                    <a:pt x="60" y="69"/>
                    <a:pt x="74" y="50"/>
                    <a:pt x="74" y="32"/>
                  </a:cubicBezTo>
                  <a:cubicBezTo>
                    <a:pt x="74" y="13"/>
                    <a:pt x="62" y="0"/>
                    <a:pt x="38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grpSp>
        <p:nvGrpSpPr>
          <p:cNvPr id="179" name="Group 178">
            <a:extLst>
              <a:ext uri="{FF2B5EF4-FFF2-40B4-BE49-F238E27FC236}">
                <a16:creationId xmlns:a16="http://schemas.microsoft.com/office/drawing/2014/main" id="{14828C34-9DD2-6B8D-83C7-2FEA77128F9E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2943979" y="5157192"/>
            <a:ext cx="6304043" cy="701731"/>
            <a:chOff x="3341607" y="5350614"/>
            <a:chExt cx="5446652" cy="606291"/>
          </a:xfrm>
        </p:grpSpPr>
        <p:grpSp>
          <p:nvGrpSpPr>
            <p:cNvPr id="180" name="Group 55">
              <a:extLst>
                <a:ext uri="{FF2B5EF4-FFF2-40B4-BE49-F238E27FC236}">
                  <a16:creationId xmlns:a16="http://schemas.microsoft.com/office/drawing/2014/main" id="{DCCE223E-371B-8CF4-0ABD-0F727DC42C1D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5621238" y="5368641"/>
              <a:ext cx="1395983" cy="588264"/>
              <a:chOff x="3994" y="810"/>
              <a:chExt cx="2748" cy="1158"/>
            </a:xfrm>
          </p:grpSpPr>
          <p:sp>
            <p:nvSpPr>
              <p:cNvPr id="252" name="AutoShape 54">
                <a:extLst>
                  <a:ext uri="{FF2B5EF4-FFF2-40B4-BE49-F238E27FC236}">
                    <a16:creationId xmlns:a16="http://schemas.microsoft.com/office/drawing/2014/main" id="{A21C7DD9-E14D-06E0-7DF9-E51E5EB2D85D}"/>
                  </a:ext>
                </a:extLst>
              </p:cNvPr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3994" y="810"/>
                <a:ext cx="2748" cy="11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53" name="Freeform 56">
                <a:extLst>
                  <a:ext uri="{FF2B5EF4-FFF2-40B4-BE49-F238E27FC236}">
                    <a16:creationId xmlns:a16="http://schemas.microsoft.com/office/drawing/2014/main" id="{76AEC707-CD88-6118-4ADF-D6B5DEE555F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992" y="801"/>
                <a:ext cx="2750" cy="1167"/>
              </a:xfrm>
              <a:custGeom>
                <a:avLst/>
                <a:gdLst>
                  <a:gd name="T0" fmla="*/ 2856 w 12112"/>
                  <a:gd name="T1" fmla="*/ 637 h 5116"/>
                  <a:gd name="T2" fmla="*/ 1979 w 12112"/>
                  <a:gd name="T3" fmla="*/ 711 h 5116"/>
                  <a:gd name="T4" fmla="*/ 2489 w 12112"/>
                  <a:gd name="T5" fmla="*/ 872 h 5116"/>
                  <a:gd name="T6" fmla="*/ 3207 w 12112"/>
                  <a:gd name="T7" fmla="*/ 934 h 5116"/>
                  <a:gd name="T8" fmla="*/ 1620 w 12112"/>
                  <a:gd name="T9" fmla="*/ 1013 h 5116"/>
                  <a:gd name="T10" fmla="*/ 1216 w 12112"/>
                  <a:gd name="T11" fmla="*/ 1248 h 5116"/>
                  <a:gd name="T12" fmla="*/ 929 w 12112"/>
                  <a:gd name="T13" fmla="*/ 1299 h 5116"/>
                  <a:gd name="T14" fmla="*/ 4474 w 12112"/>
                  <a:gd name="T15" fmla="*/ 1406 h 5116"/>
                  <a:gd name="T16" fmla="*/ 531 w 12112"/>
                  <a:gd name="T17" fmla="*/ 1478 h 5116"/>
                  <a:gd name="T18" fmla="*/ 4715 w 12112"/>
                  <a:gd name="T19" fmla="*/ 1569 h 5116"/>
                  <a:gd name="T20" fmla="*/ 4038 w 12112"/>
                  <a:gd name="T21" fmla="*/ 1672 h 5116"/>
                  <a:gd name="T22" fmla="*/ 236 w 12112"/>
                  <a:gd name="T23" fmla="*/ 1706 h 5116"/>
                  <a:gd name="T24" fmla="*/ 112 w 12112"/>
                  <a:gd name="T25" fmla="*/ 1699 h 5116"/>
                  <a:gd name="T26" fmla="*/ 4316 w 12112"/>
                  <a:gd name="T27" fmla="*/ 1811 h 5116"/>
                  <a:gd name="T28" fmla="*/ 4160 w 12112"/>
                  <a:gd name="T29" fmla="*/ 1905 h 5116"/>
                  <a:gd name="T30" fmla="*/ 5223 w 12112"/>
                  <a:gd name="T31" fmla="*/ 1903 h 5116"/>
                  <a:gd name="T32" fmla="*/ 5561 w 12112"/>
                  <a:gd name="T33" fmla="*/ 1974 h 5116"/>
                  <a:gd name="T34" fmla="*/ 5971 w 12112"/>
                  <a:gd name="T35" fmla="*/ 2013 h 5116"/>
                  <a:gd name="T36" fmla="*/ 275 w 12112"/>
                  <a:gd name="T37" fmla="*/ 2132 h 5116"/>
                  <a:gd name="T38" fmla="*/ 385 w 12112"/>
                  <a:gd name="T39" fmla="*/ 2260 h 5116"/>
                  <a:gd name="T40" fmla="*/ 274 w 12112"/>
                  <a:gd name="T41" fmla="*/ 2585 h 5116"/>
                  <a:gd name="T42" fmla="*/ 6270 w 12112"/>
                  <a:gd name="T43" fmla="*/ 2585 h 5116"/>
                  <a:gd name="T44" fmla="*/ 6023 w 12112"/>
                  <a:gd name="T45" fmla="*/ 2792 h 5116"/>
                  <a:gd name="T46" fmla="*/ 5801 w 12112"/>
                  <a:gd name="T47" fmla="*/ 2944 h 5116"/>
                  <a:gd name="T48" fmla="*/ 676 w 12112"/>
                  <a:gd name="T49" fmla="*/ 2913 h 5116"/>
                  <a:gd name="T50" fmla="*/ 886 w 12112"/>
                  <a:gd name="T51" fmla="*/ 3134 h 5116"/>
                  <a:gd name="T52" fmla="*/ 5601 w 12112"/>
                  <a:gd name="T53" fmla="*/ 3355 h 5116"/>
                  <a:gd name="T54" fmla="*/ 1224 w 12112"/>
                  <a:gd name="T55" fmla="*/ 3543 h 5116"/>
                  <a:gd name="T56" fmla="*/ 3138 w 12112"/>
                  <a:gd name="T57" fmla="*/ 3532 h 5116"/>
                  <a:gd name="T58" fmla="*/ 2622 w 12112"/>
                  <a:gd name="T59" fmla="*/ 3617 h 5116"/>
                  <a:gd name="T60" fmla="*/ 1465 w 12112"/>
                  <a:gd name="T61" fmla="*/ 3591 h 5116"/>
                  <a:gd name="T62" fmla="*/ 4940 w 12112"/>
                  <a:gd name="T63" fmla="*/ 3695 h 5116"/>
                  <a:gd name="T64" fmla="*/ 4815 w 12112"/>
                  <a:gd name="T65" fmla="*/ 3817 h 5116"/>
                  <a:gd name="T66" fmla="*/ 2619 w 12112"/>
                  <a:gd name="T67" fmla="*/ 3813 h 5116"/>
                  <a:gd name="T68" fmla="*/ 4298 w 12112"/>
                  <a:gd name="T69" fmla="*/ 3935 h 5116"/>
                  <a:gd name="T70" fmla="*/ 4582 w 12112"/>
                  <a:gd name="T71" fmla="*/ 3888 h 5116"/>
                  <a:gd name="T72" fmla="*/ 2440 w 12112"/>
                  <a:gd name="T73" fmla="*/ 4090 h 5116"/>
                  <a:gd name="T74" fmla="*/ 2264 w 12112"/>
                  <a:gd name="T75" fmla="*/ 4192 h 5116"/>
                  <a:gd name="T76" fmla="*/ 748 w 12112"/>
                  <a:gd name="T77" fmla="*/ 3699 h 5116"/>
                  <a:gd name="T78" fmla="*/ 3549 w 12112"/>
                  <a:gd name="T79" fmla="*/ 5116 h 5116"/>
                  <a:gd name="T80" fmla="*/ 3446 w 12112"/>
                  <a:gd name="T81" fmla="*/ 2577 h 5116"/>
                  <a:gd name="T82" fmla="*/ 3847 w 12112"/>
                  <a:gd name="T83" fmla="*/ 448 h 5116"/>
                  <a:gd name="T84" fmla="*/ 7826 w 12112"/>
                  <a:gd name="T85" fmla="*/ 642 h 5116"/>
                  <a:gd name="T86" fmla="*/ 8165 w 12112"/>
                  <a:gd name="T87" fmla="*/ 871 h 5116"/>
                  <a:gd name="T88" fmla="*/ 8193 w 12112"/>
                  <a:gd name="T89" fmla="*/ 1132 h 5116"/>
                  <a:gd name="T90" fmla="*/ 8690 w 12112"/>
                  <a:gd name="T91" fmla="*/ 964 h 5116"/>
                  <a:gd name="T92" fmla="*/ 9574 w 12112"/>
                  <a:gd name="T93" fmla="*/ 1450 h 5116"/>
                  <a:gd name="T94" fmla="*/ 10275 w 12112"/>
                  <a:gd name="T95" fmla="*/ 1292 h 5116"/>
                  <a:gd name="T96" fmla="*/ 10801 w 12112"/>
                  <a:gd name="T97" fmla="*/ 597 h 5116"/>
                  <a:gd name="T98" fmla="*/ 11595 w 12112"/>
                  <a:gd name="T99" fmla="*/ 1191 h 5116"/>
                  <a:gd name="T100" fmla="*/ 12112 w 12112"/>
                  <a:gd name="T101" fmla="*/ 678 h 5116"/>
                  <a:gd name="T102" fmla="*/ 7137 w 12112"/>
                  <a:gd name="T103" fmla="*/ 2621 h 5116"/>
                  <a:gd name="T104" fmla="*/ 7371 w 12112"/>
                  <a:gd name="T105" fmla="*/ 2970 h 5116"/>
                  <a:gd name="T106" fmla="*/ 8418 w 12112"/>
                  <a:gd name="T107" fmla="*/ 2845 h 5116"/>
                  <a:gd name="T108" fmla="*/ 8332 w 12112"/>
                  <a:gd name="T109" fmla="*/ 2561 h 5116"/>
                  <a:gd name="T110" fmla="*/ 8516 w 12112"/>
                  <a:gd name="T111" fmla="*/ 2885 h 5116"/>
                  <a:gd name="T112" fmla="*/ 9290 w 12112"/>
                  <a:gd name="T113" fmla="*/ 2591 h 5116"/>
                  <a:gd name="T114" fmla="*/ 7278 w 12112"/>
                  <a:gd name="T115" fmla="*/ 4308 h 5116"/>
                  <a:gd name="T116" fmla="*/ 7981 w 12112"/>
                  <a:gd name="T117" fmla="*/ 4180 h 5116"/>
                  <a:gd name="T118" fmla="*/ 8629 w 12112"/>
                  <a:gd name="T119" fmla="*/ 4278 h 5116"/>
                  <a:gd name="T120" fmla="*/ 8863 w 12112"/>
                  <a:gd name="T121" fmla="*/ 3907 h 5116"/>
                  <a:gd name="T122" fmla="*/ 9780 w 12112"/>
                  <a:gd name="T123" fmla="*/ 3591 h 5116"/>
                  <a:gd name="T124" fmla="*/ 11448 w 12112"/>
                  <a:gd name="T125" fmla="*/ 4557 h 5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2112" h="5116">
                    <a:moveTo>
                      <a:pt x="2641" y="717"/>
                    </a:moveTo>
                    <a:cubicBezTo>
                      <a:pt x="2611" y="701"/>
                      <a:pt x="2600" y="665"/>
                      <a:pt x="2615" y="635"/>
                    </a:cubicBezTo>
                    <a:cubicBezTo>
                      <a:pt x="2630" y="605"/>
                      <a:pt x="2667" y="594"/>
                      <a:pt x="2696" y="609"/>
                    </a:cubicBezTo>
                    <a:cubicBezTo>
                      <a:pt x="2726" y="624"/>
                      <a:pt x="2738" y="661"/>
                      <a:pt x="2722" y="691"/>
                    </a:cubicBezTo>
                    <a:lnTo>
                      <a:pt x="2722" y="691"/>
                    </a:lnTo>
                    <a:cubicBezTo>
                      <a:pt x="2712" y="711"/>
                      <a:pt x="2691" y="723"/>
                      <a:pt x="2669" y="723"/>
                    </a:cubicBezTo>
                    <a:cubicBezTo>
                      <a:pt x="2659" y="723"/>
                      <a:pt x="2650" y="721"/>
                      <a:pt x="2641" y="717"/>
                    </a:cubicBezTo>
                    <a:close/>
                    <a:moveTo>
                      <a:pt x="2840" y="721"/>
                    </a:moveTo>
                    <a:lnTo>
                      <a:pt x="2840" y="721"/>
                    </a:lnTo>
                    <a:cubicBezTo>
                      <a:pt x="2821" y="693"/>
                      <a:pt x="2828" y="656"/>
                      <a:pt x="2856" y="637"/>
                    </a:cubicBezTo>
                    <a:cubicBezTo>
                      <a:pt x="2884" y="619"/>
                      <a:pt x="2921" y="626"/>
                      <a:pt x="2940" y="654"/>
                    </a:cubicBezTo>
                    <a:cubicBezTo>
                      <a:pt x="2958" y="681"/>
                      <a:pt x="2951" y="719"/>
                      <a:pt x="2923" y="737"/>
                    </a:cubicBezTo>
                    <a:cubicBezTo>
                      <a:pt x="2913" y="744"/>
                      <a:pt x="2901" y="747"/>
                      <a:pt x="2890" y="747"/>
                    </a:cubicBezTo>
                    <a:cubicBezTo>
                      <a:pt x="2870" y="747"/>
                      <a:pt x="2851" y="738"/>
                      <a:pt x="2840" y="721"/>
                    </a:cubicBezTo>
                    <a:close/>
                    <a:moveTo>
                      <a:pt x="1979" y="711"/>
                    </a:moveTo>
                    <a:cubicBezTo>
                      <a:pt x="1971" y="679"/>
                      <a:pt x="1990" y="646"/>
                      <a:pt x="2022" y="638"/>
                    </a:cubicBezTo>
                    <a:cubicBezTo>
                      <a:pt x="2055" y="630"/>
                      <a:pt x="2088" y="649"/>
                      <a:pt x="2096" y="682"/>
                    </a:cubicBezTo>
                    <a:cubicBezTo>
                      <a:pt x="2104" y="714"/>
                      <a:pt x="2084" y="747"/>
                      <a:pt x="2052" y="755"/>
                    </a:cubicBezTo>
                    <a:cubicBezTo>
                      <a:pt x="2047" y="756"/>
                      <a:pt x="2042" y="757"/>
                      <a:pt x="2037" y="757"/>
                    </a:cubicBezTo>
                    <a:cubicBezTo>
                      <a:pt x="2010" y="757"/>
                      <a:pt x="1986" y="739"/>
                      <a:pt x="1979" y="711"/>
                    </a:cubicBezTo>
                    <a:close/>
                    <a:moveTo>
                      <a:pt x="2229" y="753"/>
                    </a:moveTo>
                    <a:cubicBezTo>
                      <a:pt x="2208" y="727"/>
                      <a:pt x="2212" y="689"/>
                      <a:pt x="2238" y="668"/>
                    </a:cubicBezTo>
                    <a:cubicBezTo>
                      <a:pt x="2264" y="647"/>
                      <a:pt x="2302" y="651"/>
                      <a:pt x="2323" y="676"/>
                    </a:cubicBezTo>
                    <a:cubicBezTo>
                      <a:pt x="2344" y="703"/>
                      <a:pt x="2340" y="740"/>
                      <a:pt x="2314" y="762"/>
                    </a:cubicBezTo>
                    <a:cubicBezTo>
                      <a:pt x="2303" y="770"/>
                      <a:pt x="2290" y="775"/>
                      <a:pt x="2276" y="775"/>
                    </a:cubicBezTo>
                    <a:cubicBezTo>
                      <a:pt x="2259" y="775"/>
                      <a:pt x="2241" y="767"/>
                      <a:pt x="2229" y="753"/>
                    </a:cubicBezTo>
                    <a:close/>
                    <a:moveTo>
                      <a:pt x="2409" y="844"/>
                    </a:moveTo>
                    <a:cubicBezTo>
                      <a:pt x="2394" y="814"/>
                      <a:pt x="2407" y="778"/>
                      <a:pt x="2437" y="763"/>
                    </a:cubicBezTo>
                    <a:cubicBezTo>
                      <a:pt x="2467" y="749"/>
                      <a:pt x="2503" y="762"/>
                      <a:pt x="2518" y="792"/>
                    </a:cubicBezTo>
                    <a:cubicBezTo>
                      <a:pt x="2532" y="822"/>
                      <a:pt x="2519" y="858"/>
                      <a:pt x="2489" y="872"/>
                    </a:cubicBezTo>
                    <a:cubicBezTo>
                      <a:pt x="2481" y="876"/>
                      <a:pt x="2472" y="878"/>
                      <a:pt x="2463" y="878"/>
                    </a:cubicBezTo>
                    <a:cubicBezTo>
                      <a:pt x="2441" y="878"/>
                      <a:pt x="2419" y="866"/>
                      <a:pt x="2409" y="844"/>
                    </a:cubicBezTo>
                    <a:close/>
                    <a:moveTo>
                      <a:pt x="1807" y="855"/>
                    </a:moveTo>
                    <a:cubicBezTo>
                      <a:pt x="1801" y="822"/>
                      <a:pt x="1823" y="791"/>
                      <a:pt x="1856" y="785"/>
                    </a:cubicBezTo>
                    <a:cubicBezTo>
                      <a:pt x="1889" y="780"/>
                      <a:pt x="1920" y="802"/>
                      <a:pt x="1926" y="835"/>
                    </a:cubicBezTo>
                    <a:cubicBezTo>
                      <a:pt x="1931" y="868"/>
                      <a:pt x="1909" y="899"/>
                      <a:pt x="1876" y="904"/>
                    </a:cubicBezTo>
                    <a:cubicBezTo>
                      <a:pt x="1873" y="905"/>
                      <a:pt x="1870" y="905"/>
                      <a:pt x="1866" y="905"/>
                    </a:cubicBezTo>
                    <a:cubicBezTo>
                      <a:pt x="1837" y="905"/>
                      <a:pt x="1812" y="884"/>
                      <a:pt x="1807" y="855"/>
                    </a:cubicBezTo>
                    <a:close/>
                    <a:moveTo>
                      <a:pt x="3236" y="1015"/>
                    </a:moveTo>
                    <a:cubicBezTo>
                      <a:pt x="3206" y="1000"/>
                      <a:pt x="3193" y="964"/>
                      <a:pt x="3207" y="934"/>
                    </a:cubicBezTo>
                    <a:cubicBezTo>
                      <a:pt x="3221" y="904"/>
                      <a:pt x="3257" y="891"/>
                      <a:pt x="3287" y="905"/>
                    </a:cubicBezTo>
                    <a:cubicBezTo>
                      <a:pt x="3318" y="920"/>
                      <a:pt x="3330" y="956"/>
                      <a:pt x="3316" y="986"/>
                    </a:cubicBezTo>
                    <a:cubicBezTo>
                      <a:pt x="3306" y="1008"/>
                      <a:pt x="3284" y="1020"/>
                      <a:pt x="3262" y="1020"/>
                    </a:cubicBezTo>
                    <a:cubicBezTo>
                      <a:pt x="3253" y="1020"/>
                      <a:pt x="3244" y="1019"/>
                      <a:pt x="3236" y="1015"/>
                    </a:cubicBezTo>
                    <a:close/>
                    <a:moveTo>
                      <a:pt x="1620" y="1013"/>
                    </a:moveTo>
                    <a:cubicBezTo>
                      <a:pt x="1597" y="989"/>
                      <a:pt x="1598" y="950"/>
                      <a:pt x="1622" y="927"/>
                    </a:cubicBezTo>
                    <a:cubicBezTo>
                      <a:pt x="1646" y="904"/>
                      <a:pt x="1684" y="905"/>
                      <a:pt x="1707" y="929"/>
                    </a:cubicBezTo>
                    <a:cubicBezTo>
                      <a:pt x="1730" y="954"/>
                      <a:pt x="1729" y="992"/>
                      <a:pt x="1705" y="1015"/>
                    </a:cubicBezTo>
                    <a:cubicBezTo>
                      <a:pt x="1693" y="1026"/>
                      <a:pt x="1678" y="1031"/>
                      <a:pt x="1663" y="1031"/>
                    </a:cubicBezTo>
                    <a:cubicBezTo>
                      <a:pt x="1647" y="1031"/>
                      <a:pt x="1631" y="1025"/>
                      <a:pt x="1620" y="1013"/>
                    </a:cubicBezTo>
                    <a:close/>
                    <a:moveTo>
                      <a:pt x="3439" y="1162"/>
                    </a:moveTo>
                    <a:cubicBezTo>
                      <a:pt x="3413" y="1141"/>
                      <a:pt x="3408" y="1103"/>
                      <a:pt x="3429" y="1077"/>
                    </a:cubicBezTo>
                    <a:cubicBezTo>
                      <a:pt x="3449" y="1051"/>
                      <a:pt x="3487" y="1046"/>
                      <a:pt x="3514" y="1067"/>
                    </a:cubicBezTo>
                    <a:cubicBezTo>
                      <a:pt x="3540" y="1087"/>
                      <a:pt x="3545" y="1125"/>
                      <a:pt x="3524" y="1151"/>
                    </a:cubicBezTo>
                    <a:cubicBezTo>
                      <a:pt x="3512" y="1167"/>
                      <a:pt x="3494" y="1175"/>
                      <a:pt x="3477" y="1175"/>
                    </a:cubicBezTo>
                    <a:cubicBezTo>
                      <a:pt x="3463" y="1175"/>
                      <a:pt x="3450" y="1170"/>
                      <a:pt x="3439" y="1162"/>
                    </a:cubicBezTo>
                    <a:close/>
                    <a:moveTo>
                      <a:pt x="1133" y="1229"/>
                    </a:moveTo>
                    <a:cubicBezTo>
                      <a:pt x="1115" y="1201"/>
                      <a:pt x="1124" y="1163"/>
                      <a:pt x="1152" y="1146"/>
                    </a:cubicBezTo>
                    <a:cubicBezTo>
                      <a:pt x="1181" y="1128"/>
                      <a:pt x="1218" y="1137"/>
                      <a:pt x="1236" y="1165"/>
                    </a:cubicBezTo>
                    <a:cubicBezTo>
                      <a:pt x="1253" y="1194"/>
                      <a:pt x="1244" y="1231"/>
                      <a:pt x="1216" y="1248"/>
                    </a:cubicBezTo>
                    <a:cubicBezTo>
                      <a:pt x="1206" y="1255"/>
                      <a:pt x="1195" y="1257"/>
                      <a:pt x="1184" y="1257"/>
                    </a:cubicBezTo>
                    <a:cubicBezTo>
                      <a:pt x="1164" y="1257"/>
                      <a:pt x="1144" y="1247"/>
                      <a:pt x="1133" y="1229"/>
                    </a:cubicBezTo>
                    <a:close/>
                    <a:moveTo>
                      <a:pt x="3812" y="1265"/>
                    </a:moveTo>
                    <a:cubicBezTo>
                      <a:pt x="3788" y="1241"/>
                      <a:pt x="3788" y="1203"/>
                      <a:pt x="3812" y="1179"/>
                    </a:cubicBezTo>
                    <a:cubicBezTo>
                      <a:pt x="3835" y="1156"/>
                      <a:pt x="3874" y="1156"/>
                      <a:pt x="3897" y="1180"/>
                    </a:cubicBezTo>
                    <a:cubicBezTo>
                      <a:pt x="3921" y="1203"/>
                      <a:pt x="3920" y="1241"/>
                      <a:pt x="3897" y="1265"/>
                    </a:cubicBezTo>
                    <a:cubicBezTo>
                      <a:pt x="3885" y="1277"/>
                      <a:pt x="3870" y="1283"/>
                      <a:pt x="3854" y="1283"/>
                    </a:cubicBezTo>
                    <a:cubicBezTo>
                      <a:pt x="3839" y="1283"/>
                      <a:pt x="3823" y="1277"/>
                      <a:pt x="3812" y="1265"/>
                    </a:cubicBezTo>
                    <a:close/>
                    <a:moveTo>
                      <a:pt x="917" y="1383"/>
                    </a:moveTo>
                    <a:cubicBezTo>
                      <a:pt x="897" y="1357"/>
                      <a:pt x="902" y="1319"/>
                      <a:pt x="929" y="1299"/>
                    </a:cubicBezTo>
                    <a:cubicBezTo>
                      <a:pt x="955" y="1279"/>
                      <a:pt x="993" y="1284"/>
                      <a:pt x="1013" y="1311"/>
                    </a:cubicBezTo>
                    <a:cubicBezTo>
                      <a:pt x="1033" y="1337"/>
                      <a:pt x="1028" y="1375"/>
                      <a:pt x="1001" y="1395"/>
                    </a:cubicBezTo>
                    <a:cubicBezTo>
                      <a:pt x="990" y="1404"/>
                      <a:pt x="978" y="1407"/>
                      <a:pt x="965" y="1407"/>
                    </a:cubicBezTo>
                    <a:cubicBezTo>
                      <a:pt x="947" y="1407"/>
                      <a:pt x="929" y="1399"/>
                      <a:pt x="917" y="1383"/>
                    </a:cubicBezTo>
                    <a:close/>
                    <a:moveTo>
                      <a:pt x="4474" y="1406"/>
                    </a:moveTo>
                    <a:cubicBezTo>
                      <a:pt x="4470" y="1373"/>
                      <a:pt x="4494" y="1343"/>
                      <a:pt x="4527" y="1340"/>
                    </a:cubicBezTo>
                    <a:cubicBezTo>
                      <a:pt x="4561" y="1336"/>
                      <a:pt x="4591" y="1360"/>
                      <a:pt x="4594" y="1393"/>
                    </a:cubicBezTo>
                    <a:cubicBezTo>
                      <a:pt x="4597" y="1426"/>
                      <a:pt x="4573" y="1456"/>
                      <a:pt x="4540" y="1460"/>
                    </a:cubicBezTo>
                    <a:cubicBezTo>
                      <a:pt x="4538" y="1460"/>
                      <a:pt x="4536" y="1460"/>
                      <a:pt x="4534" y="1460"/>
                    </a:cubicBezTo>
                    <a:cubicBezTo>
                      <a:pt x="4503" y="1460"/>
                      <a:pt x="4477" y="1437"/>
                      <a:pt x="4474" y="1406"/>
                    </a:cubicBezTo>
                    <a:close/>
                    <a:moveTo>
                      <a:pt x="3785" y="1463"/>
                    </a:moveTo>
                    <a:lnTo>
                      <a:pt x="3785" y="1463"/>
                    </a:lnTo>
                    <a:cubicBezTo>
                      <a:pt x="3762" y="1439"/>
                      <a:pt x="3763" y="1401"/>
                      <a:pt x="3787" y="1378"/>
                    </a:cubicBezTo>
                    <a:cubicBezTo>
                      <a:pt x="3811" y="1355"/>
                      <a:pt x="3849" y="1355"/>
                      <a:pt x="3872" y="1380"/>
                    </a:cubicBezTo>
                    <a:cubicBezTo>
                      <a:pt x="3896" y="1404"/>
                      <a:pt x="3895" y="1442"/>
                      <a:pt x="3871" y="1465"/>
                    </a:cubicBezTo>
                    <a:cubicBezTo>
                      <a:pt x="3859" y="1476"/>
                      <a:pt x="3844" y="1482"/>
                      <a:pt x="3829" y="1482"/>
                    </a:cubicBezTo>
                    <a:cubicBezTo>
                      <a:pt x="3813" y="1482"/>
                      <a:pt x="3797" y="1476"/>
                      <a:pt x="3785" y="1463"/>
                    </a:cubicBezTo>
                    <a:close/>
                    <a:moveTo>
                      <a:pt x="415" y="1511"/>
                    </a:moveTo>
                    <a:cubicBezTo>
                      <a:pt x="406" y="1479"/>
                      <a:pt x="425" y="1446"/>
                      <a:pt x="457" y="1437"/>
                    </a:cubicBezTo>
                    <a:cubicBezTo>
                      <a:pt x="489" y="1427"/>
                      <a:pt x="522" y="1446"/>
                      <a:pt x="531" y="1478"/>
                    </a:cubicBezTo>
                    <a:cubicBezTo>
                      <a:pt x="541" y="1510"/>
                      <a:pt x="522" y="1544"/>
                      <a:pt x="490" y="1553"/>
                    </a:cubicBezTo>
                    <a:cubicBezTo>
                      <a:pt x="485" y="1554"/>
                      <a:pt x="479" y="1555"/>
                      <a:pt x="473" y="1555"/>
                    </a:cubicBezTo>
                    <a:cubicBezTo>
                      <a:pt x="447" y="1555"/>
                      <a:pt x="423" y="1538"/>
                      <a:pt x="415" y="1511"/>
                    </a:cubicBezTo>
                    <a:close/>
                    <a:moveTo>
                      <a:pt x="4715" y="1569"/>
                    </a:moveTo>
                    <a:lnTo>
                      <a:pt x="4715" y="1569"/>
                    </a:lnTo>
                    <a:cubicBezTo>
                      <a:pt x="4691" y="1545"/>
                      <a:pt x="4692" y="1507"/>
                      <a:pt x="4716" y="1483"/>
                    </a:cubicBezTo>
                    <a:cubicBezTo>
                      <a:pt x="4740" y="1460"/>
                      <a:pt x="4778" y="1461"/>
                      <a:pt x="4801" y="1485"/>
                    </a:cubicBezTo>
                    <a:cubicBezTo>
                      <a:pt x="4825" y="1509"/>
                      <a:pt x="4824" y="1547"/>
                      <a:pt x="4800" y="1570"/>
                    </a:cubicBezTo>
                    <a:cubicBezTo>
                      <a:pt x="4788" y="1582"/>
                      <a:pt x="4773" y="1587"/>
                      <a:pt x="4758" y="1587"/>
                    </a:cubicBezTo>
                    <a:cubicBezTo>
                      <a:pt x="4742" y="1587"/>
                      <a:pt x="4726" y="1581"/>
                      <a:pt x="4715" y="1569"/>
                    </a:cubicBezTo>
                    <a:close/>
                    <a:moveTo>
                      <a:pt x="4930" y="1599"/>
                    </a:moveTo>
                    <a:cubicBezTo>
                      <a:pt x="4925" y="1566"/>
                      <a:pt x="4947" y="1535"/>
                      <a:pt x="4980" y="1530"/>
                    </a:cubicBezTo>
                    <a:cubicBezTo>
                      <a:pt x="5013" y="1525"/>
                      <a:pt x="5044" y="1547"/>
                      <a:pt x="5049" y="1580"/>
                    </a:cubicBezTo>
                    <a:cubicBezTo>
                      <a:pt x="5054" y="1613"/>
                      <a:pt x="5031" y="1644"/>
                      <a:pt x="4998" y="1649"/>
                    </a:cubicBezTo>
                    <a:cubicBezTo>
                      <a:pt x="4995" y="1650"/>
                      <a:pt x="4992" y="1650"/>
                      <a:pt x="4989" y="1650"/>
                    </a:cubicBezTo>
                    <a:cubicBezTo>
                      <a:pt x="4960" y="1650"/>
                      <a:pt x="4934" y="1628"/>
                      <a:pt x="4930" y="1599"/>
                    </a:cubicBezTo>
                    <a:close/>
                    <a:moveTo>
                      <a:pt x="3953" y="1659"/>
                    </a:moveTo>
                    <a:cubicBezTo>
                      <a:pt x="3933" y="1633"/>
                      <a:pt x="3939" y="1595"/>
                      <a:pt x="3966" y="1575"/>
                    </a:cubicBezTo>
                    <a:cubicBezTo>
                      <a:pt x="3992" y="1555"/>
                      <a:pt x="4030" y="1561"/>
                      <a:pt x="4050" y="1587"/>
                    </a:cubicBezTo>
                    <a:cubicBezTo>
                      <a:pt x="4070" y="1614"/>
                      <a:pt x="4064" y="1652"/>
                      <a:pt x="4038" y="1672"/>
                    </a:cubicBezTo>
                    <a:cubicBezTo>
                      <a:pt x="4027" y="1680"/>
                      <a:pt x="4014" y="1684"/>
                      <a:pt x="4002" y="1684"/>
                    </a:cubicBezTo>
                    <a:cubicBezTo>
                      <a:pt x="3983" y="1684"/>
                      <a:pt x="3965" y="1675"/>
                      <a:pt x="3953" y="1659"/>
                    </a:cubicBezTo>
                    <a:close/>
                    <a:moveTo>
                      <a:pt x="4477" y="1651"/>
                    </a:moveTo>
                    <a:lnTo>
                      <a:pt x="4477" y="1651"/>
                    </a:lnTo>
                    <a:cubicBezTo>
                      <a:pt x="4474" y="1618"/>
                      <a:pt x="4497" y="1588"/>
                      <a:pt x="4531" y="1585"/>
                    </a:cubicBezTo>
                    <a:cubicBezTo>
                      <a:pt x="4564" y="1581"/>
                      <a:pt x="4594" y="1605"/>
                      <a:pt x="4597" y="1638"/>
                    </a:cubicBezTo>
                    <a:cubicBezTo>
                      <a:pt x="4601" y="1671"/>
                      <a:pt x="4577" y="1701"/>
                      <a:pt x="4544" y="1705"/>
                    </a:cubicBezTo>
                    <a:cubicBezTo>
                      <a:pt x="4541" y="1705"/>
                      <a:pt x="4539" y="1705"/>
                      <a:pt x="4537" y="1705"/>
                    </a:cubicBezTo>
                    <a:cubicBezTo>
                      <a:pt x="4507" y="1705"/>
                      <a:pt x="4480" y="1682"/>
                      <a:pt x="4477" y="1651"/>
                    </a:cubicBezTo>
                    <a:close/>
                    <a:moveTo>
                      <a:pt x="236" y="1706"/>
                    </a:moveTo>
                    <a:cubicBezTo>
                      <a:pt x="209" y="1688"/>
                      <a:pt x="202" y="1650"/>
                      <a:pt x="221" y="1622"/>
                    </a:cubicBezTo>
                    <a:lnTo>
                      <a:pt x="221" y="1622"/>
                    </a:lnTo>
                    <a:cubicBezTo>
                      <a:pt x="240" y="1595"/>
                      <a:pt x="278" y="1588"/>
                      <a:pt x="305" y="1607"/>
                    </a:cubicBezTo>
                    <a:cubicBezTo>
                      <a:pt x="332" y="1626"/>
                      <a:pt x="339" y="1663"/>
                      <a:pt x="320" y="1691"/>
                    </a:cubicBezTo>
                    <a:cubicBezTo>
                      <a:pt x="309" y="1708"/>
                      <a:pt x="290" y="1717"/>
                      <a:pt x="271" y="1717"/>
                    </a:cubicBezTo>
                    <a:cubicBezTo>
                      <a:pt x="259" y="1717"/>
                      <a:pt x="247" y="1714"/>
                      <a:pt x="236" y="1706"/>
                    </a:cubicBezTo>
                    <a:close/>
                    <a:moveTo>
                      <a:pt x="27" y="1704"/>
                    </a:moveTo>
                    <a:cubicBezTo>
                      <a:pt x="2" y="1681"/>
                      <a:pt x="0" y="1643"/>
                      <a:pt x="22" y="1618"/>
                    </a:cubicBezTo>
                    <a:cubicBezTo>
                      <a:pt x="45" y="1594"/>
                      <a:pt x="83" y="1592"/>
                      <a:pt x="108" y="1614"/>
                    </a:cubicBezTo>
                    <a:cubicBezTo>
                      <a:pt x="133" y="1636"/>
                      <a:pt x="135" y="1675"/>
                      <a:pt x="112" y="1699"/>
                    </a:cubicBezTo>
                    <a:cubicBezTo>
                      <a:pt x="100" y="1712"/>
                      <a:pt x="84" y="1719"/>
                      <a:pt x="67" y="1719"/>
                    </a:cubicBezTo>
                    <a:cubicBezTo>
                      <a:pt x="53" y="1719"/>
                      <a:pt x="38" y="1714"/>
                      <a:pt x="27" y="1704"/>
                    </a:cubicBezTo>
                    <a:close/>
                    <a:moveTo>
                      <a:pt x="5047" y="1775"/>
                    </a:moveTo>
                    <a:lnTo>
                      <a:pt x="5047" y="1775"/>
                    </a:lnTo>
                    <a:cubicBezTo>
                      <a:pt x="5028" y="1747"/>
                      <a:pt x="5035" y="1710"/>
                      <a:pt x="5063" y="1691"/>
                    </a:cubicBezTo>
                    <a:cubicBezTo>
                      <a:pt x="5090" y="1672"/>
                      <a:pt x="5128" y="1679"/>
                      <a:pt x="5146" y="1707"/>
                    </a:cubicBezTo>
                    <a:cubicBezTo>
                      <a:pt x="5165" y="1735"/>
                      <a:pt x="5158" y="1772"/>
                      <a:pt x="5130" y="1791"/>
                    </a:cubicBezTo>
                    <a:cubicBezTo>
                      <a:pt x="5120" y="1798"/>
                      <a:pt x="5108" y="1801"/>
                      <a:pt x="5097" y="1801"/>
                    </a:cubicBezTo>
                    <a:cubicBezTo>
                      <a:pt x="5077" y="1801"/>
                      <a:pt x="5058" y="1792"/>
                      <a:pt x="5047" y="1775"/>
                    </a:cubicBezTo>
                    <a:close/>
                    <a:moveTo>
                      <a:pt x="4316" y="1811"/>
                    </a:moveTo>
                    <a:cubicBezTo>
                      <a:pt x="4290" y="1790"/>
                      <a:pt x="4286" y="1752"/>
                      <a:pt x="4307" y="1726"/>
                    </a:cubicBezTo>
                    <a:lnTo>
                      <a:pt x="4307" y="1726"/>
                    </a:lnTo>
                    <a:cubicBezTo>
                      <a:pt x="4328" y="1700"/>
                      <a:pt x="4367" y="1697"/>
                      <a:pt x="4392" y="1718"/>
                    </a:cubicBezTo>
                    <a:cubicBezTo>
                      <a:pt x="4418" y="1739"/>
                      <a:pt x="4422" y="1777"/>
                      <a:pt x="4401" y="1803"/>
                    </a:cubicBezTo>
                    <a:cubicBezTo>
                      <a:pt x="4389" y="1817"/>
                      <a:pt x="4371" y="1825"/>
                      <a:pt x="4354" y="1825"/>
                    </a:cubicBezTo>
                    <a:cubicBezTo>
                      <a:pt x="4340" y="1825"/>
                      <a:pt x="4327" y="1820"/>
                      <a:pt x="4316" y="1811"/>
                    </a:cubicBezTo>
                    <a:close/>
                    <a:moveTo>
                      <a:pt x="4076" y="1894"/>
                    </a:moveTo>
                    <a:cubicBezTo>
                      <a:pt x="4055" y="1867"/>
                      <a:pt x="4061" y="1829"/>
                      <a:pt x="4087" y="1809"/>
                    </a:cubicBezTo>
                    <a:cubicBezTo>
                      <a:pt x="4113" y="1789"/>
                      <a:pt x="4151" y="1794"/>
                      <a:pt x="4172" y="1821"/>
                    </a:cubicBezTo>
                    <a:cubicBezTo>
                      <a:pt x="4192" y="1847"/>
                      <a:pt x="4187" y="1885"/>
                      <a:pt x="4160" y="1905"/>
                    </a:cubicBezTo>
                    <a:cubicBezTo>
                      <a:pt x="4149" y="1914"/>
                      <a:pt x="4136" y="1918"/>
                      <a:pt x="4124" y="1918"/>
                    </a:cubicBezTo>
                    <a:cubicBezTo>
                      <a:pt x="4105" y="1918"/>
                      <a:pt x="4088" y="1910"/>
                      <a:pt x="4076" y="1894"/>
                    </a:cubicBezTo>
                    <a:close/>
                    <a:moveTo>
                      <a:pt x="84" y="1946"/>
                    </a:moveTo>
                    <a:cubicBezTo>
                      <a:pt x="60" y="1921"/>
                      <a:pt x="61" y="1883"/>
                      <a:pt x="85" y="1860"/>
                    </a:cubicBezTo>
                    <a:cubicBezTo>
                      <a:pt x="109" y="1837"/>
                      <a:pt x="147" y="1837"/>
                      <a:pt x="170" y="1861"/>
                    </a:cubicBezTo>
                    <a:cubicBezTo>
                      <a:pt x="193" y="1885"/>
                      <a:pt x="193" y="1923"/>
                      <a:pt x="169" y="1947"/>
                    </a:cubicBezTo>
                    <a:cubicBezTo>
                      <a:pt x="157" y="1958"/>
                      <a:pt x="142" y="1964"/>
                      <a:pt x="127" y="1964"/>
                    </a:cubicBezTo>
                    <a:cubicBezTo>
                      <a:pt x="111" y="1964"/>
                      <a:pt x="95" y="1958"/>
                      <a:pt x="84" y="1946"/>
                    </a:cubicBezTo>
                    <a:close/>
                    <a:moveTo>
                      <a:pt x="5220" y="1989"/>
                    </a:moveTo>
                    <a:cubicBezTo>
                      <a:pt x="5197" y="1964"/>
                      <a:pt x="5199" y="1926"/>
                      <a:pt x="5223" y="1903"/>
                    </a:cubicBezTo>
                    <a:cubicBezTo>
                      <a:pt x="5248" y="1881"/>
                      <a:pt x="5286" y="1882"/>
                      <a:pt x="5309" y="1907"/>
                    </a:cubicBezTo>
                    <a:cubicBezTo>
                      <a:pt x="5331" y="1931"/>
                      <a:pt x="5330" y="1969"/>
                      <a:pt x="5305" y="1992"/>
                    </a:cubicBezTo>
                    <a:cubicBezTo>
                      <a:pt x="5294" y="2003"/>
                      <a:pt x="5279" y="2008"/>
                      <a:pt x="5264" y="2008"/>
                    </a:cubicBezTo>
                    <a:cubicBezTo>
                      <a:pt x="5248" y="2008"/>
                      <a:pt x="5232" y="2001"/>
                      <a:pt x="5220" y="1989"/>
                    </a:cubicBezTo>
                    <a:close/>
                    <a:moveTo>
                      <a:pt x="5498" y="2032"/>
                    </a:moveTo>
                    <a:lnTo>
                      <a:pt x="5498" y="2032"/>
                    </a:lnTo>
                    <a:cubicBezTo>
                      <a:pt x="5465" y="2031"/>
                      <a:pt x="5439" y="2003"/>
                      <a:pt x="5440" y="1970"/>
                    </a:cubicBezTo>
                    <a:cubicBezTo>
                      <a:pt x="5441" y="1937"/>
                      <a:pt x="5468" y="1911"/>
                      <a:pt x="5502" y="1911"/>
                    </a:cubicBezTo>
                    <a:lnTo>
                      <a:pt x="5502" y="1911"/>
                    </a:lnTo>
                    <a:cubicBezTo>
                      <a:pt x="5535" y="1912"/>
                      <a:pt x="5561" y="1940"/>
                      <a:pt x="5561" y="1974"/>
                    </a:cubicBezTo>
                    <a:cubicBezTo>
                      <a:pt x="5560" y="2006"/>
                      <a:pt x="5533" y="2032"/>
                      <a:pt x="5500" y="2032"/>
                    </a:cubicBezTo>
                    <a:lnTo>
                      <a:pt x="5498" y="2032"/>
                    </a:lnTo>
                    <a:close/>
                    <a:moveTo>
                      <a:pt x="5746" y="2104"/>
                    </a:moveTo>
                    <a:cubicBezTo>
                      <a:pt x="5713" y="2099"/>
                      <a:pt x="5690" y="2068"/>
                      <a:pt x="5695" y="2035"/>
                    </a:cubicBezTo>
                    <a:cubicBezTo>
                      <a:pt x="5699" y="2002"/>
                      <a:pt x="5730" y="1979"/>
                      <a:pt x="5763" y="1984"/>
                    </a:cubicBezTo>
                    <a:cubicBezTo>
                      <a:pt x="5796" y="1989"/>
                      <a:pt x="5819" y="2019"/>
                      <a:pt x="5814" y="2052"/>
                    </a:cubicBezTo>
                    <a:cubicBezTo>
                      <a:pt x="5810" y="2083"/>
                      <a:pt x="5784" y="2104"/>
                      <a:pt x="5754" y="2104"/>
                    </a:cubicBezTo>
                    <a:cubicBezTo>
                      <a:pt x="5752" y="2104"/>
                      <a:pt x="5749" y="2104"/>
                      <a:pt x="5746" y="2104"/>
                    </a:cubicBezTo>
                    <a:close/>
                    <a:moveTo>
                      <a:pt x="5941" y="2094"/>
                    </a:moveTo>
                    <a:cubicBezTo>
                      <a:pt x="5928" y="2063"/>
                      <a:pt x="5941" y="2027"/>
                      <a:pt x="5971" y="2013"/>
                    </a:cubicBezTo>
                    <a:cubicBezTo>
                      <a:pt x="6002" y="2000"/>
                      <a:pt x="6037" y="2013"/>
                      <a:pt x="6051" y="2043"/>
                    </a:cubicBezTo>
                    <a:cubicBezTo>
                      <a:pt x="6065" y="2074"/>
                      <a:pt x="6052" y="2109"/>
                      <a:pt x="6022" y="2123"/>
                    </a:cubicBezTo>
                    <a:cubicBezTo>
                      <a:pt x="6013" y="2127"/>
                      <a:pt x="6005" y="2129"/>
                      <a:pt x="5997" y="2129"/>
                    </a:cubicBezTo>
                    <a:cubicBezTo>
                      <a:pt x="5974" y="2129"/>
                      <a:pt x="5952" y="2116"/>
                      <a:pt x="5941" y="2094"/>
                    </a:cubicBezTo>
                    <a:close/>
                    <a:moveTo>
                      <a:pt x="275" y="2132"/>
                    </a:moveTo>
                    <a:cubicBezTo>
                      <a:pt x="252" y="2108"/>
                      <a:pt x="252" y="2070"/>
                      <a:pt x="275" y="2046"/>
                    </a:cubicBezTo>
                    <a:cubicBezTo>
                      <a:pt x="299" y="2023"/>
                      <a:pt x="337" y="2023"/>
                      <a:pt x="361" y="2047"/>
                    </a:cubicBezTo>
                    <a:cubicBezTo>
                      <a:pt x="384" y="2070"/>
                      <a:pt x="384" y="2108"/>
                      <a:pt x="361" y="2132"/>
                    </a:cubicBezTo>
                    <a:cubicBezTo>
                      <a:pt x="349" y="2144"/>
                      <a:pt x="333" y="2149"/>
                      <a:pt x="318" y="2149"/>
                    </a:cubicBezTo>
                    <a:cubicBezTo>
                      <a:pt x="302" y="2149"/>
                      <a:pt x="287" y="2144"/>
                      <a:pt x="275" y="2132"/>
                    </a:cubicBezTo>
                    <a:close/>
                    <a:moveTo>
                      <a:pt x="6096" y="2333"/>
                    </a:moveTo>
                    <a:cubicBezTo>
                      <a:pt x="6069" y="2313"/>
                      <a:pt x="6064" y="2275"/>
                      <a:pt x="6084" y="2248"/>
                    </a:cubicBezTo>
                    <a:cubicBezTo>
                      <a:pt x="6104" y="2222"/>
                      <a:pt x="6142" y="2216"/>
                      <a:pt x="6169" y="2236"/>
                    </a:cubicBezTo>
                    <a:lnTo>
                      <a:pt x="6168" y="2236"/>
                    </a:lnTo>
                    <a:cubicBezTo>
                      <a:pt x="6195" y="2256"/>
                      <a:pt x="6201" y="2294"/>
                      <a:pt x="6181" y="2321"/>
                    </a:cubicBezTo>
                    <a:cubicBezTo>
                      <a:pt x="6169" y="2337"/>
                      <a:pt x="6151" y="2345"/>
                      <a:pt x="6132" y="2345"/>
                    </a:cubicBezTo>
                    <a:cubicBezTo>
                      <a:pt x="6120" y="2345"/>
                      <a:pt x="6107" y="2341"/>
                      <a:pt x="6096" y="2333"/>
                    </a:cubicBezTo>
                    <a:close/>
                    <a:moveTo>
                      <a:pt x="331" y="2368"/>
                    </a:moveTo>
                    <a:cubicBezTo>
                      <a:pt x="301" y="2354"/>
                      <a:pt x="289" y="2317"/>
                      <a:pt x="304" y="2287"/>
                    </a:cubicBezTo>
                    <a:cubicBezTo>
                      <a:pt x="318" y="2257"/>
                      <a:pt x="355" y="2245"/>
                      <a:pt x="385" y="2260"/>
                    </a:cubicBezTo>
                    <a:cubicBezTo>
                      <a:pt x="414" y="2275"/>
                      <a:pt x="427" y="2310"/>
                      <a:pt x="412" y="2341"/>
                    </a:cubicBezTo>
                    <a:cubicBezTo>
                      <a:pt x="402" y="2362"/>
                      <a:pt x="380" y="2374"/>
                      <a:pt x="358" y="2374"/>
                    </a:cubicBezTo>
                    <a:cubicBezTo>
                      <a:pt x="349" y="2374"/>
                      <a:pt x="340" y="2372"/>
                      <a:pt x="331" y="2368"/>
                    </a:cubicBezTo>
                    <a:close/>
                    <a:moveTo>
                      <a:pt x="274" y="2585"/>
                    </a:moveTo>
                    <a:lnTo>
                      <a:pt x="274" y="2585"/>
                    </a:lnTo>
                    <a:cubicBezTo>
                      <a:pt x="257" y="2557"/>
                      <a:pt x="267" y="2520"/>
                      <a:pt x="296" y="2503"/>
                    </a:cubicBezTo>
                    <a:cubicBezTo>
                      <a:pt x="325" y="2486"/>
                      <a:pt x="362" y="2496"/>
                      <a:pt x="378" y="2525"/>
                    </a:cubicBezTo>
                    <a:cubicBezTo>
                      <a:pt x="395" y="2553"/>
                      <a:pt x="385" y="2590"/>
                      <a:pt x="357" y="2607"/>
                    </a:cubicBezTo>
                    <a:cubicBezTo>
                      <a:pt x="347" y="2613"/>
                      <a:pt x="336" y="2615"/>
                      <a:pt x="326" y="2615"/>
                    </a:cubicBezTo>
                    <a:cubicBezTo>
                      <a:pt x="305" y="2615"/>
                      <a:pt x="285" y="2605"/>
                      <a:pt x="274" y="2585"/>
                    </a:cubicBezTo>
                    <a:close/>
                    <a:moveTo>
                      <a:pt x="6283" y="2473"/>
                    </a:moveTo>
                    <a:cubicBezTo>
                      <a:pt x="6254" y="2457"/>
                      <a:pt x="6244" y="2420"/>
                      <a:pt x="6260" y="2391"/>
                    </a:cubicBezTo>
                    <a:cubicBezTo>
                      <a:pt x="6276" y="2362"/>
                      <a:pt x="6313" y="2351"/>
                      <a:pt x="6342" y="2368"/>
                    </a:cubicBezTo>
                    <a:cubicBezTo>
                      <a:pt x="6371" y="2384"/>
                      <a:pt x="6382" y="2421"/>
                      <a:pt x="6365" y="2450"/>
                    </a:cubicBezTo>
                    <a:lnTo>
                      <a:pt x="6365" y="2450"/>
                    </a:lnTo>
                    <a:cubicBezTo>
                      <a:pt x="6354" y="2470"/>
                      <a:pt x="6334" y="2481"/>
                      <a:pt x="6312" y="2481"/>
                    </a:cubicBezTo>
                    <a:cubicBezTo>
                      <a:pt x="6303" y="2481"/>
                      <a:pt x="6292" y="2478"/>
                      <a:pt x="6283" y="2473"/>
                    </a:cubicBezTo>
                    <a:close/>
                    <a:moveTo>
                      <a:pt x="6211" y="2690"/>
                    </a:moveTo>
                    <a:cubicBezTo>
                      <a:pt x="6182" y="2674"/>
                      <a:pt x="6171" y="2637"/>
                      <a:pt x="6187" y="2608"/>
                    </a:cubicBezTo>
                    <a:cubicBezTo>
                      <a:pt x="6204" y="2579"/>
                      <a:pt x="6240" y="2569"/>
                      <a:pt x="6270" y="2585"/>
                    </a:cubicBezTo>
                    <a:cubicBezTo>
                      <a:pt x="6299" y="2601"/>
                      <a:pt x="6309" y="2638"/>
                      <a:pt x="6293" y="2667"/>
                    </a:cubicBezTo>
                    <a:lnTo>
                      <a:pt x="6293" y="2667"/>
                    </a:lnTo>
                    <a:cubicBezTo>
                      <a:pt x="6282" y="2687"/>
                      <a:pt x="6261" y="2698"/>
                      <a:pt x="6240" y="2698"/>
                    </a:cubicBezTo>
                    <a:cubicBezTo>
                      <a:pt x="6230" y="2698"/>
                      <a:pt x="6220" y="2696"/>
                      <a:pt x="6211" y="2690"/>
                    </a:cubicBezTo>
                    <a:close/>
                    <a:moveTo>
                      <a:pt x="5993" y="2784"/>
                    </a:moveTo>
                    <a:cubicBezTo>
                      <a:pt x="5964" y="2767"/>
                      <a:pt x="5954" y="2731"/>
                      <a:pt x="5970" y="2702"/>
                    </a:cubicBezTo>
                    <a:cubicBezTo>
                      <a:pt x="5986" y="2673"/>
                      <a:pt x="6023" y="2662"/>
                      <a:pt x="6052" y="2678"/>
                    </a:cubicBezTo>
                    <a:cubicBezTo>
                      <a:pt x="6081" y="2695"/>
                      <a:pt x="6092" y="2732"/>
                      <a:pt x="6075" y="2761"/>
                    </a:cubicBezTo>
                    <a:lnTo>
                      <a:pt x="6075" y="2761"/>
                    </a:lnTo>
                    <a:cubicBezTo>
                      <a:pt x="6064" y="2781"/>
                      <a:pt x="6044" y="2792"/>
                      <a:pt x="6023" y="2792"/>
                    </a:cubicBezTo>
                    <a:cubicBezTo>
                      <a:pt x="6013" y="2792"/>
                      <a:pt x="6003" y="2789"/>
                      <a:pt x="5993" y="2784"/>
                    </a:cubicBezTo>
                    <a:close/>
                    <a:moveTo>
                      <a:pt x="407" y="2818"/>
                    </a:moveTo>
                    <a:lnTo>
                      <a:pt x="407" y="2818"/>
                    </a:lnTo>
                    <a:cubicBezTo>
                      <a:pt x="389" y="2789"/>
                      <a:pt x="397" y="2752"/>
                      <a:pt x="425" y="2734"/>
                    </a:cubicBezTo>
                    <a:cubicBezTo>
                      <a:pt x="454" y="2717"/>
                      <a:pt x="491" y="2725"/>
                      <a:pt x="509" y="2753"/>
                    </a:cubicBezTo>
                    <a:lnTo>
                      <a:pt x="509" y="2753"/>
                    </a:lnTo>
                    <a:cubicBezTo>
                      <a:pt x="527" y="2781"/>
                      <a:pt x="518" y="2818"/>
                      <a:pt x="490" y="2836"/>
                    </a:cubicBezTo>
                    <a:cubicBezTo>
                      <a:pt x="480" y="2843"/>
                      <a:pt x="469" y="2846"/>
                      <a:pt x="458" y="2846"/>
                    </a:cubicBezTo>
                    <a:cubicBezTo>
                      <a:pt x="438" y="2846"/>
                      <a:pt x="418" y="2836"/>
                      <a:pt x="407" y="2818"/>
                    </a:cubicBezTo>
                    <a:close/>
                    <a:moveTo>
                      <a:pt x="5801" y="2944"/>
                    </a:moveTo>
                    <a:cubicBezTo>
                      <a:pt x="5792" y="2912"/>
                      <a:pt x="5811" y="2879"/>
                      <a:pt x="5843" y="2870"/>
                    </a:cubicBezTo>
                    <a:lnTo>
                      <a:pt x="5843" y="2870"/>
                    </a:lnTo>
                    <a:cubicBezTo>
                      <a:pt x="5875" y="2861"/>
                      <a:pt x="5909" y="2880"/>
                      <a:pt x="5917" y="2912"/>
                    </a:cubicBezTo>
                    <a:cubicBezTo>
                      <a:pt x="5926" y="2944"/>
                      <a:pt x="5907" y="2977"/>
                      <a:pt x="5875" y="2986"/>
                    </a:cubicBezTo>
                    <a:cubicBezTo>
                      <a:pt x="5870" y="2988"/>
                      <a:pt x="5864" y="2989"/>
                      <a:pt x="5859" y="2989"/>
                    </a:cubicBezTo>
                    <a:cubicBezTo>
                      <a:pt x="5833" y="2989"/>
                      <a:pt x="5808" y="2971"/>
                      <a:pt x="5801" y="2944"/>
                    </a:cubicBezTo>
                    <a:close/>
                    <a:moveTo>
                      <a:pt x="618" y="3019"/>
                    </a:moveTo>
                    <a:lnTo>
                      <a:pt x="618" y="3019"/>
                    </a:lnTo>
                    <a:cubicBezTo>
                      <a:pt x="589" y="3003"/>
                      <a:pt x="578" y="2966"/>
                      <a:pt x="594" y="2937"/>
                    </a:cubicBezTo>
                    <a:cubicBezTo>
                      <a:pt x="610" y="2908"/>
                      <a:pt x="647" y="2897"/>
                      <a:pt x="676" y="2913"/>
                    </a:cubicBezTo>
                    <a:cubicBezTo>
                      <a:pt x="706" y="2929"/>
                      <a:pt x="716" y="2966"/>
                      <a:pt x="700" y="2995"/>
                    </a:cubicBezTo>
                    <a:cubicBezTo>
                      <a:pt x="689" y="3015"/>
                      <a:pt x="669" y="3026"/>
                      <a:pt x="647" y="3026"/>
                    </a:cubicBezTo>
                    <a:cubicBezTo>
                      <a:pt x="637" y="3026"/>
                      <a:pt x="628" y="3024"/>
                      <a:pt x="618" y="3019"/>
                    </a:cubicBezTo>
                    <a:close/>
                    <a:moveTo>
                      <a:pt x="837" y="3108"/>
                    </a:moveTo>
                    <a:lnTo>
                      <a:pt x="837" y="3108"/>
                    </a:lnTo>
                    <a:cubicBezTo>
                      <a:pt x="818" y="3081"/>
                      <a:pt x="824" y="3043"/>
                      <a:pt x="852" y="3024"/>
                    </a:cubicBezTo>
                    <a:cubicBezTo>
                      <a:pt x="879" y="3005"/>
                      <a:pt x="917" y="3012"/>
                      <a:pt x="936" y="3039"/>
                    </a:cubicBezTo>
                    <a:lnTo>
                      <a:pt x="936" y="3039"/>
                    </a:lnTo>
                    <a:cubicBezTo>
                      <a:pt x="955" y="3066"/>
                      <a:pt x="948" y="3104"/>
                      <a:pt x="921" y="3123"/>
                    </a:cubicBezTo>
                    <a:cubicBezTo>
                      <a:pt x="910" y="3131"/>
                      <a:pt x="898" y="3134"/>
                      <a:pt x="886" y="3134"/>
                    </a:cubicBezTo>
                    <a:cubicBezTo>
                      <a:pt x="867" y="3134"/>
                      <a:pt x="849" y="3125"/>
                      <a:pt x="837" y="3108"/>
                    </a:cubicBezTo>
                    <a:close/>
                    <a:moveTo>
                      <a:pt x="5657" y="3096"/>
                    </a:moveTo>
                    <a:lnTo>
                      <a:pt x="5657" y="3096"/>
                    </a:lnTo>
                    <a:cubicBezTo>
                      <a:pt x="5653" y="3063"/>
                      <a:pt x="5677" y="3033"/>
                      <a:pt x="5710" y="3029"/>
                    </a:cubicBezTo>
                    <a:cubicBezTo>
                      <a:pt x="5743" y="3025"/>
                      <a:pt x="5773" y="3049"/>
                      <a:pt x="5777" y="3082"/>
                    </a:cubicBezTo>
                    <a:lnTo>
                      <a:pt x="5777" y="3082"/>
                    </a:lnTo>
                    <a:cubicBezTo>
                      <a:pt x="5780" y="3116"/>
                      <a:pt x="5757" y="3145"/>
                      <a:pt x="5723" y="3149"/>
                    </a:cubicBezTo>
                    <a:cubicBezTo>
                      <a:pt x="5721" y="3149"/>
                      <a:pt x="5719" y="3150"/>
                      <a:pt x="5717" y="3150"/>
                    </a:cubicBezTo>
                    <a:cubicBezTo>
                      <a:pt x="5686" y="3150"/>
                      <a:pt x="5660" y="3127"/>
                      <a:pt x="5657" y="3096"/>
                    </a:cubicBezTo>
                    <a:close/>
                    <a:moveTo>
                      <a:pt x="5601" y="3355"/>
                    </a:moveTo>
                    <a:cubicBezTo>
                      <a:pt x="5583" y="3326"/>
                      <a:pt x="5592" y="3289"/>
                      <a:pt x="5620" y="3272"/>
                    </a:cubicBezTo>
                    <a:cubicBezTo>
                      <a:pt x="5648" y="3254"/>
                      <a:pt x="5686" y="3263"/>
                      <a:pt x="5703" y="3291"/>
                    </a:cubicBezTo>
                    <a:cubicBezTo>
                      <a:pt x="5721" y="3319"/>
                      <a:pt x="5712" y="3357"/>
                      <a:pt x="5684" y="3374"/>
                    </a:cubicBezTo>
                    <a:cubicBezTo>
                      <a:pt x="5674" y="3380"/>
                      <a:pt x="5663" y="3383"/>
                      <a:pt x="5652" y="3383"/>
                    </a:cubicBezTo>
                    <a:cubicBezTo>
                      <a:pt x="5632" y="3383"/>
                      <a:pt x="5612" y="3373"/>
                      <a:pt x="5601" y="3355"/>
                    </a:cubicBezTo>
                    <a:close/>
                    <a:moveTo>
                      <a:pt x="1183" y="3527"/>
                    </a:moveTo>
                    <a:cubicBezTo>
                      <a:pt x="1158" y="3504"/>
                      <a:pt x="1157" y="3466"/>
                      <a:pt x="1180" y="3441"/>
                    </a:cubicBezTo>
                    <a:cubicBezTo>
                      <a:pt x="1203" y="3417"/>
                      <a:pt x="1242" y="3416"/>
                      <a:pt x="1266" y="3439"/>
                    </a:cubicBezTo>
                    <a:cubicBezTo>
                      <a:pt x="1290" y="3462"/>
                      <a:pt x="1291" y="3500"/>
                      <a:pt x="1268" y="3525"/>
                    </a:cubicBezTo>
                    <a:cubicBezTo>
                      <a:pt x="1256" y="3537"/>
                      <a:pt x="1240" y="3543"/>
                      <a:pt x="1224" y="3543"/>
                    </a:cubicBezTo>
                    <a:cubicBezTo>
                      <a:pt x="1209" y="3543"/>
                      <a:pt x="1194" y="3538"/>
                      <a:pt x="1183" y="3527"/>
                    </a:cubicBezTo>
                    <a:close/>
                    <a:moveTo>
                      <a:pt x="5422" y="3540"/>
                    </a:moveTo>
                    <a:cubicBezTo>
                      <a:pt x="5395" y="3521"/>
                      <a:pt x="5389" y="3483"/>
                      <a:pt x="5408" y="3456"/>
                    </a:cubicBezTo>
                    <a:cubicBezTo>
                      <a:pt x="5427" y="3429"/>
                      <a:pt x="5465" y="3422"/>
                      <a:pt x="5492" y="3441"/>
                    </a:cubicBezTo>
                    <a:cubicBezTo>
                      <a:pt x="5519" y="3461"/>
                      <a:pt x="5526" y="3499"/>
                      <a:pt x="5506" y="3526"/>
                    </a:cubicBezTo>
                    <a:cubicBezTo>
                      <a:pt x="5495" y="3542"/>
                      <a:pt x="5476" y="3551"/>
                      <a:pt x="5457" y="3551"/>
                    </a:cubicBezTo>
                    <a:cubicBezTo>
                      <a:pt x="5445" y="3551"/>
                      <a:pt x="5433" y="3547"/>
                      <a:pt x="5422" y="3540"/>
                    </a:cubicBezTo>
                    <a:close/>
                    <a:moveTo>
                      <a:pt x="3117" y="3651"/>
                    </a:moveTo>
                    <a:cubicBezTo>
                      <a:pt x="3084" y="3645"/>
                      <a:pt x="3062" y="3613"/>
                      <a:pt x="3068" y="3581"/>
                    </a:cubicBezTo>
                    <a:cubicBezTo>
                      <a:pt x="3074" y="3548"/>
                      <a:pt x="3105" y="3526"/>
                      <a:pt x="3138" y="3532"/>
                    </a:cubicBezTo>
                    <a:cubicBezTo>
                      <a:pt x="3171" y="3538"/>
                      <a:pt x="3193" y="3569"/>
                      <a:pt x="3187" y="3602"/>
                    </a:cubicBezTo>
                    <a:cubicBezTo>
                      <a:pt x="3182" y="3631"/>
                      <a:pt x="3156" y="3652"/>
                      <a:pt x="3127" y="3652"/>
                    </a:cubicBezTo>
                    <a:cubicBezTo>
                      <a:pt x="3124" y="3652"/>
                      <a:pt x="3120" y="3652"/>
                      <a:pt x="3117" y="3651"/>
                    </a:cubicBezTo>
                    <a:close/>
                    <a:moveTo>
                      <a:pt x="2622" y="3617"/>
                    </a:moveTo>
                    <a:lnTo>
                      <a:pt x="2622" y="3617"/>
                    </a:lnTo>
                    <a:cubicBezTo>
                      <a:pt x="2619" y="3584"/>
                      <a:pt x="2644" y="3555"/>
                      <a:pt x="2677" y="3552"/>
                    </a:cubicBezTo>
                    <a:cubicBezTo>
                      <a:pt x="2710" y="3550"/>
                      <a:pt x="2740" y="3574"/>
                      <a:pt x="2742" y="3608"/>
                    </a:cubicBezTo>
                    <a:cubicBezTo>
                      <a:pt x="2745" y="3641"/>
                      <a:pt x="2720" y="3670"/>
                      <a:pt x="2687" y="3673"/>
                    </a:cubicBezTo>
                    <a:cubicBezTo>
                      <a:pt x="2685" y="3673"/>
                      <a:pt x="2684" y="3673"/>
                      <a:pt x="2682" y="3673"/>
                    </a:cubicBezTo>
                    <a:cubicBezTo>
                      <a:pt x="2651" y="3673"/>
                      <a:pt x="2624" y="3649"/>
                      <a:pt x="2622" y="3617"/>
                    </a:cubicBezTo>
                    <a:close/>
                    <a:moveTo>
                      <a:pt x="3355" y="3694"/>
                    </a:moveTo>
                    <a:cubicBezTo>
                      <a:pt x="3325" y="3678"/>
                      <a:pt x="3315" y="3641"/>
                      <a:pt x="3331" y="3612"/>
                    </a:cubicBezTo>
                    <a:cubicBezTo>
                      <a:pt x="3347" y="3583"/>
                      <a:pt x="3384" y="3572"/>
                      <a:pt x="3413" y="3588"/>
                    </a:cubicBezTo>
                    <a:cubicBezTo>
                      <a:pt x="3442" y="3604"/>
                      <a:pt x="3453" y="3641"/>
                      <a:pt x="3437" y="3670"/>
                    </a:cubicBezTo>
                    <a:cubicBezTo>
                      <a:pt x="3426" y="3690"/>
                      <a:pt x="3405" y="3702"/>
                      <a:pt x="3384" y="3702"/>
                    </a:cubicBezTo>
                    <a:cubicBezTo>
                      <a:pt x="3374" y="3702"/>
                      <a:pt x="3364" y="3699"/>
                      <a:pt x="3355" y="3694"/>
                    </a:cubicBezTo>
                    <a:close/>
                    <a:moveTo>
                      <a:pt x="1405" y="3696"/>
                    </a:moveTo>
                    <a:lnTo>
                      <a:pt x="1405" y="3696"/>
                    </a:lnTo>
                    <a:cubicBezTo>
                      <a:pt x="1376" y="3680"/>
                      <a:pt x="1366" y="3643"/>
                      <a:pt x="1383" y="3614"/>
                    </a:cubicBezTo>
                    <a:cubicBezTo>
                      <a:pt x="1399" y="3585"/>
                      <a:pt x="1436" y="3575"/>
                      <a:pt x="1465" y="3591"/>
                    </a:cubicBezTo>
                    <a:cubicBezTo>
                      <a:pt x="1494" y="3608"/>
                      <a:pt x="1504" y="3645"/>
                      <a:pt x="1488" y="3674"/>
                    </a:cubicBezTo>
                    <a:cubicBezTo>
                      <a:pt x="1476" y="3693"/>
                      <a:pt x="1456" y="3704"/>
                      <a:pt x="1435" y="3704"/>
                    </a:cubicBezTo>
                    <a:cubicBezTo>
                      <a:pt x="1425" y="3704"/>
                      <a:pt x="1415" y="3702"/>
                      <a:pt x="1405" y="3696"/>
                    </a:cubicBezTo>
                    <a:close/>
                    <a:moveTo>
                      <a:pt x="5207" y="3688"/>
                    </a:moveTo>
                    <a:cubicBezTo>
                      <a:pt x="5195" y="3657"/>
                      <a:pt x="5210" y="3622"/>
                      <a:pt x="5240" y="3610"/>
                    </a:cubicBezTo>
                    <a:cubicBezTo>
                      <a:pt x="5271" y="3597"/>
                      <a:pt x="5307" y="3612"/>
                      <a:pt x="5319" y="3643"/>
                    </a:cubicBezTo>
                    <a:cubicBezTo>
                      <a:pt x="5332" y="3674"/>
                      <a:pt x="5317" y="3709"/>
                      <a:pt x="5286" y="3722"/>
                    </a:cubicBezTo>
                    <a:cubicBezTo>
                      <a:pt x="5278" y="3725"/>
                      <a:pt x="5271" y="3726"/>
                      <a:pt x="5263" y="3726"/>
                    </a:cubicBezTo>
                    <a:cubicBezTo>
                      <a:pt x="5239" y="3726"/>
                      <a:pt x="5217" y="3712"/>
                      <a:pt x="5207" y="3688"/>
                    </a:cubicBezTo>
                    <a:close/>
                    <a:moveTo>
                      <a:pt x="4940" y="3695"/>
                    </a:moveTo>
                    <a:cubicBezTo>
                      <a:pt x="4940" y="3662"/>
                      <a:pt x="4967" y="3634"/>
                      <a:pt x="5000" y="3634"/>
                    </a:cubicBezTo>
                    <a:cubicBezTo>
                      <a:pt x="5034" y="3634"/>
                      <a:pt x="5061" y="3661"/>
                      <a:pt x="5061" y="3694"/>
                    </a:cubicBezTo>
                    <a:cubicBezTo>
                      <a:pt x="5062" y="3727"/>
                      <a:pt x="5035" y="3754"/>
                      <a:pt x="5002" y="3755"/>
                    </a:cubicBezTo>
                    <a:lnTo>
                      <a:pt x="5001" y="3755"/>
                    </a:lnTo>
                    <a:cubicBezTo>
                      <a:pt x="4968" y="3755"/>
                      <a:pt x="4941" y="3728"/>
                      <a:pt x="4940" y="3695"/>
                    </a:cubicBezTo>
                    <a:close/>
                    <a:moveTo>
                      <a:pt x="4730" y="3824"/>
                    </a:moveTo>
                    <a:cubicBezTo>
                      <a:pt x="4705" y="3802"/>
                      <a:pt x="4702" y="3764"/>
                      <a:pt x="4724" y="3738"/>
                    </a:cubicBezTo>
                    <a:cubicBezTo>
                      <a:pt x="4745" y="3713"/>
                      <a:pt x="4783" y="3710"/>
                      <a:pt x="4809" y="3732"/>
                    </a:cubicBezTo>
                    <a:cubicBezTo>
                      <a:pt x="4834" y="3754"/>
                      <a:pt x="4837" y="3792"/>
                      <a:pt x="4815" y="3817"/>
                    </a:cubicBezTo>
                    <a:lnTo>
                      <a:pt x="4815" y="3817"/>
                    </a:lnTo>
                    <a:cubicBezTo>
                      <a:pt x="4803" y="3831"/>
                      <a:pt x="4786" y="3838"/>
                      <a:pt x="4769" y="3838"/>
                    </a:cubicBezTo>
                    <a:cubicBezTo>
                      <a:pt x="4755" y="3838"/>
                      <a:pt x="4741" y="3833"/>
                      <a:pt x="4730" y="3824"/>
                    </a:cubicBezTo>
                    <a:close/>
                    <a:moveTo>
                      <a:pt x="4023" y="3841"/>
                    </a:moveTo>
                    <a:cubicBezTo>
                      <a:pt x="4010" y="3810"/>
                      <a:pt x="4025" y="3775"/>
                      <a:pt x="4056" y="3762"/>
                    </a:cubicBezTo>
                    <a:cubicBezTo>
                      <a:pt x="4086" y="3749"/>
                      <a:pt x="4122" y="3764"/>
                      <a:pt x="4134" y="3795"/>
                    </a:cubicBezTo>
                    <a:cubicBezTo>
                      <a:pt x="4147" y="3826"/>
                      <a:pt x="4133" y="3861"/>
                      <a:pt x="4102" y="3874"/>
                    </a:cubicBezTo>
                    <a:cubicBezTo>
                      <a:pt x="4094" y="3877"/>
                      <a:pt x="4086" y="3878"/>
                      <a:pt x="4079" y="3878"/>
                    </a:cubicBezTo>
                    <a:cubicBezTo>
                      <a:pt x="4055" y="3878"/>
                      <a:pt x="4032" y="3864"/>
                      <a:pt x="4023" y="3841"/>
                    </a:cubicBezTo>
                    <a:close/>
                    <a:moveTo>
                      <a:pt x="2609" y="3898"/>
                    </a:moveTo>
                    <a:cubicBezTo>
                      <a:pt x="2588" y="3871"/>
                      <a:pt x="2593" y="3833"/>
                      <a:pt x="2619" y="3813"/>
                    </a:cubicBezTo>
                    <a:cubicBezTo>
                      <a:pt x="2646" y="3792"/>
                      <a:pt x="2684" y="3797"/>
                      <a:pt x="2704" y="3823"/>
                    </a:cubicBezTo>
                    <a:cubicBezTo>
                      <a:pt x="2725" y="3850"/>
                      <a:pt x="2720" y="3888"/>
                      <a:pt x="2694" y="3908"/>
                    </a:cubicBezTo>
                    <a:cubicBezTo>
                      <a:pt x="2683" y="3916"/>
                      <a:pt x="2670" y="3921"/>
                      <a:pt x="2656" y="3921"/>
                    </a:cubicBezTo>
                    <a:cubicBezTo>
                      <a:pt x="2639" y="3921"/>
                      <a:pt x="2621" y="3913"/>
                      <a:pt x="2609" y="3898"/>
                    </a:cubicBezTo>
                    <a:close/>
                    <a:moveTo>
                      <a:pt x="4298" y="3935"/>
                    </a:moveTo>
                    <a:cubicBezTo>
                      <a:pt x="4267" y="3923"/>
                      <a:pt x="4252" y="3888"/>
                      <a:pt x="4264" y="3857"/>
                    </a:cubicBezTo>
                    <a:cubicBezTo>
                      <a:pt x="4276" y="3826"/>
                      <a:pt x="4311" y="3810"/>
                      <a:pt x="4342" y="3822"/>
                    </a:cubicBezTo>
                    <a:cubicBezTo>
                      <a:pt x="4373" y="3834"/>
                      <a:pt x="4389" y="3869"/>
                      <a:pt x="4376" y="3900"/>
                    </a:cubicBezTo>
                    <a:cubicBezTo>
                      <a:pt x="4367" y="3924"/>
                      <a:pt x="4344" y="3939"/>
                      <a:pt x="4320" y="3939"/>
                    </a:cubicBezTo>
                    <a:cubicBezTo>
                      <a:pt x="4313" y="3939"/>
                      <a:pt x="4306" y="3938"/>
                      <a:pt x="4298" y="3935"/>
                    </a:cubicBezTo>
                    <a:close/>
                    <a:moveTo>
                      <a:pt x="3763" y="3897"/>
                    </a:moveTo>
                    <a:cubicBezTo>
                      <a:pt x="3760" y="3863"/>
                      <a:pt x="3783" y="3833"/>
                      <a:pt x="3817" y="3830"/>
                    </a:cubicBezTo>
                    <a:cubicBezTo>
                      <a:pt x="3850" y="3826"/>
                      <a:pt x="3880" y="3850"/>
                      <a:pt x="3883" y="3883"/>
                    </a:cubicBezTo>
                    <a:cubicBezTo>
                      <a:pt x="3887" y="3916"/>
                      <a:pt x="3863" y="3946"/>
                      <a:pt x="3830" y="3950"/>
                    </a:cubicBezTo>
                    <a:cubicBezTo>
                      <a:pt x="3828" y="3950"/>
                      <a:pt x="3826" y="3950"/>
                      <a:pt x="3823" y="3950"/>
                    </a:cubicBezTo>
                    <a:cubicBezTo>
                      <a:pt x="3793" y="3950"/>
                      <a:pt x="3767" y="3927"/>
                      <a:pt x="3763" y="3897"/>
                    </a:cubicBezTo>
                    <a:close/>
                    <a:moveTo>
                      <a:pt x="4570" y="4009"/>
                    </a:moveTo>
                    <a:cubicBezTo>
                      <a:pt x="4537" y="4005"/>
                      <a:pt x="4513" y="3976"/>
                      <a:pt x="4516" y="3943"/>
                    </a:cubicBezTo>
                    <a:cubicBezTo>
                      <a:pt x="4519" y="3909"/>
                      <a:pt x="4549" y="3885"/>
                      <a:pt x="4582" y="3888"/>
                    </a:cubicBezTo>
                    <a:lnTo>
                      <a:pt x="4582" y="3888"/>
                    </a:lnTo>
                    <a:cubicBezTo>
                      <a:pt x="4615" y="3892"/>
                      <a:pt x="4639" y="3921"/>
                      <a:pt x="4636" y="3954"/>
                    </a:cubicBezTo>
                    <a:cubicBezTo>
                      <a:pt x="4633" y="3986"/>
                      <a:pt x="4607" y="4009"/>
                      <a:pt x="4576" y="4009"/>
                    </a:cubicBezTo>
                    <a:cubicBezTo>
                      <a:pt x="4574" y="4009"/>
                      <a:pt x="4572" y="4009"/>
                      <a:pt x="4570" y="4009"/>
                    </a:cubicBezTo>
                    <a:close/>
                    <a:moveTo>
                      <a:pt x="1753" y="4077"/>
                    </a:moveTo>
                    <a:cubicBezTo>
                      <a:pt x="1727" y="4056"/>
                      <a:pt x="1722" y="4018"/>
                      <a:pt x="1743" y="3992"/>
                    </a:cubicBezTo>
                    <a:cubicBezTo>
                      <a:pt x="1764" y="3966"/>
                      <a:pt x="1802" y="3962"/>
                      <a:pt x="1828" y="3982"/>
                    </a:cubicBezTo>
                    <a:cubicBezTo>
                      <a:pt x="1854" y="4003"/>
                      <a:pt x="1858" y="4041"/>
                      <a:pt x="1837" y="4067"/>
                    </a:cubicBezTo>
                    <a:cubicBezTo>
                      <a:pt x="1826" y="4082"/>
                      <a:pt x="1808" y="4090"/>
                      <a:pt x="1790" y="4090"/>
                    </a:cubicBezTo>
                    <a:cubicBezTo>
                      <a:pt x="1777" y="4090"/>
                      <a:pt x="1764" y="4086"/>
                      <a:pt x="1753" y="4077"/>
                    </a:cubicBezTo>
                    <a:close/>
                    <a:moveTo>
                      <a:pt x="2440" y="4090"/>
                    </a:moveTo>
                    <a:cubicBezTo>
                      <a:pt x="2410" y="4073"/>
                      <a:pt x="2400" y="4036"/>
                      <a:pt x="2417" y="4007"/>
                    </a:cubicBezTo>
                    <a:cubicBezTo>
                      <a:pt x="2433" y="3978"/>
                      <a:pt x="2470" y="3968"/>
                      <a:pt x="2499" y="3985"/>
                    </a:cubicBezTo>
                    <a:cubicBezTo>
                      <a:pt x="2528" y="4001"/>
                      <a:pt x="2538" y="4038"/>
                      <a:pt x="2522" y="4067"/>
                    </a:cubicBezTo>
                    <a:cubicBezTo>
                      <a:pt x="2511" y="4087"/>
                      <a:pt x="2490" y="4098"/>
                      <a:pt x="2469" y="4098"/>
                    </a:cubicBezTo>
                    <a:cubicBezTo>
                      <a:pt x="2459" y="4098"/>
                      <a:pt x="2449" y="4095"/>
                      <a:pt x="2440" y="4090"/>
                    </a:cubicBezTo>
                    <a:close/>
                    <a:moveTo>
                      <a:pt x="2247" y="4189"/>
                    </a:moveTo>
                    <a:cubicBezTo>
                      <a:pt x="2215" y="4180"/>
                      <a:pt x="2197" y="4146"/>
                      <a:pt x="2206" y="4115"/>
                    </a:cubicBezTo>
                    <a:cubicBezTo>
                      <a:pt x="2216" y="4082"/>
                      <a:pt x="2249" y="4064"/>
                      <a:pt x="2281" y="4074"/>
                    </a:cubicBezTo>
                    <a:cubicBezTo>
                      <a:pt x="2313" y="4083"/>
                      <a:pt x="2332" y="4117"/>
                      <a:pt x="2322" y="4148"/>
                    </a:cubicBezTo>
                    <a:cubicBezTo>
                      <a:pt x="2314" y="4175"/>
                      <a:pt x="2290" y="4192"/>
                      <a:pt x="2264" y="4192"/>
                    </a:cubicBezTo>
                    <a:cubicBezTo>
                      <a:pt x="2259" y="4192"/>
                      <a:pt x="2253" y="4191"/>
                      <a:pt x="2247" y="4189"/>
                    </a:cubicBezTo>
                    <a:close/>
                    <a:moveTo>
                      <a:pt x="1956" y="4172"/>
                    </a:moveTo>
                    <a:cubicBezTo>
                      <a:pt x="1951" y="4139"/>
                      <a:pt x="1975" y="4109"/>
                      <a:pt x="2008" y="4104"/>
                    </a:cubicBezTo>
                    <a:cubicBezTo>
                      <a:pt x="2041" y="4100"/>
                      <a:pt x="2071" y="4123"/>
                      <a:pt x="2076" y="4156"/>
                    </a:cubicBezTo>
                    <a:cubicBezTo>
                      <a:pt x="2080" y="4189"/>
                      <a:pt x="2057" y="4220"/>
                      <a:pt x="2024" y="4224"/>
                    </a:cubicBezTo>
                    <a:cubicBezTo>
                      <a:pt x="2021" y="4224"/>
                      <a:pt x="2019" y="4225"/>
                      <a:pt x="2016" y="4225"/>
                    </a:cubicBezTo>
                    <a:cubicBezTo>
                      <a:pt x="1986" y="4225"/>
                      <a:pt x="1960" y="4202"/>
                      <a:pt x="1956" y="4172"/>
                    </a:cubicBezTo>
                    <a:close/>
                    <a:moveTo>
                      <a:pt x="932" y="4266"/>
                    </a:moveTo>
                    <a:cubicBezTo>
                      <a:pt x="836" y="4266"/>
                      <a:pt x="740" y="4221"/>
                      <a:pt x="679" y="4137"/>
                    </a:cubicBezTo>
                    <a:cubicBezTo>
                      <a:pt x="577" y="3997"/>
                      <a:pt x="608" y="3801"/>
                      <a:pt x="748" y="3699"/>
                    </a:cubicBezTo>
                    <a:lnTo>
                      <a:pt x="2293" y="2577"/>
                    </a:lnTo>
                    <a:lnTo>
                      <a:pt x="748" y="1454"/>
                    </a:lnTo>
                    <a:cubicBezTo>
                      <a:pt x="608" y="1353"/>
                      <a:pt x="577" y="1157"/>
                      <a:pt x="679" y="1017"/>
                    </a:cubicBezTo>
                    <a:cubicBezTo>
                      <a:pt x="780" y="878"/>
                      <a:pt x="976" y="847"/>
                      <a:pt x="1116" y="948"/>
                    </a:cubicBezTo>
                    <a:lnTo>
                      <a:pt x="3010" y="2324"/>
                    </a:lnTo>
                    <a:cubicBezTo>
                      <a:pt x="3090" y="2383"/>
                      <a:pt x="3139" y="2477"/>
                      <a:pt x="3139" y="2577"/>
                    </a:cubicBezTo>
                    <a:cubicBezTo>
                      <a:pt x="3139" y="2677"/>
                      <a:pt x="3090" y="2771"/>
                      <a:pt x="3010" y="2830"/>
                    </a:cubicBezTo>
                    <a:lnTo>
                      <a:pt x="1116" y="4206"/>
                    </a:lnTo>
                    <a:cubicBezTo>
                      <a:pt x="1060" y="4246"/>
                      <a:pt x="996" y="4266"/>
                      <a:pt x="932" y="4266"/>
                    </a:cubicBezTo>
                    <a:close/>
                    <a:moveTo>
                      <a:pt x="3549" y="5116"/>
                    </a:moveTo>
                    <a:cubicBezTo>
                      <a:pt x="3417" y="5116"/>
                      <a:pt x="3294" y="5032"/>
                      <a:pt x="3251" y="4900"/>
                    </a:cubicBezTo>
                    <a:lnTo>
                      <a:pt x="2816" y="3561"/>
                    </a:lnTo>
                    <a:cubicBezTo>
                      <a:pt x="2763" y="3397"/>
                      <a:pt x="2853" y="3220"/>
                      <a:pt x="3017" y="3167"/>
                    </a:cubicBezTo>
                    <a:cubicBezTo>
                      <a:pt x="3182" y="3113"/>
                      <a:pt x="3358" y="3203"/>
                      <a:pt x="3412" y="3368"/>
                    </a:cubicBezTo>
                    <a:lnTo>
                      <a:pt x="3847" y="4706"/>
                    </a:lnTo>
                    <a:cubicBezTo>
                      <a:pt x="3900" y="4871"/>
                      <a:pt x="3810" y="5047"/>
                      <a:pt x="3646" y="5100"/>
                    </a:cubicBezTo>
                    <a:cubicBezTo>
                      <a:pt x="3613" y="5111"/>
                      <a:pt x="3581" y="5116"/>
                      <a:pt x="3549" y="5116"/>
                    </a:cubicBezTo>
                    <a:close/>
                    <a:moveTo>
                      <a:pt x="5166" y="2890"/>
                    </a:moveTo>
                    <a:lnTo>
                      <a:pt x="3759" y="2890"/>
                    </a:lnTo>
                    <a:cubicBezTo>
                      <a:pt x="3586" y="2890"/>
                      <a:pt x="3446" y="2750"/>
                      <a:pt x="3446" y="2577"/>
                    </a:cubicBezTo>
                    <a:cubicBezTo>
                      <a:pt x="3446" y="2404"/>
                      <a:pt x="3586" y="2264"/>
                      <a:pt x="3759" y="2264"/>
                    </a:cubicBezTo>
                    <a:lnTo>
                      <a:pt x="5166" y="2264"/>
                    </a:lnTo>
                    <a:cubicBezTo>
                      <a:pt x="5339" y="2264"/>
                      <a:pt x="5479" y="2404"/>
                      <a:pt x="5479" y="2577"/>
                    </a:cubicBezTo>
                    <a:cubicBezTo>
                      <a:pt x="5479" y="2750"/>
                      <a:pt x="5339" y="2890"/>
                      <a:pt x="5166" y="2890"/>
                    </a:cubicBezTo>
                    <a:close/>
                    <a:moveTo>
                      <a:pt x="3114" y="2003"/>
                    </a:moveTo>
                    <a:cubicBezTo>
                      <a:pt x="3082" y="2003"/>
                      <a:pt x="3049" y="1998"/>
                      <a:pt x="3017" y="1987"/>
                    </a:cubicBezTo>
                    <a:cubicBezTo>
                      <a:pt x="2853" y="1934"/>
                      <a:pt x="2763" y="1757"/>
                      <a:pt x="2816" y="1593"/>
                    </a:cubicBezTo>
                    <a:lnTo>
                      <a:pt x="3251" y="254"/>
                    </a:lnTo>
                    <a:cubicBezTo>
                      <a:pt x="3305" y="90"/>
                      <a:pt x="3481" y="0"/>
                      <a:pt x="3646" y="53"/>
                    </a:cubicBezTo>
                    <a:cubicBezTo>
                      <a:pt x="3810" y="107"/>
                      <a:pt x="3900" y="283"/>
                      <a:pt x="3847" y="448"/>
                    </a:cubicBezTo>
                    <a:lnTo>
                      <a:pt x="3412" y="1786"/>
                    </a:lnTo>
                    <a:cubicBezTo>
                      <a:pt x="3369" y="1919"/>
                      <a:pt x="3246" y="2003"/>
                      <a:pt x="3114" y="2003"/>
                    </a:cubicBezTo>
                    <a:close/>
                    <a:moveTo>
                      <a:pt x="7181" y="1072"/>
                    </a:moveTo>
                    <a:lnTo>
                      <a:pt x="7181" y="1621"/>
                    </a:lnTo>
                    <a:lnTo>
                      <a:pt x="6926" y="1621"/>
                    </a:lnTo>
                    <a:lnTo>
                      <a:pt x="6926" y="642"/>
                    </a:lnTo>
                    <a:lnTo>
                      <a:pt x="7169" y="642"/>
                    </a:lnTo>
                    <a:lnTo>
                      <a:pt x="7572" y="1193"/>
                    </a:lnTo>
                    <a:lnTo>
                      <a:pt x="7572" y="642"/>
                    </a:lnTo>
                    <a:lnTo>
                      <a:pt x="7826" y="642"/>
                    </a:lnTo>
                    <a:lnTo>
                      <a:pt x="7826" y="1621"/>
                    </a:lnTo>
                    <a:lnTo>
                      <a:pt x="7584" y="1621"/>
                    </a:lnTo>
                    <a:lnTo>
                      <a:pt x="7181" y="1072"/>
                    </a:lnTo>
                    <a:close/>
                    <a:moveTo>
                      <a:pt x="8336" y="1433"/>
                    </a:moveTo>
                    <a:cubicBezTo>
                      <a:pt x="8336" y="1391"/>
                      <a:pt x="8306" y="1356"/>
                      <a:pt x="8256" y="1356"/>
                    </a:cubicBezTo>
                    <a:cubicBezTo>
                      <a:pt x="8204" y="1356"/>
                      <a:pt x="8172" y="1391"/>
                      <a:pt x="8172" y="1433"/>
                    </a:cubicBezTo>
                    <a:cubicBezTo>
                      <a:pt x="8172" y="1479"/>
                      <a:pt x="8204" y="1517"/>
                      <a:pt x="8256" y="1517"/>
                    </a:cubicBezTo>
                    <a:cubicBezTo>
                      <a:pt x="8304" y="1517"/>
                      <a:pt x="8336" y="1481"/>
                      <a:pt x="8336" y="1433"/>
                    </a:cubicBezTo>
                    <a:close/>
                    <a:moveTo>
                      <a:pt x="8353" y="871"/>
                    </a:moveTo>
                    <a:lnTo>
                      <a:pt x="8165" y="871"/>
                    </a:lnTo>
                    <a:lnTo>
                      <a:pt x="8264" y="678"/>
                    </a:lnTo>
                    <a:lnTo>
                      <a:pt x="8534" y="678"/>
                    </a:lnTo>
                    <a:lnTo>
                      <a:pt x="8353" y="871"/>
                    </a:lnTo>
                    <a:close/>
                    <a:moveTo>
                      <a:pt x="8353" y="1556"/>
                    </a:moveTo>
                    <a:cubicBezTo>
                      <a:pt x="8313" y="1604"/>
                      <a:pt x="8250" y="1643"/>
                      <a:pt x="8159" y="1643"/>
                    </a:cubicBezTo>
                    <a:cubicBezTo>
                      <a:pt x="8019" y="1643"/>
                      <a:pt x="7935" y="1555"/>
                      <a:pt x="7935" y="1437"/>
                    </a:cubicBezTo>
                    <a:cubicBezTo>
                      <a:pt x="7935" y="1324"/>
                      <a:pt x="8019" y="1232"/>
                      <a:pt x="8169" y="1232"/>
                    </a:cubicBezTo>
                    <a:cubicBezTo>
                      <a:pt x="8241" y="1232"/>
                      <a:pt x="8296" y="1251"/>
                      <a:pt x="8334" y="1278"/>
                    </a:cubicBezTo>
                    <a:lnTo>
                      <a:pt x="8334" y="1252"/>
                    </a:lnTo>
                    <a:cubicBezTo>
                      <a:pt x="8334" y="1159"/>
                      <a:pt x="8283" y="1132"/>
                      <a:pt x="8193" y="1132"/>
                    </a:cubicBezTo>
                    <a:cubicBezTo>
                      <a:pt x="8155" y="1132"/>
                      <a:pt x="8109" y="1139"/>
                      <a:pt x="8031" y="1155"/>
                    </a:cubicBezTo>
                    <a:lnTo>
                      <a:pt x="8029" y="968"/>
                    </a:lnTo>
                    <a:cubicBezTo>
                      <a:pt x="8110" y="953"/>
                      <a:pt x="8164" y="947"/>
                      <a:pt x="8246" y="947"/>
                    </a:cubicBezTo>
                    <a:cubicBezTo>
                      <a:pt x="8455" y="947"/>
                      <a:pt x="8567" y="1044"/>
                      <a:pt x="8567" y="1197"/>
                    </a:cubicBezTo>
                    <a:lnTo>
                      <a:pt x="8567" y="1621"/>
                    </a:lnTo>
                    <a:lnTo>
                      <a:pt x="8353" y="1621"/>
                    </a:lnTo>
                    <a:lnTo>
                      <a:pt x="8353" y="1556"/>
                    </a:lnTo>
                    <a:close/>
                    <a:moveTo>
                      <a:pt x="8924" y="1621"/>
                    </a:moveTo>
                    <a:lnTo>
                      <a:pt x="8690" y="1621"/>
                    </a:lnTo>
                    <a:lnTo>
                      <a:pt x="8690" y="964"/>
                    </a:lnTo>
                    <a:lnTo>
                      <a:pt x="8912" y="964"/>
                    </a:lnTo>
                    <a:lnTo>
                      <a:pt x="8912" y="1111"/>
                    </a:lnTo>
                    <a:cubicBezTo>
                      <a:pt x="8931" y="1063"/>
                      <a:pt x="9002" y="958"/>
                      <a:pt x="9102" y="958"/>
                    </a:cubicBezTo>
                    <a:lnTo>
                      <a:pt x="9126" y="958"/>
                    </a:lnTo>
                    <a:lnTo>
                      <a:pt x="9126" y="1214"/>
                    </a:lnTo>
                    <a:cubicBezTo>
                      <a:pt x="9115" y="1210"/>
                      <a:pt x="9098" y="1209"/>
                      <a:pt x="9084" y="1209"/>
                    </a:cubicBezTo>
                    <a:cubicBezTo>
                      <a:pt x="8985" y="1209"/>
                      <a:pt x="8924" y="1264"/>
                      <a:pt x="8924" y="1304"/>
                    </a:cubicBezTo>
                    <a:lnTo>
                      <a:pt x="8924" y="1621"/>
                    </a:lnTo>
                    <a:close/>
                    <a:moveTo>
                      <a:pt x="9423" y="1292"/>
                    </a:moveTo>
                    <a:cubicBezTo>
                      <a:pt x="9423" y="1383"/>
                      <a:pt x="9488" y="1450"/>
                      <a:pt x="9574" y="1450"/>
                    </a:cubicBezTo>
                    <a:cubicBezTo>
                      <a:pt x="9659" y="1450"/>
                      <a:pt x="9726" y="1383"/>
                      <a:pt x="9726" y="1292"/>
                    </a:cubicBezTo>
                    <a:cubicBezTo>
                      <a:pt x="9726" y="1205"/>
                      <a:pt x="9659" y="1135"/>
                      <a:pt x="9574" y="1135"/>
                    </a:cubicBezTo>
                    <a:cubicBezTo>
                      <a:pt x="9488" y="1135"/>
                      <a:pt x="9423" y="1205"/>
                      <a:pt x="9423" y="1292"/>
                    </a:cubicBezTo>
                    <a:close/>
                    <a:moveTo>
                      <a:pt x="9966" y="1292"/>
                    </a:moveTo>
                    <a:cubicBezTo>
                      <a:pt x="9966" y="1496"/>
                      <a:pt x="9798" y="1651"/>
                      <a:pt x="9574" y="1651"/>
                    </a:cubicBezTo>
                    <a:cubicBezTo>
                      <a:pt x="9350" y="1651"/>
                      <a:pt x="9181" y="1496"/>
                      <a:pt x="9181" y="1292"/>
                    </a:cubicBezTo>
                    <a:cubicBezTo>
                      <a:pt x="9181" y="1089"/>
                      <a:pt x="9350" y="934"/>
                      <a:pt x="9574" y="934"/>
                    </a:cubicBezTo>
                    <a:cubicBezTo>
                      <a:pt x="9798" y="934"/>
                      <a:pt x="9966" y="1089"/>
                      <a:pt x="9966" y="1292"/>
                    </a:cubicBezTo>
                    <a:close/>
                    <a:moveTo>
                      <a:pt x="10422" y="1144"/>
                    </a:moveTo>
                    <a:cubicBezTo>
                      <a:pt x="10339" y="1144"/>
                      <a:pt x="10275" y="1207"/>
                      <a:pt x="10275" y="1292"/>
                    </a:cubicBezTo>
                    <a:cubicBezTo>
                      <a:pt x="10275" y="1375"/>
                      <a:pt x="10339" y="1441"/>
                      <a:pt x="10422" y="1441"/>
                    </a:cubicBezTo>
                    <a:cubicBezTo>
                      <a:pt x="10506" y="1441"/>
                      <a:pt x="10573" y="1375"/>
                      <a:pt x="10573" y="1292"/>
                    </a:cubicBezTo>
                    <a:cubicBezTo>
                      <a:pt x="10573" y="1209"/>
                      <a:pt x="10506" y="1144"/>
                      <a:pt x="10422" y="1144"/>
                    </a:cubicBezTo>
                    <a:close/>
                    <a:moveTo>
                      <a:pt x="10583" y="1522"/>
                    </a:moveTo>
                    <a:cubicBezTo>
                      <a:pt x="10531" y="1596"/>
                      <a:pt x="10447" y="1642"/>
                      <a:pt x="10340" y="1642"/>
                    </a:cubicBezTo>
                    <a:cubicBezTo>
                      <a:pt x="10167" y="1642"/>
                      <a:pt x="10033" y="1497"/>
                      <a:pt x="10033" y="1298"/>
                    </a:cubicBezTo>
                    <a:cubicBezTo>
                      <a:pt x="10033" y="1097"/>
                      <a:pt x="10167" y="943"/>
                      <a:pt x="10340" y="943"/>
                    </a:cubicBezTo>
                    <a:cubicBezTo>
                      <a:pt x="10433" y="943"/>
                      <a:pt x="10514" y="984"/>
                      <a:pt x="10567" y="1048"/>
                    </a:cubicBezTo>
                    <a:lnTo>
                      <a:pt x="10567" y="597"/>
                    </a:lnTo>
                    <a:lnTo>
                      <a:pt x="10801" y="597"/>
                    </a:lnTo>
                    <a:lnTo>
                      <a:pt x="10801" y="1621"/>
                    </a:lnTo>
                    <a:lnTo>
                      <a:pt x="10583" y="1621"/>
                    </a:lnTo>
                    <a:lnTo>
                      <a:pt x="10583" y="1522"/>
                    </a:lnTo>
                    <a:close/>
                    <a:moveTo>
                      <a:pt x="11160" y="1621"/>
                    </a:moveTo>
                    <a:lnTo>
                      <a:pt x="10926" y="1621"/>
                    </a:lnTo>
                    <a:lnTo>
                      <a:pt x="10926" y="964"/>
                    </a:lnTo>
                    <a:lnTo>
                      <a:pt x="11146" y="964"/>
                    </a:lnTo>
                    <a:lnTo>
                      <a:pt x="11146" y="1050"/>
                    </a:lnTo>
                    <a:cubicBezTo>
                      <a:pt x="11183" y="1004"/>
                      <a:pt x="11257" y="949"/>
                      <a:pt x="11363" y="949"/>
                    </a:cubicBezTo>
                    <a:cubicBezTo>
                      <a:pt x="11492" y="949"/>
                      <a:pt x="11595" y="1041"/>
                      <a:pt x="11595" y="1191"/>
                    </a:cubicBezTo>
                    <a:lnTo>
                      <a:pt x="11595" y="1621"/>
                    </a:lnTo>
                    <a:lnTo>
                      <a:pt x="11363" y="1621"/>
                    </a:lnTo>
                    <a:lnTo>
                      <a:pt x="11363" y="1262"/>
                    </a:lnTo>
                    <a:cubicBezTo>
                      <a:pt x="11363" y="1185"/>
                      <a:pt x="11321" y="1155"/>
                      <a:pt x="11263" y="1155"/>
                    </a:cubicBezTo>
                    <a:cubicBezTo>
                      <a:pt x="11211" y="1155"/>
                      <a:pt x="11160" y="1194"/>
                      <a:pt x="11160" y="1251"/>
                    </a:cubicBezTo>
                    <a:lnTo>
                      <a:pt x="11160" y="1621"/>
                    </a:lnTo>
                    <a:close/>
                    <a:moveTo>
                      <a:pt x="11931" y="871"/>
                    </a:moveTo>
                    <a:lnTo>
                      <a:pt x="11743" y="871"/>
                    </a:lnTo>
                    <a:lnTo>
                      <a:pt x="11841" y="678"/>
                    </a:lnTo>
                    <a:lnTo>
                      <a:pt x="12112" y="678"/>
                    </a:lnTo>
                    <a:lnTo>
                      <a:pt x="11931" y="871"/>
                    </a:lnTo>
                    <a:close/>
                    <a:moveTo>
                      <a:pt x="11949" y="1621"/>
                    </a:moveTo>
                    <a:lnTo>
                      <a:pt x="11718" y="1621"/>
                    </a:lnTo>
                    <a:lnTo>
                      <a:pt x="11718" y="964"/>
                    </a:lnTo>
                    <a:lnTo>
                      <a:pt x="11949" y="964"/>
                    </a:lnTo>
                    <a:lnTo>
                      <a:pt x="11949" y="1621"/>
                    </a:lnTo>
                    <a:close/>
                    <a:moveTo>
                      <a:pt x="7288" y="2769"/>
                    </a:moveTo>
                    <a:cubicBezTo>
                      <a:pt x="7372" y="2769"/>
                      <a:pt x="7437" y="2706"/>
                      <a:pt x="7437" y="2621"/>
                    </a:cubicBezTo>
                    <a:cubicBezTo>
                      <a:pt x="7437" y="2538"/>
                      <a:pt x="7372" y="2473"/>
                      <a:pt x="7288" y="2473"/>
                    </a:cubicBezTo>
                    <a:cubicBezTo>
                      <a:pt x="7204" y="2473"/>
                      <a:pt x="7137" y="2538"/>
                      <a:pt x="7137" y="2621"/>
                    </a:cubicBezTo>
                    <a:cubicBezTo>
                      <a:pt x="7137" y="2705"/>
                      <a:pt x="7204" y="2769"/>
                      <a:pt x="7288" y="2769"/>
                    </a:cubicBezTo>
                    <a:close/>
                    <a:moveTo>
                      <a:pt x="7144" y="2865"/>
                    </a:moveTo>
                    <a:lnTo>
                      <a:pt x="7144" y="3229"/>
                    </a:lnTo>
                    <a:lnTo>
                      <a:pt x="6910" y="3229"/>
                    </a:lnTo>
                    <a:lnTo>
                      <a:pt x="6910" y="2293"/>
                    </a:lnTo>
                    <a:lnTo>
                      <a:pt x="7128" y="2293"/>
                    </a:lnTo>
                    <a:lnTo>
                      <a:pt x="7128" y="2390"/>
                    </a:lnTo>
                    <a:cubicBezTo>
                      <a:pt x="7182" y="2317"/>
                      <a:pt x="7265" y="2272"/>
                      <a:pt x="7371" y="2272"/>
                    </a:cubicBezTo>
                    <a:cubicBezTo>
                      <a:pt x="7543" y="2272"/>
                      <a:pt x="7678" y="2416"/>
                      <a:pt x="7678" y="2616"/>
                    </a:cubicBezTo>
                    <a:cubicBezTo>
                      <a:pt x="7678" y="2817"/>
                      <a:pt x="7543" y="2970"/>
                      <a:pt x="7371" y="2970"/>
                    </a:cubicBezTo>
                    <a:cubicBezTo>
                      <a:pt x="7278" y="2970"/>
                      <a:pt x="7198" y="2929"/>
                      <a:pt x="7144" y="2865"/>
                    </a:cubicBezTo>
                    <a:close/>
                    <a:moveTo>
                      <a:pt x="8010" y="2949"/>
                    </a:moveTo>
                    <a:lnTo>
                      <a:pt x="7779" y="2949"/>
                    </a:lnTo>
                    <a:lnTo>
                      <a:pt x="7779" y="1925"/>
                    </a:lnTo>
                    <a:lnTo>
                      <a:pt x="8010" y="1925"/>
                    </a:lnTo>
                    <a:lnTo>
                      <a:pt x="8010" y="2949"/>
                    </a:lnTo>
                    <a:close/>
                    <a:moveTo>
                      <a:pt x="8498" y="2761"/>
                    </a:moveTo>
                    <a:cubicBezTo>
                      <a:pt x="8498" y="2719"/>
                      <a:pt x="8468" y="2684"/>
                      <a:pt x="8418" y="2684"/>
                    </a:cubicBezTo>
                    <a:cubicBezTo>
                      <a:pt x="8367" y="2684"/>
                      <a:pt x="8334" y="2719"/>
                      <a:pt x="8334" y="2761"/>
                    </a:cubicBezTo>
                    <a:cubicBezTo>
                      <a:pt x="8334" y="2807"/>
                      <a:pt x="8367" y="2845"/>
                      <a:pt x="8418" y="2845"/>
                    </a:cubicBezTo>
                    <a:cubicBezTo>
                      <a:pt x="8467" y="2845"/>
                      <a:pt x="8498" y="2810"/>
                      <a:pt x="8498" y="2761"/>
                    </a:cubicBezTo>
                    <a:close/>
                    <a:moveTo>
                      <a:pt x="8516" y="2200"/>
                    </a:moveTo>
                    <a:lnTo>
                      <a:pt x="8328" y="2200"/>
                    </a:lnTo>
                    <a:lnTo>
                      <a:pt x="8426" y="2007"/>
                    </a:lnTo>
                    <a:lnTo>
                      <a:pt x="8697" y="2007"/>
                    </a:lnTo>
                    <a:lnTo>
                      <a:pt x="8516" y="2200"/>
                    </a:lnTo>
                    <a:close/>
                    <a:moveTo>
                      <a:pt x="8516" y="2885"/>
                    </a:moveTo>
                    <a:cubicBezTo>
                      <a:pt x="8476" y="2932"/>
                      <a:pt x="8413" y="2971"/>
                      <a:pt x="8321" y="2971"/>
                    </a:cubicBezTo>
                    <a:cubicBezTo>
                      <a:pt x="8182" y="2971"/>
                      <a:pt x="8098" y="2883"/>
                      <a:pt x="8098" y="2765"/>
                    </a:cubicBezTo>
                    <a:cubicBezTo>
                      <a:pt x="8098" y="2652"/>
                      <a:pt x="8182" y="2561"/>
                      <a:pt x="8332" y="2561"/>
                    </a:cubicBezTo>
                    <a:cubicBezTo>
                      <a:pt x="8404" y="2561"/>
                      <a:pt x="8459" y="2579"/>
                      <a:pt x="8497" y="2607"/>
                    </a:cubicBezTo>
                    <a:lnTo>
                      <a:pt x="8497" y="2580"/>
                    </a:lnTo>
                    <a:cubicBezTo>
                      <a:pt x="8497" y="2487"/>
                      <a:pt x="8446" y="2461"/>
                      <a:pt x="8355" y="2461"/>
                    </a:cubicBezTo>
                    <a:cubicBezTo>
                      <a:pt x="8317" y="2461"/>
                      <a:pt x="8271" y="2467"/>
                      <a:pt x="8194" y="2483"/>
                    </a:cubicBezTo>
                    <a:lnTo>
                      <a:pt x="8191" y="2297"/>
                    </a:lnTo>
                    <a:cubicBezTo>
                      <a:pt x="8273" y="2281"/>
                      <a:pt x="8327" y="2276"/>
                      <a:pt x="8409" y="2276"/>
                    </a:cubicBezTo>
                    <a:cubicBezTo>
                      <a:pt x="8618" y="2276"/>
                      <a:pt x="8729" y="2373"/>
                      <a:pt x="8729" y="2525"/>
                    </a:cubicBezTo>
                    <a:lnTo>
                      <a:pt x="8729" y="2949"/>
                    </a:lnTo>
                    <a:lnTo>
                      <a:pt x="8516" y="2949"/>
                    </a:lnTo>
                    <a:lnTo>
                      <a:pt x="8516" y="2885"/>
                    </a:lnTo>
                    <a:close/>
                    <a:moveTo>
                      <a:pt x="9086" y="2949"/>
                    </a:moveTo>
                    <a:lnTo>
                      <a:pt x="8853" y="2949"/>
                    </a:lnTo>
                    <a:lnTo>
                      <a:pt x="8853" y="2293"/>
                    </a:lnTo>
                    <a:lnTo>
                      <a:pt x="9073" y="2293"/>
                    </a:lnTo>
                    <a:lnTo>
                      <a:pt x="9073" y="2378"/>
                    </a:lnTo>
                    <a:cubicBezTo>
                      <a:pt x="9110" y="2332"/>
                      <a:pt x="9184" y="2277"/>
                      <a:pt x="9290" y="2277"/>
                    </a:cubicBezTo>
                    <a:cubicBezTo>
                      <a:pt x="9418" y="2277"/>
                      <a:pt x="9522" y="2369"/>
                      <a:pt x="9522" y="2520"/>
                    </a:cubicBezTo>
                    <a:lnTo>
                      <a:pt x="9522" y="2949"/>
                    </a:lnTo>
                    <a:lnTo>
                      <a:pt x="9290" y="2949"/>
                    </a:lnTo>
                    <a:lnTo>
                      <a:pt x="9290" y="2591"/>
                    </a:lnTo>
                    <a:cubicBezTo>
                      <a:pt x="9290" y="2513"/>
                      <a:pt x="9248" y="2483"/>
                      <a:pt x="9190" y="2483"/>
                    </a:cubicBezTo>
                    <a:cubicBezTo>
                      <a:pt x="9138" y="2483"/>
                      <a:pt x="9086" y="2523"/>
                      <a:pt x="9086" y="2579"/>
                    </a:cubicBezTo>
                    <a:lnTo>
                      <a:pt x="9086" y="2949"/>
                    </a:lnTo>
                    <a:close/>
                    <a:moveTo>
                      <a:pt x="7127" y="3949"/>
                    </a:moveTo>
                    <a:cubicBezTo>
                      <a:pt x="7127" y="4040"/>
                      <a:pt x="7192" y="4107"/>
                      <a:pt x="7278" y="4107"/>
                    </a:cubicBezTo>
                    <a:cubicBezTo>
                      <a:pt x="7363" y="4107"/>
                      <a:pt x="7430" y="4040"/>
                      <a:pt x="7430" y="3949"/>
                    </a:cubicBezTo>
                    <a:cubicBezTo>
                      <a:pt x="7430" y="3861"/>
                      <a:pt x="7363" y="3792"/>
                      <a:pt x="7278" y="3792"/>
                    </a:cubicBezTo>
                    <a:cubicBezTo>
                      <a:pt x="7192" y="3792"/>
                      <a:pt x="7127" y="3861"/>
                      <a:pt x="7127" y="3949"/>
                    </a:cubicBezTo>
                    <a:close/>
                    <a:moveTo>
                      <a:pt x="7670" y="3949"/>
                    </a:moveTo>
                    <a:cubicBezTo>
                      <a:pt x="7670" y="4153"/>
                      <a:pt x="7502" y="4308"/>
                      <a:pt x="7278" y="4308"/>
                    </a:cubicBezTo>
                    <a:cubicBezTo>
                      <a:pt x="7055" y="4308"/>
                      <a:pt x="6885" y="4153"/>
                      <a:pt x="6885" y="3949"/>
                    </a:cubicBezTo>
                    <a:cubicBezTo>
                      <a:pt x="6885" y="3746"/>
                      <a:pt x="7055" y="3591"/>
                      <a:pt x="7278" y="3591"/>
                    </a:cubicBezTo>
                    <a:cubicBezTo>
                      <a:pt x="7502" y="3591"/>
                      <a:pt x="7670" y="3746"/>
                      <a:pt x="7670" y="3949"/>
                    </a:cubicBezTo>
                    <a:close/>
                    <a:moveTo>
                      <a:pt x="8141" y="4098"/>
                    </a:moveTo>
                    <a:cubicBezTo>
                      <a:pt x="8225" y="4098"/>
                      <a:pt x="8290" y="4032"/>
                      <a:pt x="8290" y="3949"/>
                    </a:cubicBezTo>
                    <a:cubicBezTo>
                      <a:pt x="8290" y="3864"/>
                      <a:pt x="8225" y="3801"/>
                      <a:pt x="8141" y="3801"/>
                    </a:cubicBezTo>
                    <a:cubicBezTo>
                      <a:pt x="8057" y="3801"/>
                      <a:pt x="7990" y="3865"/>
                      <a:pt x="7990" y="3949"/>
                    </a:cubicBezTo>
                    <a:cubicBezTo>
                      <a:pt x="7990" y="4032"/>
                      <a:pt x="8057" y="4098"/>
                      <a:pt x="8141" y="4098"/>
                    </a:cubicBezTo>
                    <a:close/>
                    <a:moveTo>
                      <a:pt x="8224" y="4299"/>
                    </a:moveTo>
                    <a:cubicBezTo>
                      <a:pt x="8118" y="4299"/>
                      <a:pt x="8035" y="4254"/>
                      <a:pt x="7981" y="4180"/>
                    </a:cubicBezTo>
                    <a:lnTo>
                      <a:pt x="7981" y="4278"/>
                    </a:lnTo>
                    <a:lnTo>
                      <a:pt x="7763" y="4278"/>
                    </a:lnTo>
                    <a:lnTo>
                      <a:pt x="7763" y="3254"/>
                    </a:lnTo>
                    <a:lnTo>
                      <a:pt x="7997" y="3254"/>
                    </a:lnTo>
                    <a:lnTo>
                      <a:pt x="7997" y="3705"/>
                    </a:lnTo>
                    <a:cubicBezTo>
                      <a:pt x="8051" y="3641"/>
                      <a:pt x="8131" y="3600"/>
                      <a:pt x="8224" y="3600"/>
                    </a:cubicBezTo>
                    <a:cubicBezTo>
                      <a:pt x="8396" y="3600"/>
                      <a:pt x="8531" y="3754"/>
                      <a:pt x="8531" y="3955"/>
                    </a:cubicBezTo>
                    <a:cubicBezTo>
                      <a:pt x="8531" y="4154"/>
                      <a:pt x="8396" y="4299"/>
                      <a:pt x="8224" y="4299"/>
                    </a:cubicBezTo>
                    <a:close/>
                    <a:moveTo>
                      <a:pt x="8863" y="4278"/>
                    </a:moveTo>
                    <a:lnTo>
                      <a:pt x="8629" y="4278"/>
                    </a:lnTo>
                    <a:lnTo>
                      <a:pt x="8629" y="3621"/>
                    </a:lnTo>
                    <a:lnTo>
                      <a:pt x="8850" y="3621"/>
                    </a:lnTo>
                    <a:lnTo>
                      <a:pt x="8850" y="3707"/>
                    </a:lnTo>
                    <a:cubicBezTo>
                      <a:pt x="8886" y="3661"/>
                      <a:pt x="8960" y="3606"/>
                      <a:pt x="9066" y="3606"/>
                    </a:cubicBezTo>
                    <a:cubicBezTo>
                      <a:pt x="9195" y="3606"/>
                      <a:pt x="9298" y="3697"/>
                      <a:pt x="9298" y="3848"/>
                    </a:cubicBezTo>
                    <a:lnTo>
                      <a:pt x="9298" y="4278"/>
                    </a:lnTo>
                    <a:lnTo>
                      <a:pt x="9066" y="4278"/>
                    </a:lnTo>
                    <a:lnTo>
                      <a:pt x="9066" y="3919"/>
                    </a:lnTo>
                    <a:cubicBezTo>
                      <a:pt x="9066" y="3842"/>
                      <a:pt x="9024" y="3812"/>
                      <a:pt x="8966" y="3812"/>
                    </a:cubicBezTo>
                    <a:cubicBezTo>
                      <a:pt x="8914" y="3812"/>
                      <a:pt x="8863" y="3851"/>
                      <a:pt x="8863" y="3907"/>
                    </a:cubicBezTo>
                    <a:lnTo>
                      <a:pt x="8863" y="4278"/>
                    </a:lnTo>
                    <a:close/>
                    <a:moveTo>
                      <a:pt x="9629" y="3949"/>
                    </a:moveTo>
                    <a:cubicBezTo>
                      <a:pt x="9629" y="4040"/>
                      <a:pt x="9694" y="4107"/>
                      <a:pt x="9780" y="4107"/>
                    </a:cubicBezTo>
                    <a:cubicBezTo>
                      <a:pt x="9865" y="4107"/>
                      <a:pt x="9932" y="4040"/>
                      <a:pt x="9932" y="3949"/>
                    </a:cubicBezTo>
                    <a:cubicBezTo>
                      <a:pt x="9932" y="3861"/>
                      <a:pt x="9865" y="3792"/>
                      <a:pt x="9780" y="3792"/>
                    </a:cubicBezTo>
                    <a:cubicBezTo>
                      <a:pt x="9694" y="3792"/>
                      <a:pt x="9629" y="3861"/>
                      <a:pt x="9629" y="3949"/>
                    </a:cubicBezTo>
                    <a:close/>
                    <a:moveTo>
                      <a:pt x="10172" y="3949"/>
                    </a:moveTo>
                    <a:cubicBezTo>
                      <a:pt x="10172" y="4153"/>
                      <a:pt x="10004" y="4308"/>
                      <a:pt x="9780" y="4308"/>
                    </a:cubicBezTo>
                    <a:cubicBezTo>
                      <a:pt x="9557" y="4308"/>
                      <a:pt x="9387" y="4153"/>
                      <a:pt x="9387" y="3949"/>
                    </a:cubicBezTo>
                    <a:cubicBezTo>
                      <a:pt x="9387" y="3746"/>
                      <a:pt x="9557" y="3591"/>
                      <a:pt x="9780" y="3591"/>
                    </a:cubicBezTo>
                    <a:cubicBezTo>
                      <a:pt x="10004" y="3591"/>
                      <a:pt x="10172" y="3746"/>
                      <a:pt x="10172" y="3949"/>
                    </a:cubicBezTo>
                    <a:close/>
                    <a:moveTo>
                      <a:pt x="10710" y="4278"/>
                    </a:moveTo>
                    <a:lnTo>
                      <a:pt x="10428" y="4278"/>
                    </a:lnTo>
                    <a:lnTo>
                      <a:pt x="10173" y="3621"/>
                    </a:lnTo>
                    <a:lnTo>
                      <a:pt x="10433" y="3621"/>
                    </a:lnTo>
                    <a:lnTo>
                      <a:pt x="10571" y="4039"/>
                    </a:lnTo>
                    <a:lnTo>
                      <a:pt x="10719" y="3621"/>
                    </a:lnTo>
                    <a:lnTo>
                      <a:pt x="10962" y="3621"/>
                    </a:lnTo>
                    <a:lnTo>
                      <a:pt x="10710" y="4278"/>
                    </a:lnTo>
                    <a:close/>
                    <a:moveTo>
                      <a:pt x="11448" y="4557"/>
                    </a:moveTo>
                    <a:lnTo>
                      <a:pt x="11206" y="4557"/>
                    </a:lnTo>
                    <a:lnTo>
                      <a:pt x="11298" y="4301"/>
                    </a:lnTo>
                    <a:lnTo>
                      <a:pt x="11000" y="3621"/>
                    </a:lnTo>
                    <a:lnTo>
                      <a:pt x="11264" y="3621"/>
                    </a:lnTo>
                    <a:lnTo>
                      <a:pt x="11415" y="4035"/>
                    </a:lnTo>
                    <a:lnTo>
                      <a:pt x="11553" y="3621"/>
                    </a:lnTo>
                    <a:lnTo>
                      <a:pt x="11795" y="3621"/>
                    </a:lnTo>
                    <a:lnTo>
                      <a:pt x="11448" y="4557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grpSp>
          <p:nvGrpSpPr>
            <p:cNvPr id="181" name="Group 59">
              <a:extLst>
                <a:ext uri="{FF2B5EF4-FFF2-40B4-BE49-F238E27FC236}">
                  <a16:creationId xmlns:a16="http://schemas.microsoft.com/office/drawing/2014/main" id="{734FCE3F-C642-203B-A4CD-F40B0D71BD30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3341607" y="5473100"/>
              <a:ext cx="1790974" cy="460851"/>
              <a:chOff x="728" y="2273"/>
              <a:chExt cx="3245" cy="835"/>
            </a:xfrm>
          </p:grpSpPr>
          <p:sp>
            <p:nvSpPr>
              <p:cNvPr id="225" name="AutoShape 58">
                <a:extLst>
                  <a:ext uri="{FF2B5EF4-FFF2-40B4-BE49-F238E27FC236}">
                    <a16:creationId xmlns:a16="http://schemas.microsoft.com/office/drawing/2014/main" id="{C5282801-98C3-2950-67F9-0F4BCE54D429}"/>
                  </a:ext>
                </a:extLst>
              </p:cNvPr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728" y="2273"/>
                <a:ext cx="3245" cy="8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6" name="Freeform 60">
                <a:extLst>
                  <a:ext uri="{FF2B5EF4-FFF2-40B4-BE49-F238E27FC236}">
                    <a16:creationId xmlns:a16="http://schemas.microsoft.com/office/drawing/2014/main" id="{7BDC309C-AD12-6224-85D8-25047A6B55A1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728" y="2276"/>
                <a:ext cx="1242" cy="830"/>
              </a:xfrm>
              <a:custGeom>
                <a:avLst/>
                <a:gdLst>
                  <a:gd name="T0" fmla="*/ 3812 w 5471"/>
                  <a:gd name="T1" fmla="*/ 1988 h 3647"/>
                  <a:gd name="T2" fmla="*/ 3884 w 5471"/>
                  <a:gd name="T3" fmla="*/ 1768 h 3647"/>
                  <a:gd name="T4" fmla="*/ 4117 w 5471"/>
                  <a:gd name="T5" fmla="*/ 1768 h 3647"/>
                  <a:gd name="T6" fmla="*/ 3885 w 5471"/>
                  <a:gd name="T7" fmla="*/ 2589 h 3647"/>
                  <a:gd name="T8" fmla="*/ 3698 w 5471"/>
                  <a:gd name="T9" fmla="*/ 2452 h 3647"/>
                  <a:gd name="T10" fmla="*/ 3769 w 5471"/>
                  <a:gd name="T11" fmla="*/ 2230 h 3647"/>
                  <a:gd name="T12" fmla="*/ 3841 w 5471"/>
                  <a:gd name="T13" fmla="*/ 2452 h 3647"/>
                  <a:gd name="T14" fmla="*/ 3769 w 5471"/>
                  <a:gd name="T15" fmla="*/ 1033 h 3647"/>
                  <a:gd name="T16" fmla="*/ 3841 w 5471"/>
                  <a:gd name="T17" fmla="*/ 1255 h 3647"/>
                  <a:gd name="T18" fmla="*/ 3654 w 5471"/>
                  <a:gd name="T19" fmla="*/ 1392 h 3647"/>
                  <a:gd name="T20" fmla="*/ 3725 w 5471"/>
                  <a:gd name="T21" fmla="*/ 1171 h 3647"/>
                  <a:gd name="T22" fmla="*/ 3333 w 5471"/>
                  <a:gd name="T23" fmla="*/ 871 h 3647"/>
                  <a:gd name="T24" fmla="*/ 3144 w 5471"/>
                  <a:gd name="T25" fmla="*/ 735 h 3647"/>
                  <a:gd name="T26" fmla="*/ 3377 w 5471"/>
                  <a:gd name="T27" fmla="*/ 735 h 3647"/>
                  <a:gd name="T28" fmla="*/ 3447 w 5471"/>
                  <a:gd name="T29" fmla="*/ 3027 h 3647"/>
                  <a:gd name="T30" fmla="*/ 3260 w 5471"/>
                  <a:gd name="T31" fmla="*/ 2890 h 3647"/>
                  <a:gd name="T32" fmla="*/ 3331 w 5471"/>
                  <a:gd name="T33" fmla="*/ 2668 h 3647"/>
                  <a:gd name="T34" fmla="*/ 3403 w 5471"/>
                  <a:gd name="T35" fmla="*/ 2890 h 3647"/>
                  <a:gd name="T36" fmla="*/ 2735 w 5471"/>
                  <a:gd name="T37" fmla="*/ 3101 h 3647"/>
                  <a:gd name="T38" fmla="*/ 2546 w 5471"/>
                  <a:gd name="T39" fmla="*/ 2965 h 3647"/>
                  <a:gd name="T40" fmla="*/ 2779 w 5471"/>
                  <a:gd name="T41" fmla="*/ 2965 h 3647"/>
                  <a:gd name="T42" fmla="*/ 2850 w 5471"/>
                  <a:gd name="T43" fmla="*/ 3185 h 3647"/>
                  <a:gd name="T44" fmla="*/ 2779 w 5471"/>
                  <a:gd name="T45" fmla="*/ 574 h 3647"/>
                  <a:gd name="T46" fmla="*/ 2850 w 5471"/>
                  <a:gd name="T47" fmla="*/ 795 h 3647"/>
                  <a:gd name="T48" fmla="*/ 2663 w 5471"/>
                  <a:gd name="T49" fmla="*/ 659 h 3647"/>
                  <a:gd name="T50" fmla="*/ 2253 w 5471"/>
                  <a:gd name="T51" fmla="*/ 3027 h 3647"/>
                  <a:gd name="T52" fmla="*/ 2066 w 5471"/>
                  <a:gd name="T53" fmla="*/ 2890 h 3647"/>
                  <a:gd name="T54" fmla="*/ 2138 w 5471"/>
                  <a:gd name="T55" fmla="*/ 2668 h 3647"/>
                  <a:gd name="T56" fmla="*/ 2209 w 5471"/>
                  <a:gd name="T57" fmla="*/ 2890 h 3647"/>
                  <a:gd name="T58" fmla="*/ 2137 w 5471"/>
                  <a:gd name="T59" fmla="*/ 597 h 3647"/>
                  <a:gd name="T60" fmla="*/ 2208 w 5471"/>
                  <a:gd name="T61" fmla="*/ 819 h 3647"/>
                  <a:gd name="T62" fmla="*/ 2022 w 5471"/>
                  <a:gd name="T63" fmla="*/ 955 h 3647"/>
                  <a:gd name="T64" fmla="*/ 2093 w 5471"/>
                  <a:gd name="T65" fmla="*/ 735 h 3647"/>
                  <a:gd name="T66" fmla="*/ 1700 w 5471"/>
                  <a:gd name="T67" fmla="*/ 1309 h 3647"/>
                  <a:gd name="T68" fmla="*/ 1511 w 5471"/>
                  <a:gd name="T69" fmla="*/ 1173 h 3647"/>
                  <a:gd name="T70" fmla="*/ 1744 w 5471"/>
                  <a:gd name="T71" fmla="*/ 1173 h 3647"/>
                  <a:gd name="T72" fmla="*/ 1815 w 5471"/>
                  <a:gd name="T73" fmla="*/ 2589 h 3647"/>
                  <a:gd name="T74" fmla="*/ 1628 w 5471"/>
                  <a:gd name="T75" fmla="*/ 2452 h 3647"/>
                  <a:gd name="T76" fmla="*/ 1700 w 5471"/>
                  <a:gd name="T77" fmla="*/ 2230 h 3647"/>
                  <a:gd name="T78" fmla="*/ 1771 w 5471"/>
                  <a:gd name="T79" fmla="*/ 2452 h 3647"/>
                  <a:gd name="T80" fmla="*/ 1495 w 5471"/>
                  <a:gd name="T81" fmla="*/ 1770 h 3647"/>
                  <a:gd name="T82" fmla="*/ 1728 w 5471"/>
                  <a:gd name="T83" fmla="*/ 1770 h 3647"/>
                  <a:gd name="T84" fmla="*/ 1539 w 5471"/>
                  <a:gd name="T85" fmla="*/ 1906 h 3647"/>
                  <a:gd name="T86" fmla="*/ 1351 w 5471"/>
                  <a:gd name="T87" fmla="*/ 1770 h 3647"/>
                  <a:gd name="T88" fmla="*/ 5471 w 5471"/>
                  <a:gd name="T89" fmla="*/ 3647 h 36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71" h="3647">
                    <a:moveTo>
                      <a:pt x="4043" y="1988"/>
                    </a:moveTo>
                    <a:lnTo>
                      <a:pt x="3928" y="1904"/>
                    </a:lnTo>
                    <a:lnTo>
                      <a:pt x="3812" y="1988"/>
                    </a:lnTo>
                    <a:lnTo>
                      <a:pt x="3856" y="1852"/>
                    </a:lnTo>
                    <a:lnTo>
                      <a:pt x="3739" y="1768"/>
                    </a:lnTo>
                    <a:lnTo>
                      <a:pt x="3884" y="1768"/>
                    </a:lnTo>
                    <a:lnTo>
                      <a:pt x="3928" y="1630"/>
                    </a:lnTo>
                    <a:lnTo>
                      <a:pt x="3972" y="1768"/>
                    </a:lnTo>
                    <a:lnTo>
                      <a:pt x="4117" y="1768"/>
                    </a:lnTo>
                    <a:lnTo>
                      <a:pt x="3999" y="1852"/>
                    </a:lnTo>
                    <a:lnTo>
                      <a:pt x="4043" y="1988"/>
                    </a:lnTo>
                    <a:close/>
                    <a:moveTo>
                      <a:pt x="3885" y="2589"/>
                    </a:moveTo>
                    <a:lnTo>
                      <a:pt x="3769" y="2504"/>
                    </a:lnTo>
                    <a:lnTo>
                      <a:pt x="3654" y="2589"/>
                    </a:lnTo>
                    <a:lnTo>
                      <a:pt x="3698" y="2452"/>
                    </a:lnTo>
                    <a:lnTo>
                      <a:pt x="3581" y="2368"/>
                    </a:lnTo>
                    <a:lnTo>
                      <a:pt x="3725" y="2368"/>
                    </a:lnTo>
                    <a:lnTo>
                      <a:pt x="3769" y="2230"/>
                    </a:lnTo>
                    <a:lnTo>
                      <a:pt x="3814" y="2368"/>
                    </a:lnTo>
                    <a:lnTo>
                      <a:pt x="3958" y="2368"/>
                    </a:lnTo>
                    <a:lnTo>
                      <a:pt x="3841" y="2452"/>
                    </a:lnTo>
                    <a:lnTo>
                      <a:pt x="3885" y="2589"/>
                    </a:lnTo>
                    <a:close/>
                    <a:moveTo>
                      <a:pt x="3725" y="1171"/>
                    </a:moveTo>
                    <a:lnTo>
                      <a:pt x="3769" y="1033"/>
                    </a:lnTo>
                    <a:lnTo>
                      <a:pt x="3814" y="1171"/>
                    </a:lnTo>
                    <a:lnTo>
                      <a:pt x="3958" y="1171"/>
                    </a:lnTo>
                    <a:lnTo>
                      <a:pt x="3841" y="1255"/>
                    </a:lnTo>
                    <a:lnTo>
                      <a:pt x="3885" y="1392"/>
                    </a:lnTo>
                    <a:lnTo>
                      <a:pt x="3769" y="1307"/>
                    </a:lnTo>
                    <a:lnTo>
                      <a:pt x="3654" y="1392"/>
                    </a:lnTo>
                    <a:lnTo>
                      <a:pt x="3698" y="1255"/>
                    </a:lnTo>
                    <a:lnTo>
                      <a:pt x="3581" y="1171"/>
                    </a:lnTo>
                    <a:lnTo>
                      <a:pt x="3725" y="1171"/>
                    </a:lnTo>
                    <a:close/>
                    <a:moveTo>
                      <a:pt x="3404" y="819"/>
                    </a:moveTo>
                    <a:lnTo>
                      <a:pt x="3448" y="955"/>
                    </a:lnTo>
                    <a:lnTo>
                      <a:pt x="3333" y="871"/>
                    </a:lnTo>
                    <a:lnTo>
                      <a:pt x="3217" y="955"/>
                    </a:lnTo>
                    <a:lnTo>
                      <a:pt x="3261" y="819"/>
                    </a:lnTo>
                    <a:lnTo>
                      <a:pt x="3144" y="735"/>
                    </a:lnTo>
                    <a:lnTo>
                      <a:pt x="3289" y="735"/>
                    </a:lnTo>
                    <a:lnTo>
                      <a:pt x="3333" y="597"/>
                    </a:lnTo>
                    <a:lnTo>
                      <a:pt x="3377" y="735"/>
                    </a:lnTo>
                    <a:lnTo>
                      <a:pt x="3522" y="735"/>
                    </a:lnTo>
                    <a:lnTo>
                      <a:pt x="3404" y="819"/>
                    </a:lnTo>
                    <a:close/>
                    <a:moveTo>
                      <a:pt x="3447" y="3027"/>
                    </a:moveTo>
                    <a:lnTo>
                      <a:pt x="3331" y="2942"/>
                    </a:lnTo>
                    <a:lnTo>
                      <a:pt x="3216" y="3027"/>
                    </a:lnTo>
                    <a:lnTo>
                      <a:pt x="3260" y="2890"/>
                    </a:lnTo>
                    <a:lnTo>
                      <a:pt x="3143" y="2806"/>
                    </a:lnTo>
                    <a:lnTo>
                      <a:pt x="3287" y="2806"/>
                    </a:lnTo>
                    <a:lnTo>
                      <a:pt x="3331" y="2668"/>
                    </a:lnTo>
                    <a:lnTo>
                      <a:pt x="3375" y="2806"/>
                    </a:lnTo>
                    <a:lnTo>
                      <a:pt x="3520" y="2806"/>
                    </a:lnTo>
                    <a:lnTo>
                      <a:pt x="3403" y="2890"/>
                    </a:lnTo>
                    <a:lnTo>
                      <a:pt x="3447" y="3027"/>
                    </a:lnTo>
                    <a:close/>
                    <a:moveTo>
                      <a:pt x="2850" y="3185"/>
                    </a:moveTo>
                    <a:lnTo>
                      <a:pt x="2735" y="3101"/>
                    </a:lnTo>
                    <a:lnTo>
                      <a:pt x="2619" y="3185"/>
                    </a:lnTo>
                    <a:lnTo>
                      <a:pt x="2663" y="3049"/>
                    </a:lnTo>
                    <a:lnTo>
                      <a:pt x="2546" y="2965"/>
                    </a:lnTo>
                    <a:lnTo>
                      <a:pt x="2690" y="2965"/>
                    </a:lnTo>
                    <a:lnTo>
                      <a:pt x="2734" y="2827"/>
                    </a:lnTo>
                    <a:lnTo>
                      <a:pt x="2779" y="2965"/>
                    </a:lnTo>
                    <a:lnTo>
                      <a:pt x="2923" y="2965"/>
                    </a:lnTo>
                    <a:lnTo>
                      <a:pt x="2806" y="3049"/>
                    </a:lnTo>
                    <a:lnTo>
                      <a:pt x="2850" y="3185"/>
                    </a:lnTo>
                    <a:close/>
                    <a:moveTo>
                      <a:pt x="2690" y="574"/>
                    </a:moveTo>
                    <a:lnTo>
                      <a:pt x="2734" y="436"/>
                    </a:lnTo>
                    <a:lnTo>
                      <a:pt x="2779" y="574"/>
                    </a:lnTo>
                    <a:lnTo>
                      <a:pt x="2923" y="574"/>
                    </a:lnTo>
                    <a:lnTo>
                      <a:pt x="2806" y="659"/>
                    </a:lnTo>
                    <a:lnTo>
                      <a:pt x="2850" y="795"/>
                    </a:lnTo>
                    <a:lnTo>
                      <a:pt x="2734" y="711"/>
                    </a:lnTo>
                    <a:lnTo>
                      <a:pt x="2619" y="795"/>
                    </a:lnTo>
                    <a:lnTo>
                      <a:pt x="2663" y="659"/>
                    </a:lnTo>
                    <a:lnTo>
                      <a:pt x="2546" y="574"/>
                    </a:lnTo>
                    <a:lnTo>
                      <a:pt x="2690" y="574"/>
                    </a:lnTo>
                    <a:close/>
                    <a:moveTo>
                      <a:pt x="2253" y="3027"/>
                    </a:moveTo>
                    <a:lnTo>
                      <a:pt x="2138" y="2942"/>
                    </a:lnTo>
                    <a:lnTo>
                      <a:pt x="2022" y="3027"/>
                    </a:lnTo>
                    <a:lnTo>
                      <a:pt x="2066" y="2890"/>
                    </a:lnTo>
                    <a:lnTo>
                      <a:pt x="1949" y="2806"/>
                    </a:lnTo>
                    <a:lnTo>
                      <a:pt x="2094" y="2806"/>
                    </a:lnTo>
                    <a:lnTo>
                      <a:pt x="2138" y="2668"/>
                    </a:lnTo>
                    <a:lnTo>
                      <a:pt x="2182" y="2806"/>
                    </a:lnTo>
                    <a:lnTo>
                      <a:pt x="2327" y="2806"/>
                    </a:lnTo>
                    <a:lnTo>
                      <a:pt x="2209" y="2890"/>
                    </a:lnTo>
                    <a:lnTo>
                      <a:pt x="2253" y="3027"/>
                    </a:lnTo>
                    <a:close/>
                    <a:moveTo>
                      <a:pt x="2093" y="735"/>
                    </a:moveTo>
                    <a:lnTo>
                      <a:pt x="2137" y="597"/>
                    </a:lnTo>
                    <a:lnTo>
                      <a:pt x="2181" y="735"/>
                    </a:lnTo>
                    <a:lnTo>
                      <a:pt x="2326" y="735"/>
                    </a:lnTo>
                    <a:lnTo>
                      <a:pt x="2208" y="819"/>
                    </a:lnTo>
                    <a:lnTo>
                      <a:pt x="2252" y="955"/>
                    </a:lnTo>
                    <a:lnTo>
                      <a:pt x="2137" y="871"/>
                    </a:lnTo>
                    <a:lnTo>
                      <a:pt x="2022" y="955"/>
                    </a:lnTo>
                    <a:lnTo>
                      <a:pt x="2065" y="819"/>
                    </a:lnTo>
                    <a:lnTo>
                      <a:pt x="1948" y="735"/>
                    </a:lnTo>
                    <a:lnTo>
                      <a:pt x="2093" y="735"/>
                    </a:lnTo>
                    <a:close/>
                    <a:moveTo>
                      <a:pt x="1771" y="1257"/>
                    </a:moveTo>
                    <a:lnTo>
                      <a:pt x="1815" y="1393"/>
                    </a:lnTo>
                    <a:lnTo>
                      <a:pt x="1700" y="1309"/>
                    </a:lnTo>
                    <a:lnTo>
                      <a:pt x="1584" y="1393"/>
                    </a:lnTo>
                    <a:lnTo>
                      <a:pt x="1628" y="1257"/>
                    </a:lnTo>
                    <a:lnTo>
                      <a:pt x="1511" y="1173"/>
                    </a:lnTo>
                    <a:lnTo>
                      <a:pt x="1656" y="1173"/>
                    </a:lnTo>
                    <a:lnTo>
                      <a:pt x="1700" y="1035"/>
                    </a:lnTo>
                    <a:lnTo>
                      <a:pt x="1744" y="1173"/>
                    </a:lnTo>
                    <a:lnTo>
                      <a:pt x="1889" y="1173"/>
                    </a:lnTo>
                    <a:lnTo>
                      <a:pt x="1771" y="1257"/>
                    </a:lnTo>
                    <a:close/>
                    <a:moveTo>
                      <a:pt x="1815" y="2589"/>
                    </a:moveTo>
                    <a:lnTo>
                      <a:pt x="1700" y="2504"/>
                    </a:lnTo>
                    <a:lnTo>
                      <a:pt x="1584" y="2589"/>
                    </a:lnTo>
                    <a:lnTo>
                      <a:pt x="1628" y="2452"/>
                    </a:lnTo>
                    <a:lnTo>
                      <a:pt x="1511" y="2368"/>
                    </a:lnTo>
                    <a:lnTo>
                      <a:pt x="1656" y="2368"/>
                    </a:lnTo>
                    <a:lnTo>
                      <a:pt x="1700" y="2230"/>
                    </a:lnTo>
                    <a:lnTo>
                      <a:pt x="1744" y="2368"/>
                    </a:lnTo>
                    <a:lnTo>
                      <a:pt x="1889" y="2368"/>
                    </a:lnTo>
                    <a:lnTo>
                      <a:pt x="1771" y="2452"/>
                    </a:lnTo>
                    <a:lnTo>
                      <a:pt x="1815" y="2589"/>
                    </a:lnTo>
                    <a:close/>
                    <a:moveTo>
                      <a:pt x="1351" y="1770"/>
                    </a:moveTo>
                    <a:lnTo>
                      <a:pt x="1495" y="1770"/>
                    </a:lnTo>
                    <a:lnTo>
                      <a:pt x="1539" y="1632"/>
                    </a:lnTo>
                    <a:lnTo>
                      <a:pt x="1584" y="1770"/>
                    </a:lnTo>
                    <a:lnTo>
                      <a:pt x="1728" y="1770"/>
                    </a:lnTo>
                    <a:lnTo>
                      <a:pt x="1611" y="1854"/>
                    </a:lnTo>
                    <a:lnTo>
                      <a:pt x="1655" y="1990"/>
                    </a:lnTo>
                    <a:lnTo>
                      <a:pt x="1539" y="1906"/>
                    </a:lnTo>
                    <a:lnTo>
                      <a:pt x="1424" y="1990"/>
                    </a:lnTo>
                    <a:lnTo>
                      <a:pt x="1468" y="1854"/>
                    </a:lnTo>
                    <a:lnTo>
                      <a:pt x="1351" y="1770"/>
                    </a:lnTo>
                    <a:close/>
                    <a:moveTo>
                      <a:pt x="0" y="0"/>
                    </a:moveTo>
                    <a:lnTo>
                      <a:pt x="0" y="3647"/>
                    </a:lnTo>
                    <a:lnTo>
                      <a:pt x="5471" y="3647"/>
                    </a:lnTo>
                    <a:lnTo>
                      <a:pt x="547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7" name="Freeform 61">
                <a:extLst>
                  <a:ext uri="{FF2B5EF4-FFF2-40B4-BE49-F238E27FC236}">
                    <a16:creationId xmlns:a16="http://schemas.microsoft.com/office/drawing/2014/main" id="{850AAAB0-FC21-E50B-BAA6-88BFC28E8CA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124" y="2276"/>
                <a:ext cx="127" cy="186"/>
              </a:xfrm>
              <a:custGeom>
                <a:avLst/>
                <a:gdLst>
                  <a:gd name="T0" fmla="*/ 0 w 559"/>
                  <a:gd name="T1" fmla="*/ 815 h 815"/>
                  <a:gd name="T2" fmla="*/ 0 w 559"/>
                  <a:gd name="T3" fmla="*/ 0 h 815"/>
                  <a:gd name="T4" fmla="*/ 559 w 559"/>
                  <a:gd name="T5" fmla="*/ 0 h 815"/>
                  <a:gd name="T6" fmla="*/ 559 w 559"/>
                  <a:gd name="T7" fmla="*/ 138 h 815"/>
                  <a:gd name="T8" fmla="*/ 165 w 559"/>
                  <a:gd name="T9" fmla="*/ 138 h 815"/>
                  <a:gd name="T10" fmla="*/ 165 w 559"/>
                  <a:gd name="T11" fmla="*/ 331 h 815"/>
                  <a:gd name="T12" fmla="*/ 505 w 559"/>
                  <a:gd name="T13" fmla="*/ 331 h 815"/>
                  <a:gd name="T14" fmla="*/ 505 w 559"/>
                  <a:gd name="T15" fmla="*/ 468 h 815"/>
                  <a:gd name="T16" fmla="*/ 165 w 559"/>
                  <a:gd name="T17" fmla="*/ 468 h 815"/>
                  <a:gd name="T18" fmla="*/ 165 w 559"/>
                  <a:gd name="T19" fmla="*/ 815 h 815"/>
                  <a:gd name="T20" fmla="*/ 0 w 559"/>
                  <a:gd name="T21" fmla="*/ 815 h 8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59" h="815">
                    <a:moveTo>
                      <a:pt x="0" y="815"/>
                    </a:moveTo>
                    <a:lnTo>
                      <a:pt x="0" y="0"/>
                    </a:lnTo>
                    <a:lnTo>
                      <a:pt x="559" y="0"/>
                    </a:lnTo>
                    <a:lnTo>
                      <a:pt x="559" y="138"/>
                    </a:lnTo>
                    <a:lnTo>
                      <a:pt x="165" y="138"/>
                    </a:lnTo>
                    <a:lnTo>
                      <a:pt x="165" y="331"/>
                    </a:lnTo>
                    <a:lnTo>
                      <a:pt x="505" y="331"/>
                    </a:lnTo>
                    <a:lnTo>
                      <a:pt x="505" y="468"/>
                    </a:lnTo>
                    <a:lnTo>
                      <a:pt x="165" y="468"/>
                    </a:lnTo>
                    <a:lnTo>
                      <a:pt x="165" y="815"/>
                    </a:lnTo>
                    <a:lnTo>
                      <a:pt x="0" y="81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8" name="Freeform 62">
                <a:extLst>
                  <a:ext uri="{FF2B5EF4-FFF2-40B4-BE49-F238E27FC236}">
                    <a16:creationId xmlns:a16="http://schemas.microsoft.com/office/drawing/2014/main" id="{579F5615-E6D3-121C-09E7-2ED4B9BE3597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281" y="2276"/>
                <a:ext cx="36" cy="186"/>
              </a:xfrm>
              <a:custGeom>
                <a:avLst/>
                <a:gdLst>
                  <a:gd name="T0" fmla="*/ 0 w 157"/>
                  <a:gd name="T1" fmla="*/ 815 h 815"/>
                  <a:gd name="T2" fmla="*/ 0 w 157"/>
                  <a:gd name="T3" fmla="*/ 224 h 815"/>
                  <a:gd name="T4" fmla="*/ 157 w 157"/>
                  <a:gd name="T5" fmla="*/ 224 h 815"/>
                  <a:gd name="T6" fmla="*/ 157 w 157"/>
                  <a:gd name="T7" fmla="*/ 815 h 815"/>
                  <a:gd name="T8" fmla="*/ 0 w 157"/>
                  <a:gd name="T9" fmla="*/ 815 h 815"/>
                  <a:gd name="T10" fmla="*/ 0 w 157"/>
                  <a:gd name="T11" fmla="*/ 144 h 815"/>
                  <a:gd name="T12" fmla="*/ 0 w 157"/>
                  <a:gd name="T13" fmla="*/ 0 h 815"/>
                  <a:gd name="T14" fmla="*/ 157 w 157"/>
                  <a:gd name="T15" fmla="*/ 0 h 815"/>
                  <a:gd name="T16" fmla="*/ 157 w 157"/>
                  <a:gd name="T17" fmla="*/ 144 h 815"/>
                  <a:gd name="T18" fmla="*/ 0 w 157"/>
                  <a:gd name="T19" fmla="*/ 144 h 8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7" h="815">
                    <a:moveTo>
                      <a:pt x="0" y="815"/>
                    </a:moveTo>
                    <a:lnTo>
                      <a:pt x="0" y="224"/>
                    </a:lnTo>
                    <a:lnTo>
                      <a:pt x="157" y="224"/>
                    </a:lnTo>
                    <a:lnTo>
                      <a:pt x="157" y="815"/>
                    </a:lnTo>
                    <a:lnTo>
                      <a:pt x="0" y="815"/>
                    </a:lnTo>
                    <a:close/>
                    <a:moveTo>
                      <a:pt x="0" y="144"/>
                    </a:moveTo>
                    <a:lnTo>
                      <a:pt x="0" y="0"/>
                    </a:lnTo>
                    <a:lnTo>
                      <a:pt x="157" y="0"/>
                    </a:lnTo>
                    <a:lnTo>
                      <a:pt x="157" y="144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9" name="Freeform 63">
                <a:extLst>
                  <a:ext uri="{FF2B5EF4-FFF2-40B4-BE49-F238E27FC236}">
                    <a16:creationId xmlns:a16="http://schemas.microsoft.com/office/drawing/2014/main" id="{35CFDD54-F6B9-3C19-6798-9289AAF437C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353" y="2324"/>
                <a:ext cx="122" cy="138"/>
              </a:xfrm>
              <a:custGeom>
                <a:avLst/>
                <a:gdLst>
                  <a:gd name="T0" fmla="*/ 538 w 538"/>
                  <a:gd name="T1" fmla="*/ 604 h 604"/>
                  <a:gd name="T2" fmla="*/ 381 w 538"/>
                  <a:gd name="T3" fmla="*/ 604 h 604"/>
                  <a:gd name="T4" fmla="*/ 381 w 538"/>
                  <a:gd name="T5" fmla="*/ 302 h 604"/>
                  <a:gd name="T6" fmla="*/ 371 w 538"/>
                  <a:gd name="T7" fmla="*/ 179 h 604"/>
                  <a:gd name="T8" fmla="*/ 339 w 538"/>
                  <a:gd name="T9" fmla="*/ 135 h 604"/>
                  <a:gd name="T10" fmla="*/ 285 w 538"/>
                  <a:gd name="T11" fmla="*/ 120 h 604"/>
                  <a:gd name="T12" fmla="*/ 212 w 538"/>
                  <a:gd name="T13" fmla="*/ 142 h 604"/>
                  <a:gd name="T14" fmla="*/ 168 w 538"/>
                  <a:gd name="T15" fmla="*/ 201 h 604"/>
                  <a:gd name="T16" fmla="*/ 156 w 538"/>
                  <a:gd name="T17" fmla="*/ 336 h 604"/>
                  <a:gd name="T18" fmla="*/ 156 w 538"/>
                  <a:gd name="T19" fmla="*/ 604 h 604"/>
                  <a:gd name="T20" fmla="*/ 0 w 538"/>
                  <a:gd name="T21" fmla="*/ 604 h 604"/>
                  <a:gd name="T22" fmla="*/ 0 w 538"/>
                  <a:gd name="T23" fmla="*/ 13 h 604"/>
                  <a:gd name="T24" fmla="*/ 145 w 538"/>
                  <a:gd name="T25" fmla="*/ 13 h 604"/>
                  <a:gd name="T26" fmla="*/ 145 w 538"/>
                  <a:gd name="T27" fmla="*/ 100 h 604"/>
                  <a:gd name="T28" fmla="*/ 339 w 538"/>
                  <a:gd name="T29" fmla="*/ 0 h 604"/>
                  <a:gd name="T30" fmla="*/ 434 w 538"/>
                  <a:gd name="T31" fmla="*/ 19 h 604"/>
                  <a:gd name="T32" fmla="*/ 498 w 538"/>
                  <a:gd name="T33" fmla="*/ 66 h 604"/>
                  <a:gd name="T34" fmla="*/ 529 w 538"/>
                  <a:gd name="T35" fmla="*/ 132 h 604"/>
                  <a:gd name="T36" fmla="*/ 538 w 538"/>
                  <a:gd name="T37" fmla="*/ 237 h 604"/>
                  <a:gd name="T38" fmla="*/ 538 w 538"/>
                  <a:gd name="T39" fmla="*/ 604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4">
                    <a:moveTo>
                      <a:pt x="538" y="604"/>
                    </a:moveTo>
                    <a:lnTo>
                      <a:pt x="381" y="604"/>
                    </a:lnTo>
                    <a:lnTo>
                      <a:pt x="381" y="302"/>
                    </a:lnTo>
                    <a:cubicBezTo>
                      <a:pt x="381" y="239"/>
                      <a:pt x="378" y="197"/>
                      <a:pt x="371" y="179"/>
                    </a:cubicBezTo>
                    <a:cubicBezTo>
                      <a:pt x="365" y="160"/>
                      <a:pt x="354" y="146"/>
                      <a:pt x="339" y="135"/>
                    </a:cubicBezTo>
                    <a:cubicBezTo>
                      <a:pt x="324" y="125"/>
                      <a:pt x="306" y="120"/>
                      <a:pt x="285" y="120"/>
                    </a:cubicBezTo>
                    <a:cubicBezTo>
                      <a:pt x="258" y="120"/>
                      <a:pt x="233" y="127"/>
                      <a:pt x="212" y="142"/>
                    </a:cubicBezTo>
                    <a:cubicBezTo>
                      <a:pt x="190" y="157"/>
                      <a:pt x="176" y="176"/>
                      <a:pt x="168" y="201"/>
                    </a:cubicBezTo>
                    <a:cubicBezTo>
                      <a:pt x="160" y="225"/>
                      <a:pt x="156" y="270"/>
                      <a:pt x="156" y="336"/>
                    </a:cubicBezTo>
                    <a:lnTo>
                      <a:pt x="156" y="604"/>
                    </a:lnTo>
                    <a:lnTo>
                      <a:pt x="0" y="604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6" y="33"/>
                      <a:pt x="261" y="0"/>
                      <a:pt x="339" y="0"/>
                    </a:cubicBezTo>
                    <a:cubicBezTo>
                      <a:pt x="374" y="0"/>
                      <a:pt x="405" y="6"/>
                      <a:pt x="434" y="19"/>
                    </a:cubicBezTo>
                    <a:cubicBezTo>
                      <a:pt x="462" y="31"/>
                      <a:pt x="484" y="47"/>
                      <a:pt x="498" y="66"/>
                    </a:cubicBezTo>
                    <a:cubicBezTo>
                      <a:pt x="513" y="85"/>
                      <a:pt x="523" y="107"/>
                      <a:pt x="529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0" name="Freeform 64">
                <a:extLst>
                  <a:ext uri="{FF2B5EF4-FFF2-40B4-BE49-F238E27FC236}">
                    <a16:creationId xmlns:a16="http://schemas.microsoft.com/office/drawing/2014/main" id="{8A6C16AD-D3D3-5B14-C04D-A3B2C216A7A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502" y="2324"/>
                <a:ext cx="126" cy="141"/>
              </a:xfrm>
              <a:custGeom>
                <a:avLst/>
                <a:gdLst>
                  <a:gd name="T0" fmla="*/ 367 w 554"/>
                  <a:gd name="T1" fmla="*/ 320 h 617"/>
                  <a:gd name="T2" fmla="*/ 272 w 554"/>
                  <a:gd name="T3" fmla="*/ 344 h 617"/>
                  <a:gd name="T4" fmla="*/ 187 w 554"/>
                  <a:gd name="T5" fmla="*/ 371 h 617"/>
                  <a:gd name="T6" fmla="*/ 156 w 554"/>
                  <a:gd name="T7" fmla="*/ 426 h 617"/>
                  <a:gd name="T8" fmla="*/ 180 w 554"/>
                  <a:gd name="T9" fmla="*/ 483 h 617"/>
                  <a:gd name="T10" fmla="*/ 243 w 554"/>
                  <a:gd name="T11" fmla="*/ 507 h 617"/>
                  <a:gd name="T12" fmla="*/ 323 w 554"/>
                  <a:gd name="T13" fmla="*/ 479 h 617"/>
                  <a:gd name="T14" fmla="*/ 360 w 554"/>
                  <a:gd name="T15" fmla="*/ 427 h 617"/>
                  <a:gd name="T16" fmla="*/ 367 w 554"/>
                  <a:gd name="T17" fmla="*/ 351 h 617"/>
                  <a:gd name="T18" fmla="*/ 367 w 554"/>
                  <a:gd name="T19" fmla="*/ 320 h 617"/>
                  <a:gd name="T20" fmla="*/ 158 w 554"/>
                  <a:gd name="T21" fmla="*/ 193 h 617"/>
                  <a:gd name="T22" fmla="*/ 16 w 554"/>
                  <a:gd name="T23" fmla="*/ 168 h 617"/>
                  <a:gd name="T24" fmla="*/ 98 w 554"/>
                  <a:gd name="T25" fmla="*/ 41 h 617"/>
                  <a:gd name="T26" fmla="*/ 272 w 554"/>
                  <a:gd name="T27" fmla="*/ 0 h 617"/>
                  <a:gd name="T28" fmla="*/ 427 w 554"/>
                  <a:gd name="T29" fmla="*/ 25 h 617"/>
                  <a:gd name="T30" fmla="*/ 499 w 554"/>
                  <a:gd name="T31" fmla="*/ 88 h 617"/>
                  <a:gd name="T32" fmla="*/ 520 w 554"/>
                  <a:gd name="T33" fmla="*/ 227 h 617"/>
                  <a:gd name="T34" fmla="*/ 518 w 554"/>
                  <a:gd name="T35" fmla="*/ 410 h 617"/>
                  <a:gd name="T36" fmla="*/ 526 w 554"/>
                  <a:gd name="T37" fmla="*/ 524 h 617"/>
                  <a:gd name="T38" fmla="*/ 554 w 554"/>
                  <a:gd name="T39" fmla="*/ 604 h 617"/>
                  <a:gd name="T40" fmla="*/ 399 w 554"/>
                  <a:gd name="T41" fmla="*/ 604 h 617"/>
                  <a:gd name="T42" fmla="*/ 384 w 554"/>
                  <a:gd name="T43" fmla="*/ 558 h 617"/>
                  <a:gd name="T44" fmla="*/ 379 w 554"/>
                  <a:gd name="T45" fmla="*/ 539 h 617"/>
                  <a:gd name="T46" fmla="*/ 293 w 554"/>
                  <a:gd name="T47" fmla="*/ 598 h 617"/>
                  <a:gd name="T48" fmla="*/ 196 w 554"/>
                  <a:gd name="T49" fmla="*/ 617 h 617"/>
                  <a:gd name="T50" fmla="*/ 52 w 554"/>
                  <a:gd name="T51" fmla="*/ 568 h 617"/>
                  <a:gd name="T52" fmla="*/ 0 w 554"/>
                  <a:gd name="T53" fmla="*/ 442 h 617"/>
                  <a:gd name="T54" fmla="*/ 24 w 554"/>
                  <a:gd name="T55" fmla="*/ 353 h 617"/>
                  <a:gd name="T56" fmla="*/ 91 w 554"/>
                  <a:gd name="T57" fmla="*/ 293 h 617"/>
                  <a:gd name="T58" fmla="*/ 215 w 554"/>
                  <a:gd name="T59" fmla="*/ 257 h 617"/>
                  <a:gd name="T60" fmla="*/ 367 w 554"/>
                  <a:gd name="T61" fmla="*/ 218 h 617"/>
                  <a:gd name="T62" fmla="*/ 367 w 554"/>
                  <a:gd name="T63" fmla="*/ 203 h 617"/>
                  <a:gd name="T64" fmla="*/ 344 w 554"/>
                  <a:gd name="T65" fmla="*/ 139 h 617"/>
                  <a:gd name="T66" fmla="*/ 260 w 554"/>
                  <a:gd name="T67" fmla="*/ 120 h 617"/>
                  <a:gd name="T68" fmla="*/ 195 w 554"/>
                  <a:gd name="T69" fmla="*/ 136 h 617"/>
                  <a:gd name="T70" fmla="*/ 158 w 554"/>
                  <a:gd name="T71" fmla="*/ 193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4" h="617">
                    <a:moveTo>
                      <a:pt x="367" y="320"/>
                    </a:moveTo>
                    <a:cubicBezTo>
                      <a:pt x="347" y="327"/>
                      <a:pt x="315" y="335"/>
                      <a:pt x="272" y="344"/>
                    </a:cubicBezTo>
                    <a:cubicBezTo>
                      <a:pt x="228" y="353"/>
                      <a:pt x="200" y="362"/>
                      <a:pt x="187" y="371"/>
                    </a:cubicBezTo>
                    <a:cubicBezTo>
                      <a:pt x="166" y="386"/>
                      <a:pt x="156" y="404"/>
                      <a:pt x="156" y="426"/>
                    </a:cubicBezTo>
                    <a:cubicBezTo>
                      <a:pt x="156" y="448"/>
                      <a:pt x="164" y="467"/>
                      <a:pt x="180" y="483"/>
                    </a:cubicBezTo>
                    <a:cubicBezTo>
                      <a:pt x="197" y="499"/>
                      <a:pt x="217" y="507"/>
                      <a:pt x="243" y="507"/>
                    </a:cubicBezTo>
                    <a:cubicBezTo>
                      <a:pt x="271" y="507"/>
                      <a:pt x="298" y="498"/>
                      <a:pt x="323" y="479"/>
                    </a:cubicBezTo>
                    <a:cubicBezTo>
                      <a:pt x="342" y="465"/>
                      <a:pt x="355" y="448"/>
                      <a:pt x="360" y="427"/>
                    </a:cubicBezTo>
                    <a:cubicBezTo>
                      <a:pt x="365" y="414"/>
                      <a:pt x="367" y="389"/>
                      <a:pt x="367" y="351"/>
                    </a:cubicBezTo>
                    <a:lnTo>
                      <a:pt x="367" y="320"/>
                    </a:lnTo>
                    <a:close/>
                    <a:moveTo>
                      <a:pt x="158" y="193"/>
                    </a:moveTo>
                    <a:lnTo>
                      <a:pt x="16" y="168"/>
                    </a:lnTo>
                    <a:cubicBezTo>
                      <a:pt x="32" y="111"/>
                      <a:pt x="59" y="69"/>
                      <a:pt x="98" y="41"/>
                    </a:cubicBezTo>
                    <a:cubicBezTo>
                      <a:pt x="137" y="14"/>
                      <a:pt x="195" y="0"/>
                      <a:pt x="272" y="0"/>
                    </a:cubicBezTo>
                    <a:cubicBezTo>
                      <a:pt x="341" y="0"/>
                      <a:pt x="393" y="8"/>
                      <a:pt x="427" y="25"/>
                    </a:cubicBezTo>
                    <a:cubicBezTo>
                      <a:pt x="461" y="41"/>
                      <a:pt x="485" y="62"/>
                      <a:pt x="499" y="88"/>
                    </a:cubicBezTo>
                    <a:cubicBezTo>
                      <a:pt x="513" y="113"/>
                      <a:pt x="520" y="160"/>
                      <a:pt x="520" y="227"/>
                    </a:cubicBezTo>
                    <a:lnTo>
                      <a:pt x="518" y="410"/>
                    </a:lnTo>
                    <a:cubicBezTo>
                      <a:pt x="518" y="462"/>
                      <a:pt x="521" y="500"/>
                      <a:pt x="526" y="524"/>
                    </a:cubicBezTo>
                    <a:cubicBezTo>
                      <a:pt x="531" y="549"/>
                      <a:pt x="540" y="575"/>
                      <a:pt x="554" y="604"/>
                    </a:cubicBezTo>
                    <a:lnTo>
                      <a:pt x="399" y="604"/>
                    </a:lnTo>
                    <a:cubicBezTo>
                      <a:pt x="395" y="593"/>
                      <a:pt x="390" y="578"/>
                      <a:pt x="384" y="558"/>
                    </a:cubicBezTo>
                    <a:cubicBezTo>
                      <a:pt x="382" y="548"/>
                      <a:pt x="380" y="542"/>
                      <a:pt x="379" y="539"/>
                    </a:cubicBezTo>
                    <a:cubicBezTo>
                      <a:pt x="352" y="565"/>
                      <a:pt x="324" y="585"/>
                      <a:pt x="293" y="598"/>
                    </a:cubicBezTo>
                    <a:cubicBezTo>
                      <a:pt x="263" y="610"/>
                      <a:pt x="230" y="617"/>
                      <a:pt x="196" y="617"/>
                    </a:cubicBezTo>
                    <a:cubicBezTo>
                      <a:pt x="135" y="617"/>
                      <a:pt x="87" y="600"/>
                      <a:pt x="52" y="568"/>
                    </a:cubicBezTo>
                    <a:cubicBezTo>
                      <a:pt x="17" y="535"/>
                      <a:pt x="0" y="493"/>
                      <a:pt x="0" y="442"/>
                    </a:cubicBezTo>
                    <a:cubicBezTo>
                      <a:pt x="0" y="409"/>
                      <a:pt x="8" y="379"/>
                      <a:pt x="24" y="353"/>
                    </a:cubicBezTo>
                    <a:cubicBezTo>
                      <a:pt x="40" y="327"/>
                      <a:pt x="62" y="307"/>
                      <a:pt x="91" y="293"/>
                    </a:cubicBezTo>
                    <a:cubicBezTo>
                      <a:pt x="119" y="279"/>
                      <a:pt x="161" y="267"/>
                      <a:pt x="215" y="257"/>
                    </a:cubicBezTo>
                    <a:cubicBezTo>
                      <a:pt x="288" y="243"/>
                      <a:pt x="338" y="230"/>
                      <a:pt x="367" y="218"/>
                    </a:cubicBezTo>
                    <a:lnTo>
                      <a:pt x="367" y="203"/>
                    </a:lnTo>
                    <a:cubicBezTo>
                      <a:pt x="367" y="173"/>
                      <a:pt x="359" y="152"/>
                      <a:pt x="344" y="139"/>
                    </a:cubicBezTo>
                    <a:cubicBezTo>
                      <a:pt x="330" y="126"/>
                      <a:pt x="302" y="120"/>
                      <a:pt x="260" y="120"/>
                    </a:cubicBezTo>
                    <a:cubicBezTo>
                      <a:pt x="233" y="120"/>
                      <a:pt x="211" y="125"/>
                      <a:pt x="195" y="136"/>
                    </a:cubicBezTo>
                    <a:cubicBezTo>
                      <a:pt x="180" y="147"/>
                      <a:pt x="167" y="166"/>
                      <a:pt x="158" y="193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1" name="Freeform 65">
                <a:extLst>
                  <a:ext uri="{FF2B5EF4-FFF2-40B4-BE49-F238E27FC236}">
                    <a16:creationId xmlns:a16="http://schemas.microsoft.com/office/drawing/2014/main" id="{69759755-0A01-A7E9-E9D6-0B3A76926A2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55" y="2324"/>
                <a:ext cx="122" cy="138"/>
              </a:xfrm>
              <a:custGeom>
                <a:avLst/>
                <a:gdLst>
                  <a:gd name="T0" fmla="*/ 538 w 538"/>
                  <a:gd name="T1" fmla="*/ 604 h 604"/>
                  <a:gd name="T2" fmla="*/ 382 w 538"/>
                  <a:gd name="T3" fmla="*/ 604 h 604"/>
                  <a:gd name="T4" fmla="*/ 382 w 538"/>
                  <a:gd name="T5" fmla="*/ 302 h 604"/>
                  <a:gd name="T6" fmla="*/ 372 w 538"/>
                  <a:gd name="T7" fmla="*/ 179 h 604"/>
                  <a:gd name="T8" fmla="*/ 339 w 538"/>
                  <a:gd name="T9" fmla="*/ 135 h 604"/>
                  <a:gd name="T10" fmla="*/ 285 w 538"/>
                  <a:gd name="T11" fmla="*/ 120 h 604"/>
                  <a:gd name="T12" fmla="*/ 212 w 538"/>
                  <a:gd name="T13" fmla="*/ 142 h 604"/>
                  <a:gd name="T14" fmla="*/ 168 w 538"/>
                  <a:gd name="T15" fmla="*/ 201 h 604"/>
                  <a:gd name="T16" fmla="*/ 156 w 538"/>
                  <a:gd name="T17" fmla="*/ 336 h 604"/>
                  <a:gd name="T18" fmla="*/ 156 w 538"/>
                  <a:gd name="T19" fmla="*/ 604 h 604"/>
                  <a:gd name="T20" fmla="*/ 0 w 538"/>
                  <a:gd name="T21" fmla="*/ 604 h 604"/>
                  <a:gd name="T22" fmla="*/ 0 w 538"/>
                  <a:gd name="T23" fmla="*/ 13 h 604"/>
                  <a:gd name="T24" fmla="*/ 145 w 538"/>
                  <a:gd name="T25" fmla="*/ 13 h 604"/>
                  <a:gd name="T26" fmla="*/ 145 w 538"/>
                  <a:gd name="T27" fmla="*/ 100 h 604"/>
                  <a:gd name="T28" fmla="*/ 339 w 538"/>
                  <a:gd name="T29" fmla="*/ 0 h 604"/>
                  <a:gd name="T30" fmla="*/ 434 w 538"/>
                  <a:gd name="T31" fmla="*/ 19 h 604"/>
                  <a:gd name="T32" fmla="*/ 499 w 538"/>
                  <a:gd name="T33" fmla="*/ 66 h 604"/>
                  <a:gd name="T34" fmla="*/ 529 w 538"/>
                  <a:gd name="T35" fmla="*/ 132 h 604"/>
                  <a:gd name="T36" fmla="*/ 538 w 538"/>
                  <a:gd name="T37" fmla="*/ 237 h 604"/>
                  <a:gd name="T38" fmla="*/ 538 w 538"/>
                  <a:gd name="T39" fmla="*/ 604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4">
                    <a:moveTo>
                      <a:pt x="538" y="604"/>
                    </a:moveTo>
                    <a:lnTo>
                      <a:pt x="382" y="604"/>
                    </a:lnTo>
                    <a:lnTo>
                      <a:pt x="382" y="302"/>
                    </a:lnTo>
                    <a:cubicBezTo>
                      <a:pt x="382" y="239"/>
                      <a:pt x="378" y="197"/>
                      <a:pt x="372" y="179"/>
                    </a:cubicBezTo>
                    <a:cubicBezTo>
                      <a:pt x="365" y="160"/>
                      <a:pt x="354" y="146"/>
                      <a:pt x="339" y="135"/>
                    </a:cubicBezTo>
                    <a:cubicBezTo>
                      <a:pt x="324" y="125"/>
                      <a:pt x="306" y="120"/>
                      <a:pt x="285" y="120"/>
                    </a:cubicBezTo>
                    <a:cubicBezTo>
                      <a:pt x="258" y="120"/>
                      <a:pt x="234" y="127"/>
                      <a:pt x="212" y="142"/>
                    </a:cubicBezTo>
                    <a:cubicBezTo>
                      <a:pt x="191" y="157"/>
                      <a:pt x="176" y="176"/>
                      <a:pt x="168" y="201"/>
                    </a:cubicBezTo>
                    <a:cubicBezTo>
                      <a:pt x="160" y="225"/>
                      <a:pt x="156" y="270"/>
                      <a:pt x="156" y="336"/>
                    </a:cubicBezTo>
                    <a:lnTo>
                      <a:pt x="156" y="604"/>
                    </a:lnTo>
                    <a:lnTo>
                      <a:pt x="0" y="604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6" y="33"/>
                      <a:pt x="261" y="0"/>
                      <a:pt x="339" y="0"/>
                    </a:cubicBezTo>
                    <a:cubicBezTo>
                      <a:pt x="374" y="0"/>
                      <a:pt x="405" y="6"/>
                      <a:pt x="434" y="19"/>
                    </a:cubicBezTo>
                    <a:cubicBezTo>
                      <a:pt x="462" y="31"/>
                      <a:pt x="484" y="47"/>
                      <a:pt x="499" y="66"/>
                    </a:cubicBezTo>
                    <a:cubicBezTo>
                      <a:pt x="513" y="85"/>
                      <a:pt x="523" y="107"/>
                      <a:pt x="529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2" name="Freeform 66">
                <a:extLst>
                  <a:ext uri="{FF2B5EF4-FFF2-40B4-BE49-F238E27FC236}">
                    <a16:creationId xmlns:a16="http://schemas.microsoft.com/office/drawing/2014/main" id="{98309D63-C58A-4473-C653-E5379179C63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05" y="2324"/>
                <a:ext cx="127" cy="141"/>
              </a:xfrm>
              <a:custGeom>
                <a:avLst/>
                <a:gdLst>
                  <a:gd name="T0" fmla="*/ 549 w 557"/>
                  <a:gd name="T1" fmla="*/ 188 h 617"/>
                  <a:gd name="T2" fmla="*/ 395 w 557"/>
                  <a:gd name="T3" fmla="*/ 216 h 617"/>
                  <a:gd name="T4" fmla="*/ 360 w 557"/>
                  <a:gd name="T5" fmla="*/ 146 h 617"/>
                  <a:gd name="T6" fmla="*/ 288 w 557"/>
                  <a:gd name="T7" fmla="*/ 123 h 617"/>
                  <a:gd name="T8" fmla="*/ 195 w 557"/>
                  <a:gd name="T9" fmla="*/ 163 h 617"/>
                  <a:gd name="T10" fmla="*/ 160 w 557"/>
                  <a:gd name="T11" fmla="*/ 298 h 617"/>
                  <a:gd name="T12" fmla="*/ 196 w 557"/>
                  <a:gd name="T13" fmla="*/ 446 h 617"/>
                  <a:gd name="T14" fmla="*/ 290 w 557"/>
                  <a:gd name="T15" fmla="*/ 490 h 617"/>
                  <a:gd name="T16" fmla="*/ 363 w 557"/>
                  <a:gd name="T17" fmla="*/ 464 h 617"/>
                  <a:gd name="T18" fmla="*/ 403 w 557"/>
                  <a:gd name="T19" fmla="*/ 377 h 617"/>
                  <a:gd name="T20" fmla="*/ 557 w 557"/>
                  <a:gd name="T21" fmla="*/ 404 h 617"/>
                  <a:gd name="T22" fmla="*/ 465 w 557"/>
                  <a:gd name="T23" fmla="*/ 563 h 617"/>
                  <a:gd name="T24" fmla="*/ 283 w 557"/>
                  <a:gd name="T25" fmla="*/ 617 h 617"/>
                  <a:gd name="T26" fmla="*/ 77 w 557"/>
                  <a:gd name="T27" fmla="*/ 535 h 617"/>
                  <a:gd name="T28" fmla="*/ 0 w 557"/>
                  <a:gd name="T29" fmla="*/ 309 h 617"/>
                  <a:gd name="T30" fmla="*/ 77 w 557"/>
                  <a:gd name="T31" fmla="*/ 82 h 617"/>
                  <a:gd name="T32" fmla="*/ 286 w 557"/>
                  <a:gd name="T33" fmla="*/ 0 h 617"/>
                  <a:gd name="T34" fmla="*/ 457 w 557"/>
                  <a:gd name="T35" fmla="*/ 46 h 617"/>
                  <a:gd name="T36" fmla="*/ 549 w 557"/>
                  <a:gd name="T37" fmla="*/ 188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57" h="617">
                    <a:moveTo>
                      <a:pt x="549" y="188"/>
                    </a:moveTo>
                    <a:lnTo>
                      <a:pt x="395" y="216"/>
                    </a:lnTo>
                    <a:cubicBezTo>
                      <a:pt x="390" y="185"/>
                      <a:pt x="378" y="162"/>
                      <a:pt x="360" y="146"/>
                    </a:cubicBezTo>
                    <a:cubicBezTo>
                      <a:pt x="341" y="131"/>
                      <a:pt x="317" y="123"/>
                      <a:pt x="288" y="123"/>
                    </a:cubicBezTo>
                    <a:cubicBezTo>
                      <a:pt x="249" y="123"/>
                      <a:pt x="218" y="136"/>
                      <a:pt x="195" y="163"/>
                    </a:cubicBezTo>
                    <a:cubicBezTo>
                      <a:pt x="172" y="190"/>
                      <a:pt x="160" y="235"/>
                      <a:pt x="160" y="298"/>
                    </a:cubicBezTo>
                    <a:cubicBezTo>
                      <a:pt x="160" y="368"/>
                      <a:pt x="172" y="417"/>
                      <a:pt x="196" y="446"/>
                    </a:cubicBezTo>
                    <a:cubicBezTo>
                      <a:pt x="219" y="475"/>
                      <a:pt x="251" y="490"/>
                      <a:pt x="290" y="490"/>
                    </a:cubicBezTo>
                    <a:cubicBezTo>
                      <a:pt x="320" y="490"/>
                      <a:pt x="344" y="481"/>
                      <a:pt x="363" y="464"/>
                    </a:cubicBezTo>
                    <a:cubicBezTo>
                      <a:pt x="382" y="448"/>
                      <a:pt x="395" y="419"/>
                      <a:pt x="403" y="377"/>
                    </a:cubicBezTo>
                    <a:lnTo>
                      <a:pt x="557" y="404"/>
                    </a:lnTo>
                    <a:cubicBezTo>
                      <a:pt x="541" y="474"/>
                      <a:pt x="510" y="527"/>
                      <a:pt x="465" y="563"/>
                    </a:cubicBezTo>
                    <a:cubicBezTo>
                      <a:pt x="420" y="599"/>
                      <a:pt x="359" y="617"/>
                      <a:pt x="283" y="617"/>
                    </a:cubicBezTo>
                    <a:cubicBezTo>
                      <a:pt x="197" y="617"/>
                      <a:pt x="128" y="590"/>
                      <a:pt x="77" y="535"/>
                    </a:cubicBezTo>
                    <a:cubicBezTo>
                      <a:pt x="25" y="481"/>
                      <a:pt x="0" y="405"/>
                      <a:pt x="0" y="309"/>
                    </a:cubicBezTo>
                    <a:cubicBezTo>
                      <a:pt x="0" y="212"/>
                      <a:pt x="25" y="136"/>
                      <a:pt x="77" y="82"/>
                    </a:cubicBezTo>
                    <a:cubicBezTo>
                      <a:pt x="128" y="27"/>
                      <a:pt x="198" y="0"/>
                      <a:pt x="286" y="0"/>
                    </a:cubicBezTo>
                    <a:cubicBezTo>
                      <a:pt x="358" y="0"/>
                      <a:pt x="415" y="16"/>
                      <a:pt x="457" y="46"/>
                    </a:cubicBezTo>
                    <a:cubicBezTo>
                      <a:pt x="500" y="77"/>
                      <a:pt x="530" y="125"/>
                      <a:pt x="549" y="188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3" name="Freeform 67">
                <a:extLst>
                  <a:ext uri="{FF2B5EF4-FFF2-40B4-BE49-F238E27FC236}">
                    <a16:creationId xmlns:a16="http://schemas.microsoft.com/office/drawing/2014/main" id="{AC4E9C30-2489-9F2B-443C-CE9125B49AF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948" y="2324"/>
                <a:ext cx="139" cy="141"/>
              </a:xfrm>
              <a:custGeom>
                <a:avLst/>
                <a:gdLst>
                  <a:gd name="T0" fmla="*/ 160 w 609"/>
                  <a:gd name="T1" fmla="*/ 309 h 617"/>
                  <a:gd name="T2" fmla="*/ 202 w 609"/>
                  <a:gd name="T3" fmla="*/ 443 h 617"/>
                  <a:gd name="T4" fmla="*/ 305 w 609"/>
                  <a:gd name="T5" fmla="*/ 490 h 617"/>
                  <a:gd name="T6" fmla="*/ 407 w 609"/>
                  <a:gd name="T7" fmla="*/ 443 h 617"/>
                  <a:gd name="T8" fmla="*/ 449 w 609"/>
                  <a:gd name="T9" fmla="*/ 307 h 617"/>
                  <a:gd name="T10" fmla="*/ 407 w 609"/>
                  <a:gd name="T11" fmla="*/ 174 h 617"/>
                  <a:gd name="T12" fmla="*/ 305 w 609"/>
                  <a:gd name="T13" fmla="*/ 127 h 617"/>
                  <a:gd name="T14" fmla="*/ 202 w 609"/>
                  <a:gd name="T15" fmla="*/ 174 h 617"/>
                  <a:gd name="T16" fmla="*/ 160 w 609"/>
                  <a:gd name="T17" fmla="*/ 309 h 617"/>
                  <a:gd name="T18" fmla="*/ 0 w 609"/>
                  <a:gd name="T19" fmla="*/ 300 h 617"/>
                  <a:gd name="T20" fmla="*/ 38 w 609"/>
                  <a:gd name="T21" fmla="*/ 150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4 w 609"/>
                  <a:gd name="T27" fmla="*/ 87 h 617"/>
                  <a:gd name="T28" fmla="*/ 609 w 609"/>
                  <a:gd name="T29" fmla="*/ 307 h 617"/>
                  <a:gd name="T30" fmla="*/ 523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8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9"/>
                    </a:moveTo>
                    <a:cubicBezTo>
                      <a:pt x="160" y="367"/>
                      <a:pt x="174" y="412"/>
                      <a:pt x="202" y="443"/>
                    </a:cubicBezTo>
                    <a:cubicBezTo>
                      <a:pt x="230" y="474"/>
                      <a:pt x="264" y="490"/>
                      <a:pt x="305" y="490"/>
                    </a:cubicBezTo>
                    <a:cubicBezTo>
                      <a:pt x="345" y="490"/>
                      <a:pt x="380" y="474"/>
                      <a:pt x="407" y="443"/>
                    </a:cubicBezTo>
                    <a:cubicBezTo>
                      <a:pt x="435" y="412"/>
                      <a:pt x="449" y="367"/>
                      <a:pt x="449" y="307"/>
                    </a:cubicBezTo>
                    <a:cubicBezTo>
                      <a:pt x="449" y="250"/>
                      <a:pt x="435" y="205"/>
                      <a:pt x="407" y="174"/>
                    </a:cubicBezTo>
                    <a:cubicBezTo>
                      <a:pt x="380" y="143"/>
                      <a:pt x="345" y="127"/>
                      <a:pt x="305" y="127"/>
                    </a:cubicBezTo>
                    <a:cubicBezTo>
                      <a:pt x="264" y="127"/>
                      <a:pt x="230" y="143"/>
                      <a:pt x="202" y="174"/>
                    </a:cubicBezTo>
                    <a:cubicBezTo>
                      <a:pt x="174" y="205"/>
                      <a:pt x="160" y="250"/>
                      <a:pt x="160" y="309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3" y="198"/>
                      <a:pt x="38" y="150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4" y="13"/>
                      <a:pt x="246" y="0"/>
                      <a:pt x="304" y="0"/>
                    </a:cubicBezTo>
                    <a:cubicBezTo>
                      <a:pt x="393" y="0"/>
                      <a:pt x="467" y="29"/>
                      <a:pt x="524" y="87"/>
                    </a:cubicBezTo>
                    <a:cubicBezTo>
                      <a:pt x="581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3" y="529"/>
                    </a:cubicBezTo>
                    <a:cubicBezTo>
                      <a:pt x="465" y="588"/>
                      <a:pt x="393" y="617"/>
                      <a:pt x="305" y="617"/>
                    </a:cubicBezTo>
                    <a:cubicBezTo>
                      <a:pt x="251" y="617"/>
                      <a:pt x="199" y="605"/>
                      <a:pt x="150" y="580"/>
                    </a:cubicBezTo>
                    <a:cubicBezTo>
                      <a:pt x="101" y="556"/>
                      <a:pt x="64" y="520"/>
                      <a:pt x="38" y="473"/>
                    </a:cubicBezTo>
                    <a:cubicBezTo>
                      <a:pt x="13" y="426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4" name="Freeform 68">
                <a:extLst>
                  <a:ext uri="{FF2B5EF4-FFF2-40B4-BE49-F238E27FC236}">
                    <a16:creationId xmlns:a16="http://schemas.microsoft.com/office/drawing/2014/main" id="{47122C0F-227C-B2E0-8103-0423884737B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097" y="2327"/>
                <a:ext cx="139" cy="135"/>
              </a:xfrm>
              <a:custGeom>
                <a:avLst/>
                <a:gdLst>
                  <a:gd name="T0" fmla="*/ 238 w 613"/>
                  <a:gd name="T1" fmla="*/ 591 h 591"/>
                  <a:gd name="T2" fmla="*/ 0 w 613"/>
                  <a:gd name="T3" fmla="*/ 0 h 591"/>
                  <a:gd name="T4" fmla="*/ 164 w 613"/>
                  <a:gd name="T5" fmla="*/ 0 h 591"/>
                  <a:gd name="T6" fmla="*/ 275 w 613"/>
                  <a:gd name="T7" fmla="*/ 302 h 591"/>
                  <a:gd name="T8" fmla="*/ 307 w 613"/>
                  <a:gd name="T9" fmla="*/ 402 h 591"/>
                  <a:gd name="T10" fmla="*/ 323 w 613"/>
                  <a:gd name="T11" fmla="*/ 352 h 591"/>
                  <a:gd name="T12" fmla="*/ 340 w 613"/>
                  <a:gd name="T13" fmla="*/ 302 h 591"/>
                  <a:gd name="T14" fmla="*/ 452 w 613"/>
                  <a:gd name="T15" fmla="*/ 0 h 591"/>
                  <a:gd name="T16" fmla="*/ 613 w 613"/>
                  <a:gd name="T17" fmla="*/ 0 h 591"/>
                  <a:gd name="T18" fmla="*/ 378 w 613"/>
                  <a:gd name="T19" fmla="*/ 591 h 591"/>
                  <a:gd name="T20" fmla="*/ 238 w 613"/>
                  <a:gd name="T21" fmla="*/ 591 h 5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13" h="591">
                    <a:moveTo>
                      <a:pt x="238" y="591"/>
                    </a:moveTo>
                    <a:lnTo>
                      <a:pt x="0" y="0"/>
                    </a:lnTo>
                    <a:lnTo>
                      <a:pt x="164" y="0"/>
                    </a:lnTo>
                    <a:lnTo>
                      <a:pt x="275" y="302"/>
                    </a:lnTo>
                    <a:lnTo>
                      <a:pt x="307" y="402"/>
                    </a:lnTo>
                    <a:cubicBezTo>
                      <a:pt x="316" y="377"/>
                      <a:pt x="321" y="360"/>
                      <a:pt x="323" y="352"/>
                    </a:cubicBezTo>
                    <a:cubicBezTo>
                      <a:pt x="328" y="335"/>
                      <a:pt x="334" y="318"/>
                      <a:pt x="340" y="302"/>
                    </a:cubicBezTo>
                    <a:lnTo>
                      <a:pt x="452" y="0"/>
                    </a:lnTo>
                    <a:lnTo>
                      <a:pt x="613" y="0"/>
                    </a:lnTo>
                    <a:lnTo>
                      <a:pt x="378" y="591"/>
                    </a:lnTo>
                    <a:lnTo>
                      <a:pt x="238" y="591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5" name="Freeform 69">
                <a:extLst>
                  <a:ext uri="{FF2B5EF4-FFF2-40B4-BE49-F238E27FC236}">
                    <a16:creationId xmlns:a16="http://schemas.microsoft.com/office/drawing/2014/main" id="{18EC74CD-650E-5B60-B3A2-AABE8E5BFD6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249" y="2273"/>
                <a:ext cx="126" cy="192"/>
              </a:xfrm>
              <a:custGeom>
                <a:avLst/>
                <a:gdLst>
                  <a:gd name="T0" fmla="*/ 198 w 554"/>
                  <a:gd name="T1" fmla="*/ 166 h 842"/>
                  <a:gd name="T2" fmla="*/ 275 w 554"/>
                  <a:gd name="T3" fmla="*/ 0 h 842"/>
                  <a:gd name="T4" fmla="*/ 450 w 554"/>
                  <a:gd name="T5" fmla="*/ 0 h 842"/>
                  <a:gd name="T6" fmla="*/ 297 w 554"/>
                  <a:gd name="T7" fmla="*/ 166 h 842"/>
                  <a:gd name="T8" fmla="*/ 198 w 554"/>
                  <a:gd name="T9" fmla="*/ 166 h 842"/>
                  <a:gd name="T10" fmla="*/ 367 w 554"/>
                  <a:gd name="T11" fmla="*/ 545 h 842"/>
                  <a:gd name="T12" fmla="*/ 272 w 554"/>
                  <a:gd name="T13" fmla="*/ 569 h 842"/>
                  <a:gd name="T14" fmla="*/ 187 w 554"/>
                  <a:gd name="T15" fmla="*/ 596 h 842"/>
                  <a:gd name="T16" fmla="*/ 156 w 554"/>
                  <a:gd name="T17" fmla="*/ 651 h 842"/>
                  <a:gd name="T18" fmla="*/ 181 w 554"/>
                  <a:gd name="T19" fmla="*/ 708 h 842"/>
                  <a:gd name="T20" fmla="*/ 243 w 554"/>
                  <a:gd name="T21" fmla="*/ 732 h 842"/>
                  <a:gd name="T22" fmla="*/ 324 w 554"/>
                  <a:gd name="T23" fmla="*/ 704 h 842"/>
                  <a:gd name="T24" fmla="*/ 361 w 554"/>
                  <a:gd name="T25" fmla="*/ 652 h 842"/>
                  <a:gd name="T26" fmla="*/ 367 w 554"/>
                  <a:gd name="T27" fmla="*/ 576 h 842"/>
                  <a:gd name="T28" fmla="*/ 367 w 554"/>
                  <a:gd name="T29" fmla="*/ 545 h 842"/>
                  <a:gd name="T30" fmla="*/ 158 w 554"/>
                  <a:gd name="T31" fmla="*/ 418 h 842"/>
                  <a:gd name="T32" fmla="*/ 16 w 554"/>
                  <a:gd name="T33" fmla="*/ 393 h 842"/>
                  <a:gd name="T34" fmla="*/ 99 w 554"/>
                  <a:gd name="T35" fmla="*/ 266 h 842"/>
                  <a:gd name="T36" fmla="*/ 272 w 554"/>
                  <a:gd name="T37" fmla="*/ 225 h 842"/>
                  <a:gd name="T38" fmla="*/ 428 w 554"/>
                  <a:gd name="T39" fmla="*/ 250 h 842"/>
                  <a:gd name="T40" fmla="*/ 500 w 554"/>
                  <a:gd name="T41" fmla="*/ 313 h 842"/>
                  <a:gd name="T42" fmla="*/ 521 w 554"/>
                  <a:gd name="T43" fmla="*/ 452 h 842"/>
                  <a:gd name="T44" fmla="*/ 519 w 554"/>
                  <a:gd name="T45" fmla="*/ 635 h 842"/>
                  <a:gd name="T46" fmla="*/ 526 w 554"/>
                  <a:gd name="T47" fmla="*/ 749 h 842"/>
                  <a:gd name="T48" fmla="*/ 554 w 554"/>
                  <a:gd name="T49" fmla="*/ 829 h 842"/>
                  <a:gd name="T50" fmla="*/ 400 w 554"/>
                  <a:gd name="T51" fmla="*/ 829 h 842"/>
                  <a:gd name="T52" fmla="*/ 385 w 554"/>
                  <a:gd name="T53" fmla="*/ 783 h 842"/>
                  <a:gd name="T54" fmla="*/ 379 w 554"/>
                  <a:gd name="T55" fmla="*/ 764 h 842"/>
                  <a:gd name="T56" fmla="*/ 294 w 554"/>
                  <a:gd name="T57" fmla="*/ 823 h 842"/>
                  <a:gd name="T58" fmla="*/ 196 w 554"/>
                  <a:gd name="T59" fmla="*/ 842 h 842"/>
                  <a:gd name="T60" fmla="*/ 53 w 554"/>
                  <a:gd name="T61" fmla="*/ 793 h 842"/>
                  <a:gd name="T62" fmla="*/ 0 w 554"/>
                  <a:gd name="T63" fmla="*/ 667 h 842"/>
                  <a:gd name="T64" fmla="*/ 24 w 554"/>
                  <a:gd name="T65" fmla="*/ 578 h 842"/>
                  <a:gd name="T66" fmla="*/ 91 w 554"/>
                  <a:gd name="T67" fmla="*/ 518 h 842"/>
                  <a:gd name="T68" fmla="*/ 215 w 554"/>
                  <a:gd name="T69" fmla="*/ 482 h 842"/>
                  <a:gd name="T70" fmla="*/ 367 w 554"/>
                  <a:gd name="T71" fmla="*/ 443 h 842"/>
                  <a:gd name="T72" fmla="*/ 367 w 554"/>
                  <a:gd name="T73" fmla="*/ 428 h 842"/>
                  <a:gd name="T74" fmla="*/ 345 w 554"/>
                  <a:gd name="T75" fmla="*/ 364 h 842"/>
                  <a:gd name="T76" fmla="*/ 261 w 554"/>
                  <a:gd name="T77" fmla="*/ 345 h 842"/>
                  <a:gd name="T78" fmla="*/ 196 w 554"/>
                  <a:gd name="T79" fmla="*/ 361 h 842"/>
                  <a:gd name="T80" fmla="*/ 158 w 554"/>
                  <a:gd name="T81" fmla="*/ 418 h 8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554" h="842">
                    <a:moveTo>
                      <a:pt x="198" y="166"/>
                    </a:moveTo>
                    <a:lnTo>
                      <a:pt x="275" y="0"/>
                    </a:lnTo>
                    <a:lnTo>
                      <a:pt x="450" y="0"/>
                    </a:lnTo>
                    <a:lnTo>
                      <a:pt x="297" y="166"/>
                    </a:lnTo>
                    <a:lnTo>
                      <a:pt x="198" y="166"/>
                    </a:lnTo>
                    <a:close/>
                    <a:moveTo>
                      <a:pt x="367" y="545"/>
                    </a:moveTo>
                    <a:cubicBezTo>
                      <a:pt x="347" y="552"/>
                      <a:pt x="315" y="560"/>
                      <a:pt x="272" y="569"/>
                    </a:cubicBezTo>
                    <a:cubicBezTo>
                      <a:pt x="229" y="578"/>
                      <a:pt x="200" y="587"/>
                      <a:pt x="187" y="596"/>
                    </a:cubicBezTo>
                    <a:cubicBezTo>
                      <a:pt x="167" y="611"/>
                      <a:pt x="156" y="629"/>
                      <a:pt x="156" y="651"/>
                    </a:cubicBezTo>
                    <a:cubicBezTo>
                      <a:pt x="156" y="673"/>
                      <a:pt x="165" y="692"/>
                      <a:pt x="181" y="708"/>
                    </a:cubicBezTo>
                    <a:cubicBezTo>
                      <a:pt x="197" y="724"/>
                      <a:pt x="218" y="732"/>
                      <a:pt x="243" y="732"/>
                    </a:cubicBezTo>
                    <a:cubicBezTo>
                      <a:pt x="271" y="732"/>
                      <a:pt x="298" y="723"/>
                      <a:pt x="324" y="704"/>
                    </a:cubicBezTo>
                    <a:cubicBezTo>
                      <a:pt x="343" y="690"/>
                      <a:pt x="355" y="673"/>
                      <a:pt x="361" y="652"/>
                    </a:cubicBezTo>
                    <a:cubicBezTo>
                      <a:pt x="365" y="639"/>
                      <a:pt x="367" y="614"/>
                      <a:pt x="367" y="576"/>
                    </a:cubicBezTo>
                    <a:lnTo>
                      <a:pt x="367" y="545"/>
                    </a:lnTo>
                    <a:close/>
                    <a:moveTo>
                      <a:pt x="158" y="418"/>
                    </a:moveTo>
                    <a:lnTo>
                      <a:pt x="16" y="393"/>
                    </a:lnTo>
                    <a:cubicBezTo>
                      <a:pt x="32" y="336"/>
                      <a:pt x="60" y="294"/>
                      <a:pt x="99" y="266"/>
                    </a:cubicBezTo>
                    <a:cubicBezTo>
                      <a:pt x="138" y="239"/>
                      <a:pt x="195" y="225"/>
                      <a:pt x="272" y="225"/>
                    </a:cubicBezTo>
                    <a:cubicBezTo>
                      <a:pt x="342" y="225"/>
                      <a:pt x="394" y="233"/>
                      <a:pt x="428" y="250"/>
                    </a:cubicBezTo>
                    <a:cubicBezTo>
                      <a:pt x="462" y="266"/>
                      <a:pt x="486" y="287"/>
                      <a:pt x="500" y="313"/>
                    </a:cubicBezTo>
                    <a:cubicBezTo>
                      <a:pt x="514" y="338"/>
                      <a:pt x="521" y="385"/>
                      <a:pt x="521" y="452"/>
                    </a:cubicBezTo>
                    <a:lnTo>
                      <a:pt x="519" y="635"/>
                    </a:lnTo>
                    <a:cubicBezTo>
                      <a:pt x="519" y="687"/>
                      <a:pt x="521" y="725"/>
                      <a:pt x="526" y="749"/>
                    </a:cubicBezTo>
                    <a:cubicBezTo>
                      <a:pt x="531" y="774"/>
                      <a:pt x="541" y="800"/>
                      <a:pt x="554" y="829"/>
                    </a:cubicBezTo>
                    <a:lnTo>
                      <a:pt x="400" y="829"/>
                    </a:lnTo>
                    <a:cubicBezTo>
                      <a:pt x="396" y="818"/>
                      <a:pt x="391" y="803"/>
                      <a:pt x="385" y="783"/>
                    </a:cubicBezTo>
                    <a:cubicBezTo>
                      <a:pt x="382" y="773"/>
                      <a:pt x="380" y="767"/>
                      <a:pt x="379" y="764"/>
                    </a:cubicBezTo>
                    <a:cubicBezTo>
                      <a:pt x="353" y="790"/>
                      <a:pt x="324" y="810"/>
                      <a:pt x="294" y="823"/>
                    </a:cubicBezTo>
                    <a:cubicBezTo>
                      <a:pt x="263" y="835"/>
                      <a:pt x="231" y="842"/>
                      <a:pt x="196" y="842"/>
                    </a:cubicBezTo>
                    <a:cubicBezTo>
                      <a:pt x="136" y="842"/>
                      <a:pt x="88" y="825"/>
                      <a:pt x="53" y="793"/>
                    </a:cubicBezTo>
                    <a:cubicBezTo>
                      <a:pt x="18" y="760"/>
                      <a:pt x="0" y="718"/>
                      <a:pt x="0" y="667"/>
                    </a:cubicBezTo>
                    <a:cubicBezTo>
                      <a:pt x="0" y="634"/>
                      <a:pt x="8" y="604"/>
                      <a:pt x="24" y="578"/>
                    </a:cubicBezTo>
                    <a:cubicBezTo>
                      <a:pt x="40" y="552"/>
                      <a:pt x="62" y="532"/>
                      <a:pt x="91" y="518"/>
                    </a:cubicBezTo>
                    <a:cubicBezTo>
                      <a:pt x="120" y="504"/>
                      <a:pt x="161" y="492"/>
                      <a:pt x="215" y="482"/>
                    </a:cubicBezTo>
                    <a:cubicBezTo>
                      <a:pt x="288" y="468"/>
                      <a:pt x="339" y="455"/>
                      <a:pt x="367" y="443"/>
                    </a:cubicBezTo>
                    <a:lnTo>
                      <a:pt x="367" y="428"/>
                    </a:lnTo>
                    <a:cubicBezTo>
                      <a:pt x="367" y="398"/>
                      <a:pt x="360" y="377"/>
                      <a:pt x="345" y="364"/>
                    </a:cubicBezTo>
                    <a:cubicBezTo>
                      <a:pt x="330" y="351"/>
                      <a:pt x="302" y="345"/>
                      <a:pt x="261" y="345"/>
                    </a:cubicBezTo>
                    <a:cubicBezTo>
                      <a:pt x="233" y="345"/>
                      <a:pt x="212" y="350"/>
                      <a:pt x="196" y="361"/>
                    </a:cubicBezTo>
                    <a:cubicBezTo>
                      <a:pt x="180" y="372"/>
                      <a:pt x="168" y="391"/>
                      <a:pt x="158" y="418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6" name="Freeform 70">
                <a:extLst>
                  <a:ext uri="{FF2B5EF4-FFF2-40B4-BE49-F238E27FC236}">
                    <a16:creationId xmlns:a16="http://schemas.microsoft.com/office/drawing/2014/main" id="{D5A2F221-E62C-EB7A-002B-19F59EA2E77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02" y="2324"/>
                <a:ext cx="122" cy="138"/>
              </a:xfrm>
              <a:custGeom>
                <a:avLst/>
                <a:gdLst>
                  <a:gd name="T0" fmla="*/ 538 w 538"/>
                  <a:gd name="T1" fmla="*/ 604 h 604"/>
                  <a:gd name="T2" fmla="*/ 382 w 538"/>
                  <a:gd name="T3" fmla="*/ 604 h 604"/>
                  <a:gd name="T4" fmla="*/ 382 w 538"/>
                  <a:gd name="T5" fmla="*/ 302 h 604"/>
                  <a:gd name="T6" fmla="*/ 372 w 538"/>
                  <a:gd name="T7" fmla="*/ 179 h 604"/>
                  <a:gd name="T8" fmla="*/ 340 w 538"/>
                  <a:gd name="T9" fmla="*/ 135 h 604"/>
                  <a:gd name="T10" fmla="*/ 285 w 538"/>
                  <a:gd name="T11" fmla="*/ 120 h 604"/>
                  <a:gd name="T12" fmla="*/ 213 w 538"/>
                  <a:gd name="T13" fmla="*/ 142 h 604"/>
                  <a:gd name="T14" fmla="*/ 168 w 538"/>
                  <a:gd name="T15" fmla="*/ 201 h 604"/>
                  <a:gd name="T16" fmla="*/ 157 w 538"/>
                  <a:gd name="T17" fmla="*/ 336 h 604"/>
                  <a:gd name="T18" fmla="*/ 157 w 538"/>
                  <a:gd name="T19" fmla="*/ 604 h 604"/>
                  <a:gd name="T20" fmla="*/ 0 w 538"/>
                  <a:gd name="T21" fmla="*/ 604 h 604"/>
                  <a:gd name="T22" fmla="*/ 0 w 538"/>
                  <a:gd name="T23" fmla="*/ 13 h 604"/>
                  <a:gd name="T24" fmla="*/ 145 w 538"/>
                  <a:gd name="T25" fmla="*/ 13 h 604"/>
                  <a:gd name="T26" fmla="*/ 145 w 538"/>
                  <a:gd name="T27" fmla="*/ 100 h 604"/>
                  <a:gd name="T28" fmla="*/ 340 w 538"/>
                  <a:gd name="T29" fmla="*/ 0 h 604"/>
                  <a:gd name="T30" fmla="*/ 434 w 538"/>
                  <a:gd name="T31" fmla="*/ 19 h 604"/>
                  <a:gd name="T32" fmla="*/ 499 w 538"/>
                  <a:gd name="T33" fmla="*/ 66 h 604"/>
                  <a:gd name="T34" fmla="*/ 530 w 538"/>
                  <a:gd name="T35" fmla="*/ 132 h 604"/>
                  <a:gd name="T36" fmla="*/ 538 w 538"/>
                  <a:gd name="T37" fmla="*/ 237 h 604"/>
                  <a:gd name="T38" fmla="*/ 538 w 538"/>
                  <a:gd name="T39" fmla="*/ 604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4">
                    <a:moveTo>
                      <a:pt x="538" y="604"/>
                    </a:moveTo>
                    <a:lnTo>
                      <a:pt x="382" y="604"/>
                    </a:lnTo>
                    <a:lnTo>
                      <a:pt x="382" y="302"/>
                    </a:lnTo>
                    <a:cubicBezTo>
                      <a:pt x="382" y="239"/>
                      <a:pt x="379" y="197"/>
                      <a:pt x="372" y="179"/>
                    </a:cubicBezTo>
                    <a:cubicBezTo>
                      <a:pt x="365" y="160"/>
                      <a:pt x="355" y="146"/>
                      <a:pt x="340" y="135"/>
                    </a:cubicBezTo>
                    <a:cubicBezTo>
                      <a:pt x="325" y="125"/>
                      <a:pt x="307" y="120"/>
                      <a:pt x="285" y="120"/>
                    </a:cubicBezTo>
                    <a:cubicBezTo>
                      <a:pt x="258" y="120"/>
                      <a:pt x="234" y="127"/>
                      <a:pt x="213" y="142"/>
                    </a:cubicBezTo>
                    <a:cubicBezTo>
                      <a:pt x="191" y="157"/>
                      <a:pt x="176" y="176"/>
                      <a:pt x="168" y="201"/>
                    </a:cubicBezTo>
                    <a:cubicBezTo>
                      <a:pt x="160" y="225"/>
                      <a:pt x="157" y="270"/>
                      <a:pt x="157" y="336"/>
                    </a:cubicBezTo>
                    <a:lnTo>
                      <a:pt x="157" y="604"/>
                    </a:lnTo>
                    <a:lnTo>
                      <a:pt x="0" y="604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7" y="33"/>
                      <a:pt x="262" y="0"/>
                      <a:pt x="340" y="0"/>
                    </a:cubicBezTo>
                    <a:cubicBezTo>
                      <a:pt x="374" y="0"/>
                      <a:pt x="406" y="6"/>
                      <a:pt x="434" y="19"/>
                    </a:cubicBezTo>
                    <a:cubicBezTo>
                      <a:pt x="463" y="31"/>
                      <a:pt x="484" y="47"/>
                      <a:pt x="499" y="66"/>
                    </a:cubicBezTo>
                    <a:cubicBezTo>
                      <a:pt x="514" y="85"/>
                      <a:pt x="524" y="107"/>
                      <a:pt x="530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7" name="Freeform 71">
                <a:extLst>
                  <a:ext uri="{FF2B5EF4-FFF2-40B4-BE49-F238E27FC236}">
                    <a16:creationId xmlns:a16="http://schemas.microsoft.com/office/drawing/2014/main" id="{FC8947A8-45C2-A1C5-ECF1-33B36FC119C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552" y="2324"/>
                <a:ext cx="138" cy="141"/>
              </a:xfrm>
              <a:custGeom>
                <a:avLst/>
                <a:gdLst>
                  <a:gd name="T0" fmla="*/ 160 w 609"/>
                  <a:gd name="T1" fmla="*/ 309 h 617"/>
                  <a:gd name="T2" fmla="*/ 201 w 609"/>
                  <a:gd name="T3" fmla="*/ 443 h 617"/>
                  <a:gd name="T4" fmla="*/ 304 w 609"/>
                  <a:gd name="T5" fmla="*/ 490 h 617"/>
                  <a:gd name="T6" fmla="*/ 407 w 609"/>
                  <a:gd name="T7" fmla="*/ 443 h 617"/>
                  <a:gd name="T8" fmla="*/ 448 w 609"/>
                  <a:gd name="T9" fmla="*/ 307 h 617"/>
                  <a:gd name="T10" fmla="*/ 407 w 609"/>
                  <a:gd name="T11" fmla="*/ 174 h 617"/>
                  <a:gd name="T12" fmla="*/ 304 w 609"/>
                  <a:gd name="T13" fmla="*/ 127 h 617"/>
                  <a:gd name="T14" fmla="*/ 201 w 609"/>
                  <a:gd name="T15" fmla="*/ 174 h 617"/>
                  <a:gd name="T16" fmla="*/ 160 w 609"/>
                  <a:gd name="T17" fmla="*/ 309 h 617"/>
                  <a:gd name="T18" fmla="*/ 0 w 609"/>
                  <a:gd name="T19" fmla="*/ 300 h 617"/>
                  <a:gd name="T20" fmla="*/ 38 w 609"/>
                  <a:gd name="T21" fmla="*/ 150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3 w 609"/>
                  <a:gd name="T27" fmla="*/ 87 h 617"/>
                  <a:gd name="T28" fmla="*/ 609 w 609"/>
                  <a:gd name="T29" fmla="*/ 307 h 617"/>
                  <a:gd name="T30" fmla="*/ 522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8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9"/>
                    </a:moveTo>
                    <a:cubicBezTo>
                      <a:pt x="160" y="367"/>
                      <a:pt x="174" y="412"/>
                      <a:pt x="201" y="443"/>
                    </a:cubicBezTo>
                    <a:cubicBezTo>
                      <a:pt x="229" y="474"/>
                      <a:pt x="263" y="490"/>
                      <a:pt x="304" y="490"/>
                    </a:cubicBezTo>
                    <a:cubicBezTo>
                      <a:pt x="345" y="490"/>
                      <a:pt x="379" y="474"/>
                      <a:pt x="407" y="443"/>
                    </a:cubicBezTo>
                    <a:cubicBezTo>
                      <a:pt x="434" y="412"/>
                      <a:pt x="448" y="367"/>
                      <a:pt x="448" y="307"/>
                    </a:cubicBezTo>
                    <a:cubicBezTo>
                      <a:pt x="448" y="250"/>
                      <a:pt x="434" y="205"/>
                      <a:pt x="407" y="174"/>
                    </a:cubicBezTo>
                    <a:cubicBezTo>
                      <a:pt x="379" y="143"/>
                      <a:pt x="345" y="127"/>
                      <a:pt x="304" y="127"/>
                    </a:cubicBezTo>
                    <a:cubicBezTo>
                      <a:pt x="263" y="127"/>
                      <a:pt x="229" y="143"/>
                      <a:pt x="201" y="174"/>
                    </a:cubicBezTo>
                    <a:cubicBezTo>
                      <a:pt x="174" y="205"/>
                      <a:pt x="160" y="250"/>
                      <a:pt x="160" y="309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2" y="198"/>
                      <a:pt x="38" y="150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3" y="13"/>
                      <a:pt x="246" y="0"/>
                      <a:pt x="304" y="0"/>
                    </a:cubicBezTo>
                    <a:cubicBezTo>
                      <a:pt x="393" y="0"/>
                      <a:pt x="466" y="29"/>
                      <a:pt x="523" y="87"/>
                    </a:cubicBezTo>
                    <a:cubicBezTo>
                      <a:pt x="580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2" y="529"/>
                    </a:cubicBezTo>
                    <a:cubicBezTo>
                      <a:pt x="465" y="588"/>
                      <a:pt x="392" y="617"/>
                      <a:pt x="305" y="617"/>
                    </a:cubicBezTo>
                    <a:cubicBezTo>
                      <a:pt x="251" y="617"/>
                      <a:pt x="199" y="605"/>
                      <a:pt x="150" y="580"/>
                    </a:cubicBezTo>
                    <a:cubicBezTo>
                      <a:pt x="101" y="556"/>
                      <a:pt x="64" y="520"/>
                      <a:pt x="38" y="473"/>
                    </a:cubicBezTo>
                    <a:cubicBezTo>
                      <a:pt x="12" y="426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8" name="Freeform 72">
                <a:extLst>
                  <a:ext uri="{FF2B5EF4-FFF2-40B4-BE49-F238E27FC236}">
                    <a16:creationId xmlns:a16="http://schemas.microsoft.com/office/drawing/2014/main" id="{691D483F-9B09-F268-2719-C06652BA322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124" y="2587"/>
                <a:ext cx="141" cy="185"/>
              </a:xfrm>
              <a:custGeom>
                <a:avLst/>
                <a:gdLst>
                  <a:gd name="T0" fmla="*/ 0 w 620"/>
                  <a:gd name="T1" fmla="*/ 814 h 814"/>
                  <a:gd name="T2" fmla="*/ 0 w 620"/>
                  <a:gd name="T3" fmla="*/ 0 h 814"/>
                  <a:gd name="T4" fmla="*/ 604 w 620"/>
                  <a:gd name="T5" fmla="*/ 0 h 814"/>
                  <a:gd name="T6" fmla="*/ 604 w 620"/>
                  <a:gd name="T7" fmla="*/ 138 h 814"/>
                  <a:gd name="T8" fmla="*/ 165 w 620"/>
                  <a:gd name="T9" fmla="*/ 138 h 814"/>
                  <a:gd name="T10" fmla="*/ 165 w 620"/>
                  <a:gd name="T11" fmla="*/ 318 h 814"/>
                  <a:gd name="T12" fmla="*/ 574 w 620"/>
                  <a:gd name="T13" fmla="*/ 318 h 814"/>
                  <a:gd name="T14" fmla="*/ 574 w 620"/>
                  <a:gd name="T15" fmla="*/ 455 h 814"/>
                  <a:gd name="T16" fmla="*/ 165 w 620"/>
                  <a:gd name="T17" fmla="*/ 455 h 814"/>
                  <a:gd name="T18" fmla="*/ 165 w 620"/>
                  <a:gd name="T19" fmla="*/ 677 h 814"/>
                  <a:gd name="T20" fmla="*/ 620 w 620"/>
                  <a:gd name="T21" fmla="*/ 677 h 814"/>
                  <a:gd name="T22" fmla="*/ 620 w 620"/>
                  <a:gd name="T23" fmla="*/ 814 h 814"/>
                  <a:gd name="T24" fmla="*/ 0 w 620"/>
                  <a:gd name="T25" fmla="*/ 814 h 8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20" h="814">
                    <a:moveTo>
                      <a:pt x="0" y="814"/>
                    </a:moveTo>
                    <a:lnTo>
                      <a:pt x="0" y="0"/>
                    </a:lnTo>
                    <a:lnTo>
                      <a:pt x="604" y="0"/>
                    </a:lnTo>
                    <a:lnTo>
                      <a:pt x="604" y="138"/>
                    </a:lnTo>
                    <a:lnTo>
                      <a:pt x="165" y="138"/>
                    </a:lnTo>
                    <a:lnTo>
                      <a:pt x="165" y="318"/>
                    </a:lnTo>
                    <a:lnTo>
                      <a:pt x="574" y="318"/>
                    </a:lnTo>
                    <a:lnTo>
                      <a:pt x="574" y="455"/>
                    </a:lnTo>
                    <a:lnTo>
                      <a:pt x="165" y="455"/>
                    </a:lnTo>
                    <a:lnTo>
                      <a:pt x="165" y="677"/>
                    </a:lnTo>
                    <a:lnTo>
                      <a:pt x="620" y="677"/>
                    </a:lnTo>
                    <a:lnTo>
                      <a:pt x="620" y="814"/>
                    </a:lnTo>
                    <a:lnTo>
                      <a:pt x="0" y="81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9" name="Freeform 73">
                <a:extLst>
                  <a:ext uri="{FF2B5EF4-FFF2-40B4-BE49-F238E27FC236}">
                    <a16:creationId xmlns:a16="http://schemas.microsoft.com/office/drawing/2014/main" id="{BEAE4529-6FC8-0E83-171C-AE5058096C9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279" y="2638"/>
                <a:ext cx="139" cy="134"/>
              </a:xfrm>
              <a:custGeom>
                <a:avLst/>
                <a:gdLst>
                  <a:gd name="T0" fmla="*/ 238 w 613"/>
                  <a:gd name="T1" fmla="*/ 590 h 590"/>
                  <a:gd name="T2" fmla="*/ 0 w 613"/>
                  <a:gd name="T3" fmla="*/ 0 h 590"/>
                  <a:gd name="T4" fmla="*/ 164 w 613"/>
                  <a:gd name="T5" fmla="*/ 0 h 590"/>
                  <a:gd name="T6" fmla="*/ 275 w 613"/>
                  <a:gd name="T7" fmla="*/ 301 h 590"/>
                  <a:gd name="T8" fmla="*/ 307 w 613"/>
                  <a:gd name="T9" fmla="*/ 402 h 590"/>
                  <a:gd name="T10" fmla="*/ 323 w 613"/>
                  <a:gd name="T11" fmla="*/ 351 h 590"/>
                  <a:gd name="T12" fmla="*/ 340 w 613"/>
                  <a:gd name="T13" fmla="*/ 301 h 590"/>
                  <a:gd name="T14" fmla="*/ 452 w 613"/>
                  <a:gd name="T15" fmla="*/ 0 h 590"/>
                  <a:gd name="T16" fmla="*/ 613 w 613"/>
                  <a:gd name="T17" fmla="*/ 0 h 590"/>
                  <a:gd name="T18" fmla="*/ 378 w 613"/>
                  <a:gd name="T19" fmla="*/ 590 h 590"/>
                  <a:gd name="T20" fmla="*/ 238 w 613"/>
                  <a:gd name="T21" fmla="*/ 590 h 5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13" h="590">
                    <a:moveTo>
                      <a:pt x="238" y="590"/>
                    </a:moveTo>
                    <a:lnTo>
                      <a:pt x="0" y="0"/>
                    </a:lnTo>
                    <a:lnTo>
                      <a:pt x="164" y="0"/>
                    </a:lnTo>
                    <a:lnTo>
                      <a:pt x="275" y="301"/>
                    </a:lnTo>
                    <a:lnTo>
                      <a:pt x="307" y="402"/>
                    </a:lnTo>
                    <a:cubicBezTo>
                      <a:pt x="316" y="376"/>
                      <a:pt x="321" y="360"/>
                      <a:pt x="323" y="351"/>
                    </a:cubicBezTo>
                    <a:cubicBezTo>
                      <a:pt x="328" y="335"/>
                      <a:pt x="334" y="318"/>
                      <a:pt x="340" y="301"/>
                    </a:cubicBezTo>
                    <a:lnTo>
                      <a:pt x="452" y="0"/>
                    </a:lnTo>
                    <a:lnTo>
                      <a:pt x="613" y="0"/>
                    </a:lnTo>
                    <a:lnTo>
                      <a:pt x="378" y="590"/>
                    </a:lnTo>
                    <a:lnTo>
                      <a:pt x="238" y="59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0" name="Freeform 74">
                <a:extLst>
                  <a:ext uri="{FF2B5EF4-FFF2-40B4-BE49-F238E27FC236}">
                    <a16:creationId xmlns:a16="http://schemas.microsoft.com/office/drawing/2014/main" id="{51EE4210-7B8A-B478-1B07-A46DF167780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438" y="2635"/>
                <a:ext cx="87" cy="137"/>
              </a:xfrm>
              <a:custGeom>
                <a:avLst/>
                <a:gdLst>
                  <a:gd name="T0" fmla="*/ 156 w 382"/>
                  <a:gd name="T1" fmla="*/ 603 h 603"/>
                  <a:gd name="T2" fmla="*/ 0 w 382"/>
                  <a:gd name="T3" fmla="*/ 603 h 603"/>
                  <a:gd name="T4" fmla="*/ 0 w 382"/>
                  <a:gd name="T5" fmla="*/ 13 h 603"/>
                  <a:gd name="T6" fmla="*/ 145 w 382"/>
                  <a:gd name="T7" fmla="*/ 13 h 603"/>
                  <a:gd name="T8" fmla="*/ 145 w 382"/>
                  <a:gd name="T9" fmla="*/ 97 h 603"/>
                  <a:gd name="T10" fmla="*/ 212 w 382"/>
                  <a:gd name="T11" fmla="*/ 19 h 603"/>
                  <a:gd name="T12" fmla="*/ 279 w 382"/>
                  <a:gd name="T13" fmla="*/ 0 h 603"/>
                  <a:gd name="T14" fmla="*/ 382 w 382"/>
                  <a:gd name="T15" fmla="*/ 29 h 603"/>
                  <a:gd name="T16" fmla="*/ 334 w 382"/>
                  <a:gd name="T17" fmla="*/ 166 h 603"/>
                  <a:gd name="T18" fmla="*/ 260 w 382"/>
                  <a:gd name="T19" fmla="*/ 140 h 603"/>
                  <a:gd name="T20" fmla="*/ 205 w 382"/>
                  <a:gd name="T21" fmla="*/ 158 h 603"/>
                  <a:gd name="T22" fmla="*/ 169 w 382"/>
                  <a:gd name="T23" fmla="*/ 223 h 603"/>
                  <a:gd name="T24" fmla="*/ 156 w 382"/>
                  <a:gd name="T25" fmla="*/ 421 h 603"/>
                  <a:gd name="T26" fmla="*/ 156 w 382"/>
                  <a:gd name="T27" fmla="*/ 603 h 6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82" h="603">
                    <a:moveTo>
                      <a:pt x="156" y="603"/>
                    </a:moveTo>
                    <a:lnTo>
                      <a:pt x="0" y="603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97"/>
                    </a:lnTo>
                    <a:cubicBezTo>
                      <a:pt x="170" y="58"/>
                      <a:pt x="192" y="31"/>
                      <a:pt x="212" y="19"/>
                    </a:cubicBezTo>
                    <a:cubicBezTo>
                      <a:pt x="232" y="6"/>
                      <a:pt x="254" y="0"/>
                      <a:pt x="279" y="0"/>
                    </a:cubicBezTo>
                    <a:cubicBezTo>
                      <a:pt x="315" y="0"/>
                      <a:pt x="349" y="10"/>
                      <a:pt x="382" y="29"/>
                    </a:cubicBezTo>
                    <a:lnTo>
                      <a:pt x="334" y="166"/>
                    </a:lnTo>
                    <a:cubicBezTo>
                      <a:pt x="307" y="148"/>
                      <a:pt x="283" y="140"/>
                      <a:pt x="260" y="140"/>
                    </a:cubicBezTo>
                    <a:cubicBezTo>
                      <a:pt x="238" y="140"/>
                      <a:pt x="220" y="146"/>
                      <a:pt x="205" y="158"/>
                    </a:cubicBezTo>
                    <a:cubicBezTo>
                      <a:pt x="190" y="170"/>
                      <a:pt x="178" y="192"/>
                      <a:pt x="169" y="223"/>
                    </a:cubicBezTo>
                    <a:cubicBezTo>
                      <a:pt x="160" y="255"/>
                      <a:pt x="156" y="321"/>
                      <a:pt x="156" y="421"/>
                    </a:cubicBezTo>
                    <a:lnTo>
                      <a:pt x="156" y="603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1" name="Freeform 75">
                <a:extLst>
                  <a:ext uri="{FF2B5EF4-FFF2-40B4-BE49-F238E27FC236}">
                    <a16:creationId xmlns:a16="http://schemas.microsoft.com/office/drawing/2014/main" id="{FCDE24F0-ACFE-2CDE-CA5C-2D1F9B5D9E28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532" y="2635"/>
                <a:ext cx="138" cy="140"/>
              </a:xfrm>
              <a:custGeom>
                <a:avLst/>
                <a:gdLst>
                  <a:gd name="T0" fmla="*/ 160 w 609"/>
                  <a:gd name="T1" fmla="*/ 308 h 617"/>
                  <a:gd name="T2" fmla="*/ 202 w 609"/>
                  <a:gd name="T3" fmla="*/ 443 h 617"/>
                  <a:gd name="T4" fmla="*/ 305 w 609"/>
                  <a:gd name="T5" fmla="*/ 490 h 617"/>
                  <a:gd name="T6" fmla="*/ 407 w 609"/>
                  <a:gd name="T7" fmla="*/ 443 h 617"/>
                  <a:gd name="T8" fmla="*/ 449 w 609"/>
                  <a:gd name="T9" fmla="*/ 307 h 617"/>
                  <a:gd name="T10" fmla="*/ 407 w 609"/>
                  <a:gd name="T11" fmla="*/ 174 h 617"/>
                  <a:gd name="T12" fmla="*/ 305 w 609"/>
                  <a:gd name="T13" fmla="*/ 127 h 617"/>
                  <a:gd name="T14" fmla="*/ 202 w 609"/>
                  <a:gd name="T15" fmla="*/ 174 h 617"/>
                  <a:gd name="T16" fmla="*/ 160 w 609"/>
                  <a:gd name="T17" fmla="*/ 308 h 617"/>
                  <a:gd name="T18" fmla="*/ 0 w 609"/>
                  <a:gd name="T19" fmla="*/ 300 h 617"/>
                  <a:gd name="T20" fmla="*/ 39 w 609"/>
                  <a:gd name="T21" fmla="*/ 149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4 w 609"/>
                  <a:gd name="T27" fmla="*/ 87 h 617"/>
                  <a:gd name="T28" fmla="*/ 609 w 609"/>
                  <a:gd name="T29" fmla="*/ 307 h 617"/>
                  <a:gd name="T30" fmla="*/ 523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9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8"/>
                    </a:moveTo>
                    <a:cubicBezTo>
                      <a:pt x="160" y="367"/>
                      <a:pt x="174" y="412"/>
                      <a:pt x="202" y="443"/>
                    </a:cubicBezTo>
                    <a:cubicBezTo>
                      <a:pt x="230" y="474"/>
                      <a:pt x="264" y="490"/>
                      <a:pt x="305" y="490"/>
                    </a:cubicBezTo>
                    <a:cubicBezTo>
                      <a:pt x="345" y="490"/>
                      <a:pt x="380" y="474"/>
                      <a:pt x="407" y="443"/>
                    </a:cubicBezTo>
                    <a:cubicBezTo>
                      <a:pt x="435" y="412"/>
                      <a:pt x="449" y="367"/>
                      <a:pt x="449" y="307"/>
                    </a:cubicBezTo>
                    <a:cubicBezTo>
                      <a:pt x="449" y="249"/>
                      <a:pt x="435" y="205"/>
                      <a:pt x="407" y="174"/>
                    </a:cubicBezTo>
                    <a:cubicBezTo>
                      <a:pt x="380" y="143"/>
                      <a:pt x="345" y="127"/>
                      <a:pt x="305" y="127"/>
                    </a:cubicBezTo>
                    <a:cubicBezTo>
                      <a:pt x="264" y="127"/>
                      <a:pt x="230" y="143"/>
                      <a:pt x="202" y="174"/>
                    </a:cubicBezTo>
                    <a:cubicBezTo>
                      <a:pt x="174" y="205"/>
                      <a:pt x="160" y="250"/>
                      <a:pt x="160" y="308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3" y="198"/>
                      <a:pt x="39" y="149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4" y="13"/>
                      <a:pt x="246" y="0"/>
                      <a:pt x="304" y="0"/>
                    </a:cubicBezTo>
                    <a:cubicBezTo>
                      <a:pt x="393" y="0"/>
                      <a:pt x="467" y="29"/>
                      <a:pt x="524" y="87"/>
                    </a:cubicBezTo>
                    <a:cubicBezTo>
                      <a:pt x="581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3" y="529"/>
                    </a:cubicBezTo>
                    <a:cubicBezTo>
                      <a:pt x="465" y="587"/>
                      <a:pt x="393" y="617"/>
                      <a:pt x="305" y="617"/>
                    </a:cubicBezTo>
                    <a:cubicBezTo>
                      <a:pt x="251" y="617"/>
                      <a:pt x="200" y="605"/>
                      <a:pt x="150" y="580"/>
                    </a:cubicBezTo>
                    <a:cubicBezTo>
                      <a:pt x="101" y="556"/>
                      <a:pt x="64" y="520"/>
                      <a:pt x="39" y="473"/>
                    </a:cubicBezTo>
                    <a:cubicBezTo>
                      <a:pt x="13" y="425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2" name="Freeform 76">
                <a:extLst>
                  <a:ext uri="{FF2B5EF4-FFF2-40B4-BE49-F238E27FC236}">
                    <a16:creationId xmlns:a16="http://schemas.microsoft.com/office/drawing/2014/main" id="{A4795FE7-BD75-A318-B071-4D2B38020F8B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697" y="2635"/>
                <a:ext cx="131" cy="188"/>
              </a:xfrm>
              <a:custGeom>
                <a:avLst/>
                <a:gdLst>
                  <a:gd name="T0" fmla="*/ 155 w 576"/>
                  <a:gd name="T1" fmla="*/ 298 h 828"/>
                  <a:gd name="T2" fmla="*/ 194 w 576"/>
                  <a:gd name="T3" fmla="*/ 445 h 828"/>
                  <a:gd name="T4" fmla="*/ 290 w 576"/>
                  <a:gd name="T5" fmla="*/ 493 h 828"/>
                  <a:gd name="T6" fmla="*/ 381 w 576"/>
                  <a:gd name="T7" fmla="*/ 449 h 828"/>
                  <a:gd name="T8" fmla="*/ 417 w 576"/>
                  <a:gd name="T9" fmla="*/ 306 h 828"/>
                  <a:gd name="T10" fmla="*/ 380 w 576"/>
                  <a:gd name="T11" fmla="*/ 168 h 828"/>
                  <a:gd name="T12" fmla="*/ 287 w 576"/>
                  <a:gd name="T13" fmla="*/ 123 h 828"/>
                  <a:gd name="T14" fmla="*/ 192 w 576"/>
                  <a:gd name="T15" fmla="*/ 167 h 828"/>
                  <a:gd name="T16" fmla="*/ 155 w 576"/>
                  <a:gd name="T17" fmla="*/ 298 h 828"/>
                  <a:gd name="T18" fmla="*/ 0 w 576"/>
                  <a:gd name="T19" fmla="*/ 13 h 828"/>
                  <a:gd name="T20" fmla="*/ 146 w 576"/>
                  <a:gd name="T21" fmla="*/ 13 h 828"/>
                  <a:gd name="T22" fmla="*/ 146 w 576"/>
                  <a:gd name="T23" fmla="*/ 100 h 828"/>
                  <a:gd name="T24" fmla="*/ 222 w 576"/>
                  <a:gd name="T25" fmla="*/ 28 h 828"/>
                  <a:gd name="T26" fmla="*/ 330 w 576"/>
                  <a:gd name="T27" fmla="*/ 0 h 828"/>
                  <a:gd name="T28" fmla="*/ 504 w 576"/>
                  <a:gd name="T29" fmla="*/ 81 h 828"/>
                  <a:gd name="T30" fmla="*/ 576 w 576"/>
                  <a:gd name="T31" fmla="*/ 305 h 828"/>
                  <a:gd name="T32" fmla="*/ 504 w 576"/>
                  <a:gd name="T33" fmla="*/ 535 h 828"/>
                  <a:gd name="T34" fmla="*/ 329 w 576"/>
                  <a:gd name="T35" fmla="*/ 617 h 828"/>
                  <a:gd name="T36" fmla="*/ 240 w 576"/>
                  <a:gd name="T37" fmla="*/ 597 h 828"/>
                  <a:gd name="T38" fmla="*/ 156 w 576"/>
                  <a:gd name="T39" fmla="*/ 531 h 828"/>
                  <a:gd name="T40" fmla="*/ 156 w 576"/>
                  <a:gd name="T41" fmla="*/ 828 h 828"/>
                  <a:gd name="T42" fmla="*/ 0 w 576"/>
                  <a:gd name="T43" fmla="*/ 828 h 828"/>
                  <a:gd name="T44" fmla="*/ 0 w 576"/>
                  <a:gd name="T45" fmla="*/ 13 h 8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576" h="828">
                    <a:moveTo>
                      <a:pt x="155" y="298"/>
                    </a:moveTo>
                    <a:cubicBezTo>
                      <a:pt x="155" y="365"/>
                      <a:pt x="168" y="414"/>
                      <a:pt x="194" y="445"/>
                    </a:cubicBezTo>
                    <a:cubicBezTo>
                      <a:pt x="220" y="477"/>
                      <a:pt x="252" y="493"/>
                      <a:pt x="290" y="493"/>
                    </a:cubicBezTo>
                    <a:cubicBezTo>
                      <a:pt x="327" y="493"/>
                      <a:pt x="357" y="478"/>
                      <a:pt x="381" y="449"/>
                    </a:cubicBezTo>
                    <a:cubicBezTo>
                      <a:pt x="405" y="420"/>
                      <a:pt x="417" y="372"/>
                      <a:pt x="417" y="306"/>
                    </a:cubicBezTo>
                    <a:cubicBezTo>
                      <a:pt x="417" y="244"/>
                      <a:pt x="404" y="198"/>
                      <a:pt x="380" y="168"/>
                    </a:cubicBezTo>
                    <a:cubicBezTo>
                      <a:pt x="355" y="138"/>
                      <a:pt x="324" y="123"/>
                      <a:pt x="287" y="123"/>
                    </a:cubicBezTo>
                    <a:cubicBezTo>
                      <a:pt x="249" y="123"/>
                      <a:pt x="218" y="138"/>
                      <a:pt x="192" y="167"/>
                    </a:cubicBezTo>
                    <a:cubicBezTo>
                      <a:pt x="167" y="197"/>
                      <a:pt x="155" y="241"/>
                      <a:pt x="155" y="298"/>
                    </a:cubicBezTo>
                    <a:close/>
                    <a:moveTo>
                      <a:pt x="0" y="13"/>
                    </a:moveTo>
                    <a:lnTo>
                      <a:pt x="146" y="13"/>
                    </a:lnTo>
                    <a:lnTo>
                      <a:pt x="146" y="100"/>
                    </a:lnTo>
                    <a:cubicBezTo>
                      <a:pt x="165" y="70"/>
                      <a:pt x="190" y="46"/>
                      <a:pt x="222" y="28"/>
                    </a:cubicBezTo>
                    <a:cubicBezTo>
                      <a:pt x="255" y="9"/>
                      <a:pt x="290" y="0"/>
                      <a:pt x="330" y="0"/>
                    </a:cubicBezTo>
                    <a:cubicBezTo>
                      <a:pt x="398" y="0"/>
                      <a:pt x="456" y="27"/>
                      <a:pt x="504" y="81"/>
                    </a:cubicBezTo>
                    <a:cubicBezTo>
                      <a:pt x="552" y="134"/>
                      <a:pt x="576" y="209"/>
                      <a:pt x="576" y="305"/>
                    </a:cubicBezTo>
                    <a:cubicBezTo>
                      <a:pt x="576" y="404"/>
                      <a:pt x="552" y="480"/>
                      <a:pt x="504" y="535"/>
                    </a:cubicBezTo>
                    <a:cubicBezTo>
                      <a:pt x="455" y="589"/>
                      <a:pt x="397" y="617"/>
                      <a:pt x="329" y="617"/>
                    </a:cubicBezTo>
                    <a:cubicBezTo>
                      <a:pt x="296" y="617"/>
                      <a:pt x="266" y="610"/>
                      <a:pt x="240" y="597"/>
                    </a:cubicBezTo>
                    <a:cubicBezTo>
                      <a:pt x="213" y="584"/>
                      <a:pt x="186" y="562"/>
                      <a:pt x="156" y="531"/>
                    </a:cubicBezTo>
                    <a:lnTo>
                      <a:pt x="156" y="828"/>
                    </a:lnTo>
                    <a:lnTo>
                      <a:pt x="0" y="828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3" name="Freeform 77">
                <a:extLst>
                  <a:ext uri="{FF2B5EF4-FFF2-40B4-BE49-F238E27FC236}">
                    <a16:creationId xmlns:a16="http://schemas.microsoft.com/office/drawing/2014/main" id="{8A759151-4CBC-F2D5-8C6F-C477AA5B824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44" y="2635"/>
                <a:ext cx="125" cy="140"/>
              </a:xfrm>
              <a:custGeom>
                <a:avLst/>
                <a:gdLst>
                  <a:gd name="T0" fmla="*/ 0 w 551"/>
                  <a:gd name="T1" fmla="*/ 435 h 617"/>
                  <a:gd name="T2" fmla="*/ 157 w 551"/>
                  <a:gd name="T3" fmla="*/ 411 h 617"/>
                  <a:gd name="T4" fmla="*/ 197 w 551"/>
                  <a:gd name="T5" fmla="*/ 480 h 617"/>
                  <a:gd name="T6" fmla="*/ 283 w 551"/>
                  <a:gd name="T7" fmla="*/ 504 h 617"/>
                  <a:gd name="T8" fmla="*/ 374 w 551"/>
                  <a:gd name="T9" fmla="*/ 482 h 617"/>
                  <a:gd name="T10" fmla="*/ 394 w 551"/>
                  <a:gd name="T11" fmla="*/ 440 h 617"/>
                  <a:gd name="T12" fmla="*/ 383 w 551"/>
                  <a:gd name="T13" fmla="*/ 411 h 617"/>
                  <a:gd name="T14" fmla="*/ 331 w 551"/>
                  <a:gd name="T15" fmla="*/ 390 h 617"/>
                  <a:gd name="T16" fmla="*/ 91 w 551"/>
                  <a:gd name="T17" fmla="*/ 314 h 617"/>
                  <a:gd name="T18" fmla="*/ 21 w 551"/>
                  <a:gd name="T19" fmla="*/ 181 h 617"/>
                  <a:gd name="T20" fmla="*/ 82 w 551"/>
                  <a:gd name="T21" fmla="*/ 52 h 617"/>
                  <a:gd name="T22" fmla="*/ 270 w 551"/>
                  <a:gd name="T23" fmla="*/ 0 h 617"/>
                  <a:gd name="T24" fmla="*/ 450 w 551"/>
                  <a:gd name="T25" fmla="*/ 39 h 617"/>
                  <a:gd name="T26" fmla="*/ 531 w 551"/>
                  <a:gd name="T27" fmla="*/ 156 h 617"/>
                  <a:gd name="T28" fmla="*/ 384 w 551"/>
                  <a:gd name="T29" fmla="*/ 183 h 617"/>
                  <a:gd name="T30" fmla="*/ 348 w 551"/>
                  <a:gd name="T31" fmla="*/ 131 h 617"/>
                  <a:gd name="T32" fmla="*/ 273 w 551"/>
                  <a:gd name="T33" fmla="*/ 112 h 617"/>
                  <a:gd name="T34" fmla="*/ 184 w 551"/>
                  <a:gd name="T35" fmla="*/ 129 h 617"/>
                  <a:gd name="T36" fmla="*/ 167 w 551"/>
                  <a:gd name="T37" fmla="*/ 161 h 617"/>
                  <a:gd name="T38" fmla="*/ 182 w 551"/>
                  <a:gd name="T39" fmla="*/ 189 h 617"/>
                  <a:gd name="T40" fmla="*/ 328 w 551"/>
                  <a:gd name="T41" fmla="*/ 233 h 617"/>
                  <a:gd name="T42" fmla="*/ 502 w 551"/>
                  <a:gd name="T43" fmla="*/ 303 h 617"/>
                  <a:gd name="T44" fmla="*/ 551 w 551"/>
                  <a:gd name="T45" fmla="*/ 419 h 617"/>
                  <a:gd name="T46" fmla="*/ 483 w 551"/>
                  <a:gd name="T47" fmla="*/ 558 h 617"/>
                  <a:gd name="T48" fmla="*/ 283 w 551"/>
                  <a:gd name="T49" fmla="*/ 617 h 617"/>
                  <a:gd name="T50" fmla="*/ 92 w 551"/>
                  <a:gd name="T51" fmla="*/ 568 h 617"/>
                  <a:gd name="T52" fmla="*/ 0 w 551"/>
                  <a:gd name="T53" fmla="*/ 435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51" h="617">
                    <a:moveTo>
                      <a:pt x="0" y="435"/>
                    </a:moveTo>
                    <a:lnTo>
                      <a:pt x="157" y="411"/>
                    </a:lnTo>
                    <a:cubicBezTo>
                      <a:pt x="163" y="442"/>
                      <a:pt x="177" y="465"/>
                      <a:pt x="197" y="480"/>
                    </a:cubicBezTo>
                    <a:cubicBezTo>
                      <a:pt x="217" y="496"/>
                      <a:pt x="246" y="504"/>
                      <a:pt x="283" y="504"/>
                    </a:cubicBezTo>
                    <a:cubicBezTo>
                      <a:pt x="323" y="504"/>
                      <a:pt x="353" y="497"/>
                      <a:pt x="374" y="482"/>
                    </a:cubicBezTo>
                    <a:cubicBezTo>
                      <a:pt x="388" y="471"/>
                      <a:pt x="394" y="457"/>
                      <a:pt x="394" y="440"/>
                    </a:cubicBezTo>
                    <a:cubicBezTo>
                      <a:pt x="394" y="428"/>
                      <a:pt x="391" y="418"/>
                      <a:pt x="383" y="411"/>
                    </a:cubicBezTo>
                    <a:cubicBezTo>
                      <a:pt x="375" y="403"/>
                      <a:pt x="358" y="396"/>
                      <a:pt x="331" y="390"/>
                    </a:cubicBezTo>
                    <a:cubicBezTo>
                      <a:pt x="205" y="362"/>
                      <a:pt x="125" y="337"/>
                      <a:pt x="91" y="314"/>
                    </a:cubicBezTo>
                    <a:cubicBezTo>
                      <a:pt x="45" y="282"/>
                      <a:pt x="21" y="238"/>
                      <a:pt x="21" y="181"/>
                    </a:cubicBezTo>
                    <a:cubicBezTo>
                      <a:pt x="21" y="130"/>
                      <a:pt x="42" y="87"/>
                      <a:pt x="82" y="52"/>
                    </a:cubicBezTo>
                    <a:cubicBezTo>
                      <a:pt x="122" y="17"/>
                      <a:pt x="185" y="0"/>
                      <a:pt x="270" y="0"/>
                    </a:cubicBezTo>
                    <a:cubicBezTo>
                      <a:pt x="351" y="0"/>
                      <a:pt x="411" y="13"/>
                      <a:pt x="450" y="39"/>
                    </a:cubicBezTo>
                    <a:cubicBezTo>
                      <a:pt x="489" y="66"/>
                      <a:pt x="516" y="105"/>
                      <a:pt x="531" y="156"/>
                    </a:cubicBezTo>
                    <a:lnTo>
                      <a:pt x="384" y="183"/>
                    </a:lnTo>
                    <a:cubicBezTo>
                      <a:pt x="377" y="160"/>
                      <a:pt x="366" y="143"/>
                      <a:pt x="348" y="131"/>
                    </a:cubicBezTo>
                    <a:cubicBezTo>
                      <a:pt x="330" y="118"/>
                      <a:pt x="305" y="112"/>
                      <a:pt x="273" y="112"/>
                    </a:cubicBezTo>
                    <a:cubicBezTo>
                      <a:pt x="232" y="112"/>
                      <a:pt x="202" y="118"/>
                      <a:pt x="184" y="129"/>
                    </a:cubicBezTo>
                    <a:cubicBezTo>
                      <a:pt x="172" y="138"/>
                      <a:pt x="167" y="148"/>
                      <a:pt x="167" y="161"/>
                    </a:cubicBezTo>
                    <a:cubicBezTo>
                      <a:pt x="167" y="172"/>
                      <a:pt x="172" y="182"/>
                      <a:pt x="182" y="189"/>
                    </a:cubicBezTo>
                    <a:cubicBezTo>
                      <a:pt x="196" y="200"/>
                      <a:pt x="245" y="214"/>
                      <a:pt x="328" y="233"/>
                    </a:cubicBezTo>
                    <a:cubicBezTo>
                      <a:pt x="411" y="252"/>
                      <a:pt x="469" y="275"/>
                      <a:pt x="502" y="303"/>
                    </a:cubicBezTo>
                    <a:cubicBezTo>
                      <a:pt x="535" y="331"/>
                      <a:pt x="551" y="369"/>
                      <a:pt x="551" y="419"/>
                    </a:cubicBezTo>
                    <a:cubicBezTo>
                      <a:pt x="551" y="473"/>
                      <a:pt x="528" y="520"/>
                      <a:pt x="483" y="558"/>
                    </a:cubicBezTo>
                    <a:cubicBezTo>
                      <a:pt x="438" y="597"/>
                      <a:pt x="371" y="617"/>
                      <a:pt x="283" y="617"/>
                    </a:cubicBezTo>
                    <a:cubicBezTo>
                      <a:pt x="202" y="617"/>
                      <a:pt x="139" y="600"/>
                      <a:pt x="92" y="568"/>
                    </a:cubicBezTo>
                    <a:cubicBezTo>
                      <a:pt x="45" y="535"/>
                      <a:pt x="14" y="491"/>
                      <a:pt x="0" y="435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4" name="Freeform 78">
                <a:extLst>
                  <a:ext uri="{FF2B5EF4-FFF2-40B4-BE49-F238E27FC236}">
                    <a16:creationId xmlns:a16="http://schemas.microsoft.com/office/drawing/2014/main" id="{62C887DF-89A4-091F-B4FF-7CC3B2D33C6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998" y="2587"/>
                <a:ext cx="124" cy="185"/>
              </a:xfrm>
              <a:custGeom>
                <a:avLst/>
                <a:gdLst>
                  <a:gd name="T0" fmla="*/ 0 w 546"/>
                  <a:gd name="T1" fmla="*/ 814 h 814"/>
                  <a:gd name="T2" fmla="*/ 0 w 546"/>
                  <a:gd name="T3" fmla="*/ 0 h 814"/>
                  <a:gd name="T4" fmla="*/ 156 w 546"/>
                  <a:gd name="T5" fmla="*/ 0 h 814"/>
                  <a:gd name="T6" fmla="*/ 156 w 546"/>
                  <a:gd name="T7" fmla="*/ 432 h 814"/>
                  <a:gd name="T8" fmla="*/ 339 w 546"/>
                  <a:gd name="T9" fmla="*/ 224 h 814"/>
                  <a:gd name="T10" fmla="*/ 532 w 546"/>
                  <a:gd name="T11" fmla="*/ 224 h 814"/>
                  <a:gd name="T12" fmla="*/ 330 w 546"/>
                  <a:gd name="T13" fmla="*/ 440 h 814"/>
                  <a:gd name="T14" fmla="*/ 546 w 546"/>
                  <a:gd name="T15" fmla="*/ 814 h 814"/>
                  <a:gd name="T16" fmla="*/ 378 w 546"/>
                  <a:gd name="T17" fmla="*/ 814 h 814"/>
                  <a:gd name="T18" fmla="*/ 229 w 546"/>
                  <a:gd name="T19" fmla="*/ 549 h 814"/>
                  <a:gd name="T20" fmla="*/ 156 w 546"/>
                  <a:gd name="T21" fmla="*/ 626 h 814"/>
                  <a:gd name="T22" fmla="*/ 156 w 546"/>
                  <a:gd name="T23" fmla="*/ 814 h 814"/>
                  <a:gd name="T24" fmla="*/ 0 w 546"/>
                  <a:gd name="T25" fmla="*/ 814 h 8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46" h="814">
                    <a:moveTo>
                      <a:pt x="0" y="814"/>
                    </a:moveTo>
                    <a:lnTo>
                      <a:pt x="0" y="0"/>
                    </a:lnTo>
                    <a:lnTo>
                      <a:pt x="156" y="0"/>
                    </a:lnTo>
                    <a:lnTo>
                      <a:pt x="156" y="432"/>
                    </a:lnTo>
                    <a:lnTo>
                      <a:pt x="339" y="224"/>
                    </a:lnTo>
                    <a:lnTo>
                      <a:pt x="532" y="224"/>
                    </a:lnTo>
                    <a:lnTo>
                      <a:pt x="330" y="440"/>
                    </a:lnTo>
                    <a:lnTo>
                      <a:pt x="546" y="814"/>
                    </a:lnTo>
                    <a:lnTo>
                      <a:pt x="378" y="814"/>
                    </a:lnTo>
                    <a:lnTo>
                      <a:pt x="229" y="549"/>
                    </a:lnTo>
                    <a:lnTo>
                      <a:pt x="156" y="626"/>
                    </a:lnTo>
                    <a:lnTo>
                      <a:pt x="156" y="814"/>
                    </a:lnTo>
                    <a:lnTo>
                      <a:pt x="0" y="81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5" name="Freeform 79">
                <a:extLst>
                  <a:ext uri="{FF2B5EF4-FFF2-40B4-BE49-F238E27FC236}">
                    <a16:creationId xmlns:a16="http://schemas.microsoft.com/office/drawing/2014/main" id="{8E8132EF-2779-D10A-8329-8C0ACF223A4E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135" y="2635"/>
                <a:ext cx="139" cy="140"/>
              </a:xfrm>
              <a:custGeom>
                <a:avLst/>
                <a:gdLst>
                  <a:gd name="T0" fmla="*/ 160 w 609"/>
                  <a:gd name="T1" fmla="*/ 308 h 617"/>
                  <a:gd name="T2" fmla="*/ 201 w 609"/>
                  <a:gd name="T3" fmla="*/ 443 h 617"/>
                  <a:gd name="T4" fmla="*/ 304 w 609"/>
                  <a:gd name="T5" fmla="*/ 490 h 617"/>
                  <a:gd name="T6" fmla="*/ 407 w 609"/>
                  <a:gd name="T7" fmla="*/ 443 h 617"/>
                  <a:gd name="T8" fmla="*/ 448 w 609"/>
                  <a:gd name="T9" fmla="*/ 307 h 617"/>
                  <a:gd name="T10" fmla="*/ 407 w 609"/>
                  <a:gd name="T11" fmla="*/ 174 h 617"/>
                  <a:gd name="T12" fmla="*/ 304 w 609"/>
                  <a:gd name="T13" fmla="*/ 127 h 617"/>
                  <a:gd name="T14" fmla="*/ 201 w 609"/>
                  <a:gd name="T15" fmla="*/ 174 h 617"/>
                  <a:gd name="T16" fmla="*/ 160 w 609"/>
                  <a:gd name="T17" fmla="*/ 308 h 617"/>
                  <a:gd name="T18" fmla="*/ 0 w 609"/>
                  <a:gd name="T19" fmla="*/ 300 h 617"/>
                  <a:gd name="T20" fmla="*/ 38 w 609"/>
                  <a:gd name="T21" fmla="*/ 149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3 w 609"/>
                  <a:gd name="T27" fmla="*/ 87 h 617"/>
                  <a:gd name="T28" fmla="*/ 609 w 609"/>
                  <a:gd name="T29" fmla="*/ 307 h 617"/>
                  <a:gd name="T30" fmla="*/ 522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8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8"/>
                    </a:moveTo>
                    <a:cubicBezTo>
                      <a:pt x="160" y="367"/>
                      <a:pt x="174" y="412"/>
                      <a:pt x="201" y="443"/>
                    </a:cubicBezTo>
                    <a:cubicBezTo>
                      <a:pt x="229" y="474"/>
                      <a:pt x="263" y="490"/>
                      <a:pt x="304" y="490"/>
                    </a:cubicBezTo>
                    <a:cubicBezTo>
                      <a:pt x="345" y="490"/>
                      <a:pt x="379" y="474"/>
                      <a:pt x="407" y="443"/>
                    </a:cubicBezTo>
                    <a:cubicBezTo>
                      <a:pt x="434" y="412"/>
                      <a:pt x="448" y="367"/>
                      <a:pt x="448" y="307"/>
                    </a:cubicBezTo>
                    <a:cubicBezTo>
                      <a:pt x="448" y="249"/>
                      <a:pt x="434" y="205"/>
                      <a:pt x="407" y="174"/>
                    </a:cubicBezTo>
                    <a:cubicBezTo>
                      <a:pt x="379" y="143"/>
                      <a:pt x="345" y="127"/>
                      <a:pt x="304" y="127"/>
                    </a:cubicBezTo>
                    <a:cubicBezTo>
                      <a:pt x="263" y="127"/>
                      <a:pt x="229" y="143"/>
                      <a:pt x="201" y="174"/>
                    </a:cubicBezTo>
                    <a:cubicBezTo>
                      <a:pt x="174" y="205"/>
                      <a:pt x="160" y="250"/>
                      <a:pt x="160" y="308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3" y="198"/>
                      <a:pt x="38" y="149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4" y="13"/>
                      <a:pt x="246" y="0"/>
                      <a:pt x="304" y="0"/>
                    </a:cubicBezTo>
                    <a:cubicBezTo>
                      <a:pt x="393" y="0"/>
                      <a:pt x="466" y="29"/>
                      <a:pt x="523" y="87"/>
                    </a:cubicBezTo>
                    <a:cubicBezTo>
                      <a:pt x="580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2" y="529"/>
                    </a:cubicBezTo>
                    <a:cubicBezTo>
                      <a:pt x="465" y="587"/>
                      <a:pt x="392" y="617"/>
                      <a:pt x="305" y="617"/>
                    </a:cubicBezTo>
                    <a:cubicBezTo>
                      <a:pt x="251" y="617"/>
                      <a:pt x="199" y="605"/>
                      <a:pt x="150" y="580"/>
                    </a:cubicBezTo>
                    <a:cubicBezTo>
                      <a:pt x="101" y="556"/>
                      <a:pt x="64" y="520"/>
                      <a:pt x="38" y="473"/>
                    </a:cubicBezTo>
                    <a:cubicBezTo>
                      <a:pt x="13" y="425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6" name="Freeform 80">
                <a:extLst>
                  <a:ext uri="{FF2B5EF4-FFF2-40B4-BE49-F238E27FC236}">
                    <a16:creationId xmlns:a16="http://schemas.microsoft.com/office/drawing/2014/main" id="{B3FE0B10-CD26-2A91-037F-21A3873A087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301" y="2638"/>
                <a:ext cx="122" cy="137"/>
              </a:xfrm>
              <a:custGeom>
                <a:avLst/>
                <a:gdLst>
                  <a:gd name="T0" fmla="*/ 392 w 537"/>
                  <a:gd name="T1" fmla="*/ 590 h 604"/>
                  <a:gd name="T2" fmla="*/ 392 w 537"/>
                  <a:gd name="T3" fmla="*/ 502 h 604"/>
                  <a:gd name="T4" fmla="*/ 307 w 537"/>
                  <a:gd name="T5" fmla="*/ 577 h 604"/>
                  <a:gd name="T6" fmla="*/ 196 w 537"/>
                  <a:gd name="T7" fmla="*/ 604 h 604"/>
                  <a:gd name="T8" fmla="*/ 89 w 537"/>
                  <a:gd name="T9" fmla="*/ 578 h 604"/>
                  <a:gd name="T10" fmla="*/ 21 w 537"/>
                  <a:gd name="T11" fmla="*/ 504 h 604"/>
                  <a:gd name="T12" fmla="*/ 0 w 537"/>
                  <a:gd name="T13" fmla="*/ 374 h 604"/>
                  <a:gd name="T14" fmla="*/ 0 w 537"/>
                  <a:gd name="T15" fmla="*/ 0 h 604"/>
                  <a:gd name="T16" fmla="*/ 156 w 537"/>
                  <a:gd name="T17" fmla="*/ 0 h 604"/>
                  <a:gd name="T18" fmla="*/ 156 w 537"/>
                  <a:gd name="T19" fmla="*/ 271 h 604"/>
                  <a:gd name="T20" fmla="*/ 165 w 537"/>
                  <a:gd name="T21" fmla="*/ 424 h 604"/>
                  <a:gd name="T22" fmla="*/ 196 w 537"/>
                  <a:gd name="T23" fmla="*/ 468 h 604"/>
                  <a:gd name="T24" fmla="*/ 254 w 537"/>
                  <a:gd name="T25" fmla="*/ 485 h 604"/>
                  <a:gd name="T26" fmla="*/ 325 w 537"/>
                  <a:gd name="T27" fmla="*/ 463 h 604"/>
                  <a:gd name="T28" fmla="*/ 369 w 537"/>
                  <a:gd name="T29" fmla="*/ 408 h 604"/>
                  <a:gd name="T30" fmla="*/ 380 w 537"/>
                  <a:gd name="T31" fmla="*/ 249 h 604"/>
                  <a:gd name="T32" fmla="*/ 380 w 537"/>
                  <a:gd name="T33" fmla="*/ 0 h 604"/>
                  <a:gd name="T34" fmla="*/ 537 w 537"/>
                  <a:gd name="T35" fmla="*/ 0 h 604"/>
                  <a:gd name="T36" fmla="*/ 537 w 537"/>
                  <a:gd name="T37" fmla="*/ 590 h 604"/>
                  <a:gd name="T38" fmla="*/ 392 w 537"/>
                  <a:gd name="T39" fmla="*/ 590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7" h="604">
                    <a:moveTo>
                      <a:pt x="392" y="590"/>
                    </a:moveTo>
                    <a:lnTo>
                      <a:pt x="392" y="502"/>
                    </a:lnTo>
                    <a:cubicBezTo>
                      <a:pt x="370" y="534"/>
                      <a:pt x="342" y="558"/>
                      <a:pt x="307" y="577"/>
                    </a:cubicBezTo>
                    <a:cubicBezTo>
                      <a:pt x="272" y="595"/>
                      <a:pt x="235" y="604"/>
                      <a:pt x="196" y="604"/>
                    </a:cubicBezTo>
                    <a:cubicBezTo>
                      <a:pt x="156" y="604"/>
                      <a:pt x="121" y="595"/>
                      <a:pt x="89" y="578"/>
                    </a:cubicBezTo>
                    <a:cubicBezTo>
                      <a:pt x="58" y="560"/>
                      <a:pt x="35" y="536"/>
                      <a:pt x="21" y="504"/>
                    </a:cubicBezTo>
                    <a:cubicBezTo>
                      <a:pt x="7" y="473"/>
                      <a:pt x="0" y="429"/>
                      <a:pt x="0" y="374"/>
                    </a:cubicBezTo>
                    <a:lnTo>
                      <a:pt x="0" y="0"/>
                    </a:lnTo>
                    <a:lnTo>
                      <a:pt x="156" y="0"/>
                    </a:lnTo>
                    <a:lnTo>
                      <a:pt x="156" y="271"/>
                    </a:lnTo>
                    <a:cubicBezTo>
                      <a:pt x="156" y="354"/>
                      <a:pt x="159" y="405"/>
                      <a:pt x="165" y="424"/>
                    </a:cubicBezTo>
                    <a:cubicBezTo>
                      <a:pt x="170" y="443"/>
                      <a:pt x="181" y="458"/>
                      <a:pt x="196" y="468"/>
                    </a:cubicBezTo>
                    <a:cubicBezTo>
                      <a:pt x="211" y="479"/>
                      <a:pt x="230" y="485"/>
                      <a:pt x="254" y="485"/>
                    </a:cubicBezTo>
                    <a:cubicBezTo>
                      <a:pt x="280" y="485"/>
                      <a:pt x="304" y="478"/>
                      <a:pt x="325" y="463"/>
                    </a:cubicBezTo>
                    <a:cubicBezTo>
                      <a:pt x="347" y="448"/>
                      <a:pt x="361" y="430"/>
                      <a:pt x="369" y="408"/>
                    </a:cubicBezTo>
                    <a:cubicBezTo>
                      <a:pt x="377" y="387"/>
                      <a:pt x="380" y="334"/>
                      <a:pt x="380" y="249"/>
                    </a:cubicBezTo>
                    <a:lnTo>
                      <a:pt x="380" y="0"/>
                    </a:lnTo>
                    <a:lnTo>
                      <a:pt x="537" y="0"/>
                    </a:lnTo>
                    <a:lnTo>
                      <a:pt x="537" y="590"/>
                    </a:lnTo>
                    <a:lnTo>
                      <a:pt x="392" y="59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7" name="Freeform 81">
                <a:extLst>
                  <a:ext uri="{FF2B5EF4-FFF2-40B4-BE49-F238E27FC236}">
                    <a16:creationId xmlns:a16="http://schemas.microsoft.com/office/drawing/2014/main" id="{FB086D74-0330-2499-8A91-3606E5EDEAE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30" y="2638"/>
                <a:ext cx="122" cy="137"/>
              </a:xfrm>
              <a:custGeom>
                <a:avLst/>
                <a:gdLst>
                  <a:gd name="T0" fmla="*/ 392 w 537"/>
                  <a:gd name="T1" fmla="*/ 590 h 604"/>
                  <a:gd name="T2" fmla="*/ 392 w 537"/>
                  <a:gd name="T3" fmla="*/ 502 h 604"/>
                  <a:gd name="T4" fmla="*/ 307 w 537"/>
                  <a:gd name="T5" fmla="*/ 577 h 604"/>
                  <a:gd name="T6" fmla="*/ 196 w 537"/>
                  <a:gd name="T7" fmla="*/ 604 h 604"/>
                  <a:gd name="T8" fmla="*/ 90 w 537"/>
                  <a:gd name="T9" fmla="*/ 578 h 604"/>
                  <a:gd name="T10" fmla="*/ 21 w 537"/>
                  <a:gd name="T11" fmla="*/ 504 h 604"/>
                  <a:gd name="T12" fmla="*/ 0 w 537"/>
                  <a:gd name="T13" fmla="*/ 374 h 604"/>
                  <a:gd name="T14" fmla="*/ 0 w 537"/>
                  <a:gd name="T15" fmla="*/ 0 h 604"/>
                  <a:gd name="T16" fmla="*/ 156 w 537"/>
                  <a:gd name="T17" fmla="*/ 0 h 604"/>
                  <a:gd name="T18" fmla="*/ 156 w 537"/>
                  <a:gd name="T19" fmla="*/ 271 h 604"/>
                  <a:gd name="T20" fmla="*/ 165 w 537"/>
                  <a:gd name="T21" fmla="*/ 424 h 604"/>
                  <a:gd name="T22" fmla="*/ 196 w 537"/>
                  <a:gd name="T23" fmla="*/ 468 h 604"/>
                  <a:gd name="T24" fmla="*/ 254 w 537"/>
                  <a:gd name="T25" fmla="*/ 485 h 604"/>
                  <a:gd name="T26" fmla="*/ 326 w 537"/>
                  <a:gd name="T27" fmla="*/ 463 h 604"/>
                  <a:gd name="T28" fmla="*/ 369 w 537"/>
                  <a:gd name="T29" fmla="*/ 408 h 604"/>
                  <a:gd name="T30" fmla="*/ 381 w 537"/>
                  <a:gd name="T31" fmla="*/ 249 h 604"/>
                  <a:gd name="T32" fmla="*/ 381 w 537"/>
                  <a:gd name="T33" fmla="*/ 0 h 604"/>
                  <a:gd name="T34" fmla="*/ 537 w 537"/>
                  <a:gd name="T35" fmla="*/ 0 h 604"/>
                  <a:gd name="T36" fmla="*/ 537 w 537"/>
                  <a:gd name="T37" fmla="*/ 590 h 604"/>
                  <a:gd name="T38" fmla="*/ 392 w 537"/>
                  <a:gd name="T39" fmla="*/ 590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7" h="604">
                    <a:moveTo>
                      <a:pt x="392" y="590"/>
                    </a:moveTo>
                    <a:lnTo>
                      <a:pt x="392" y="502"/>
                    </a:lnTo>
                    <a:cubicBezTo>
                      <a:pt x="371" y="534"/>
                      <a:pt x="342" y="558"/>
                      <a:pt x="307" y="577"/>
                    </a:cubicBezTo>
                    <a:cubicBezTo>
                      <a:pt x="272" y="595"/>
                      <a:pt x="235" y="604"/>
                      <a:pt x="196" y="604"/>
                    </a:cubicBezTo>
                    <a:cubicBezTo>
                      <a:pt x="157" y="604"/>
                      <a:pt x="121" y="595"/>
                      <a:pt x="90" y="578"/>
                    </a:cubicBezTo>
                    <a:cubicBezTo>
                      <a:pt x="58" y="560"/>
                      <a:pt x="35" y="536"/>
                      <a:pt x="21" y="504"/>
                    </a:cubicBezTo>
                    <a:cubicBezTo>
                      <a:pt x="7" y="473"/>
                      <a:pt x="0" y="429"/>
                      <a:pt x="0" y="374"/>
                    </a:cubicBezTo>
                    <a:lnTo>
                      <a:pt x="0" y="0"/>
                    </a:lnTo>
                    <a:lnTo>
                      <a:pt x="156" y="0"/>
                    </a:lnTo>
                    <a:lnTo>
                      <a:pt x="156" y="271"/>
                    </a:lnTo>
                    <a:cubicBezTo>
                      <a:pt x="156" y="354"/>
                      <a:pt x="159" y="405"/>
                      <a:pt x="165" y="424"/>
                    </a:cubicBezTo>
                    <a:cubicBezTo>
                      <a:pt x="171" y="443"/>
                      <a:pt x="181" y="458"/>
                      <a:pt x="196" y="468"/>
                    </a:cubicBezTo>
                    <a:cubicBezTo>
                      <a:pt x="212" y="479"/>
                      <a:pt x="231" y="485"/>
                      <a:pt x="254" y="485"/>
                    </a:cubicBezTo>
                    <a:cubicBezTo>
                      <a:pt x="281" y="485"/>
                      <a:pt x="305" y="478"/>
                      <a:pt x="326" y="463"/>
                    </a:cubicBezTo>
                    <a:cubicBezTo>
                      <a:pt x="347" y="448"/>
                      <a:pt x="361" y="430"/>
                      <a:pt x="369" y="408"/>
                    </a:cubicBezTo>
                    <a:cubicBezTo>
                      <a:pt x="377" y="387"/>
                      <a:pt x="381" y="334"/>
                      <a:pt x="381" y="249"/>
                    </a:cubicBezTo>
                    <a:lnTo>
                      <a:pt x="381" y="0"/>
                    </a:lnTo>
                    <a:lnTo>
                      <a:pt x="537" y="0"/>
                    </a:lnTo>
                    <a:lnTo>
                      <a:pt x="537" y="590"/>
                    </a:lnTo>
                    <a:lnTo>
                      <a:pt x="392" y="59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8" name="Freeform 82">
                <a:extLst>
                  <a:ext uri="{FF2B5EF4-FFF2-40B4-BE49-F238E27FC236}">
                    <a16:creationId xmlns:a16="http://schemas.microsoft.com/office/drawing/2014/main" id="{09FFD403-1B8F-BE73-6EA4-C3A9EDF1D23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89" y="2635"/>
                <a:ext cx="122" cy="137"/>
              </a:xfrm>
              <a:custGeom>
                <a:avLst/>
                <a:gdLst>
                  <a:gd name="T0" fmla="*/ 538 w 538"/>
                  <a:gd name="T1" fmla="*/ 603 h 603"/>
                  <a:gd name="T2" fmla="*/ 381 w 538"/>
                  <a:gd name="T3" fmla="*/ 603 h 603"/>
                  <a:gd name="T4" fmla="*/ 381 w 538"/>
                  <a:gd name="T5" fmla="*/ 302 h 603"/>
                  <a:gd name="T6" fmla="*/ 371 w 538"/>
                  <a:gd name="T7" fmla="*/ 179 h 603"/>
                  <a:gd name="T8" fmla="*/ 339 w 538"/>
                  <a:gd name="T9" fmla="*/ 135 h 603"/>
                  <a:gd name="T10" fmla="*/ 285 w 538"/>
                  <a:gd name="T11" fmla="*/ 119 h 603"/>
                  <a:gd name="T12" fmla="*/ 212 w 538"/>
                  <a:gd name="T13" fmla="*/ 142 h 603"/>
                  <a:gd name="T14" fmla="*/ 168 w 538"/>
                  <a:gd name="T15" fmla="*/ 201 h 603"/>
                  <a:gd name="T16" fmla="*/ 156 w 538"/>
                  <a:gd name="T17" fmla="*/ 336 h 603"/>
                  <a:gd name="T18" fmla="*/ 156 w 538"/>
                  <a:gd name="T19" fmla="*/ 603 h 603"/>
                  <a:gd name="T20" fmla="*/ 0 w 538"/>
                  <a:gd name="T21" fmla="*/ 603 h 603"/>
                  <a:gd name="T22" fmla="*/ 0 w 538"/>
                  <a:gd name="T23" fmla="*/ 13 h 603"/>
                  <a:gd name="T24" fmla="*/ 145 w 538"/>
                  <a:gd name="T25" fmla="*/ 13 h 603"/>
                  <a:gd name="T26" fmla="*/ 145 w 538"/>
                  <a:gd name="T27" fmla="*/ 100 h 603"/>
                  <a:gd name="T28" fmla="*/ 339 w 538"/>
                  <a:gd name="T29" fmla="*/ 0 h 603"/>
                  <a:gd name="T30" fmla="*/ 434 w 538"/>
                  <a:gd name="T31" fmla="*/ 19 h 603"/>
                  <a:gd name="T32" fmla="*/ 498 w 538"/>
                  <a:gd name="T33" fmla="*/ 66 h 603"/>
                  <a:gd name="T34" fmla="*/ 529 w 538"/>
                  <a:gd name="T35" fmla="*/ 132 h 603"/>
                  <a:gd name="T36" fmla="*/ 538 w 538"/>
                  <a:gd name="T37" fmla="*/ 237 h 603"/>
                  <a:gd name="T38" fmla="*/ 538 w 538"/>
                  <a:gd name="T39" fmla="*/ 603 h 6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3">
                    <a:moveTo>
                      <a:pt x="538" y="603"/>
                    </a:moveTo>
                    <a:lnTo>
                      <a:pt x="381" y="603"/>
                    </a:lnTo>
                    <a:lnTo>
                      <a:pt x="381" y="302"/>
                    </a:lnTo>
                    <a:cubicBezTo>
                      <a:pt x="381" y="239"/>
                      <a:pt x="378" y="197"/>
                      <a:pt x="371" y="179"/>
                    </a:cubicBezTo>
                    <a:cubicBezTo>
                      <a:pt x="365" y="160"/>
                      <a:pt x="354" y="145"/>
                      <a:pt x="339" y="135"/>
                    </a:cubicBezTo>
                    <a:cubicBezTo>
                      <a:pt x="324" y="125"/>
                      <a:pt x="306" y="119"/>
                      <a:pt x="285" y="119"/>
                    </a:cubicBezTo>
                    <a:cubicBezTo>
                      <a:pt x="258" y="119"/>
                      <a:pt x="233" y="127"/>
                      <a:pt x="212" y="142"/>
                    </a:cubicBezTo>
                    <a:cubicBezTo>
                      <a:pt x="190" y="156"/>
                      <a:pt x="176" y="176"/>
                      <a:pt x="168" y="201"/>
                    </a:cubicBezTo>
                    <a:cubicBezTo>
                      <a:pt x="160" y="225"/>
                      <a:pt x="156" y="270"/>
                      <a:pt x="156" y="336"/>
                    </a:cubicBezTo>
                    <a:lnTo>
                      <a:pt x="156" y="603"/>
                    </a:lnTo>
                    <a:lnTo>
                      <a:pt x="0" y="603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6" y="33"/>
                      <a:pt x="261" y="0"/>
                      <a:pt x="339" y="0"/>
                    </a:cubicBezTo>
                    <a:cubicBezTo>
                      <a:pt x="374" y="0"/>
                      <a:pt x="405" y="6"/>
                      <a:pt x="434" y="19"/>
                    </a:cubicBezTo>
                    <a:cubicBezTo>
                      <a:pt x="462" y="31"/>
                      <a:pt x="484" y="47"/>
                      <a:pt x="498" y="66"/>
                    </a:cubicBezTo>
                    <a:cubicBezTo>
                      <a:pt x="513" y="85"/>
                      <a:pt x="523" y="107"/>
                      <a:pt x="529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3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9" name="Freeform 83">
                <a:extLst>
                  <a:ext uri="{FF2B5EF4-FFF2-40B4-BE49-F238E27FC236}">
                    <a16:creationId xmlns:a16="http://schemas.microsoft.com/office/drawing/2014/main" id="{9EFF0124-530A-57E6-FC48-3F2FA5BFB5A6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847" y="2587"/>
                <a:ext cx="35" cy="185"/>
              </a:xfrm>
              <a:custGeom>
                <a:avLst/>
                <a:gdLst>
                  <a:gd name="T0" fmla="*/ 0 w 156"/>
                  <a:gd name="T1" fmla="*/ 814 h 814"/>
                  <a:gd name="T2" fmla="*/ 0 w 156"/>
                  <a:gd name="T3" fmla="*/ 224 h 814"/>
                  <a:gd name="T4" fmla="*/ 156 w 156"/>
                  <a:gd name="T5" fmla="*/ 224 h 814"/>
                  <a:gd name="T6" fmla="*/ 156 w 156"/>
                  <a:gd name="T7" fmla="*/ 814 h 814"/>
                  <a:gd name="T8" fmla="*/ 0 w 156"/>
                  <a:gd name="T9" fmla="*/ 814 h 814"/>
                  <a:gd name="T10" fmla="*/ 0 w 156"/>
                  <a:gd name="T11" fmla="*/ 144 h 814"/>
                  <a:gd name="T12" fmla="*/ 0 w 156"/>
                  <a:gd name="T13" fmla="*/ 0 h 814"/>
                  <a:gd name="T14" fmla="*/ 156 w 156"/>
                  <a:gd name="T15" fmla="*/ 0 h 814"/>
                  <a:gd name="T16" fmla="*/ 156 w 156"/>
                  <a:gd name="T17" fmla="*/ 144 h 814"/>
                  <a:gd name="T18" fmla="*/ 0 w 156"/>
                  <a:gd name="T19" fmla="*/ 144 h 8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6" h="814">
                    <a:moveTo>
                      <a:pt x="0" y="814"/>
                    </a:moveTo>
                    <a:lnTo>
                      <a:pt x="0" y="224"/>
                    </a:lnTo>
                    <a:lnTo>
                      <a:pt x="156" y="224"/>
                    </a:lnTo>
                    <a:lnTo>
                      <a:pt x="156" y="814"/>
                    </a:lnTo>
                    <a:lnTo>
                      <a:pt x="0" y="814"/>
                    </a:lnTo>
                    <a:close/>
                    <a:moveTo>
                      <a:pt x="0" y="144"/>
                    </a:moveTo>
                    <a:lnTo>
                      <a:pt x="0" y="0"/>
                    </a:lnTo>
                    <a:lnTo>
                      <a:pt x="156" y="0"/>
                    </a:lnTo>
                    <a:lnTo>
                      <a:pt x="156" y="144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50" name="Freeform 84">
                <a:extLst>
                  <a:ext uri="{FF2B5EF4-FFF2-40B4-BE49-F238E27FC236}">
                    <a16:creationId xmlns:a16="http://schemas.microsoft.com/office/drawing/2014/main" id="{FA2A4026-E88B-2118-51C7-E579F940C203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916" y="2584"/>
                <a:ext cx="57" cy="188"/>
              </a:xfrm>
              <a:custGeom>
                <a:avLst/>
                <a:gdLst>
                  <a:gd name="T0" fmla="*/ 11 w 251"/>
                  <a:gd name="T1" fmla="*/ 828 h 828"/>
                  <a:gd name="T2" fmla="*/ 11 w 251"/>
                  <a:gd name="T3" fmla="*/ 238 h 828"/>
                  <a:gd name="T4" fmla="*/ 167 w 251"/>
                  <a:gd name="T5" fmla="*/ 238 h 828"/>
                  <a:gd name="T6" fmla="*/ 167 w 251"/>
                  <a:gd name="T7" fmla="*/ 828 h 828"/>
                  <a:gd name="T8" fmla="*/ 11 w 251"/>
                  <a:gd name="T9" fmla="*/ 828 h 828"/>
                  <a:gd name="T10" fmla="*/ 0 w 251"/>
                  <a:gd name="T11" fmla="*/ 166 h 828"/>
                  <a:gd name="T12" fmla="*/ 76 w 251"/>
                  <a:gd name="T13" fmla="*/ 0 h 828"/>
                  <a:gd name="T14" fmla="*/ 251 w 251"/>
                  <a:gd name="T15" fmla="*/ 0 h 828"/>
                  <a:gd name="T16" fmla="*/ 99 w 251"/>
                  <a:gd name="T17" fmla="*/ 166 h 828"/>
                  <a:gd name="T18" fmla="*/ 0 w 251"/>
                  <a:gd name="T19" fmla="*/ 166 h 8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51" h="828">
                    <a:moveTo>
                      <a:pt x="11" y="828"/>
                    </a:moveTo>
                    <a:lnTo>
                      <a:pt x="11" y="238"/>
                    </a:lnTo>
                    <a:lnTo>
                      <a:pt x="167" y="238"/>
                    </a:lnTo>
                    <a:lnTo>
                      <a:pt x="167" y="828"/>
                    </a:lnTo>
                    <a:lnTo>
                      <a:pt x="11" y="828"/>
                    </a:lnTo>
                    <a:close/>
                    <a:moveTo>
                      <a:pt x="0" y="166"/>
                    </a:moveTo>
                    <a:lnTo>
                      <a:pt x="76" y="0"/>
                    </a:lnTo>
                    <a:lnTo>
                      <a:pt x="251" y="0"/>
                    </a:lnTo>
                    <a:lnTo>
                      <a:pt x="99" y="166"/>
                    </a:lnTo>
                    <a:lnTo>
                      <a:pt x="0" y="166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51" name="Freeform 85">
                <a:extLst>
                  <a:ext uri="{FF2B5EF4-FFF2-40B4-BE49-F238E27FC236}">
                    <a16:creationId xmlns:a16="http://schemas.microsoft.com/office/drawing/2014/main" id="{D614CC6A-7DD9-09AC-E86E-E4CA397EB05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124" y="2942"/>
                <a:ext cx="1840" cy="166"/>
              </a:xfrm>
              <a:custGeom>
                <a:avLst/>
                <a:gdLst>
                  <a:gd name="T0" fmla="*/ 555 w 8102"/>
                  <a:gd name="T1" fmla="*/ 12 h 728"/>
                  <a:gd name="T2" fmla="*/ 0 w 8102"/>
                  <a:gd name="T3" fmla="*/ 716 h 728"/>
                  <a:gd name="T4" fmla="*/ 761 w 8102"/>
                  <a:gd name="T5" fmla="*/ 483 h 728"/>
                  <a:gd name="T6" fmla="*/ 738 w 8102"/>
                  <a:gd name="T7" fmla="*/ 266 h 728"/>
                  <a:gd name="T8" fmla="*/ 1139 w 8102"/>
                  <a:gd name="T9" fmla="*/ 563 h 728"/>
                  <a:gd name="T10" fmla="*/ 1018 w 8102"/>
                  <a:gd name="T11" fmla="*/ 316 h 728"/>
                  <a:gd name="T12" fmla="*/ 1431 w 8102"/>
                  <a:gd name="T13" fmla="*/ 521 h 728"/>
                  <a:gd name="T14" fmla="*/ 1654 w 8102"/>
                  <a:gd name="T15" fmla="*/ 206 h 728"/>
                  <a:gd name="T16" fmla="*/ 1309 w 8102"/>
                  <a:gd name="T17" fmla="*/ 206 h 728"/>
                  <a:gd name="T18" fmla="*/ 1890 w 8102"/>
                  <a:gd name="T19" fmla="*/ 642 h 728"/>
                  <a:gd name="T20" fmla="*/ 1928 w 8102"/>
                  <a:gd name="T21" fmla="*/ 273 h 728"/>
                  <a:gd name="T22" fmla="*/ 1755 w 8102"/>
                  <a:gd name="T23" fmla="*/ 206 h 728"/>
                  <a:gd name="T24" fmla="*/ 1765 w 8102"/>
                  <a:gd name="T25" fmla="*/ 669 h 728"/>
                  <a:gd name="T26" fmla="*/ 1890 w 8102"/>
                  <a:gd name="T27" fmla="*/ 642 h 728"/>
                  <a:gd name="T28" fmla="*/ 2224 w 8102"/>
                  <a:gd name="T29" fmla="*/ 615 h 728"/>
                  <a:gd name="T30" fmla="*/ 2244 w 8102"/>
                  <a:gd name="T31" fmla="*/ 99 h 728"/>
                  <a:gd name="T32" fmla="*/ 2641 w 8102"/>
                  <a:gd name="T33" fmla="*/ 209 h 728"/>
                  <a:gd name="T34" fmla="*/ 2044 w 8102"/>
                  <a:gd name="T35" fmla="*/ 175 h 728"/>
                  <a:gd name="T36" fmla="*/ 2510 w 8102"/>
                  <a:gd name="T37" fmla="*/ 700 h 728"/>
                  <a:gd name="T38" fmla="*/ 2560 w 8102"/>
                  <a:gd name="T39" fmla="*/ 440 h 728"/>
                  <a:gd name="T40" fmla="*/ 3220 w 8102"/>
                  <a:gd name="T41" fmla="*/ 483 h 728"/>
                  <a:gd name="T42" fmla="*/ 2750 w 8102"/>
                  <a:gd name="T43" fmla="*/ 465 h 728"/>
                  <a:gd name="T44" fmla="*/ 3127 w 8102"/>
                  <a:gd name="T45" fmla="*/ 551 h 728"/>
                  <a:gd name="T46" fmla="*/ 3128 w 8102"/>
                  <a:gd name="T47" fmla="*/ 412 h 728"/>
                  <a:gd name="T48" fmla="*/ 3453 w 8102"/>
                  <a:gd name="T49" fmla="*/ 305 h 728"/>
                  <a:gd name="T50" fmla="*/ 3653 w 8102"/>
                  <a:gd name="T51" fmla="*/ 716 h 728"/>
                  <a:gd name="T52" fmla="*/ 3650 w 8102"/>
                  <a:gd name="T53" fmla="*/ 212 h 728"/>
                  <a:gd name="T54" fmla="*/ 3326 w 8102"/>
                  <a:gd name="T55" fmla="*/ 716 h 728"/>
                  <a:gd name="T56" fmla="*/ 3933 w 8102"/>
                  <a:gd name="T57" fmla="*/ 483 h 728"/>
                  <a:gd name="T58" fmla="*/ 3910 w 8102"/>
                  <a:gd name="T59" fmla="*/ 266 h 728"/>
                  <a:gd name="T60" fmla="*/ 4311 w 8102"/>
                  <a:gd name="T61" fmla="*/ 563 h 728"/>
                  <a:gd name="T62" fmla="*/ 4190 w 8102"/>
                  <a:gd name="T63" fmla="*/ 316 h 728"/>
                  <a:gd name="T64" fmla="*/ 4505 w 8102"/>
                  <a:gd name="T65" fmla="*/ 450 h 728"/>
                  <a:gd name="T66" fmla="*/ 4696 w 8102"/>
                  <a:gd name="T67" fmla="*/ 222 h 728"/>
                  <a:gd name="T68" fmla="*/ 4419 w 8102"/>
                  <a:gd name="T69" fmla="*/ 206 h 728"/>
                  <a:gd name="T70" fmla="*/ 5167 w 8102"/>
                  <a:gd name="T71" fmla="*/ 654 h 728"/>
                  <a:gd name="T72" fmla="*/ 5070 w 8102"/>
                  <a:gd name="T73" fmla="*/ 211 h 728"/>
                  <a:gd name="T74" fmla="*/ 4817 w 8102"/>
                  <a:gd name="T75" fmla="*/ 364 h 728"/>
                  <a:gd name="T76" fmla="*/ 5074 w 8102"/>
                  <a:gd name="T77" fmla="*/ 393 h 728"/>
                  <a:gd name="T78" fmla="*/ 4718 w 8102"/>
                  <a:gd name="T79" fmla="*/ 581 h 728"/>
                  <a:gd name="T80" fmla="*/ 5098 w 8102"/>
                  <a:gd name="T81" fmla="*/ 716 h 728"/>
                  <a:gd name="T82" fmla="*/ 4837 w 8102"/>
                  <a:gd name="T83" fmla="*/ 637 h 728"/>
                  <a:gd name="T84" fmla="*/ 5074 w 8102"/>
                  <a:gd name="T85" fmla="*/ 460 h 728"/>
                  <a:gd name="T86" fmla="*/ 5396 w 8102"/>
                  <a:gd name="T87" fmla="*/ 572 h 728"/>
                  <a:gd name="T88" fmla="*/ 5396 w 8102"/>
                  <a:gd name="T89" fmla="*/ 28 h 728"/>
                  <a:gd name="T90" fmla="*/ 5309 w 8102"/>
                  <a:gd name="T91" fmla="*/ 273 h 728"/>
                  <a:gd name="T92" fmla="*/ 5494 w 8102"/>
                  <a:gd name="T93" fmla="*/ 715 h 728"/>
                  <a:gd name="T94" fmla="*/ 5568 w 8102"/>
                  <a:gd name="T95" fmla="*/ 12 h 728"/>
                  <a:gd name="T96" fmla="*/ 5568 w 8102"/>
                  <a:gd name="T97" fmla="*/ 206 h 728"/>
                  <a:gd name="T98" fmla="*/ 6117 w 8102"/>
                  <a:gd name="T99" fmla="*/ 696 h 728"/>
                  <a:gd name="T100" fmla="*/ 5833 w 8102"/>
                  <a:gd name="T101" fmla="*/ 252 h 728"/>
                  <a:gd name="T102" fmla="*/ 6100 w 8102"/>
                  <a:gd name="T103" fmla="*/ 315 h 728"/>
                  <a:gd name="T104" fmla="*/ 5842 w 8102"/>
                  <a:gd name="T105" fmla="*/ 461 h 728"/>
                  <a:gd name="T106" fmla="*/ 6555 w 8102"/>
                  <a:gd name="T107" fmla="*/ 270 h 728"/>
                  <a:gd name="T108" fmla="*/ 6748 w 8102"/>
                  <a:gd name="T109" fmla="*/ 716 h 728"/>
                  <a:gd name="T110" fmla="*/ 6573 w 8102"/>
                  <a:gd name="T111" fmla="*/ 195 h 728"/>
                  <a:gd name="T112" fmla="*/ 6420 w 8102"/>
                  <a:gd name="T113" fmla="*/ 716 h 728"/>
                  <a:gd name="T114" fmla="*/ 7375 w 8102"/>
                  <a:gd name="T115" fmla="*/ 394 h 728"/>
                  <a:gd name="T116" fmla="*/ 7402 w 8102"/>
                  <a:gd name="T117" fmla="*/ 12 h 728"/>
                  <a:gd name="T118" fmla="*/ 7966 w 8102"/>
                  <a:gd name="T119" fmla="*/ 598 h 728"/>
                  <a:gd name="T120" fmla="*/ 7643 w 8102"/>
                  <a:gd name="T121" fmla="*/ 12 h 728"/>
                  <a:gd name="T122" fmla="*/ 7828 w 8102"/>
                  <a:gd name="T123" fmla="*/ 728 h 728"/>
                  <a:gd name="T124" fmla="*/ 8009 w 8102"/>
                  <a:gd name="T125" fmla="*/ 12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8102" h="728">
                    <a:moveTo>
                      <a:pt x="90" y="716"/>
                    </a:moveTo>
                    <a:lnTo>
                      <a:pt x="90" y="163"/>
                    </a:lnTo>
                    <a:lnTo>
                      <a:pt x="460" y="716"/>
                    </a:lnTo>
                    <a:lnTo>
                      <a:pt x="555" y="716"/>
                    </a:lnTo>
                    <a:lnTo>
                      <a:pt x="555" y="12"/>
                    </a:lnTo>
                    <a:lnTo>
                      <a:pt x="466" y="12"/>
                    </a:lnTo>
                    <a:lnTo>
                      <a:pt x="466" y="565"/>
                    </a:lnTo>
                    <a:lnTo>
                      <a:pt x="96" y="12"/>
                    </a:lnTo>
                    <a:lnTo>
                      <a:pt x="0" y="12"/>
                    </a:lnTo>
                    <a:lnTo>
                      <a:pt x="0" y="716"/>
                    </a:lnTo>
                    <a:lnTo>
                      <a:pt x="90" y="716"/>
                    </a:lnTo>
                    <a:close/>
                    <a:moveTo>
                      <a:pt x="996" y="631"/>
                    </a:moveTo>
                    <a:cubicBezTo>
                      <a:pt x="973" y="647"/>
                      <a:pt x="947" y="656"/>
                      <a:pt x="915" y="656"/>
                    </a:cubicBezTo>
                    <a:cubicBezTo>
                      <a:pt x="872" y="656"/>
                      <a:pt x="837" y="641"/>
                      <a:pt x="808" y="612"/>
                    </a:cubicBezTo>
                    <a:cubicBezTo>
                      <a:pt x="780" y="581"/>
                      <a:pt x="764" y="539"/>
                      <a:pt x="761" y="483"/>
                    </a:cubicBezTo>
                    <a:lnTo>
                      <a:pt x="1142" y="483"/>
                    </a:lnTo>
                    <a:cubicBezTo>
                      <a:pt x="1142" y="473"/>
                      <a:pt x="1142" y="465"/>
                      <a:pt x="1142" y="460"/>
                    </a:cubicBezTo>
                    <a:cubicBezTo>
                      <a:pt x="1142" y="376"/>
                      <a:pt x="1120" y="311"/>
                      <a:pt x="1077" y="265"/>
                    </a:cubicBezTo>
                    <a:cubicBezTo>
                      <a:pt x="1033" y="218"/>
                      <a:pt x="978" y="195"/>
                      <a:pt x="910" y="195"/>
                    </a:cubicBezTo>
                    <a:cubicBezTo>
                      <a:pt x="840" y="195"/>
                      <a:pt x="782" y="218"/>
                      <a:pt x="738" y="266"/>
                    </a:cubicBezTo>
                    <a:cubicBezTo>
                      <a:pt x="694" y="313"/>
                      <a:pt x="672" y="380"/>
                      <a:pt x="672" y="465"/>
                    </a:cubicBezTo>
                    <a:cubicBezTo>
                      <a:pt x="672" y="548"/>
                      <a:pt x="694" y="612"/>
                      <a:pt x="738" y="658"/>
                    </a:cubicBezTo>
                    <a:cubicBezTo>
                      <a:pt x="782" y="704"/>
                      <a:pt x="841" y="727"/>
                      <a:pt x="915" y="727"/>
                    </a:cubicBezTo>
                    <a:cubicBezTo>
                      <a:pt x="974" y="727"/>
                      <a:pt x="1023" y="712"/>
                      <a:pt x="1061" y="684"/>
                    </a:cubicBezTo>
                    <a:cubicBezTo>
                      <a:pt x="1098" y="655"/>
                      <a:pt x="1125" y="615"/>
                      <a:pt x="1139" y="563"/>
                    </a:cubicBezTo>
                    <a:lnTo>
                      <a:pt x="1049" y="551"/>
                    </a:lnTo>
                    <a:cubicBezTo>
                      <a:pt x="1036" y="587"/>
                      <a:pt x="1019" y="614"/>
                      <a:pt x="996" y="631"/>
                    </a:cubicBezTo>
                    <a:close/>
                    <a:moveTo>
                      <a:pt x="811" y="306"/>
                    </a:moveTo>
                    <a:cubicBezTo>
                      <a:pt x="838" y="279"/>
                      <a:pt x="871" y="266"/>
                      <a:pt x="910" y="266"/>
                    </a:cubicBezTo>
                    <a:cubicBezTo>
                      <a:pt x="955" y="266"/>
                      <a:pt x="990" y="282"/>
                      <a:pt x="1018" y="316"/>
                    </a:cubicBezTo>
                    <a:cubicBezTo>
                      <a:pt x="1035" y="337"/>
                      <a:pt x="1046" y="369"/>
                      <a:pt x="1050" y="412"/>
                    </a:cubicBezTo>
                    <a:lnTo>
                      <a:pt x="766" y="412"/>
                    </a:lnTo>
                    <a:cubicBezTo>
                      <a:pt x="769" y="368"/>
                      <a:pt x="783" y="333"/>
                      <a:pt x="811" y="306"/>
                    </a:cubicBezTo>
                    <a:close/>
                    <a:moveTo>
                      <a:pt x="1294" y="716"/>
                    </a:moveTo>
                    <a:lnTo>
                      <a:pt x="1431" y="521"/>
                    </a:lnTo>
                    <a:lnTo>
                      <a:pt x="1455" y="559"/>
                    </a:lnTo>
                    <a:lnTo>
                      <a:pt x="1561" y="716"/>
                    </a:lnTo>
                    <a:lnTo>
                      <a:pt x="1666" y="716"/>
                    </a:lnTo>
                    <a:lnTo>
                      <a:pt x="1481" y="452"/>
                    </a:lnTo>
                    <a:lnTo>
                      <a:pt x="1654" y="206"/>
                    </a:lnTo>
                    <a:lnTo>
                      <a:pt x="1549" y="206"/>
                    </a:lnTo>
                    <a:lnTo>
                      <a:pt x="1464" y="326"/>
                    </a:lnTo>
                    <a:cubicBezTo>
                      <a:pt x="1452" y="342"/>
                      <a:pt x="1440" y="361"/>
                      <a:pt x="1425" y="382"/>
                    </a:cubicBezTo>
                    <a:cubicBezTo>
                      <a:pt x="1416" y="367"/>
                      <a:pt x="1404" y="348"/>
                      <a:pt x="1390" y="327"/>
                    </a:cubicBezTo>
                    <a:lnTo>
                      <a:pt x="1309" y="206"/>
                    </a:lnTo>
                    <a:lnTo>
                      <a:pt x="1203" y="206"/>
                    </a:lnTo>
                    <a:lnTo>
                      <a:pt x="1376" y="452"/>
                    </a:lnTo>
                    <a:lnTo>
                      <a:pt x="1189" y="716"/>
                    </a:lnTo>
                    <a:lnTo>
                      <a:pt x="1294" y="716"/>
                    </a:lnTo>
                    <a:close/>
                    <a:moveTo>
                      <a:pt x="1890" y="642"/>
                    </a:moveTo>
                    <a:cubicBezTo>
                      <a:pt x="1878" y="642"/>
                      <a:pt x="1868" y="640"/>
                      <a:pt x="1861" y="637"/>
                    </a:cubicBezTo>
                    <a:cubicBezTo>
                      <a:pt x="1854" y="632"/>
                      <a:pt x="1849" y="627"/>
                      <a:pt x="1846" y="619"/>
                    </a:cubicBezTo>
                    <a:cubicBezTo>
                      <a:pt x="1843" y="612"/>
                      <a:pt x="1841" y="596"/>
                      <a:pt x="1841" y="572"/>
                    </a:cubicBezTo>
                    <a:lnTo>
                      <a:pt x="1841" y="273"/>
                    </a:lnTo>
                    <a:lnTo>
                      <a:pt x="1928" y="273"/>
                    </a:lnTo>
                    <a:lnTo>
                      <a:pt x="1928" y="206"/>
                    </a:lnTo>
                    <a:lnTo>
                      <a:pt x="1841" y="206"/>
                    </a:lnTo>
                    <a:lnTo>
                      <a:pt x="1841" y="28"/>
                    </a:lnTo>
                    <a:lnTo>
                      <a:pt x="1755" y="80"/>
                    </a:lnTo>
                    <a:lnTo>
                      <a:pt x="1755" y="206"/>
                    </a:lnTo>
                    <a:lnTo>
                      <a:pt x="1691" y="206"/>
                    </a:lnTo>
                    <a:lnTo>
                      <a:pt x="1691" y="273"/>
                    </a:lnTo>
                    <a:lnTo>
                      <a:pt x="1755" y="273"/>
                    </a:lnTo>
                    <a:lnTo>
                      <a:pt x="1755" y="567"/>
                    </a:lnTo>
                    <a:cubicBezTo>
                      <a:pt x="1755" y="619"/>
                      <a:pt x="1758" y="652"/>
                      <a:pt x="1765" y="669"/>
                    </a:cubicBezTo>
                    <a:cubicBezTo>
                      <a:pt x="1772" y="685"/>
                      <a:pt x="1784" y="699"/>
                      <a:pt x="1802" y="708"/>
                    </a:cubicBezTo>
                    <a:cubicBezTo>
                      <a:pt x="1818" y="718"/>
                      <a:pt x="1843" y="723"/>
                      <a:pt x="1875" y="723"/>
                    </a:cubicBezTo>
                    <a:cubicBezTo>
                      <a:pt x="1893" y="723"/>
                      <a:pt x="1915" y="720"/>
                      <a:pt x="1940" y="715"/>
                    </a:cubicBezTo>
                    <a:lnTo>
                      <a:pt x="1928" y="639"/>
                    </a:lnTo>
                    <a:cubicBezTo>
                      <a:pt x="1912" y="641"/>
                      <a:pt x="1899" y="642"/>
                      <a:pt x="1890" y="642"/>
                    </a:cubicBezTo>
                    <a:close/>
                    <a:moveTo>
                      <a:pt x="2560" y="440"/>
                    </a:moveTo>
                    <a:lnTo>
                      <a:pt x="2560" y="572"/>
                    </a:lnTo>
                    <a:cubicBezTo>
                      <a:pt x="2541" y="589"/>
                      <a:pt x="2511" y="606"/>
                      <a:pt x="2473" y="622"/>
                    </a:cubicBezTo>
                    <a:cubicBezTo>
                      <a:pt x="2434" y="638"/>
                      <a:pt x="2395" y="645"/>
                      <a:pt x="2355" y="645"/>
                    </a:cubicBezTo>
                    <a:cubicBezTo>
                      <a:pt x="2308" y="645"/>
                      <a:pt x="2265" y="636"/>
                      <a:pt x="2224" y="615"/>
                    </a:cubicBezTo>
                    <a:cubicBezTo>
                      <a:pt x="2183" y="594"/>
                      <a:pt x="2151" y="563"/>
                      <a:pt x="2129" y="520"/>
                    </a:cubicBezTo>
                    <a:cubicBezTo>
                      <a:pt x="2108" y="478"/>
                      <a:pt x="2097" y="425"/>
                      <a:pt x="2097" y="362"/>
                    </a:cubicBezTo>
                    <a:cubicBezTo>
                      <a:pt x="2097" y="311"/>
                      <a:pt x="2106" y="264"/>
                      <a:pt x="2124" y="220"/>
                    </a:cubicBezTo>
                    <a:cubicBezTo>
                      <a:pt x="2134" y="195"/>
                      <a:pt x="2149" y="171"/>
                      <a:pt x="2168" y="151"/>
                    </a:cubicBezTo>
                    <a:cubicBezTo>
                      <a:pt x="2187" y="129"/>
                      <a:pt x="2212" y="112"/>
                      <a:pt x="2244" y="99"/>
                    </a:cubicBezTo>
                    <a:cubicBezTo>
                      <a:pt x="2274" y="87"/>
                      <a:pt x="2311" y="80"/>
                      <a:pt x="2354" y="80"/>
                    </a:cubicBezTo>
                    <a:cubicBezTo>
                      <a:pt x="2389" y="80"/>
                      <a:pt x="2422" y="86"/>
                      <a:pt x="2450" y="98"/>
                    </a:cubicBezTo>
                    <a:cubicBezTo>
                      <a:pt x="2480" y="110"/>
                      <a:pt x="2502" y="127"/>
                      <a:pt x="2518" y="148"/>
                    </a:cubicBezTo>
                    <a:cubicBezTo>
                      <a:pt x="2534" y="168"/>
                      <a:pt x="2547" y="196"/>
                      <a:pt x="2557" y="232"/>
                    </a:cubicBezTo>
                    <a:lnTo>
                      <a:pt x="2641" y="209"/>
                    </a:lnTo>
                    <a:cubicBezTo>
                      <a:pt x="2629" y="161"/>
                      <a:pt x="2611" y="123"/>
                      <a:pt x="2588" y="93"/>
                    </a:cubicBezTo>
                    <a:cubicBezTo>
                      <a:pt x="2564" y="64"/>
                      <a:pt x="2532" y="41"/>
                      <a:pt x="2491" y="25"/>
                    </a:cubicBezTo>
                    <a:cubicBezTo>
                      <a:pt x="2450" y="8"/>
                      <a:pt x="2404" y="0"/>
                      <a:pt x="2353" y="0"/>
                    </a:cubicBezTo>
                    <a:cubicBezTo>
                      <a:pt x="2283" y="0"/>
                      <a:pt x="2221" y="15"/>
                      <a:pt x="2167" y="43"/>
                    </a:cubicBezTo>
                    <a:cubicBezTo>
                      <a:pt x="2114" y="72"/>
                      <a:pt x="2072" y="116"/>
                      <a:pt x="2044" y="175"/>
                    </a:cubicBezTo>
                    <a:cubicBezTo>
                      <a:pt x="2015" y="235"/>
                      <a:pt x="2000" y="299"/>
                      <a:pt x="2000" y="367"/>
                    </a:cubicBezTo>
                    <a:cubicBezTo>
                      <a:pt x="2000" y="437"/>
                      <a:pt x="2015" y="499"/>
                      <a:pt x="2044" y="555"/>
                    </a:cubicBezTo>
                    <a:cubicBezTo>
                      <a:pt x="2072" y="611"/>
                      <a:pt x="2116" y="654"/>
                      <a:pt x="2172" y="684"/>
                    </a:cubicBezTo>
                    <a:cubicBezTo>
                      <a:pt x="2228" y="713"/>
                      <a:pt x="2291" y="728"/>
                      <a:pt x="2361" y="728"/>
                    </a:cubicBezTo>
                    <a:cubicBezTo>
                      <a:pt x="2412" y="728"/>
                      <a:pt x="2462" y="719"/>
                      <a:pt x="2510" y="700"/>
                    </a:cubicBezTo>
                    <a:cubicBezTo>
                      <a:pt x="2558" y="682"/>
                      <a:pt x="2606" y="654"/>
                      <a:pt x="2652" y="618"/>
                    </a:cubicBezTo>
                    <a:lnTo>
                      <a:pt x="2652" y="357"/>
                    </a:lnTo>
                    <a:lnTo>
                      <a:pt x="2354" y="357"/>
                    </a:lnTo>
                    <a:lnTo>
                      <a:pt x="2354" y="440"/>
                    </a:lnTo>
                    <a:lnTo>
                      <a:pt x="2560" y="440"/>
                    </a:lnTo>
                    <a:close/>
                    <a:moveTo>
                      <a:pt x="3074" y="631"/>
                    </a:moveTo>
                    <a:cubicBezTo>
                      <a:pt x="3051" y="647"/>
                      <a:pt x="3025" y="656"/>
                      <a:pt x="2993" y="656"/>
                    </a:cubicBezTo>
                    <a:cubicBezTo>
                      <a:pt x="2950" y="656"/>
                      <a:pt x="2915" y="641"/>
                      <a:pt x="2886" y="612"/>
                    </a:cubicBezTo>
                    <a:cubicBezTo>
                      <a:pt x="2857" y="581"/>
                      <a:pt x="2842" y="539"/>
                      <a:pt x="2839" y="483"/>
                    </a:cubicBezTo>
                    <a:lnTo>
                      <a:pt x="3220" y="483"/>
                    </a:lnTo>
                    <a:cubicBezTo>
                      <a:pt x="3220" y="473"/>
                      <a:pt x="3220" y="465"/>
                      <a:pt x="3220" y="460"/>
                    </a:cubicBezTo>
                    <a:cubicBezTo>
                      <a:pt x="3220" y="376"/>
                      <a:pt x="3198" y="311"/>
                      <a:pt x="3155" y="265"/>
                    </a:cubicBezTo>
                    <a:cubicBezTo>
                      <a:pt x="3111" y="218"/>
                      <a:pt x="3056" y="195"/>
                      <a:pt x="2988" y="195"/>
                    </a:cubicBezTo>
                    <a:cubicBezTo>
                      <a:pt x="2917" y="195"/>
                      <a:pt x="2860" y="218"/>
                      <a:pt x="2816" y="266"/>
                    </a:cubicBezTo>
                    <a:cubicBezTo>
                      <a:pt x="2772" y="313"/>
                      <a:pt x="2750" y="380"/>
                      <a:pt x="2750" y="465"/>
                    </a:cubicBezTo>
                    <a:cubicBezTo>
                      <a:pt x="2750" y="548"/>
                      <a:pt x="2772" y="612"/>
                      <a:pt x="2816" y="658"/>
                    </a:cubicBezTo>
                    <a:cubicBezTo>
                      <a:pt x="2859" y="704"/>
                      <a:pt x="2918" y="727"/>
                      <a:pt x="2993" y="727"/>
                    </a:cubicBezTo>
                    <a:cubicBezTo>
                      <a:pt x="3052" y="727"/>
                      <a:pt x="3100" y="712"/>
                      <a:pt x="3139" y="684"/>
                    </a:cubicBezTo>
                    <a:cubicBezTo>
                      <a:pt x="3176" y="655"/>
                      <a:pt x="3203" y="615"/>
                      <a:pt x="3217" y="563"/>
                    </a:cubicBezTo>
                    <a:lnTo>
                      <a:pt x="3127" y="551"/>
                    </a:lnTo>
                    <a:cubicBezTo>
                      <a:pt x="3114" y="587"/>
                      <a:pt x="3097" y="614"/>
                      <a:pt x="3074" y="631"/>
                    </a:cubicBezTo>
                    <a:close/>
                    <a:moveTo>
                      <a:pt x="2889" y="306"/>
                    </a:moveTo>
                    <a:cubicBezTo>
                      <a:pt x="2915" y="279"/>
                      <a:pt x="2949" y="266"/>
                      <a:pt x="2988" y="266"/>
                    </a:cubicBezTo>
                    <a:cubicBezTo>
                      <a:pt x="3033" y="266"/>
                      <a:pt x="3068" y="282"/>
                      <a:pt x="3096" y="316"/>
                    </a:cubicBezTo>
                    <a:cubicBezTo>
                      <a:pt x="3113" y="337"/>
                      <a:pt x="3124" y="369"/>
                      <a:pt x="3128" y="412"/>
                    </a:cubicBezTo>
                    <a:lnTo>
                      <a:pt x="2844" y="412"/>
                    </a:lnTo>
                    <a:cubicBezTo>
                      <a:pt x="2847" y="368"/>
                      <a:pt x="2861" y="333"/>
                      <a:pt x="2889" y="306"/>
                    </a:cubicBezTo>
                    <a:close/>
                    <a:moveTo>
                      <a:pt x="3412" y="716"/>
                    </a:moveTo>
                    <a:lnTo>
                      <a:pt x="3412" y="438"/>
                    </a:lnTo>
                    <a:cubicBezTo>
                      <a:pt x="3412" y="372"/>
                      <a:pt x="3426" y="328"/>
                      <a:pt x="3453" y="305"/>
                    </a:cubicBezTo>
                    <a:cubicBezTo>
                      <a:pt x="3479" y="281"/>
                      <a:pt x="3511" y="270"/>
                      <a:pt x="3547" y="270"/>
                    </a:cubicBezTo>
                    <a:cubicBezTo>
                      <a:pt x="3571" y="270"/>
                      <a:pt x="3590" y="274"/>
                      <a:pt x="3607" y="285"/>
                    </a:cubicBezTo>
                    <a:cubicBezTo>
                      <a:pt x="3625" y="295"/>
                      <a:pt x="3637" y="310"/>
                      <a:pt x="3644" y="327"/>
                    </a:cubicBezTo>
                    <a:cubicBezTo>
                      <a:pt x="3650" y="344"/>
                      <a:pt x="3653" y="371"/>
                      <a:pt x="3653" y="406"/>
                    </a:cubicBezTo>
                    <a:lnTo>
                      <a:pt x="3653" y="716"/>
                    </a:lnTo>
                    <a:lnTo>
                      <a:pt x="3740" y="716"/>
                    </a:lnTo>
                    <a:lnTo>
                      <a:pt x="3740" y="402"/>
                    </a:lnTo>
                    <a:cubicBezTo>
                      <a:pt x="3740" y="363"/>
                      <a:pt x="3738" y="334"/>
                      <a:pt x="3735" y="319"/>
                    </a:cubicBezTo>
                    <a:cubicBezTo>
                      <a:pt x="3730" y="294"/>
                      <a:pt x="3721" y="273"/>
                      <a:pt x="3708" y="255"/>
                    </a:cubicBezTo>
                    <a:cubicBezTo>
                      <a:pt x="3696" y="237"/>
                      <a:pt x="3676" y="222"/>
                      <a:pt x="3650" y="212"/>
                    </a:cubicBezTo>
                    <a:cubicBezTo>
                      <a:pt x="3625" y="201"/>
                      <a:pt x="3596" y="195"/>
                      <a:pt x="3566" y="195"/>
                    </a:cubicBezTo>
                    <a:cubicBezTo>
                      <a:pt x="3495" y="195"/>
                      <a:pt x="3441" y="222"/>
                      <a:pt x="3403" y="278"/>
                    </a:cubicBezTo>
                    <a:lnTo>
                      <a:pt x="3403" y="206"/>
                    </a:lnTo>
                    <a:lnTo>
                      <a:pt x="3326" y="206"/>
                    </a:lnTo>
                    <a:lnTo>
                      <a:pt x="3326" y="716"/>
                    </a:lnTo>
                    <a:lnTo>
                      <a:pt x="3412" y="716"/>
                    </a:lnTo>
                    <a:close/>
                    <a:moveTo>
                      <a:pt x="4168" y="631"/>
                    </a:moveTo>
                    <a:cubicBezTo>
                      <a:pt x="4145" y="647"/>
                      <a:pt x="4119" y="656"/>
                      <a:pt x="4087" y="656"/>
                    </a:cubicBezTo>
                    <a:cubicBezTo>
                      <a:pt x="4044" y="656"/>
                      <a:pt x="4009" y="641"/>
                      <a:pt x="3980" y="612"/>
                    </a:cubicBezTo>
                    <a:cubicBezTo>
                      <a:pt x="3951" y="581"/>
                      <a:pt x="3936" y="539"/>
                      <a:pt x="3933" y="483"/>
                    </a:cubicBezTo>
                    <a:lnTo>
                      <a:pt x="4314" y="483"/>
                    </a:lnTo>
                    <a:cubicBezTo>
                      <a:pt x="4314" y="473"/>
                      <a:pt x="4314" y="465"/>
                      <a:pt x="4314" y="460"/>
                    </a:cubicBezTo>
                    <a:cubicBezTo>
                      <a:pt x="4314" y="376"/>
                      <a:pt x="4292" y="311"/>
                      <a:pt x="4249" y="265"/>
                    </a:cubicBezTo>
                    <a:cubicBezTo>
                      <a:pt x="4205" y="218"/>
                      <a:pt x="4150" y="195"/>
                      <a:pt x="4082" y="195"/>
                    </a:cubicBezTo>
                    <a:cubicBezTo>
                      <a:pt x="4012" y="195"/>
                      <a:pt x="3954" y="218"/>
                      <a:pt x="3910" y="266"/>
                    </a:cubicBezTo>
                    <a:cubicBezTo>
                      <a:pt x="3866" y="313"/>
                      <a:pt x="3844" y="380"/>
                      <a:pt x="3844" y="465"/>
                    </a:cubicBezTo>
                    <a:cubicBezTo>
                      <a:pt x="3844" y="548"/>
                      <a:pt x="3866" y="612"/>
                      <a:pt x="3910" y="658"/>
                    </a:cubicBezTo>
                    <a:cubicBezTo>
                      <a:pt x="3953" y="704"/>
                      <a:pt x="4012" y="727"/>
                      <a:pt x="4087" y="727"/>
                    </a:cubicBezTo>
                    <a:cubicBezTo>
                      <a:pt x="4146" y="727"/>
                      <a:pt x="4195" y="712"/>
                      <a:pt x="4233" y="684"/>
                    </a:cubicBezTo>
                    <a:cubicBezTo>
                      <a:pt x="4270" y="655"/>
                      <a:pt x="4297" y="615"/>
                      <a:pt x="4311" y="563"/>
                    </a:cubicBezTo>
                    <a:lnTo>
                      <a:pt x="4221" y="551"/>
                    </a:lnTo>
                    <a:cubicBezTo>
                      <a:pt x="4208" y="587"/>
                      <a:pt x="4191" y="614"/>
                      <a:pt x="4168" y="631"/>
                    </a:cubicBezTo>
                    <a:close/>
                    <a:moveTo>
                      <a:pt x="3983" y="306"/>
                    </a:moveTo>
                    <a:cubicBezTo>
                      <a:pt x="4010" y="279"/>
                      <a:pt x="4043" y="266"/>
                      <a:pt x="4082" y="266"/>
                    </a:cubicBezTo>
                    <a:cubicBezTo>
                      <a:pt x="4127" y="266"/>
                      <a:pt x="4162" y="282"/>
                      <a:pt x="4190" y="316"/>
                    </a:cubicBezTo>
                    <a:cubicBezTo>
                      <a:pt x="4207" y="337"/>
                      <a:pt x="4218" y="369"/>
                      <a:pt x="4222" y="412"/>
                    </a:cubicBezTo>
                    <a:lnTo>
                      <a:pt x="3938" y="412"/>
                    </a:lnTo>
                    <a:cubicBezTo>
                      <a:pt x="3941" y="368"/>
                      <a:pt x="3955" y="333"/>
                      <a:pt x="3983" y="306"/>
                    </a:cubicBezTo>
                    <a:close/>
                    <a:moveTo>
                      <a:pt x="4505" y="716"/>
                    </a:moveTo>
                    <a:lnTo>
                      <a:pt x="4505" y="450"/>
                    </a:lnTo>
                    <a:cubicBezTo>
                      <a:pt x="4505" y="413"/>
                      <a:pt x="4510" y="380"/>
                      <a:pt x="4520" y="348"/>
                    </a:cubicBezTo>
                    <a:cubicBezTo>
                      <a:pt x="4526" y="329"/>
                      <a:pt x="4537" y="313"/>
                      <a:pt x="4552" y="301"/>
                    </a:cubicBezTo>
                    <a:cubicBezTo>
                      <a:pt x="4566" y="290"/>
                      <a:pt x="4584" y="284"/>
                      <a:pt x="4603" y="284"/>
                    </a:cubicBezTo>
                    <a:cubicBezTo>
                      <a:pt x="4623" y="284"/>
                      <a:pt x="4644" y="290"/>
                      <a:pt x="4666" y="302"/>
                    </a:cubicBezTo>
                    <a:lnTo>
                      <a:pt x="4696" y="222"/>
                    </a:lnTo>
                    <a:cubicBezTo>
                      <a:pt x="4666" y="204"/>
                      <a:pt x="4636" y="195"/>
                      <a:pt x="4608" y="195"/>
                    </a:cubicBezTo>
                    <a:cubicBezTo>
                      <a:pt x="4587" y="195"/>
                      <a:pt x="4568" y="201"/>
                      <a:pt x="4552" y="212"/>
                    </a:cubicBezTo>
                    <a:cubicBezTo>
                      <a:pt x="4535" y="223"/>
                      <a:pt x="4516" y="248"/>
                      <a:pt x="4497" y="283"/>
                    </a:cubicBezTo>
                    <a:lnTo>
                      <a:pt x="4497" y="206"/>
                    </a:lnTo>
                    <a:lnTo>
                      <a:pt x="4419" y="206"/>
                    </a:lnTo>
                    <a:lnTo>
                      <a:pt x="4419" y="716"/>
                    </a:lnTo>
                    <a:lnTo>
                      <a:pt x="4505" y="716"/>
                    </a:lnTo>
                    <a:close/>
                    <a:moveTo>
                      <a:pt x="5098" y="716"/>
                    </a:moveTo>
                    <a:lnTo>
                      <a:pt x="5188" y="716"/>
                    </a:lnTo>
                    <a:cubicBezTo>
                      <a:pt x="5177" y="697"/>
                      <a:pt x="5171" y="676"/>
                      <a:pt x="5167" y="654"/>
                    </a:cubicBezTo>
                    <a:cubicBezTo>
                      <a:pt x="5164" y="634"/>
                      <a:pt x="5162" y="582"/>
                      <a:pt x="5162" y="503"/>
                    </a:cubicBezTo>
                    <a:lnTo>
                      <a:pt x="5162" y="388"/>
                    </a:lnTo>
                    <a:cubicBezTo>
                      <a:pt x="5162" y="349"/>
                      <a:pt x="5161" y="323"/>
                      <a:pt x="5158" y="308"/>
                    </a:cubicBezTo>
                    <a:cubicBezTo>
                      <a:pt x="5152" y="284"/>
                      <a:pt x="5143" y="265"/>
                      <a:pt x="5130" y="249"/>
                    </a:cubicBezTo>
                    <a:cubicBezTo>
                      <a:pt x="5117" y="233"/>
                      <a:pt x="5098" y="220"/>
                      <a:pt x="5070" y="211"/>
                    </a:cubicBezTo>
                    <a:cubicBezTo>
                      <a:pt x="5043" y="200"/>
                      <a:pt x="5007" y="195"/>
                      <a:pt x="4964" y="195"/>
                    </a:cubicBezTo>
                    <a:cubicBezTo>
                      <a:pt x="4920" y="195"/>
                      <a:pt x="4881" y="201"/>
                      <a:pt x="4848" y="212"/>
                    </a:cubicBezTo>
                    <a:cubicBezTo>
                      <a:pt x="4814" y="225"/>
                      <a:pt x="4789" y="242"/>
                      <a:pt x="4771" y="265"/>
                    </a:cubicBezTo>
                    <a:cubicBezTo>
                      <a:pt x="4753" y="286"/>
                      <a:pt x="4741" y="316"/>
                      <a:pt x="4733" y="352"/>
                    </a:cubicBezTo>
                    <a:lnTo>
                      <a:pt x="4817" y="364"/>
                    </a:lnTo>
                    <a:cubicBezTo>
                      <a:pt x="4826" y="328"/>
                      <a:pt x="4841" y="302"/>
                      <a:pt x="4861" y="288"/>
                    </a:cubicBezTo>
                    <a:cubicBezTo>
                      <a:pt x="4880" y="273"/>
                      <a:pt x="4910" y="267"/>
                      <a:pt x="4951" y="267"/>
                    </a:cubicBezTo>
                    <a:cubicBezTo>
                      <a:pt x="4994" y="267"/>
                      <a:pt x="5028" y="276"/>
                      <a:pt x="5049" y="296"/>
                    </a:cubicBezTo>
                    <a:cubicBezTo>
                      <a:pt x="5066" y="310"/>
                      <a:pt x="5074" y="334"/>
                      <a:pt x="5074" y="370"/>
                    </a:cubicBezTo>
                    <a:cubicBezTo>
                      <a:pt x="5074" y="373"/>
                      <a:pt x="5074" y="381"/>
                      <a:pt x="5074" y="393"/>
                    </a:cubicBezTo>
                    <a:cubicBezTo>
                      <a:pt x="5041" y="404"/>
                      <a:pt x="4989" y="414"/>
                      <a:pt x="4919" y="422"/>
                    </a:cubicBezTo>
                    <a:cubicBezTo>
                      <a:pt x="4885" y="426"/>
                      <a:pt x="4860" y="431"/>
                      <a:pt x="4842" y="435"/>
                    </a:cubicBezTo>
                    <a:cubicBezTo>
                      <a:pt x="4819" y="442"/>
                      <a:pt x="4799" y="451"/>
                      <a:pt x="4780" y="463"/>
                    </a:cubicBezTo>
                    <a:cubicBezTo>
                      <a:pt x="4761" y="476"/>
                      <a:pt x="4746" y="493"/>
                      <a:pt x="4735" y="514"/>
                    </a:cubicBezTo>
                    <a:cubicBezTo>
                      <a:pt x="4724" y="533"/>
                      <a:pt x="4718" y="557"/>
                      <a:pt x="4718" y="581"/>
                    </a:cubicBezTo>
                    <a:cubicBezTo>
                      <a:pt x="4718" y="624"/>
                      <a:pt x="4733" y="659"/>
                      <a:pt x="4763" y="686"/>
                    </a:cubicBezTo>
                    <a:cubicBezTo>
                      <a:pt x="4794" y="713"/>
                      <a:pt x="4837" y="727"/>
                      <a:pt x="4893" y="727"/>
                    </a:cubicBezTo>
                    <a:cubicBezTo>
                      <a:pt x="4927" y="727"/>
                      <a:pt x="4959" y="721"/>
                      <a:pt x="4988" y="710"/>
                    </a:cubicBezTo>
                    <a:cubicBezTo>
                      <a:pt x="5018" y="699"/>
                      <a:pt x="5048" y="680"/>
                      <a:pt x="5081" y="652"/>
                    </a:cubicBezTo>
                    <a:cubicBezTo>
                      <a:pt x="5084" y="677"/>
                      <a:pt x="5089" y="698"/>
                      <a:pt x="5098" y="716"/>
                    </a:cubicBezTo>
                    <a:close/>
                    <a:moveTo>
                      <a:pt x="5074" y="492"/>
                    </a:moveTo>
                    <a:cubicBezTo>
                      <a:pt x="5074" y="530"/>
                      <a:pt x="5069" y="559"/>
                      <a:pt x="5059" y="578"/>
                    </a:cubicBezTo>
                    <a:cubicBezTo>
                      <a:pt x="5048" y="603"/>
                      <a:pt x="5029" y="623"/>
                      <a:pt x="5002" y="638"/>
                    </a:cubicBezTo>
                    <a:cubicBezTo>
                      <a:pt x="4977" y="652"/>
                      <a:pt x="4947" y="659"/>
                      <a:pt x="4914" y="659"/>
                    </a:cubicBezTo>
                    <a:cubicBezTo>
                      <a:pt x="4879" y="659"/>
                      <a:pt x="4854" y="651"/>
                      <a:pt x="4837" y="637"/>
                    </a:cubicBezTo>
                    <a:cubicBezTo>
                      <a:pt x="4819" y="621"/>
                      <a:pt x="4810" y="602"/>
                      <a:pt x="4810" y="578"/>
                    </a:cubicBezTo>
                    <a:cubicBezTo>
                      <a:pt x="4810" y="564"/>
                      <a:pt x="4814" y="550"/>
                      <a:pt x="4822" y="538"/>
                    </a:cubicBezTo>
                    <a:cubicBezTo>
                      <a:pt x="4830" y="525"/>
                      <a:pt x="4842" y="516"/>
                      <a:pt x="4857" y="510"/>
                    </a:cubicBezTo>
                    <a:cubicBezTo>
                      <a:pt x="4871" y="504"/>
                      <a:pt x="4897" y="498"/>
                      <a:pt x="4932" y="493"/>
                    </a:cubicBezTo>
                    <a:cubicBezTo>
                      <a:pt x="4995" y="484"/>
                      <a:pt x="5043" y="473"/>
                      <a:pt x="5074" y="460"/>
                    </a:cubicBezTo>
                    <a:lnTo>
                      <a:pt x="5074" y="492"/>
                    </a:lnTo>
                    <a:close/>
                    <a:moveTo>
                      <a:pt x="5445" y="642"/>
                    </a:moveTo>
                    <a:cubicBezTo>
                      <a:pt x="5432" y="642"/>
                      <a:pt x="5422" y="640"/>
                      <a:pt x="5415" y="637"/>
                    </a:cubicBezTo>
                    <a:cubicBezTo>
                      <a:pt x="5409" y="632"/>
                      <a:pt x="5404" y="627"/>
                      <a:pt x="5401" y="619"/>
                    </a:cubicBezTo>
                    <a:cubicBezTo>
                      <a:pt x="5398" y="612"/>
                      <a:pt x="5396" y="596"/>
                      <a:pt x="5396" y="572"/>
                    </a:cubicBezTo>
                    <a:lnTo>
                      <a:pt x="5396" y="273"/>
                    </a:lnTo>
                    <a:lnTo>
                      <a:pt x="5482" y="273"/>
                    </a:lnTo>
                    <a:lnTo>
                      <a:pt x="5482" y="206"/>
                    </a:lnTo>
                    <a:lnTo>
                      <a:pt x="5396" y="206"/>
                    </a:lnTo>
                    <a:lnTo>
                      <a:pt x="5396" y="28"/>
                    </a:lnTo>
                    <a:lnTo>
                      <a:pt x="5309" y="80"/>
                    </a:lnTo>
                    <a:lnTo>
                      <a:pt x="5309" y="206"/>
                    </a:lnTo>
                    <a:lnTo>
                      <a:pt x="5245" y="206"/>
                    </a:lnTo>
                    <a:lnTo>
                      <a:pt x="5245" y="273"/>
                    </a:lnTo>
                    <a:lnTo>
                      <a:pt x="5309" y="273"/>
                    </a:lnTo>
                    <a:lnTo>
                      <a:pt x="5309" y="567"/>
                    </a:lnTo>
                    <a:cubicBezTo>
                      <a:pt x="5309" y="619"/>
                      <a:pt x="5313" y="652"/>
                      <a:pt x="5320" y="669"/>
                    </a:cubicBezTo>
                    <a:cubicBezTo>
                      <a:pt x="5327" y="685"/>
                      <a:pt x="5339" y="699"/>
                      <a:pt x="5356" y="708"/>
                    </a:cubicBezTo>
                    <a:cubicBezTo>
                      <a:pt x="5373" y="718"/>
                      <a:pt x="5398" y="723"/>
                      <a:pt x="5429" y="723"/>
                    </a:cubicBezTo>
                    <a:cubicBezTo>
                      <a:pt x="5448" y="723"/>
                      <a:pt x="5470" y="720"/>
                      <a:pt x="5494" y="715"/>
                    </a:cubicBezTo>
                    <a:lnTo>
                      <a:pt x="5482" y="639"/>
                    </a:lnTo>
                    <a:cubicBezTo>
                      <a:pt x="5467" y="641"/>
                      <a:pt x="5454" y="642"/>
                      <a:pt x="5445" y="642"/>
                    </a:cubicBezTo>
                    <a:close/>
                    <a:moveTo>
                      <a:pt x="5655" y="110"/>
                    </a:moveTo>
                    <a:lnTo>
                      <a:pt x="5655" y="12"/>
                    </a:lnTo>
                    <a:lnTo>
                      <a:pt x="5568" y="12"/>
                    </a:lnTo>
                    <a:lnTo>
                      <a:pt x="5568" y="110"/>
                    </a:lnTo>
                    <a:lnTo>
                      <a:pt x="5655" y="110"/>
                    </a:lnTo>
                    <a:close/>
                    <a:moveTo>
                      <a:pt x="5655" y="716"/>
                    </a:moveTo>
                    <a:lnTo>
                      <a:pt x="5655" y="206"/>
                    </a:lnTo>
                    <a:lnTo>
                      <a:pt x="5568" y="206"/>
                    </a:lnTo>
                    <a:lnTo>
                      <a:pt x="5568" y="716"/>
                    </a:lnTo>
                    <a:lnTo>
                      <a:pt x="5655" y="716"/>
                    </a:lnTo>
                    <a:close/>
                    <a:moveTo>
                      <a:pt x="5820" y="658"/>
                    </a:moveTo>
                    <a:cubicBezTo>
                      <a:pt x="5864" y="704"/>
                      <a:pt x="5922" y="727"/>
                      <a:pt x="5993" y="727"/>
                    </a:cubicBezTo>
                    <a:cubicBezTo>
                      <a:pt x="6038" y="727"/>
                      <a:pt x="6079" y="716"/>
                      <a:pt x="6117" y="696"/>
                    </a:cubicBezTo>
                    <a:cubicBezTo>
                      <a:pt x="6154" y="675"/>
                      <a:pt x="6183" y="646"/>
                      <a:pt x="6203" y="608"/>
                    </a:cubicBezTo>
                    <a:cubicBezTo>
                      <a:pt x="6222" y="571"/>
                      <a:pt x="6232" y="519"/>
                      <a:pt x="6232" y="454"/>
                    </a:cubicBezTo>
                    <a:cubicBezTo>
                      <a:pt x="6232" y="373"/>
                      <a:pt x="6209" y="310"/>
                      <a:pt x="6165" y="264"/>
                    </a:cubicBezTo>
                    <a:cubicBezTo>
                      <a:pt x="6121" y="217"/>
                      <a:pt x="6064" y="195"/>
                      <a:pt x="5993" y="195"/>
                    </a:cubicBezTo>
                    <a:cubicBezTo>
                      <a:pt x="5930" y="195"/>
                      <a:pt x="5877" y="213"/>
                      <a:pt x="5833" y="252"/>
                    </a:cubicBezTo>
                    <a:cubicBezTo>
                      <a:pt x="5781" y="297"/>
                      <a:pt x="5754" y="367"/>
                      <a:pt x="5754" y="460"/>
                    </a:cubicBezTo>
                    <a:cubicBezTo>
                      <a:pt x="5754" y="547"/>
                      <a:pt x="5776" y="613"/>
                      <a:pt x="5820" y="658"/>
                    </a:cubicBezTo>
                    <a:close/>
                    <a:moveTo>
                      <a:pt x="5886" y="315"/>
                    </a:moveTo>
                    <a:cubicBezTo>
                      <a:pt x="5914" y="282"/>
                      <a:pt x="5950" y="267"/>
                      <a:pt x="5993" y="267"/>
                    </a:cubicBezTo>
                    <a:cubicBezTo>
                      <a:pt x="6036" y="267"/>
                      <a:pt x="6072" y="282"/>
                      <a:pt x="6100" y="315"/>
                    </a:cubicBezTo>
                    <a:cubicBezTo>
                      <a:pt x="6129" y="347"/>
                      <a:pt x="6144" y="395"/>
                      <a:pt x="6144" y="458"/>
                    </a:cubicBezTo>
                    <a:cubicBezTo>
                      <a:pt x="6144" y="525"/>
                      <a:pt x="6129" y="575"/>
                      <a:pt x="6100" y="607"/>
                    </a:cubicBezTo>
                    <a:cubicBezTo>
                      <a:pt x="6072" y="639"/>
                      <a:pt x="6036" y="656"/>
                      <a:pt x="5993" y="656"/>
                    </a:cubicBezTo>
                    <a:cubicBezTo>
                      <a:pt x="5950" y="656"/>
                      <a:pt x="5914" y="640"/>
                      <a:pt x="5886" y="608"/>
                    </a:cubicBezTo>
                    <a:cubicBezTo>
                      <a:pt x="5857" y="576"/>
                      <a:pt x="5842" y="526"/>
                      <a:pt x="5842" y="461"/>
                    </a:cubicBezTo>
                    <a:cubicBezTo>
                      <a:pt x="5842" y="396"/>
                      <a:pt x="5857" y="347"/>
                      <a:pt x="5886" y="315"/>
                    </a:cubicBezTo>
                    <a:close/>
                    <a:moveTo>
                      <a:pt x="6420" y="716"/>
                    </a:moveTo>
                    <a:lnTo>
                      <a:pt x="6420" y="438"/>
                    </a:lnTo>
                    <a:cubicBezTo>
                      <a:pt x="6420" y="372"/>
                      <a:pt x="6434" y="328"/>
                      <a:pt x="6460" y="305"/>
                    </a:cubicBezTo>
                    <a:cubicBezTo>
                      <a:pt x="6487" y="281"/>
                      <a:pt x="6518" y="270"/>
                      <a:pt x="6555" y="270"/>
                    </a:cubicBezTo>
                    <a:cubicBezTo>
                      <a:pt x="6578" y="270"/>
                      <a:pt x="6598" y="274"/>
                      <a:pt x="6615" y="285"/>
                    </a:cubicBezTo>
                    <a:cubicBezTo>
                      <a:pt x="6633" y="295"/>
                      <a:pt x="6644" y="310"/>
                      <a:pt x="6651" y="327"/>
                    </a:cubicBezTo>
                    <a:cubicBezTo>
                      <a:pt x="6658" y="344"/>
                      <a:pt x="6661" y="371"/>
                      <a:pt x="6661" y="406"/>
                    </a:cubicBezTo>
                    <a:lnTo>
                      <a:pt x="6661" y="716"/>
                    </a:lnTo>
                    <a:lnTo>
                      <a:pt x="6748" y="716"/>
                    </a:lnTo>
                    <a:lnTo>
                      <a:pt x="6748" y="402"/>
                    </a:lnTo>
                    <a:cubicBezTo>
                      <a:pt x="6748" y="363"/>
                      <a:pt x="6746" y="334"/>
                      <a:pt x="6743" y="319"/>
                    </a:cubicBezTo>
                    <a:cubicBezTo>
                      <a:pt x="6738" y="294"/>
                      <a:pt x="6729" y="273"/>
                      <a:pt x="6716" y="255"/>
                    </a:cubicBezTo>
                    <a:cubicBezTo>
                      <a:pt x="6703" y="237"/>
                      <a:pt x="6684" y="222"/>
                      <a:pt x="6658" y="212"/>
                    </a:cubicBezTo>
                    <a:cubicBezTo>
                      <a:pt x="6633" y="201"/>
                      <a:pt x="6604" y="195"/>
                      <a:pt x="6573" y="195"/>
                    </a:cubicBezTo>
                    <a:cubicBezTo>
                      <a:pt x="6503" y="195"/>
                      <a:pt x="6449" y="222"/>
                      <a:pt x="6411" y="278"/>
                    </a:cubicBezTo>
                    <a:lnTo>
                      <a:pt x="6411" y="206"/>
                    </a:lnTo>
                    <a:lnTo>
                      <a:pt x="6333" y="206"/>
                    </a:lnTo>
                    <a:lnTo>
                      <a:pt x="6333" y="716"/>
                    </a:lnTo>
                    <a:lnTo>
                      <a:pt x="6420" y="716"/>
                    </a:lnTo>
                    <a:close/>
                    <a:moveTo>
                      <a:pt x="7419" y="716"/>
                    </a:moveTo>
                    <a:lnTo>
                      <a:pt x="7419" y="634"/>
                    </a:lnTo>
                    <a:lnTo>
                      <a:pt x="6987" y="634"/>
                    </a:lnTo>
                    <a:lnTo>
                      <a:pt x="6987" y="394"/>
                    </a:lnTo>
                    <a:lnTo>
                      <a:pt x="7375" y="394"/>
                    </a:lnTo>
                    <a:lnTo>
                      <a:pt x="7375" y="311"/>
                    </a:lnTo>
                    <a:lnTo>
                      <a:pt x="6987" y="311"/>
                    </a:lnTo>
                    <a:lnTo>
                      <a:pt x="6987" y="94"/>
                    </a:lnTo>
                    <a:lnTo>
                      <a:pt x="7402" y="94"/>
                    </a:lnTo>
                    <a:lnTo>
                      <a:pt x="7402" y="12"/>
                    </a:lnTo>
                    <a:lnTo>
                      <a:pt x="6893" y="12"/>
                    </a:lnTo>
                    <a:lnTo>
                      <a:pt x="6893" y="716"/>
                    </a:lnTo>
                    <a:lnTo>
                      <a:pt x="7419" y="716"/>
                    </a:lnTo>
                    <a:close/>
                    <a:moveTo>
                      <a:pt x="8009" y="418"/>
                    </a:moveTo>
                    <a:cubicBezTo>
                      <a:pt x="8009" y="507"/>
                      <a:pt x="7994" y="567"/>
                      <a:pt x="7966" y="598"/>
                    </a:cubicBezTo>
                    <a:cubicBezTo>
                      <a:pt x="7936" y="629"/>
                      <a:pt x="7888" y="644"/>
                      <a:pt x="7819" y="644"/>
                    </a:cubicBezTo>
                    <a:cubicBezTo>
                      <a:pt x="7780" y="644"/>
                      <a:pt x="7746" y="637"/>
                      <a:pt x="7719" y="621"/>
                    </a:cubicBezTo>
                    <a:cubicBezTo>
                      <a:pt x="7691" y="605"/>
                      <a:pt x="7671" y="582"/>
                      <a:pt x="7660" y="554"/>
                    </a:cubicBezTo>
                    <a:cubicBezTo>
                      <a:pt x="7649" y="524"/>
                      <a:pt x="7643" y="480"/>
                      <a:pt x="7643" y="418"/>
                    </a:cubicBezTo>
                    <a:lnTo>
                      <a:pt x="7643" y="12"/>
                    </a:lnTo>
                    <a:lnTo>
                      <a:pt x="7549" y="12"/>
                    </a:lnTo>
                    <a:lnTo>
                      <a:pt x="7549" y="419"/>
                    </a:lnTo>
                    <a:cubicBezTo>
                      <a:pt x="7549" y="493"/>
                      <a:pt x="7558" y="552"/>
                      <a:pt x="7576" y="595"/>
                    </a:cubicBezTo>
                    <a:cubicBezTo>
                      <a:pt x="7594" y="639"/>
                      <a:pt x="7624" y="671"/>
                      <a:pt x="7666" y="694"/>
                    </a:cubicBezTo>
                    <a:cubicBezTo>
                      <a:pt x="7708" y="716"/>
                      <a:pt x="7762" y="728"/>
                      <a:pt x="7828" y="728"/>
                    </a:cubicBezTo>
                    <a:cubicBezTo>
                      <a:pt x="7896" y="728"/>
                      <a:pt x="7950" y="715"/>
                      <a:pt x="7992" y="689"/>
                    </a:cubicBezTo>
                    <a:cubicBezTo>
                      <a:pt x="8034" y="663"/>
                      <a:pt x="8062" y="629"/>
                      <a:pt x="8079" y="587"/>
                    </a:cubicBezTo>
                    <a:cubicBezTo>
                      <a:pt x="8095" y="546"/>
                      <a:pt x="8102" y="489"/>
                      <a:pt x="8102" y="419"/>
                    </a:cubicBezTo>
                    <a:lnTo>
                      <a:pt x="8102" y="12"/>
                    </a:lnTo>
                    <a:lnTo>
                      <a:pt x="8009" y="12"/>
                    </a:lnTo>
                    <a:lnTo>
                      <a:pt x="8009" y="418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grpSp>
          <p:nvGrpSpPr>
            <p:cNvPr id="182" name="Group 88">
              <a:extLst>
                <a:ext uri="{FF2B5EF4-FFF2-40B4-BE49-F238E27FC236}">
                  <a16:creationId xmlns:a16="http://schemas.microsoft.com/office/drawing/2014/main" id="{FB8257BE-05C8-3951-9119-EFA1E1E3D7F9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7550771" y="5350614"/>
              <a:ext cx="1237488" cy="588264"/>
              <a:chOff x="2622" y="1581"/>
              <a:chExt cx="2436" cy="1158"/>
            </a:xfrm>
          </p:grpSpPr>
          <p:sp>
            <p:nvSpPr>
              <p:cNvPr id="183" name="AutoShape 87">
                <a:extLst>
                  <a:ext uri="{FF2B5EF4-FFF2-40B4-BE49-F238E27FC236}">
                    <a16:creationId xmlns:a16="http://schemas.microsoft.com/office/drawing/2014/main" id="{534C6530-80D1-C166-742A-ECD3639B9BE8}"/>
                  </a:ext>
                </a:extLst>
              </p:cNvPr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2622" y="1581"/>
                <a:ext cx="2436" cy="11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4" name="Freeform 89">
                <a:extLst>
                  <a:ext uri="{FF2B5EF4-FFF2-40B4-BE49-F238E27FC236}">
                    <a16:creationId xmlns:a16="http://schemas.microsoft.com/office/drawing/2014/main" id="{A81BD265-6514-5BB0-0EE6-6D2203A5C2C6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256" y="1581"/>
                <a:ext cx="1190" cy="803"/>
              </a:xfrm>
              <a:custGeom>
                <a:avLst/>
                <a:gdLst>
                  <a:gd name="T0" fmla="*/ 3499 w 5235"/>
                  <a:gd name="T1" fmla="*/ 314 h 3526"/>
                  <a:gd name="T2" fmla="*/ 4028 w 5235"/>
                  <a:gd name="T3" fmla="*/ 0 h 3526"/>
                  <a:gd name="T4" fmla="*/ 3860 w 5235"/>
                  <a:gd name="T5" fmla="*/ 0 h 3526"/>
                  <a:gd name="T6" fmla="*/ 3376 w 5235"/>
                  <a:gd name="T7" fmla="*/ 218 h 3526"/>
                  <a:gd name="T8" fmla="*/ 2881 w 5235"/>
                  <a:gd name="T9" fmla="*/ 0 h 3526"/>
                  <a:gd name="T10" fmla="*/ 2724 w 5235"/>
                  <a:gd name="T11" fmla="*/ 0 h 3526"/>
                  <a:gd name="T12" fmla="*/ 3256 w 5235"/>
                  <a:gd name="T13" fmla="*/ 314 h 3526"/>
                  <a:gd name="T14" fmla="*/ 3499 w 5235"/>
                  <a:gd name="T15" fmla="*/ 314 h 3526"/>
                  <a:gd name="T16" fmla="*/ 3756 w 5235"/>
                  <a:gd name="T17" fmla="*/ 2013 h 3526"/>
                  <a:gd name="T18" fmla="*/ 4183 w 5235"/>
                  <a:gd name="T19" fmla="*/ 1627 h 3526"/>
                  <a:gd name="T20" fmla="*/ 3587 w 5235"/>
                  <a:gd name="T21" fmla="*/ 1206 h 3526"/>
                  <a:gd name="T22" fmla="*/ 2803 w 5235"/>
                  <a:gd name="T23" fmla="*/ 863 h 3526"/>
                  <a:gd name="T24" fmla="*/ 2794 w 5235"/>
                  <a:gd name="T25" fmla="*/ 804 h 3526"/>
                  <a:gd name="T26" fmla="*/ 3344 w 5235"/>
                  <a:gd name="T27" fmla="*/ 479 h 3526"/>
                  <a:gd name="T28" fmla="*/ 3940 w 5235"/>
                  <a:gd name="T29" fmla="*/ 670 h 3526"/>
                  <a:gd name="T30" fmla="*/ 4083 w 5235"/>
                  <a:gd name="T31" fmla="*/ 623 h 3526"/>
                  <a:gd name="T32" fmla="*/ 3344 w 5235"/>
                  <a:gd name="T33" fmla="*/ 413 h 3526"/>
                  <a:gd name="T34" fmla="*/ 2726 w 5235"/>
                  <a:gd name="T35" fmla="*/ 530 h 3526"/>
                  <a:gd name="T36" fmla="*/ 2726 w 5235"/>
                  <a:gd name="T37" fmla="*/ 2 h 3526"/>
                  <a:gd name="T38" fmla="*/ 2345 w 5235"/>
                  <a:gd name="T39" fmla="*/ 2 h 3526"/>
                  <a:gd name="T40" fmla="*/ 1374 w 5235"/>
                  <a:gd name="T41" fmla="*/ 1263 h 3526"/>
                  <a:gd name="T42" fmla="*/ 1365 w 5235"/>
                  <a:gd name="T43" fmla="*/ 1263 h 3526"/>
                  <a:gd name="T44" fmla="*/ 375 w 5235"/>
                  <a:gd name="T45" fmla="*/ 2 h 3526"/>
                  <a:gd name="T46" fmla="*/ 0 w 5235"/>
                  <a:gd name="T47" fmla="*/ 2 h 3526"/>
                  <a:gd name="T48" fmla="*/ 0 w 5235"/>
                  <a:gd name="T49" fmla="*/ 1543 h 3526"/>
                  <a:gd name="T50" fmla="*/ 181 w 5235"/>
                  <a:gd name="T51" fmla="*/ 1543 h 3526"/>
                  <a:gd name="T52" fmla="*/ 181 w 5235"/>
                  <a:gd name="T53" fmla="*/ 195 h 3526"/>
                  <a:gd name="T54" fmla="*/ 1268 w 5235"/>
                  <a:gd name="T55" fmla="*/ 1570 h 3526"/>
                  <a:gd name="T56" fmla="*/ 936 w 5235"/>
                  <a:gd name="T57" fmla="*/ 1570 h 3526"/>
                  <a:gd name="T58" fmla="*/ 936 w 5235"/>
                  <a:gd name="T59" fmla="*/ 3113 h 3526"/>
                  <a:gd name="T60" fmla="*/ 1090 w 5235"/>
                  <a:gd name="T61" fmla="*/ 3113 h 3526"/>
                  <a:gd name="T62" fmla="*/ 1090 w 5235"/>
                  <a:gd name="T63" fmla="*/ 1765 h 3526"/>
                  <a:gd name="T64" fmla="*/ 2192 w 5235"/>
                  <a:gd name="T65" fmla="*/ 3156 h 3526"/>
                  <a:gd name="T66" fmla="*/ 2197 w 5235"/>
                  <a:gd name="T67" fmla="*/ 3156 h 3526"/>
                  <a:gd name="T68" fmla="*/ 3308 w 5235"/>
                  <a:gd name="T69" fmla="*/ 1745 h 3526"/>
                  <a:gd name="T70" fmla="*/ 3308 w 5235"/>
                  <a:gd name="T71" fmla="*/ 3113 h 3526"/>
                  <a:gd name="T72" fmla="*/ 3633 w 5235"/>
                  <a:gd name="T73" fmla="*/ 3113 h 3526"/>
                  <a:gd name="T74" fmla="*/ 3633 w 5235"/>
                  <a:gd name="T75" fmla="*/ 2086 h 3526"/>
                  <a:gd name="T76" fmla="*/ 4208 w 5235"/>
                  <a:gd name="T77" fmla="*/ 2086 h 3526"/>
                  <a:gd name="T78" fmla="*/ 4208 w 5235"/>
                  <a:gd name="T79" fmla="*/ 3526 h 3526"/>
                  <a:gd name="T80" fmla="*/ 4542 w 5235"/>
                  <a:gd name="T81" fmla="*/ 3526 h 3526"/>
                  <a:gd name="T82" fmla="*/ 4542 w 5235"/>
                  <a:gd name="T83" fmla="*/ 2086 h 3526"/>
                  <a:gd name="T84" fmla="*/ 5235 w 5235"/>
                  <a:gd name="T85" fmla="*/ 2086 h 3526"/>
                  <a:gd name="T86" fmla="*/ 5235 w 5235"/>
                  <a:gd name="T87" fmla="*/ 2013 h 3526"/>
                  <a:gd name="T88" fmla="*/ 3756 w 5235"/>
                  <a:gd name="T89" fmla="*/ 2013 h 3526"/>
                  <a:gd name="T90" fmla="*/ 3631 w 5235"/>
                  <a:gd name="T91" fmla="*/ 1925 h 3526"/>
                  <a:gd name="T92" fmla="*/ 3631 w 5235"/>
                  <a:gd name="T93" fmla="*/ 1570 h 3526"/>
                  <a:gd name="T94" fmla="*/ 3251 w 5235"/>
                  <a:gd name="T95" fmla="*/ 1570 h 3526"/>
                  <a:gd name="T96" fmla="*/ 2940 w 5235"/>
                  <a:gd name="T97" fmla="*/ 1974 h 3526"/>
                  <a:gd name="T98" fmla="*/ 2608 w 5235"/>
                  <a:gd name="T99" fmla="*/ 1793 h 3526"/>
                  <a:gd name="T100" fmla="*/ 2451 w 5235"/>
                  <a:gd name="T101" fmla="*/ 1852 h 3526"/>
                  <a:gd name="T102" fmla="*/ 2881 w 5235"/>
                  <a:gd name="T103" fmla="*/ 2052 h 3526"/>
                  <a:gd name="T104" fmla="*/ 2281 w 5235"/>
                  <a:gd name="T105" fmla="*/ 2831 h 3526"/>
                  <a:gd name="T106" fmla="*/ 2269 w 5235"/>
                  <a:gd name="T107" fmla="*/ 2831 h 3526"/>
                  <a:gd name="T108" fmla="*/ 1290 w 5235"/>
                  <a:gd name="T109" fmla="*/ 1584 h 3526"/>
                  <a:gd name="T110" fmla="*/ 2397 w 5235"/>
                  <a:gd name="T111" fmla="*/ 177 h 3526"/>
                  <a:gd name="T112" fmla="*/ 2397 w 5235"/>
                  <a:gd name="T113" fmla="*/ 1543 h 3526"/>
                  <a:gd name="T114" fmla="*/ 2722 w 5235"/>
                  <a:gd name="T115" fmla="*/ 1543 h 3526"/>
                  <a:gd name="T116" fmla="*/ 2722 w 5235"/>
                  <a:gd name="T117" fmla="*/ 1168 h 3526"/>
                  <a:gd name="T118" fmla="*/ 3369 w 5235"/>
                  <a:gd name="T119" fmla="*/ 1336 h 3526"/>
                  <a:gd name="T120" fmla="*/ 3828 w 5235"/>
                  <a:gd name="T121" fmla="*/ 1677 h 3526"/>
                  <a:gd name="T122" fmla="*/ 3631 w 5235"/>
                  <a:gd name="T123" fmla="*/ 1925 h 35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5235" h="3526">
                    <a:moveTo>
                      <a:pt x="3499" y="314"/>
                    </a:moveTo>
                    <a:lnTo>
                      <a:pt x="4028" y="0"/>
                    </a:lnTo>
                    <a:lnTo>
                      <a:pt x="3860" y="0"/>
                    </a:lnTo>
                    <a:lnTo>
                      <a:pt x="3376" y="218"/>
                    </a:lnTo>
                    <a:lnTo>
                      <a:pt x="2881" y="0"/>
                    </a:lnTo>
                    <a:lnTo>
                      <a:pt x="2724" y="0"/>
                    </a:lnTo>
                    <a:lnTo>
                      <a:pt x="3256" y="314"/>
                    </a:lnTo>
                    <a:lnTo>
                      <a:pt x="3499" y="314"/>
                    </a:lnTo>
                    <a:close/>
                    <a:moveTo>
                      <a:pt x="3756" y="2013"/>
                    </a:moveTo>
                    <a:cubicBezTo>
                      <a:pt x="3987" y="1938"/>
                      <a:pt x="4160" y="1809"/>
                      <a:pt x="4183" y="1627"/>
                    </a:cubicBezTo>
                    <a:cubicBezTo>
                      <a:pt x="4183" y="1370"/>
                      <a:pt x="3883" y="1266"/>
                      <a:pt x="3587" y="1206"/>
                    </a:cubicBezTo>
                    <a:cubicBezTo>
                      <a:pt x="3156" y="1120"/>
                      <a:pt x="2851" y="1048"/>
                      <a:pt x="2803" y="863"/>
                    </a:cubicBezTo>
                    <a:cubicBezTo>
                      <a:pt x="2794" y="836"/>
                      <a:pt x="2794" y="823"/>
                      <a:pt x="2794" y="804"/>
                    </a:cubicBezTo>
                    <a:cubicBezTo>
                      <a:pt x="2803" y="604"/>
                      <a:pt x="3085" y="479"/>
                      <a:pt x="3344" y="479"/>
                    </a:cubicBezTo>
                    <a:cubicBezTo>
                      <a:pt x="3606" y="479"/>
                      <a:pt x="3774" y="513"/>
                      <a:pt x="3940" y="670"/>
                    </a:cubicBezTo>
                    <a:lnTo>
                      <a:pt x="4083" y="623"/>
                    </a:lnTo>
                    <a:cubicBezTo>
                      <a:pt x="3897" y="457"/>
                      <a:pt x="3644" y="413"/>
                      <a:pt x="3344" y="413"/>
                    </a:cubicBezTo>
                    <a:cubicBezTo>
                      <a:pt x="3094" y="413"/>
                      <a:pt x="2879" y="455"/>
                      <a:pt x="2726" y="530"/>
                    </a:cubicBezTo>
                    <a:lnTo>
                      <a:pt x="2726" y="2"/>
                    </a:lnTo>
                    <a:lnTo>
                      <a:pt x="2345" y="2"/>
                    </a:lnTo>
                    <a:lnTo>
                      <a:pt x="1374" y="1263"/>
                    </a:lnTo>
                    <a:lnTo>
                      <a:pt x="1365" y="1263"/>
                    </a:lnTo>
                    <a:lnTo>
                      <a:pt x="375" y="2"/>
                    </a:lnTo>
                    <a:lnTo>
                      <a:pt x="0" y="2"/>
                    </a:lnTo>
                    <a:lnTo>
                      <a:pt x="0" y="1543"/>
                    </a:lnTo>
                    <a:lnTo>
                      <a:pt x="181" y="1543"/>
                    </a:lnTo>
                    <a:lnTo>
                      <a:pt x="181" y="195"/>
                    </a:lnTo>
                    <a:lnTo>
                      <a:pt x="1268" y="1570"/>
                    </a:lnTo>
                    <a:lnTo>
                      <a:pt x="936" y="1570"/>
                    </a:lnTo>
                    <a:lnTo>
                      <a:pt x="936" y="3113"/>
                    </a:lnTo>
                    <a:lnTo>
                      <a:pt x="1090" y="3113"/>
                    </a:lnTo>
                    <a:lnTo>
                      <a:pt x="1090" y="1765"/>
                    </a:lnTo>
                    <a:lnTo>
                      <a:pt x="2192" y="3156"/>
                    </a:lnTo>
                    <a:lnTo>
                      <a:pt x="2197" y="3156"/>
                    </a:lnTo>
                    <a:lnTo>
                      <a:pt x="3308" y="1745"/>
                    </a:lnTo>
                    <a:lnTo>
                      <a:pt x="3308" y="3113"/>
                    </a:lnTo>
                    <a:lnTo>
                      <a:pt x="3633" y="3113"/>
                    </a:lnTo>
                    <a:lnTo>
                      <a:pt x="3633" y="2086"/>
                    </a:lnTo>
                    <a:lnTo>
                      <a:pt x="4208" y="2086"/>
                    </a:lnTo>
                    <a:lnTo>
                      <a:pt x="4208" y="3526"/>
                    </a:lnTo>
                    <a:lnTo>
                      <a:pt x="4542" y="3526"/>
                    </a:lnTo>
                    <a:lnTo>
                      <a:pt x="4542" y="2086"/>
                    </a:lnTo>
                    <a:lnTo>
                      <a:pt x="5235" y="2086"/>
                    </a:lnTo>
                    <a:lnTo>
                      <a:pt x="5235" y="2013"/>
                    </a:lnTo>
                    <a:lnTo>
                      <a:pt x="3756" y="2013"/>
                    </a:lnTo>
                    <a:close/>
                    <a:moveTo>
                      <a:pt x="3631" y="1925"/>
                    </a:moveTo>
                    <a:lnTo>
                      <a:pt x="3631" y="1570"/>
                    </a:lnTo>
                    <a:lnTo>
                      <a:pt x="3251" y="1570"/>
                    </a:lnTo>
                    <a:lnTo>
                      <a:pt x="2940" y="1974"/>
                    </a:lnTo>
                    <a:cubicBezTo>
                      <a:pt x="2811" y="1940"/>
                      <a:pt x="2695" y="1881"/>
                      <a:pt x="2608" y="1793"/>
                    </a:cubicBezTo>
                    <a:lnTo>
                      <a:pt x="2451" y="1852"/>
                    </a:lnTo>
                    <a:cubicBezTo>
                      <a:pt x="2552" y="1950"/>
                      <a:pt x="2704" y="2015"/>
                      <a:pt x="2881" y="2052"/>
                    </a:cubicBezTo>
                    <a:lnTo>
                      <a:pt x="2281" y="2831"/>
                    </a:lnTo>
                    <a:lnTo>
                      <a:pt x="2269" y="2831"/>
                    </a:lnTo>
                    <a:lnTo>
                      <a:pt x="1290" y="1584"/>
                    </a:lnTo>
                    <a:lnTo>
                      <a:pt x="2397" y="177"/>
                    </a:lnTo>
                    <a:lnTo>
                      <a:pt x="2397" y="1543"/>
                    </a:lnTo>
                    <a:lnTo>
                      <a:pt x="2722" y="1543"/>
                    </a:lnTo>
                    <a:lnTo>
                      <a:pt x="2722" y="1168"/>
                    </a:lnTo>
                    <a:cubicBezTo>
                      <a:pt x="2894" y="1238"/>
                      <a:pt x="3129" y="1281"/>
                      <a:pt x="3369" y="1336"/>
                    </a:cubicBezTo>
                    <a:cubicBezTo>
                      <a:pt x="3722" y="1413"/>
                      <a:pt x="3828" y="1547"/>
                      <a:pt x="3828" y="1677"/>
                    </a:cubicBezTo>
                    <a:cubicBezTo>
                      <a:pt x="3830" y="1775"/>
                      <a:pt x="3758" y="1865"/>
                      <a:pt x="3631" y="1925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5" name="Freeform 90">
                <a:extLst>
                  <a:ext uri="{FF2B5EF4-FFF2-40B4-BE49-F238E27FC236}">
                    <a16:creationId xmlns:a16="http://schemas.microsoft.com/office/drawing/2014/main" id="{21689D62-3508-1D27-EEE6-319DAB16AF1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22" y="2472"/>
                <a:ext cx="128" cy="111"/>
              </a:xfrm>
              <a:custGeom>
                <a:avLst/>
                <a:gdLst>
                  <a:gd name="T0" fmla="*/ 0 w 564"/>
                  <a:gd name="T1" fmla="*/ 0 h 488"/>
                  <a:gd name="T2" fmla="*/ 79 w 564"/>
                  <a:gd name="T3" fmla="*/ 0 h 488"/>
                  <a:gd name="T4" fmla="*/ 284 w 564"/>
                  <a:gd name="T5" fmla="*/ 443 h 488"/>
                  <a:gd name="T6" fmla="*/ 493 w 564"/>
                  <a:gd name="T7" fmla="*/ 0 h 488"/>
                  <a:gd name="T8" fmla="*/ 564 w 564"/>
                  <a:gd name="T9" fmla="*/ 0 h 488"/>
                  <a:gd name="T10" fmla="*/ 564 w 564"/>
                  <a:gd name="T11" fmla="*/ 488 h 488"/>
                  <a:gd name="T12" fmla="*/ 516 w 564"/>
                  <a:gd name="T13" fmla="*/ 488 h 488"/>
                  <a:gd name="T14" fmla="*/ 518 w 564"/>
                  <a:gd name="T15" fmla="*/ 43 h 488"/>
                  <a:gd name="T16" fmla="*/ 313 w 564"/>
                  <a:gd name="T17" fmla="*/ 488 h 488"/>
                  <a:gd name="T18" fmla="*/ 255 w 564"/>
                  <a:gd name="T19" fmla="*/ 488 h 488"/>
                  <a:gd name="T20" fmla="*/ 43 w 564"/>
                  <a:gd name="T21" fmla="*/ 43 h 488"/>
                  <a:gd name="T22" fmla="*/ 48 w 564"/>
                  <a:gd name="T23" fmla="*/ 488 h 488"/>
                  <a:gd name="T24" fmla="*/ 0 w 564"/>
                  <a:gd name="T25" fmla="*/ 488 h 488"/>
                  <a:gd name="T26" fmla="*/ 0 w 564"/>
                  <a:gd name="T27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64" h="488">
                    <a:moveTo>
                      <a:pt x="0" y="0"/>
                    </a:moveTo>
                    <a:lnTo>
                      <a:pt x="79" y="0"/>
                    </a:lnTo>
                    <a:lnTo>
                      <a:pt x="284" y="443"/>
                    </a:lnTo>
                    <a:lnTo>
                      <a:pt x="493" y="0"/>
                    </a:lnTo>
                    <a:lnTo>
                      <a:pt x="564" y="0"/>
                    </a:lnTo>
                    <a:lnTo>
                      <a:pt x="564" y="488"/>
                    </a:lnTo>
                    <a:lnTo>
                      <a:pt x="516" y="488"/>
                    </a:lnTo>
                    <a:lnTo>
                      <a:pt x="518" y="43"/>
                    </a:lnTo>
                    <a:lnTo>
                      <a:pt x="313" y="488"/>
                    </a:lnTo>
                    <a:lnTo>
                      <a:pt x="255" y="488"/>
                    </a:lnTo>
                    <a:lnTo>
                      <a:pt x="43" y="43"/>
                    </a:lnTo>
                    <a:lnTo>
                      <a:pt x="48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6" name="Rectangle 91">
                <a:extLst>
                  <a:ext uri="{FF2B5EF4-FFF2-40B4-BE49-F238E27FC236}">
                    <a16:creationId xmlns:a16="http://schemas.microsoft.com/office/drawing/2014/main" id="{17D13BF3-CFB7-65A8-87C4-7856D7BC0B8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792" y="2472"/>
                <a:ext cx="11" cy="111"/>
              </a:xfrm>
              <a:prstGeom prst="rect">
                <a:avLst/>
              </a:pr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7" name="Freeform 92">
                <a:extLst>
                  <a:ext uri="{FF2B5EF4-FFF2-40B4-BE49-F238E27FC236}">
                    <a16:creationId xmlns:a16="http://schemas.microsoft.com/office/drawing/2014/main" id="{922372BA-AA86-1E91-C72F-F4D10BBD80D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46" y="2472"/>
                <a:ext cx="102" cy="111"/>
              </a:xfrm>
              <a:custGeom>
                <a:avLst/>
                <a:gdLst>
                  <a:gd name="T0" fmla="*/ 0 w 452"/>
                  <a:gd name="T1" fmla="*/ 0 h 488"/>
                  <a:gd name="T2" fmla="*/ 63 w 452"/>
                  <a:gd name="T3" fmla="*/ 0 h 488"/>
                  <a:gd name="T4" fmla="*/ 404 w 452"/>
                  <a:gd name="T5" fmla="*/ 438 h 488"/>
                  <a:gd name="T6" fmla="*/ 404 w 452"/>
                  <a:gd name="T7" fmla="*/ 0 h 488"/>
                  <a:gd name="T8" fmla="*/ 452 w 452"/>
                  <a:gd name="T9" fmla="*/ 0 h 488"/>
                  <a:gd name="T10" fmla="*/ 452 w 452"/>
                  <a:gd name="T11" fmla="*/ 488 h 488"/>
                  <a:gd name="T12" fmla="*/ 386 w 452"/>
                  <a:gd name="T13" fmla="*/ 488 h 488"/>
                  <a:gd name="T14" fmla="*/ 48 w 452"/>
                  <a:gd name="T15" fmla="*/ 50 h 488"/>
                  <a:gd name="T16" fmla="*/ 48 w 452"/>
                  <a:gd name="T17" fmla="*/ 488 h 488"/>
                  <a:gd name="T18" fmla="*/ 0 w 452"/>
                  <a:gd name="T19" fmla="*/ 488 h 488"/>
                  <a:gd name="T20" fmla="*/ 0 w 452"/>
                  <a:gd name="T21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52" h="488">
                    <a:moveTo>
                      <a:pt x="0" y="0"/>
                    </a:moveTo>
                    <a:lnTo>
                      <a:pt x="63" y="0"/>
                    </a:lnTo>
                    <a:lnTo>
                      <a:pt x="404" y="438"/>
                    </a:lnTo>
                    <a:lnTo>
                      <a:pt x="404" y="0"/>
                    </a:lnTo>
                    <a:lnTo>
                      <a:pt x="452" y="0"/>
                    </a:lnTo>
                    <a:lnTo>
                      <a:pt x="452" y="488"/>
                    </a:lnTo>
                    <a:lnTo>
                      <a:pt x="386" y="488"/>
                    </a:lnTo>
                    <a:lnTo>
                      <a:pt x="48" y="50"/>
                    </a:lnTo>
                    <a:lnTo>
                      <a:pt x="48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8" name="Rectangle 93">
                <a:extLst>
                  <a:ext uri="{FF2B5EF4-FFF2-40B4-BE49-F238E27FC236}">
                    <a16:creationId xmlns:a16="http://schemas.microsoft.com/office/drawing/2014/main" id="{7C75748A-94BE-98E9-A21C-D88BB8C43F7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991" y="2472"/>
                <a:ext cx="11" cy="111"/>
              </a:xfrm>
              <a:prstGeom prst="rect">
                <a:avLst/>
              </a:pr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9" name="Freeform 94">
                <a:extLst>
                  <a:ext uri="{FF2B5EF4-FFF2-40B4-BE49-F238E27FC236}">
                    <a16:creationId xmlns:a16="http://schemas.microsoft.com/office/drawing/2014/main" id="{6D8A6327-17F2-04EC-AF21-CE2DA10D42B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040" y="2469"/>
                <a:ext cx="92" cy="117"/>
              </a:xfrm>
              <a:custGeom>
                <a:avLst/>
                <a:gdLst>
                  <a:gd name="T0" fmla="*/ 48 w 407"/>
                  <a:gd name="T1" fmla="*/ 339 h 512"/>
                  <a:gd name="T2" fmla="*/ 48 w 407"/>
                  <a:gd name="T3" fmla="*/ 341 h 512"/>
                  <a:gd name="T4" fmla="*/ 202 w 407"/>
                  <a:gd name="T5" fmla="*/ 464 h 512"/>
                  <a:gd name="T6" fmla="*/ 354 w 407"/>
                  <a:gd name="T7" fmla="*/ 364 h 512"/>
                  <a:gd name="T8" fmla="*/ 232 w 407"/>
                  <a:gd name="T9" fmla="*/ 280 h 512"/>
                  <a:gd name="T10" fmla="*/ 129 w 407"/>
                  <a:gd name="T11" fmla="*/ 262 h 512"/>
                  <a:gd name="T12" fmla="*/ 12 w 407"/>
                  <a:gd name="T13" fmla="*/ 141 h 512"/>
                  <a:gd name="T14" fmla="*/ 198 w 407"/>
                  <a:gd name="T15" fmla="*/ 0 h 512"/>
                  <a:gd name="T16" fmla="*/ 389 w 407"/>
                  <a:gd name="T17" fmla="*/ 150 h 512"/>
                  <a:gd name="T18" fmla="*/ 343 w 407"/>
                  <a:gd name="T19" fmla="*/ 150 h 512"/>
                  <a:gd name="T20" fmla="*/ 202 w 407"/>
                  <a:gd name="T21" fmla="*/ 44 h 512"/>
                  <a:gd name="T22" fmla="*/ 64 w 407"/>
                  <a:gd name="T23" fmla="*/ 139 h 512"/>
                  <a:gd name="T24" fmla="*/ 186 w 407"/>
                  <a:gd name="T25" fmla="*/ 221 h 512"/>
                  <a:gd name="T26" fmla="*/ 279 w 407"/>
                  <a:gd name="T27" fmla="*/ 237 h 512"/>
                  <a:gd name="T28" fmla="*/ 407 w 407"/>
                  <a:gd name="T29" fmla="*/ 362 h 512"/>
                  <a:gd name="T30" fmla="*/ 209 w 407"/>
                  <a:gd name="T31" fmla="*/ 512 h 512"/>
                  <a:gd name="T32" fmla="*/ 0 w 407"/>
                  <a:gd name="T33" fmla="*/ 346 h 512"/>
                  <a:gd name="T34" fmla="*/ 0 w 407"/>
                  <a:gd name="T35" fmla="*/ 339 h 512"/>
                  <a:gd name="T36" fmla="*/ 48 w 407"/>
                  <a:gd name="T37" fmla="*/ 339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07" h="512">
                    <a:moveTo>
                      <a:pt x="48" y="339"/>
                    </a:moveTo>
                    <a:lnTo>
                      <a:pt x="48" y="341"/>
                    </a:lnTo>
                    <a:cubicBezTo>
                      <a:pt x="48" y="414"/>
                      <a:pt x="109" y="464"/>
                      <a:pt x="202" y="464"/>
                    </a:cubicBezTo>
                    <a:cubicBezTo>
                      <a:pt x="296" y="464"/>
                      <a:pt x="354" y="423"/>
                      <a:pt x="354" y="364"/>
                    </a:cubicBezTo>
                    <a:cubicBezTo>
                      <a:pt x="354" y="309"/>
                      <a:pt x="314" y="294"/>
                      <a:pt x="232" y="280"/>
                    </a:cubicBezTo>
                    <a:lnTo>
                      <a:pt x="129" y="262"/>
                    </a:lnTo>
                    <a:cubicBezTo>
                      <a:pt x="52" y="248"/>
                      <a:pt x="12" y="209"/>
                      <a:pt x="12" y="141"/>
                    </a:cubicBezTo>
                    <a:cubicBezTo>
                      <a:pt x="12" y="57"/>
                      <a:pt x="82" y="0"/>
                      <a:pt x="198" y="0"/>
                    </a:cubicBezTo>
                    <a:cubicBezTo>
                      <a:pt x="318" y="0"/>
                      <a:pt x="388" y="57"/>
                      <a:pt x="389" y="150"/>
                    </a:cubicBezTo>
                    <a:lnTo>
                      <a:pt x="343" y="150"/>
                    </a:lnTo>
                    <a:cubicBezTo>
                      <a:pt x="337" y="82"/>
                      <a:pt x="287" y="44"/>
                      <a:pt x="202" y="44"/>
                    </a:cubicBezTo>
                    <a:cubicBezTo>
                      <a:pt x="116" y="44"/>
                      <a:pt x="64" y="82"/>
                      <a:pt x="64" y="139"/>
                    </a:cubicBezTo>
                    <a:cubicBezTo>
                      <a:pt x="64" y="191"/>
                      <a:pt x="104" y="207"/>
                      <a:pt x="186" y="221"/>
                    </a:cubicBezTo>
                    <a:lnTo>
                      <a:pt x="279" y="237"/>
                    </a:lnTo>
                    <a:cubicBezTo>
                      <a:pt x="366" y="253"/>
                      <a:pt x="407" y="291"/>
                      <a:pt x="407" y="362"/>
                    </a:cubicBezTo>
                    <a:cubicBezTo>
                      <a:pt x="407" y="455"/>
                      <a:pt x="336" y="512"/>
                      <a:pt x="209" y="512"/>
                    </a:cubicBezTo>
                    <a:cubicBezTo>
                      <a:pt x="79" y="512"/>
                      <a:pt x="0" y="448"/>
                      <a:pt x="0" y="346"/>
                    </a:cubicBezTo>
                    <a:lnTo>
                      <a:pt x="0" y="339"/>
                    </a:lnTo>
                    <a:lnTo>
                      <a:pt x="48" y="339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0" name="Freeform 95">
                <a:extLst>
                  <a:ext uri="{FF2B5EF4-FFF2-40B4-BE49-F238E27FC236}">
                    <a16:creationId xmlns:a16="http://schemas.microsoft.com/office/drawing/2014/main" id="{CEC80F72-3540-6F2B-19B0-801BD7B23E5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157" y="2472"/>
                <a:ext cx="96" cy="111"/>
              </a:xfrm>
              <a:custGeom>
                <a:avLst/>
                <a:gdLst>
                  <a:gd name="T0" fmla="*/ 190 w 425"/>
                  <a:gd name="T1" fmla="*/ 45 h 488"/>
                  <a:gd name="T2" fmla="*/ 0 w 425"/>
                  <a:gd name="T3" fmla="*/ 45 h 488"/>
                  <a:gd name="T4" fmla="*/ 0 w 425"/>
                  <a:gd name="T5" fmla="*/ 0 h 488"/>
                  <a:gd name="T6" fmla="*/ 425 w 425"/>
                  <a:gd name="T7" fmla="*/ 0 h 488"/>
                  <a:gd name="T8" fmla="*/ 425 w 425"/>
                  <a:gd name="T9" fmla="*/ 45 h 488"/>
                  <a:gd name="T10" fmla="*/ 238 w 425"/>
                  <a:gd name="T11" fmla="*/ 45 h 488"/>
                  <a:gd name="T12" fmla="*/ 238 w 425"/>
                  <a:gd name="T13" fmla="*/ 488 h 488"/>
                  <a:gd name="T14" fmla="*/ 190 w 425"/>
                  <a:gd name="T15" fmla="*/ 488 h 488"/>
                  <a:gd name="T16" fmla="*/ 190 w 425"/>
                  <a:gd name="T17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5" h="488">
                    <a:moveTo>
                      <a:pt x="190" y="45"/>
                    </a:moveTo>
                    <a:lnTo>
                      <a:pt x="0" y="45"/>
                    </a:lnTo>
                    <a:lnTo>
                      <a:pt x="0" y="0"/>
                    </a:lnTo>
                    <a:lnTo>
                      <a:pt x="425" y="0"/>
                    </a:lnTo>
                    <a:lnTo>
                      <a:pt x="425" y="45"/>
                    </a:lnTo>
                    <a:lnTo>
                      <a:pt x="238" y="45"/>
                    </a:lnTo>
                    <a:lnTo>
                      <a:pt x="238" y="488"/>
                    </a:lnTo>
                    <a:lnTo>
                      <a:pt x="190" y="488"/>
                    </a:lnTo>
                    <a:lnTo>
                      <a:pt x="190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1" name="Freeform 96">
                <a:extLst>
                  <a:ext uri="{FF2B5EF4-FFF2-40B4-BE49-F238E27FC236}">
                    <a16:creationId xmlns:a16="http://schemas.microsoft.com/office/drawing/2014/main" id="{2E727314-38AB-5A58-FBFE-3609DB92C71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82" y="2472"/>
                <a:ext cx="85" cy="111"/>
              </a:xfrm>
              <a:custGeom>
                <a:avLst/>
                <a:gdLst>
                  <a:gd name="T0" fmla="*/ 0 w 375"/>
                  <a:gd name="T1" fmla="*/ 0 h 488"/>
                  <a:gd name="T2" fmla="*/ 375 w 375"/>
                  <a:gd name="T3" fmla="*/ 0 h 488"/>
                  <a:gd name="T4" fmla="*/ 375 w 375"/>
                  <a:gd name="T5" fmla="*/ 47 h 488"/>
                  <a:gd name="T6" fmla="*/ 48 w 375"/>
                  <a:gd name="T7" fmla="*/ 47 h 488"/>
                  <a:gd name="T8" fmla="*/ 48 w 375"/>
                  <a:gd name="T9" fmla="*/ 216 h 488"/>
                  <a:gd name="T10" fmla="*/ 350 w 375"/>
                  <a:gd name="T11" fmla="*/ 216 h 488"/>
                  <a:gd name="T12" fmla="*/ 350 w 375"/>
                  <a:gd name="T13" fmla="*/ 263 h 488"/>
                  <a:gd name="T14" fmla="*/ 48 w 375"/>
                  <a:gd name="T15" fmla="*/ 263 h 488"/>
                  <a:gd name="T16" fmla="*/ 48 w 375"/>
                  <a:gd name="T17" fmla="*/ 441 h 488"/>
                  <a:gd name="T18" fmla="*/ 375 w 375"/>
                  <a:gd name="T19" fmla="*/ 441 h 488"/>
                  <a:gd name="T20" fmla="*/ 375 w 375"/>
                  <a:gd name="T21" fmla="*/ 488 h 488"/>
                  <a:gd name="T22" fmla="*/ 0 w 375"/>
                  <a:gd name="T23" fmla="*/ 488 h 488"/>
                  <a:gd name="T24" fmla="*/ 0 w 375"/>
                  <a:gd name="T2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75" h="488">
                    <a:moveTo>
                      <a:pt x="0" y="0"/>
                    </a:moveTo>
                    <a:lnTo>
                      <a:pt x="375" y="0"/>
                    </a:lnTo>
                    <a:lnTo>
                      <a:pt x="375" y="47"/>
                    </a:lnTo>
                    <a:lnTo>
                      <a:pt x="48" y="47"/>
                    </a:lnTo>
                    <a:lnTo>
                      <a:pt x="48" y="216"/>
                    </a:lnTo>
                    <a:lnTo>
                      <a:pt x="350" y="216"/>
                    </a:lnTo>
                    <a:lnTo>
                      <a:pt x="350" y="263"/>
                    </a:lnTo>
                    <a:lnTo>
                      <a:pt x="48" y="263"/>
                    </a:lnTo>
                    <a:lnTo>
                      <a:pt x="48" y="441"/>
                    </a:lnTo>
                    <a:lnTo>
                      <a:pt x="375" y="441"/>
                    </a:lnTo>
                    <a:lnTo>
                      <a:pt x="375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2" name="Freeform 97">
                <a:extLst>
                  <a:ext uri="{FF2B5EF4-FFF2-40B4-BE49-F238E27FC236}">
                    <a16:creationId xmlns:a16="http://schemas.microsoft.com/office/drawing/2014/main" id="{CCE0FCB4-432E-9A98-F51C-D37B82F88732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403" y="2472"/>
                <a:ext cx="96" cy="111"/>
              </a:xfrm>
              <a:custGeom>
                <a:avLst/>
                <a:gdLst>
                  <a:gd name="T0" fmla="*/ 0 w 423"/>
                  <a:gd name="T1" fmla="*/ 0 h 488"/>
                  <a:gd name="T2" fmla="*/ 234 w 423"/>
                  <a:gd name="T3" fmla="*/ 0 h 488"/>
                  <a:gd name="T4" fmla="*/ 409 w 423"/>
                  <a:gd name="T5" fmla="*/ 131 h 488"/>
                  <a:gd name="T6" fmla="*/ 325 w 423"/>
                  <a:gd name="T7" fmla="*/ 252 h 488"/>
                  <a:gd name="T8" fmla="*/ 400 w 423"/>
                  <a:gd name="T9" fmla="*/ 345 h 488"/>
                  <a:gd name="T10" fmla="*/ 423 w 423"/>
                  <a:gd name="T11" fmla="*/ 488 h 488"/>
                  <a:gd name="T12" fmla="*/ 366 w 423"/>
                  <a:gd name="T13" fmla="*/ 488 h 488"/>
                  <a:gd name="T14" fmla="*/ 350 w 423"/>
                  <a:gd name="T15" fmla="*/ 345 h 488"/>
                  <a:gd name="T16" fmla="*/ 255 w 423"/>
                  <a:gd name="T17" fmla="*/ 279 h 488"/>
                  <a:gd name="T18" fmla="*/ 50 w 423"/>
                  <a:gd name="T19" fmla="*/ 279 h 488"/>
                  <a:gd name="T20" fmla="*/ 50 w 423"/>
                  <a:gd name="T21" fmla="*/ 488 h 488"/>
                  <a:gd name="T22" fmla="*/ 1 w 423"/>
                  <a:gd name="T23" fmla="*/ 488 h 488"/>
                  <a:gd name="T24" fmla="*/ 1 w 423"/>
                  <a:gd name="T25" fmla="*/ 0 h 488"/>
                  <a:gd name="T26" fmla="*/ 0 w 423"/>
                  <a:gd name="T27" fmla="*/ 0 h 488"/>
                  <a:gd name="T28" fmla="*/ 50 w 423"/>
                  <a:gd name="T29" fmla="*/ 45 h 488"/>
                  <a:gd name="T30" fmla="*/ 50 w 423"/>
                  <a:gd name="T31" fmla="*/ 232 h 488"/>
                  <a:gd name="T32" fmla="*/ 228 w 423"/>
                  <a:gd name="T33" fmla="*/ 232 h 488"/>
                  <a:gd name="T34" fmla="*/ 359 w 423"/>
                  <a:gd name="T35" fmla="*/ 140 h 488"/>
                  <a:gd name="T36" fmla="*/ 221 w 423"/>
                  <a:gd name="T37" fmla="*/ 47 h 488"/>
                  <a:gd name="T38" fmla="*/ 50 w 423"/>
                  <a:gd name="T39" fmla="*/ 47 h 488"/>
                  <a:gd name="T40" fmla="*/ 50 w 423"/>
                  <a:gd name="T41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423" h="488">
                    <a:moveTo>
                      <a:pt x="0" y="0"/>
                    </a:moveTo>
                    <a:lnTo>
                      <a:pt x="234" y="0"/>
                    </a:lnTo>
                    <a:cubicBezTo>
                      <a:pt x="350" y="0"/>
                      <a:pt x="409" y="45"/>
                      <a:pt x="409" y="131"/>
                    </a:cubicBezTo>
                    <a:cubicBezTo>
                      <a:pt x="409" y="195"/>
                      <a:pt x="384" y="232"/>
                      <a:pt x="325" y="252"/>
                    </a:cubicBezTo>
                    <a:cubicBezTo>
                      <a:pt x="380" y="261"/>
                      <a:pt x="393" y="286"/>
                      <a:pt x="400" y="345"/>
                    </a:cubicBezTo>
                    <a:cubicBezTo>
                      <a:pt x="407" y="409"/>
                      <a:pt x="403" y="459"/>
                      <a:pt x="423" y="488"/>
                    </a:cubicBezTo>
                    <a:lnTo>
                      <a:pt x="366" y="488"/>
                    </a:lnTo>
                    <a:cubicBezTo>
                      <a:pt x="352" y="443"/>
                      <a:pt x="355" y="395"/>
                      <a:pt x="350" y="345"/>
                    </a:cubicBezTo>
                    <a:cubicBezTo>
                      <a:pt x="344" y="295"/>
                      <a:pt x="316" y="279"/>
                      <a:pt x="255" y="279"/>
                    </a:cubicBezTo>
                    <a:lnTo>
                      <a:pt x="50" y="279"/>
                    </a:lnTo>
                    <a:lnTo>
                      <a:pt x="50" y="488"/>
                    </a:lnTo>
                    <a:lnTo>
                      <a:pt x="1" y="488"/>
                    </a:lnTo>
                    <a:lnTo>
                      <a:pt x="1" y="0"/>
                    </a:lnTo>
                    <a:lnTo>
                      <a:pt x="0" y="0"/>
                    </a:lnTo>
                    <a:close/>
                    <a:moveTo>
                      <a:pt x="50" y="45"/>
                    </a:moveTo>
                    <a:lnTo>
                      <a:pt x="50" y="232"/>
                    </a:lnTo>
                    <a:lnTo>
                      <a:pt x="228" y="232"/>
                    </a:lnTo>
                    <a:cubicBezTo>
                      <a:pt x="318" y="232"/>
                      <a:pt x="359" y="207"/>
                      <a:pt x="359" y="140"/>
                    </a:cubicBezTo>
                    <a:cubicBezTo>
                      <a:pt x="359" y="66"/>
                      <a:pt x="316" y="47"/>
                      <a:pt x="221" y="47"/>
                    </a:cubicBezTo>
                    <a:lnTo>
                      <a:pt x="50" y="47"/>
                    </a:lnTo>
                    <a:lnTo>
                      <a:pt x="50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3" name="Freeform 98">
                <a:extLst>
                  <a:ext uri="{FF2B5EF4-FFF2-40B4-BE49-F238E27FC236}">
                    <a16:creationId xmlns:a16="http://schemas.microsoft.com/office/drawing/2014/main" id="{75B809BC-652D-7D09-2225-F630D1AF3F6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30" y="2469"/>
                <a:ext cx="93" cy="117"/>
              </a:xfrm>
              <a:custGeom>
                <a:avLst/>
                <a:gdLst>
                  <a:gd name="T0" fmla="*/ 49 w 408"/>
                  <a:gd name="T1" fmla="*/ 339 h 512"/>
                  <a:gd name="T2" fmla="*/ 49 w 408"/>
                  <a:gd name="T3" fmla="*/ 341 h 512"/>
                  <a:gd name="T4" fmla="*/ 204 w 408"/>
                  <a:gd name="T5" fmla="*/ 464 h 512"/>
                  <a:gd name="T6" fmla="*/ 356 w 408"/>
                  <a:gd name="T7" fmla="*/ 364 h 512"/>
                  <a:gd name="T8" fmla="*/ 234 w 408"/>
                  <a:gd name="T9" fmla="*/ 280 h 512"/>
                  <a:gd name="T10" fmla="*/ 131 w 408"/>
                  <a:gd name="T11" fmla="*/ 262 h 512"/>
                  <a:gd name="T12" fmla="*/ 15 w 408"/>
                  <a:gd name="T13" fmla="*/ 141 h 512"/>
                  <a:gd name="T14" fmla="*/ 200 w 408"/>
                  <a:gd name="T15" fmla="*/ 0 h 512"/>
                  <a:gd name="T16" fmla="*/ 392 w 408"/>
                  <a:gd name="T17" fmla="*/ 150 h 512"/>
                  <a:gd name="T18" fmla="*/ 343 w 408"/>
                  <a:gd name="T19" fmla="*/ 150 h 512"/>
                  <a:gd name="T20" fmla="*/ 202 w 408"/>
                  <a:gd name="T21" fmla="*/ 44 h 512"/>
                  <a:gd name="T22" fmla="*/ 65 w 408"/>
                  <a:gd name="T23" fmla="*/ 139 h 512"/>
                  <a:gd name="T24" fmla="*/ 186 w 408"/>
                  <a:gd name="T25" fmla="*/ 221 h 512"/>
                  <a:gd name="T26" fmla="*/ 279 w 408"/>
                  <a:gd name="T27" fmla="*/ 237 h 512"/>
                  <a:gd name="T28" fmla="*/ 408 w 408"/>
                  <a:gd name="T29" fmla="*/ 362 h 512"/>
                  <a:gd name="T30" fmla="*/ 209 w 408"/>
                  <a:gd name="T31" fmla="*/ 512 h 512"/>
                  <a:gd name="T32" fmla="*/ 0 w 408"/>
                  <a:gd name="T33" fmla="*/ 346 h 512"/>
                  <a:gd name="T34" fmla="*/ 0 w 408"/>
                  <a:gd name="T35" fmla="*/ 339 h 512"/>
                  <a:gd name="T36" fmla="*/ 49 w 408"/>
                  <a:gd name="T37" fmla="*/ 339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08" h="512">
                    <a:moveTo>
                      <a:pt x="49" y="339"/>
                    </a:moveTo>
                    <a:lnTo>
                      <a:pt x="49" y="341"/>
                    </a:lnTo>
                    <a:cubicBezTo>
                      <a:pt x="49" y="414"/>
                      <a:pt x="109" y="464"/>
                      <a:pt x="204" y="464"/>
                    </a:cubicBezTo>
                    <a:cubicBezTo>
                      <a:pt x="299" y="464"/>
                      <a:pt x="356" y="423"/>
                      <a:pt x="356" y="364"/>
                    </a:cubicBezTo>
                    <a:cubicBezTo>
                      <a:pt x="356" y="309"/>
                      <a:pt x="316" y="294"/>
                      <a:pt x="234" y="280"/>
                    </a:cubicBezTo>
                    <a:lnTo>
                      <a:pt x="131" y="262"/>
                    </a:lnTo>
                    <a:cubicBezTo>
                      <a:pt x="54" y="248"/>
                      <a:pt x="15" y="209"/>
                      <a:pt x="15" y="141"/>
                    </a:cubicBezTo>
                    <a:cubicBezTo>
                      <a:pt x="15" y="57"/>
                      <a:pt x="84" y="0"/>
                      <a:pt x="200" y="0"/>
                    </a:cubicBezTo>
                    <a:cubicBezTo>
                      <a:pt x="320" y="0"/>
                      <a:pt x="390" y="57"/>
                      <a:pt x="392" y="150"/>
                    </a:cubicBezTo>
                    <a:lnTo>
                      <a:pt x="343" y="150"/>
                    </a:lnTo>
                    <a:cubicBezTo>
                      <a:pt x="338" y="82"/>
                      <a:pt x="288" y="44"/>
                      <a:pt x="202" y="44"/>
                    </a:cubicBezTo>
                    <a:cubicBezTo>
                      <a:pt x="116" y="44"/>
                      <a:pt x="65" y="82"/>
                      <a:pt x="65" y="139"/>
                    </a:cubicBezTo>
                    <a:cubicBezTo>
                      <a:pt x="65" y="191"/>
                      <a:pt x="104" y="207"/>
                      <a:pt x="186" y="221"/>
                    </a:cubicBezTo>
                    <a:lnTo>
                      <a:pt x="279" y="237"/>
                    </a:lnTo>
                    <a:cubicBezTo>
                      <a:pt x="368" y="253"/>
                      <a:pt x="408" y="291"/>
                      <a:pt x="408" y="362"/>
                    </a:cubicBezTo>
                    <a:cubicBezTo>
                      <a:pt x="408" y="455"/>
                      <a:pt x="336" y="512"/>
                      <a:pt x="209" y="512"/>
                    </a:cubicBezTo>
                    <a:cubicBezTo>
                      <a:pt x="79" y="512"/>
                      <a:pt x="0" y="448"/>
                      <a:pt x="0" y="346"/>
                    </a:cubicBezTo>
                    <a:lnTo>
                      <a:pt x="0" y="339"/>
                    </a:lnTo>
                    <a:lnTo>
                      <a:pt x="49" y="339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4" name="Freeform 99">
                <a:extLst>
                  <a:ext uri="{FF2B5EF4-FFF2-40B4-BE49-F238E27FC236}">
                    <a16:creationId xmlns:a16="http://schemas.microsoft.com/office/drawing/2014/main" id="{3F673D88-A4AD-B449-92EC-4B4F87391CA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48" y="2472"/>
                <a:ext cx="96" cy="111"/>
              </a:xfrm>
              <a:custGeom>
                <a:avLst/>
                <a:gdLst>
                  <a:gd name="T0" fmla="*/ 187 w 425"/>
                  <a:gd name="T1" fmla="*/ 45 h 488"/>
                  <a:gd name="T2" fmla="*/ 0 w 425"/>
                  <a:gd name="T3" fmla="*/ 45 h 488"/>
                  <a:gd name="T4" fmla="*/ 0 w 425"/>
                  <a:gd name="T5" fmla="*/ 0 h 488"/>
                  <a:gd name="T6" fmla="*/ 425 w 425"/>
                  <a:gd name="T7" fmla="*/ 0 h 488"/>
                  <a:gd name="T8" fmla="*/ 425 w 425"/>
                  <a:gd name="T9" fmla="*/ 45 h 488"/>
                  <a:gd name="T10" fmla="*/ 236 w 425"/>
                  <a:gd name="T11" fmla="*/ 45 h 488"/>
                  <a:gd name="T12" fmla="*/ 236 w 425"/>
                  <a:gd name="T13" fmla="*/ 488 h 488"/>
                  <a:gd name="T14" fmla="*/ 187 w 425"/>
                  <a:gd name="T15" fmla="*/ 488 h 488"/>
                  <a:gd name="T16" fmla="*/ 187 w 425"/>
                  <a:gd name="T17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5" h="488">
                    <a:moveTo>
                      <a:pt x="187" y="45"/>
                    </a:moveTo>
                    <a:lnTo>
                      <a:pt x="0" y="45"/>
                    </a:lnTo>
                    <a:lnTo>
                      <a:pt x="0" y="0"/>
                    </a:lnTo>
                    <a:lnTo>
                      <a:pt x="425" y="0"/>
                    </a:lnTo>
                    <a:lnTo>
                      <a:pt x="425" y="45"/>
                    </a:lnTo>
                    <a:lnTo>
                      <a:pt x="236" y="45"/>
                    </a:lnTo>
                    <a:lnTo>
                      <a:pt x="236" y="488"/>
                    </a:lnTo>
                    <a:lnTo>
                      <a:pt x="187" y="488"/>
                    </a:lnTo>
                    <a:lnTo>
                      <a:pt x="187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5" name="Freeform 100">
                <a:extLst>
                  <a:ext uri="{FF2B5EF4-FFF2-40B4-BE49-F238E27FC236}">
                    <a16:creationId xmlns:a16="http://schemas.microsoft.com/office/drawing/2014/main" id="{90402A51-4FD3-239D-F71A-AD2BFA5D505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760" y="2472"/>
                <a:ext cx="114" cy="111"/>
              </a:xfrm>
              <a:custGeom>
                <a:avLst/>
                <a:gdLst>
                  <a:gd name="T0" fmla="*/ 0 w 499"/>
                  <a:gd name="T1" fmla="*/ 0 h 488"/>
                  <a:gd name="T2" fmla="*/ 54 w 499"/>
                  <a:gd name="T3" fmla="*/ 0 h 488"/>
                  <a:gd name="T4" fmla="*/ 250 w 499"/>
                  <a:gd name="T5" fmla="*/ 447 h 488"/>
                  <a:gd name="T6" fmla="*/ 445 w 499"/>
                  <a:gd name="T7" fmla="*/ 0 h 488"/>
                  <a:gd name="T8" fmla="*/ 499 w 499"/>
                  <a:gd name="T9" fmla="*/ 0 h 488"/>
                  <a:gd name="T10" fmla="*/ 281 w 499"/>
                  <a:gd name="T11" fmla="*/ 488 h 488"/>
                  <a:gd name="T12" fmla="*/ 218 w 499"/>
                  <a:gd name="T13" fmla="*/ 488 h 488"/>
                  <a:gd name="T14" fmla="*/ 0 w 499"/>
                  <a:gd name="T1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99" h="488">
                    <a:moveTo>
                      <a:pt x="0" y="0"/>
                    </a:moveTo>
                    <a:lnTo>
                      <a:pt x="54" y="0"/>
                    </a:lnTo>
                    <a:lnTo>
                      <a:pt x="250" y="447"/>
                    </a:lnTo>
                    <a:lnTo>
                      <a:pt x="445" y="0"/>
                    </a:lnTo>
                    <a:lnTo>
                      <a:pt x="499" y="0"/>
                    </a:lnTo>
                    <a:lnTo>
                      <a:pt x="281" y="488"/>
                    </a:lnTo>
                    <a:lnTo>
                      <a:pt x="218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6" name="Freeform 101">
                <a:extLst>
                  <a:ext uri="{FF2B5EF4-FFF2-40B4-BE49-F238E27FC236}">
                    <a16:creationId xmlns:a16="http://schemas.microsoft.com/office/drawing/2014/main" id="{626CB23B-27F3-ADBF-0879-01180C601CE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895" y="2469"/>
                <a:ext cx="116" cy="117"/>
              </a:xfrm>
              <a:custGeom>
                <a:avLst/>
                <a:gdLst>
                  <a:gd name="T0" fmla="*/ 256 w 513"/>
                  <a:gd name="T1" fmla="*/ 514 h 514"/>
                  <a:gd name="T2" fmla="*/ 0 w 513"/>
                  <a:gd name="T3" fmla="*/ 257 h 514"/>
                  <a:gd name="T4" fmla="*/ 256 w 513"/>
                  <a:gd name="T5" fmla="*/ 0 h 514"/>
                  <a:gd name="T6" fmla="*/ 513 w 513"/>
                  <a:gd name="T7" fmla="*/ 257 h 514"/>
                  <a:gd name="T8" fmla="*/ 256 w 513"/>
                  <a:gd name="T9" fmla="*/ 514 h 514"/>
                  <a:gd name="T10" fmla="*/ 461 w 513"/>
                  <a:gd name="T11" fmla="*/ 259 h 514"/>
                  <a:gd name="T12" fmla="*/ 254 w 513"/>
                  <a:gd name="T13" fmla="*/ 50 h 514"/>
                  <a:gd name="T14" fmla="*/ 47 w 513"/>
                  <a:gd name="T15" fmla="*/ 259 h 514"/>
                  <a:gd name="T16" fmla="*/ 254 w 513"/>
                  <a:gd name="T17" fmla="*/ 468 h 514"/>
                  <a:gd name="T18" fmla="*/ 461 w 513"/>
                  <a:gd name="T19" fmla="*/ 25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13" h="514">
                    <a:moveTo>
                      <a:pt x="256" y="514"/>
                    </a:moveTo>
                    <a:cubicBezTo>
                      <a:pt x="95" y="514"/>
                      <a:pt x="0" y="416"/>
                      <a:pt x="0" y="257"/>
                    </a:cubicBezTo>
                    <a:cubicBezTo>
                      <a:pt x="0" y="98"/>
                      <a:pt x="97" y="0"/>
                      <a:pt x="256" y="0"/>
                    </a:cubicBezTo>
                    <a:cubicBezTo>
                      <a:pt x="417" y="0"/>
                      <a:pt x="513" y="98"/>
                      <a:pt x="513" y="257"/>
                    </a:cubicBezTo>
                    <a:cubicBezTo>
                      <a:pt x="511" y="416"/>
                      <a:pt x="415" y="514"/>
                      <a:pt x="256" y="514"/>
                    </a:cubicBezTo>
                    <a:moveTo>
                      <a:pt x="461" y="259"/>
                    </a:moveTo>
                    <a:cubicBezTo>
                      <a:pt x="461" y="128"/>
                      <a:pt x="385" y="50"/>
                      <a:pt x="254" y="50"/>
                    </a:cubicBezTo>
                    <a:cubicBezTo>
                      <a:pt x="126" y="50"/>
                      <a:pt x="47" y="129"/>
                      <a:pt x="47" y="259"/>
                    </a:cubicBezTo>
                    <a:cubicBezTo>
                      <a:pt x="47" y="389"/>
                      <a:pt x="124" y="468"/>
                      <a:pt x="254" y="468"/>
                    </a:cubicBezTo>
                    <a:cubicBezTo>
                      <a:pt x="385" y="468"/>
                      <a:pt x="461" y="389"/>
                      <a:pt x="461" y="259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7" name="Freeform 102">
                <a:extLst>
                  <a:ext uri="{FF2B5EF4-FFF2-40B4-BE49-F238E27FC236}">
                    <a16:creationId xmlns:a16="http://schemas.microsoft.com/office/drawing/2014/main" id="{7749576E-0BF1-2E4C-06B8-022AD801F796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108" y="2438"/>
                <a:ext cx="92" cy="148"/>
              </a:xfrm>
              <a:custGeom>
                <a:avLst/>
                <a:gdLst>
                  <a:gd name="T0" fmla="*/ 50 w 407"/>
                  <a:gd name="T1" fmla="*/ 475 h 648"/>
                  <a:gd name="T2" fmla="*/ 50 w 407"/>
                  <a:gd name="T3" fmla="*/ 477 h 648"/>
                  <a:gd name="T4" fmla="*/ 204 w 407"/>
                  <a:gd name="T5" fmla="*/ 600 h 648"/>
                  <a:gd name="T6" fmla="*/ 356 w 407"/>
                  <a:gd name="T7" fmla="*/ 500 h 648"/>
                  <a:gd name="T8" fmla="*/ 234 w 407"/>
                  <a:gd name="T9" fmla="*/ 416 h 648"/>
                  <a:gd name="T10" fmla="*/ 131 w 407"/>
                  <a:gd name="T11" fmla="*/ 398 h 648"/>
                  <a:gd name="T12" fmla="*/ 14 w 407"/>
                  <a:gd name="T13" fmla="*/ 277 h 648"/>
                  <a:gd name="T14" fmla="*/ 200 w 407"/>
                  <a:gd name="T15" fmla="*/ 136 h 648"/>
                  <a:gd name="T16" fmla="*/ 391 w 407"/>
                  <a:gd name="T17" fmla="*/ 286 h 648"/>
                  <a:gd name="T18" fmla="*/ 343 w 407"/>
                  <a:gd name="T19" fmla="*/ 286 h 648"/>
                  <a:gd name="T20" fmla="*/ 202 w 407"/>
                  <a:gd name="T21" fmla="*/ 180 h 648"/>
                  <a:gd name="T22" fmla="*/ 65 w 407"/>
                  <a:gd name="T23" fmla="*/ 275 h 648"/>
                  <a:gd name="T24" fmla="*/ 186 w 407"/>
                  <a:gd name="T25" fmla="*/ 357 h 648"/>
                  <a:gd name="T26" fmla="*/ 279 w 407"/>
                  <a:gd name="T27" fmla="*/ 373 h 648"/>
                  <a:gd name="T28" fmla="*/ 407 w 407"/>
                  <a:gd name="T29" fmla="*/ 498 h 648"/>
                  <a:gd name="T30" fmla="*/ 209 w 407"/>
                  <a:gd name="T31" fmla="*/ 648 h 648"/>
                  <a:gd name="T32" fmla="*/ 0 w 407"/>
                  <a:gd name="T33" fmla="*/ 482 h 648"/>
                  <a:gd name="T34" fmla="*/ 0 w 407"/>
                  <a:gd name="T35" fmla="*/ 475 h 648"/>
                  <a:gd name="T36" fmla="*/ 50 w 407"/>
                  <a:gd name="T37" fmla="*/ 475 h 648"/>
                  <a:gd name="T38" fmla="*/ 270 w 407"/>
                  <a:gd name="T39" fmla="*/ 0 h 648"/>
                  <a:gd name="T40" fmla="*/ 322 w 407"/>
                  <a:gd name="T41" fmla="*/ 0 h 648"/>
                  <a:gd name="T42" fmla="*/ 227 w 407"/>
                  <a:gd name="T43" fmla="*/ 100 h 648"/>
                  <a:gd name="T44" fmla="*/ 172 w 407"/>
                  <a:gd name="T45" fmla="*/ 100 h 648"/>
                  <a:gd name="T46" fmla="*/ 77 w 407"/>
                  <a:gd name="T47" fmla="*/ 0 h 648"/>
                  <a:gd name="T48" fmla="*/ 129 w 407"/>
                  <a:gd name="T49" fmla="*/ 0 h 648"/>
                  <a:gd name="T50" fmla="*/ 198 w 407"/>
                  <a:gd name="T51" fmla="*/ 71 h 648"/>
                  <a:gd name="T52" fmla="*/ 270 w 407"/>
                  <a:gd name="T53" fmla="*/ 0 h 6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407" h="648">
                    <a:moveTo>
                      <a:pt x="50" y="475"/>
                    </a:moveTo>
                    <a:lnTo>
                      <a:pt x="50" y="477"/>
                    </a:lnTo>
                    <a:cubicBezTo>
                      <a:pt x="50" y="550"/>
                      <a:pt x="111" y="600"/>
                      <a:pt x="204" y="600"/>
                    </a:cubicBezTo>
                    <a:cubicBezTo>
                      <a:pt x="298" y="600"/>
                      <a:pt x="356" y="559"/>
                      <a:pt x="356" y="500"/>
                    </a:cubicBezTo>
                    <a:cubicBezTo>
                      <a:pt x="356" y="445"/>
                      <a:pt x="316" y="430"/>
                      <a:pt x="234" y="416"/>
                    </a:cubicBezTo>
                    <a:lnTo>
                      <a:pt x="131" y="398"/>
                    </a:lnTo>
                    <a:cubicBezTo>
                      <a:pt x="54" y="384"/>
                      <a:pt x="14" y="345"/>
                      <a:pt x="14" y="277"/>
                    </a:cubicBezTo>
                    <a:cubicBezTo>
                      <a:pt x="14" y="193"/>
                      <a:pt x="82" y="136"/>
                      <a:pt x="200" y="136"/>
                    </a:cubicBezTo>
                    <a:cubicBezTo>
                      <a:pt x="318" y="136"/>
                      <a:pt x="390" y="193"/>
                      <a:pt x="391" y="286"/>
                    </a:cubicBezTo>
                    <a:lnTo>
                      <a:pt x="343" y="286"/>
                    </a:lnTo>
                    <a:cubicBezTo>
                      <a:pt x="336" y="218"/>
                      <a:pt x="288" y="180"/>
                      <a:pt x="202" y="180"/>
                    </a:cubicBezTo>
                    <a:cubicBezTo>
                      <a:pt x="116" y="180"/>
                      <a:pt x="65" y="218"/>
                      <a:pt x="65" y="275"/>
                    </a:cubicBezTo>
                    <a:cubicBezTo>
                      <a:pt x="65" y="327"/>
                      <a:pt x="104" y="343"/>
                      <a:pt x="186" y="357"/>
                    </a:cubicBezTo>
                    <a:lnTo>
                      <a:pt x="279" y="373"/>
                    </a:lnTo>
                    <a:cubicBezTo>
                      <a:pt x="368" y="389"/>
                      <a:pt x="407" y="427"/>
                      <a:pt x="407" y="498"/>
                    </a:cubicBezTo>
                    <a:cubicBezTo>
                      <a:pt x="407" y="591"/>
                      <a:pt x="336" y="648"/>
                      <a:pt x="209" y="648"/>
                    </a:cubicBezTo>
                    <a:cubicBezTo>
                      <a:pt x="79" y="648"/>
                      <a:pt x="0" y="584"/>
                      <a:pt x="0" y="482"/>
                    </a:cubicBezTo>
                    <a:lnTo>
                      <a:pt x="0" y="475"/>
                    </a:lnTo>
                    <a:lnTo>
                      <a:pt x="50" y="475"/>
                    </a:lnTo>
                    <a:close/>
                    <a:moveTo>
                      <a:pt x="270" y="0"/>
                    </a:moveTo>
                    <a:lnTo>
                      <a:pt x="322" y="0"/>
                    </a:lnTo>
                    <a:lnTo>
                      <a:pt x="227" y="100"/>
                    </a:lnTo>
                    <a:lnTo>
                      <a:pt x="172" y="100"/>
                    </a:lnTo>
                    <a:lnTo>
                      <a:pt x="77" y="0"/>
                    </a:lnTo>
                    <a:lnTo>
                      <a:pt x="129" y="0"/>
                    </a:lnTo>
                    <a:lnTo>
                      <a:pt x="198" y="71"/>
                    </a:lnTo>
                    <a:lnTo>
                      <a:pt x="27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8" name="Freeform 103">
                <a:extLst>
                  <a:ext uri="{FF2B5EF4-FFF2-40B4-BE49-F238E27FC236}">
                    <a16:creationId xmlns:a16="http://schemas.microsoft.com/office/drawing/2014/main" id="{B86599CC-5E67-C668-8399-CF9A4E52F94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238" y="2472"/>
                <a:ext cx="95" cy="111"/>
              </a:xfrm>
              <a:custGeom>
                <a:avLst/>
                <a:gdLst>
                  <a:gd name="T0" fmla="*/ 0 w 418"/>
                  <a:gd name="T1" fmla="*/ 0 h 488"/>
                  <a:gd name="T2" fmla="*/ 48 w 418"/>
                  <a:gd name="T3" fmla="*/ 0 h 488"/>
                  <a:gd name="T4" fmla="*/ 48 w 418"/>
                  <a:gd name="T5" fmla="*/ 266 h 488"/>
                  <a:gd name="T6" fmla="*/ 350 w 418"/>
                  <a:gd name="T7" fmla="*/ 0 h 488"/>
                  <a:gd name="T8" fmla="*/ 418 w 418"/>
                  <a:gd name="T9" fmla="*/ 0 h 488"/>
                  <a:gd name="T10" fmla="*/ 187 w 418"/>
                  <a:gd name="T11" fmla="*/ 204 h 488"/>
                  <a:gd name="T12" fmla="*/ 418 w 418"/>
                  <a:gd name="T13" fmla="*/ 488 h 488"/>
                  <a:gd name="T14" fmla="*/ 355 w 418"/>
                  <a:gd name="T15" fmla="*/ 488 h 488"/>
                  <a:gd name="T16" fmla="*/ 152 w 418"/>
                  <a:gd name="T17" fmla="*/ 236 h 488"/>
                  <a:gd name="T18" fmla="*/ 48 w 418"/>
                  <a:gd name="T19" fmla="*/ 327 h 488"/>
                  <a:gd name="T20" fmla="*/ 48 w 418"/>
                  <a:gd name="T21" fmla="*/ 488 h 488"/>
                  <a:gd name="T22" fmla="*/ 0 w 418"/>
                  <a:gd name="T23" fmla="*/ 488 h 488"/>
                  <a:gd name="T24" fmla="*/ 0 w 418"/>
                  <a:gd name="T2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18" h="488">
                    <a:moveTo>
                      <a:pt x="0" y="0"/>
                    </a:moveTo>
                    <a:lnTo>
                      <a:pt x="48" y="0"/>
                    </a:lnTo>
                    <a:lnTo>
                      <a:pt x="48" y="266"/>
                    </a:lnTo>
                    <a:lnTo>
                      <a:pt x="350" y="0"/>
                    </a:lnTo>
                    <a:lnTo>
                      <a:pt x="418" y="0"/>
                    </a:lnTo>
                    <a:lnTo>
                      <a:pt x="187" y="204"/>
                    </a:lnTo>
                    <a:lnTo>
                      <a:pt x="418" y="488"/>
                    </a:lnTo>
                    <a:lnTo>
                      <a:pt x="355" y="488"/>
                    </a:lnTo>
                    <a:lnTo>
                      <a:pt x="152" y="236"/>
                    </a:lnTo>
                    <a:lnTo>
                      <a:pt x="48" y="327"/>
                    </a:lnTo>
                    <a:lnTo>
                      <a:pt x="48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9" name="Freeform 104">
                <a:extLst>
                  <a:ext uri="{FF2B5EF4-FFF2-40B4-BE49-F238E27FC236}">
                    <a16:creationId xmlns:a16="http://schemas.microsoft.com/office/drawing/2014/main" id="{B0135012-D8DB-B38C-E420-054F86C82D2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351" y="2469"/>
                <a:ext cx="117" cy="117"/>
              </a:xfrm>
              <a:custGeom>
                <a:avLst/>
                <a:gdLst>
                  <a:gd name="T0" fmla="*/ 255 w 512"/>
                  <a:gd name="T1" fmla="*/ 514 h 514"/>
                  <a:gd name="T2" fmla="*/ 0 w 512"/>
                  <a:gd name="T3" fmla="*/ 257 h 514"/>
                  <a:gd name="T4" fmla="*/ 255 w 512"/>
                  <a:gd name="T5" fmla="*/ 0 h 514"/>
                  <a:gd name="T6" fmla="*/ 512 w 512"/>
                  <a:gd name="T7" fmla="*/ 257 h 514"/>
                  <a:gd name="T8" fmla="*/ 255 w 512"/>
                  <a:gd name="T9" fmla="*/ 514 h 514"/>
                  <a:gd name="T10" fmla="*/ 462 w 512"/>
                  <a:gd name="T11" fmla="*/ 259 h 514"/>
                  <a:gd name="T12" fmla="*/ 255 w 512"/>
                  <a:gd name="T13" fmla="*/ 50 h 514"/>
                  <a:gd name="T14" fmla="*/ 48 w 512"/>
                  <a:gd name="T15" fmla="*/ 259 h 514"/>
                  <a:gd name="T16" fmla="*/ 255 w 512"/>
                  <a:gd name="T17" fmla="*/ 468 h 514"/>
                  <a:gd name="T18" fmla="*/ 462 w 512"/>
                  <a:gd name="T19" fmla="*/ 25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12" h="514">
                    <a:moveTo>
                      <a:pt x="255" y="514"/>
                    </a:moveTo>
                    <a:cubicBezTo>
                      <a:pt x="95" y="514"/>
                      <a:pt x="0" y="416"/>
                      <a:pt x="0" y="257"/>
                    </a:cubicBezTo>
                    <a:cubicBezTo>
                      <a:pt x="0" y="98"/>
                      <a:pt x="96" y="0"/>
                      <a:pt x="255" y="0"/>
                    </a:cubicBezTo>
                    <a:cubicBezTo>
                      <a:pt x="416" y="0"/>
                      <a:pt x="512" y="98"/>
                      <a:pt x="512" y="257"/>
                    </a:cubicBezTo>
                    <a:cubicBezTo>
                      <a:pt x="512" y="416"/>
                      <a:pt x="416" y="514"/>
                      <a:pt x="255" y="514"/>
                    </a:cubicBezTo>
                    <a:moveTo>
                      <a:pt x="462" y="259"/>
                    </a:moveTo>
                    <a:cubicBezTo>
                      <a:pt x="462" y="128"/>
                      <a:pt x="384" y="50"/>
                      <a:pt x="255" y="50"/>
                    </a:cubicBezTo>
                    <a:cubicBezTo>
                      <a:pt x="127" y="50"/>
                      <a:pt x="48" y="129"/>
                      <a:pt x="48" y="259"/>
                    </a:cubicBezTo>
                    <a:cubicBezTo>
                      <a:pt x="48" y="389"/>
                      <a:pt x="125" y="468"/>
                      <a:pt x="255" y="468"/>
                    </a:cubicBezTo>
                    <a:cubicBezTo>
                      <a:pt x="384" y="468"/>
                      <a:pt x="462" y="389"/>
                      <a:pt x="462" y="259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0" name="Freeform 105">
                <a:extLst>
                  <a:ext uri="{FF2B5EF4-FFF2-40B4-BE49-F238E27FC236}">
                    <a16:creationId xmlns:a16="http://schemas.microsoft.com/office/drawing/2014/main" id="{2723BEFE-159C-8D93-BDA7-E121129FE72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504" y="2472"/>
                <a:ext cx="81" cy="111"/>
              </a:xfrm>
              <a:custGeom>
                <a:avLst/>
                <a:gdLst>
                  <a:gd name="T0" fmla="*/ 0 w 356"/>
                  <a:gd name="T1" fmla="*/ 0 h 488"/>
                  <a:gd name="T2" fmla="*/ 49 w 356"/>
                  <a:gd name="T3" fmla="*/ 0 h 488"/>
                  <a:gd name="T4" fmla="*/ 49 w 356"/>
                  <a:gd name="T5" fmla="*/ 441 h 488"/>
                  <a:gd name="T6" fmla="*/ 356 w 356"/>
                  <a:gd name="T7" fmla="*/ 441 h 488"/>
                  <a:gd name="T8" fmla="*/ 356 w 356"/>
                  <a:gd name="T9" fmla="*/ 488 h 488"/>
                  <a:gd name="T10" fmla="*/ 0 w 356"/>
                  <a:gd name="T11" fmla="*/ 488 h 488"/>
                  <a:gd name="T12" fmla="*/ 0 w 356"/>
                  <a:gd name="T13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6" h="488">
                    <a:moveTo>
                      <a:pt x="0" y="0"/>
                    </a:moveTo>
                    <a:lnTo>
                      <a:pt x="49" y="0"/>
                    </a:lnTo>
                    <a:lnTo>
                      <a:pt x="49" y="441"/>
                    </a:lnTo>
                    <a:lnTo>
                      <a:pt x="356" y="441"/>
                    </a:lnTo>
                    <a:lnTo>
                      <a:pt x="356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1" name="Freeform 106">
                <a:extLst>
                  <a:ext uri="{FF2B5EF4-FFF2-40B4-BE49-F238E27FC236}">
                    <a16:creationId xmlns:a16="http://schemas.microsoft.com/office/drawing/2014/main" id="{26C7EDF9-DD70-3FD3-FA5E-C3AC17DB24E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614" y="2469"/>
                <a:ext cx="92" cy="117"/>
              </a:xfrm>
              <a:custGeom>
                <a:avLst/>
                <a:gdLst>
                  <a:gd name="T0" fmla="*/ 48 w 407"/>
                  <a:gd name="T1" fmla="*/ 339 h 512"/>
                  <a:gd name="T2" fmla="*/ 48 w 407"/>
                  <a:gd name="T3" fmla="*/ 341 h 512"/>
                  <a:gd name="T4" fmla="*/ 203 w 407"/>
                  <a:gd name="T5" fmla="*/ 464 h 512"/>
                  <a:gd name="T6" fmla="*/ 355 w 407"/>
                  <a:gd name="T7" fmla="*/ 364 h 512"/>
                  <a:gd name="T8" fmla="*/ 234 w 407"/>
                  <a:gd name="T9" fmla="*/ 280 h 512"/>
                  <a:gd name="T10" fmla="*/ 130 w 407"/>
                  <a:gd name="T11" fmla="*/ 262 h 512"/>
                  <a:gd name="T12" fmla="*/ 14 w 407"/>
                  <a:gd name="T13" fmla="*/ 141 h 512"/>
                  <a:gd name="T14" fmla="*/ 200 w 407"/>
                  <a:gd name="T15" fmla="*/ 0 h 512"/>
                  <a:gd name="T16" fmla="*/ 391 w 407"/>
                  <a:gd name="T17" fmla="*/ 150 h 512"/>
                  <a:gd name="T18" fmla="*/ 343 w 407"/>
                  <a:gd name="T19" fmla="*/ 150 h 512"/>
                  <a:gd name="T20" fmla="*/ 202 w 407"/>
                  <a:gd name="T21" fmla="*/ 44 h 512"/>
                  <a:gd name="T22" fmla="*/ 64 w 407"/>
                  <a:gd name="T23" fmla="*/ 139 h 512"/>
                  <a:gd name="T24" fmla="*/ 185 w 407"/>
                  <a:gd name="T25" fmla="*/ 221 h 512"/>
                  <a:gd name="T26" fmla="*/ 278 w 407"/>
                  <a:gd name="T27" fmla="*/ 237 h 512"/>
                  <a:gd name="T28" fmla="*/ 407 w 407"/>
                  <a:gd name="T29" fmla="*/ 362 h 512"/>
                  <a:gd name="T30" fmla="*/ 209 w 407"/>
                  <a:gd name="T31" fmla="*/ 512 h 512"/>
                  <a:gd name="T32" fmla="*/ 0 w 407"/>
                  <a:gd name="T33" fmla="*/ 346 h 512"/>
                  <a:gd name="T34" fmla="*/ 0 w 407"/>
                  <a:gd name="T35" fmla="*/ 339 h 512"/>
                  <a:gd name="T36" fmla="*/ 48 w 407"/>
                  <a:gd name="T37" fmla="*/ 339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07" h="512">
                    <a:moveTo>
                      <a:pt x="48" y="339"/>
                    </a:moveTo>
                    <a:lnTo>
                      <a:pt x="48" y="341"/>
                    </a:lnTo>
                    <a:cubicBezTo>
                      <a:pt x="48" y="414"/>
                      <a:pt x="109" y="464"/>
                      <a:pt x="203" y="464"/>
                    </a:cubicBezTo>
                    <a:cubicBezTo>
                      <a:pt x="298" y="464"/>
                      <a:pt x="355" y="423"/>
                      <a:pt x="355" y="364"/>
                    </a:cubicBezTo>
                    <a:cubicBezTo>
                      <a:pt x="355" y="309"/>
                      <a:pt x="316" y="294"/>
                      <a:pt x="234" y="280"/>
                    </a:cubicBezTo>
                    <a:lnTo>
                      <a:pt x="130" y="262"/>
                    </a:lnTo>
                    <a:cubicBezTo>
                      <a:pt x="52" y="248"/>
                      <a:pt x="14" y="209"/>
                      <a:pt x="14" y="141"/>
                    </a:cubicBezTo>
                    <a:cubicBezTo>
                      <a:pt x="14" y="57"/>
                      <a:pt x="82" y="0"/>
                      <a:pt x="200" y="0"/>
                    </a:cubicBezTo>
                    <a:cubicBezTo>
                      <a:pt x="319" y="0"/>
                      <a:pt x="389" y="57"/>
                      <a:pt x="391" y="150"/>
                    </a:cubicBezTo>
                    <a:lnTo>
                      <a:pt x="343" y="150"/>
                    </a:lnTo>
                    <a:cubicBezTo>
                      <a:pt x="337" y="82"/>
                      <a:pt x="287" y="44"/>
                      <a:pt x="202" y="44"/>
                    </a:cubicBezTo>
                    <a:cubicBezTo>
                      <a:pt x="116" y="44"/>
                      <a:pt x="64" y="82"/>
                      <a:pt x="64" y="139"/>
                    </a:cubicBezTo>
                    <a:cubicBezTo>
                      <a:pt x="64" y="191"/>
                      <a:pt x="103" y="207"/>
                      <a:pt x="185" y="221"/>
                    </a:cubicBezTo>
                    <a:lnTo>
                      <a:pt x="278" y="237"/>
                    </a:lnTo>
                    <a:cubicBezTo>
                      <a:pt x="368" y="253"/>
                      <a:pt x="407" y="291"/>
                      <a:pt x="407" y="362"/>
                    </a:cubicBezTo>
                    <a:cubicBezTo>
                      <a:pt x="407" y="455"/>
                      <a:pt x="336" y="512"/>
                      <a:pt x="209" y="512"/>
                    </a:cubicBezTo>
                    <a:cubicBezTo>
                      <a:pt x="78" y="512"/>
                      <a:pt x="0" y="448"/>
                      <a:pt x="0" y="346"/>
                    </a:cubicBezTo>
                    <a:lnTo>
                      <a:pt x="0" y="339"/>
                    </a:lnTo>
                    <a:lnTo>
                      <a:pt x="48" y="339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2" name="Freeform 107">
                <a:extLst>
                  <a:ext uri="{FF2B5EF4-FFF2-40B4-BE49-F238E27FC236}">
                    <a16:creationId xmlns:a16="http://schemas.microsoft.com/office/drawing/2014/main" id="{0BD518D9-EAC7-7B7E-8D20-BA201C3FDB4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730" y="2472"/>
                <a:ext cx="97" cy="111"/>
              </a:xfrm>
              <a:custGeom>
                <a:avLst/>
                <a:gdLst>
                  <a:gd name="T0" fmla="*/ 190 w 425"/>
                  <a:gd name="T1" fmla="*/ 45 h 488"/>
                  <a:gd name="T2" fmla="*/ 0 w 425"/>
                  <a:gd name="T3" fmla="*/ 45 h 488"/>
                  <a:gd name="T4" fmla="*/ 0 w 425"/>
                  <a:gd name="T5" fmla="*/ 0 h 488"/>
                  <a:gd name="T6" fmla="*/ 425 w 425"/>
                  <a:gd name="T7" fmla="*/ 0 h 488"/>
                  <a:gd name="T8" fmla="*/ 425 w 425"/>
                  <a:gd name="T9" fmla="*/ 45 h 488"/>
                  <a:gd name="T10" fmla="*/ 238 w 425"/>
                  <a:gd name="T11" fmla="*/ 45 h 488"/>
                  <a:gd name="T12" fmla="*/ 238 w 425"/>
                  <a:gd name="T13" fmla="*/ 488 h 488"/>
                  <a:gd name="T14" fmla="*/ 190 w 425"/>
                  <a:gd name="T15" fmla="*/ 488 h 488"/>
                  <a:gd name="T16" fmla="*/ 190 w 425"/>
                  <a:gd name="T17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5" h="488">
                    <a:moveTo>
                      <a:pt x="190" y="45"/>
                    </a:moveTo>
                    <a:lnTo>
                      <a:pt x="0" y="45"/>
                    </a:lnTo>
                    <a:lnTo>
                      <a:pt x="0" y="0"/>
                    </a:lnTo>
                    <a:lnTo>
                      <a:pt x="425" y="0"/>
                    </a:lnTo>
                    <a:lnTo>
                      <a:pt x="425" y="45"/>
                    </a:lnTo>
                    <a:lnTo>
                      <a:pt x="238" y="45"/>
                    </a:lnTo>
                    <a:lnTo>
                      <a:pt x="238" y="488"/>
                    </a:lnTo>
                    <a:lnTo>
                      <a:pt x="190" y="488"/>
                    </a:lnTo>
                    <a:lnTo>
                      <a:pt x="190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3" name="Freeform 108">
                <a:extLst>
                  <a:ext uri="{FF2B5EF4-FFF2-40B4-BE49-F238E27FC236}">
                    <a16:creationId xmlns:a16="http://schemas.microsoft.com/office/drawing/2014/main" id="{378D73BD-F52C-369F-85E3-D21CAA07F18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844" y="2472"/>
                <a:ext cx="113" cy="111"/>
              </a:xfrm>
              <a:custGeom>
                <a:avLst/>
                <a:gdLst>
                  <a:gd name="T0" fmla="*/ 0 w 498"/>
                  <a:gd name="T1" fmla="*/ 0 h 488"/>
                  <a:gd name="T2" fmla="*/ 53 w 498"/>
                  <a:gd name="T3" fmla="*/ 0 h 488"/>
                  <a:gd name="T4" fmla="*/ 248 w 498"/>
                  <a:gd name="T5" fmla="*/ 447 h 488"/>
                  <a:gd name="T6" fmla="*/ 444 w 498"/>
                  <a:gd name="T7" fmla="*/ 0 h 488"/>
                  <a:gd name="T8" fmla="*/ 498 w 498"/>
                  <a:gd name="T9" fmla="*/ 0 h 488"/>
                  <a:gd name="T10" fmla="*/ 278 w 498"/>
                  <a:gd name="T11" fmla="*/ 488 h 488"/>
                  <a:gd name="T12" fmla="*/ 218 w 498"/>
                  <a:gd name="T13" fmla="*/ 488 h 488"/>
                  <a:gd name="T14" fmla="*/ 0 w 498"/>
                  <a:gd name="T1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98" h="488">
                    <a:moveTo>
                      <a:pt x="0" y="0"/>
                    </a:moveTo>
                    <a:lnTo>
                      <a:pt x="53" y="0"/>
                    </a:lnTo>
                    <a:lnTo>
                      <a:pt x="248" y="447"/>
                    </a:lnTo>
                    <a:lnTo>
                      <a:pt x="444" y="0"/>
                    </a:lnTo>
                    <a:lnTo>
                      <a:pt x="498" y="0"/>
                    </a:lnTo>
                    <a:lnTo>
                      <a:pt x="278" y="488"/>
                    </a:lnTo>
                    <a:lnTo>
                      <a:pt x="218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4" name="Freeform 109">
                <a:extLst>
                  <a:ext uri="{FF2B5EF4-FFF2-40B4-BE49-F238E27FC236}">
                    <a16:creationId xmlns:a16="http://schemas.microsoft.com/office/drawing/2014/main" id="{B0123AD3-2E71-684E-DFC4-D6DB767F7274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987" y="2438"/>
                <a:ext cx="28" cy="145"/>
              </a:xfrm>
              <a:custGeom>
                <a:avLst/>
                <a:gdLst>
                  <a:gd name="T0" fmla="*/ 0 w 123"/>
                  <a:gd name="T1" fmla="*/ 148 h 636"/>
                  <a:gd name="T2" fmla="*/ 48 w 123"/>
                  <a:gd name="T3" fmla="*/ 148 h 636"/>
                  <a:gd name="T4" fmla="*/ 48 w 123"/>
                  <a:gd name="T5" fmla="*/ 636 h 636"/>
                  <a:gd name="T6" fmla="*/ 0 w 123"/>
                  <a:gd name="T7" fmla="*/ 636 h 636"/>
                  <a:gd name="T8" fmla="*/ 0 w 123"/>
                  <a:gd name="T9" fmla="*/ 148 h 636"/>
                  <a:gd name="T10" fmla="*/ 63 w 123"/>
                  <a:gd name="T11" fmla="*/ 0 h 636"/>
                  <a:gd name="T12" fmla="*/ 123 w 123"/>
                  <a:gd name="T13" fmla="*/ 0 h 636"/>
                  <a:gd name="T14" fmla="*/ 43 w 123"/>
                  <a:gd name="T15" fmla="*/ 100 h 636"/>
                  <a:gd name="T16" fmla="*/ 4 w 123"/>
                  <a:gd name="T17" fmla="*/ 100 h 636"/>
                  <a:gd name="T18" fmla="*/ 63 w 123"/>
                  <a:gd name="T19" fmla="*/ 0 h 6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3" h="636">
                    <a:moveTo>
                      <a:pt x="0" y="148"/>
                    </a:moveTo>
                    <a:lnTo>
                      <a:pt x="48" y="148"/>
                    </a:lnTo>
                    <a:lnTo>
                      <a:pt x="48" y="636"/>
                    </a:lnTo>
                    <a:lnTo>
                      <a:pt x="0" y="636"/>
                    </a:lnTo>
                    <a:lnTo>
                      <a:pt x="0" y="148"/>
                    </a:lnTo>
                    <a:close/>
                    <a:moveTo>
                      <a:pt x="63" y="0"/>
                    </a:moveTo>
                    <a:lnTo>
                      <a:pt x="123" y="0"/>
                    </a:lnTo>
                    <a:lnTo>
                      <a:pt x="43" y="100"/>
                    </a:lnTo>
                    <a:lnTo>
                      <a:pt x="4" y="100"/>
                    </a:lnTo>
                    <a:lnTo>
                      <a:pt x="63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5" name="Freeform 110">
                <a:extLst>
                  <a:ext uri="{FF2B5EF4-FFF2-40B4-BE49-F238E27FC236}">
                    <a16:creationId xmlns:a16="http://schemas.microsoft.com/office/drawing/2014/main" id="{25D23CD8-7C0A-8759-E14A-DD8F0C08B35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046" y="2570"/>
                <a:ext cx="12" cy="37"/>
              </a:xfrm>
              <a:custGeom>
                <a:avLst/>
                <a:gdLst>
                  <a:gd name="T0" fmla="*/ 0 w 56"/>
                  <a:gd name="T1" fmla="*/ 0 h 164"/>
                  <a:gd name="T2" fmla="*/ 56 w 56"/>
                  <a:gd name="T3" fmla="*/ 0 h 164"/>
                  <a:gd name="T4" fmla="*/ 56 w 56"/>
                  <a:gd name="T5" fmla="*/ 78 h 164"/>
                  <a:gd name="T6" fmla="*/ 0 w 56"/>
                  <a:gd name="T7" fmla="*/ 164 h 164"/>
                  <a:gd name="T8" fmla="*/ 0 w 56"/>
                  <a:gd name="T9" fmla="*/ 134 h 164"/>
                  <a:gd name="T10" fmla="*/ 25 w 56"/>
                  <a:gd name="T11" fmla="*/ 89 h 164"/>
                  <a:gd name="T12" fmla="*/ 25 w 56"/>
                  <a:gd name="T13" fmla="*/ 61 h 164"/>
                  <a:gd name="T14" fmla="*/ 0 w 56"/>
                  <a:gd name="T15" fmla="*/ 61 h 164"/>
                  <a:gd name="T16" fmla="*/ 0 w 56"/>
                  <a:gd name="T17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6" h="164">
                    <a:moveTo>
                      <a:pt x="0" y="0"/>
                    </a:moveTo>
                    <a:lnTo>
                      <a:pt x="56" y="0"/>
                    </a:lnTo>
                    <a:lnTo>
                      <a:pt x="56" y="78"/>
                    </a:lnTo>
                    <a:cubicBezTo>
                      <a:pt x="56" y="125"/>
                      <a:pt x="43" y="150"/>
                      <a:pt x="0" y="164"/>
                    </a:cubicBezTo>
                    <a:lnTo>
                      <a:pt x="0" y="134"/>
                    </a:lnTo>
                    <a:cubicBezTo>
                      <a:pt x="18" y="125"/>
                      <a:pt x="25" y="111"/>
                      <a:pt x="25" y="89"/>
                    </a:cubicBezTo>
                    <a:lnTo>
                      <a:pt x="25" y="61"/>
                    </a:lnTo>
                    <a:lnTo>
                      <a:pt x="0" y="6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6" name="Freeform 111">
                <a:extLst>
                  <a:ext uri="{FF2B5EF4-FFF2-40B4-BE49-F238E27FC236}">
                    <a16:creationId xmlns:a16="http://schemas.microsoft.com/office/drawing/2014/main" id="{9BD776C6-F6FF-4BA9-C354-6AC3DC9E872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10" y="2644"/>
                <a:ext cx="106" cy="93"/>
              </a:xfrm>
              <a:custGeom>
                <a:avLst/>
                <a:gdLst>
                  <a:gd name="T0" fmla="*/ 0 w 468"/>
                  <a:gd name="T1" fmla="*/ 0 h 406"/>
                  <a:gd name="T2" fmla="*/ 64 w 468"/>
                  <a:gd name="T3" fmla="*/ 0 h 406"/>
                  <a:gd name="T4" fmla="*/ 236 w 468"/>
                  <a:gd name="T5" fmla="*/ 368 h 406"/>
                  <a:gd name="T6" fmla="*/ 409 w 468"/>
                  <a:gd name="T7" fmla="*/ 0 h 406"/>
                  <a:gd name="T8" fmla="*/ 468 w 468"/>
                  <a:gd name="T9" fmla="*/ 0 h 406"/>
                  <a:gd name="T10" fmla="*/ 468 w 468"/>
                  <a:gd name="T11" fmla="*/ 406 h 406"/>
                  <a:gd name="T12" fmla="*/ 429 w 468"/>
                  <a:gd name="T13" fmla="*/ 406 h 406"/>
                  <a:gd name="T14" fmla="*/ 431 w 468"/>
                  <a:gd name="T15" fmla="*/ 36 h 406"/>
                  <a:gd name="T16" fmla="*/ 259 w 468"/>
                  <a:gd name="T17" fmla="*/ 406 h 406"/>
                  <a:gd name="T18" fmla="*/ 213 w 468"/>
                  <a:gd name="T19" fmla="*/ 406 h 406"/>
                  <a:gd name="T20" fmla="*/ 36 w 468"/>
                  <a:gd name="T21" fmla="*/ 36 h 406"/>
                  <a:gd name="T22" fmla="*/ 39 w 468"/>
                  <a:gd name="T23" fmla="*/ 406 h 406"/>
                  <a:gd name="T24" fmla="*/ 0 w 468"/>
                  <a:gd name="T25" fmla="*/ 406 h 406"/>
                  <a:gd name="T26" fmla="*/ 0 w 468"/>
                  <a:gd name="T27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68" h="406">
                    <a:moveTo>
                      <a:pt x="0" y="0"/>
                    </a:moveTo>
                    <a:lnTo>
                      <a:pt x="64" y="0"/>
                    </a:lnTo>
                    <a:lnTo>
                      <a:pt x="236" y="368"/>
                    </a:lnTo>
                    <a:lnTo>
                      <a:pt x="409" y="0"/>
                    </a:lnTo>
                    <a:lnTo>
                      <a:pt x="468" y="0"/>
                    </a:lnTo>
                    <a:lnTo>
                      <a:pt x="468" y="406"/>
                    </a:lnTo>
                    <a:lnTo>
                      <a:pt x="429" y="406"/>
                    </a:lnTo>
                    <a:lnTo>
                      <a:pt x="431" y="36"/>
                    </a:lnTo>
                    <a:lnTo>
                      <a:pt x="259" y="406"/>
                    </a:lnTo>
                    <a:lnTo>
                      <a:pt x="213" y="406"/>
                    </a:lnTo>
                    <a:lnTo>
                      <a:pt x="36" y="36"/>
                    </a:lnTo>
                    <a:lnTo>
                      <a:pt x="39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7" name="Freeform 112">
                <a:extLst>
                  <a:ext uri="{FF2B5EF4-FFF2-40B4-BE49-F238E27FC236}">
                    <a16:creationId xmlns:a16="http://schemas.microsoft.com/office/drawing/2014/main" id="{511DB4E0-A16C-E050-69DC-41B9F944CC0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948" y="2644"/>
                <a:ext cx="67" cy="93"/>
              </a:xfrm>
              <a:custGeom>
                <a:avLst/>
                <a:gdLst>
                  <a:gd name="T0" fmla="*/ 0 w 295"/>
                  <a:gd name="T1" fmla="*/ 0 h 406"/>
                  <a:gd name="T2" fmla="*/ 40 w 295"/>
                  <a:gd name="T3" fmla="*/ 0 h 406"/>
                  <a:gd name="T4" fmla="*/ 40 w 295"/>
                  <a:gd name="T5" fmla="*/ 367 h 406"/>
                  <a:gd name="T6" fmla="*/ 295 w 295"/>
                  <a:gd name="T7" fmla="*/ 367 h 406"/>
                  <a:gd name="T8" fmla="*/ 295 w 295"/>
                  <a:gd name="T9" fmla="*/ 406 h 406"/>
                  <a:gd name="T10" fmla="*/ 0 w 295"/>
                  <a:gd name="T11" fmla="*/ 406 h 406"/>
                  <a:gd name="T12" fmla="*/ 0 w 295"/>
                  <a:gd name="T13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5" h="406">
                    <a:moveTo>
                      <a:pt x="0" y="0"/>
                    </a:moveTo>
                    <a:lnTo>
                      <a:pt x="40" y="0"/>
                    </a:lnTo>
                    <a:lnTo>
                      <a:pt x="40" y="367"/>
                    </a:lnTo>
                    <a:lnTo>
                      <a:pt x="295" y="367"/>
                    </a:lnTo>
                    <a:lnTo>
                      <a:pt x="295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8" name="Freeform 113">
                <a:extLst>
                  <a:ext uri="{FF2B5EF4-FFF2-40B4-BE49-F238E27FC236}">
                    <a16:creationId xmlns:a16="http://schemas.microsoft.com/office/drawing/2014/main" id="{BBCB1C17-7EA1-A5B1-319D-04F4B764A43B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030" y="2616"/>
                <a:ext cx="95" cy="121"/>
              </a:xfrm>
              <a:custGeom>
                <a:avLst/>
                <a:gdLst>
                  <a:gd name="T0" fmla="*/ 188 w 418"/>
                  <a:gd name="T1" fmla="*/ 123 h 529"/>
                  <a:gd name="T2" fmla="*/ 234 w 418"/>
                  <a:gd name="T3" fmla="*/ 123 h 529"/>
                  <a:gd name="T4" fmla="*/ 418 w 418"/>
                  <a:gd name="T5" fmla="*/ 529 h 529"/>
                  <a:gd name="T6" fmla="*/ 377 w 418"/>
                  <a:gd name="T7" fmla="*/ 529 h 529"/>
                  <a:gd name="T8" fmla="*/ 320 w 418"/>
                  <a:gd name="T9" fmla="*/ 404 h 529"/>
                  <a:gd name="T10" fmla="*/ 99 w 418"/>
                  <a:gd name="T11" fmla="*/ 404 h 529"/>
                  <a:gd name="T12" fmla="*/ 41 w 418"/>
                  <a:gd name="T13" fmla="*/ 529 h 529"/>
                  <a:gd name="T14" fmla="*/ 0 w 418"/>
                  <a:gd name="T15" fmla="*/ 529 h 529"/>
                  <a:gd name="T16" fmla="*/ 188 w 418"/>
                  <a:gd name="T17" fmla="*/ 123 h 529"/>
                  <a:gd name="T18" fmla="*/ 302 w 418"/>
                  <a:gd name="T19" fmla="*/ 365 h 529"/>
                  <a:gd name="T20" fmla="*/ 209 w 418"/>
                  <a:gd name="T21" fmla="*/ 157 h 529"/>
                  <a:gd name="T22" fmla="*/ 116 w 418"/>
                  <a:gd name="T23" fmla="*/ 365 h 529"/>
                  <a:gd name="T24" fmla="*/ 302 w 418"/>
                  <a:gd name="T25" fmla="*/ 365 h 529"/>
                  <a:gd name="T26" fmla="*/ 241 w 418"/>
                  <a:gd name="T27" fmla="*/ 0 h 529"/>
                  <a:gd name="T28" fmla="*/ 293 w 418"/>
                  <a:gd name="T29" fmla="*/ 0 h 529"/>
                  <a:gd name="T30" fmla="*/ 227 w 418"/>
                  <a:gd name="T31" fmla="*/ 82 h 529"/>
                  <a:gd name="T32" fmla="*/ 193 w 418"/>
                  <a:gd name="T33" fmla="*/ 82 h 529"/>
                  <a:gd name="T34" fmla="*/ 241 w 418"/>
                  <a:gd name="T35" fmla="*/ 0 h 5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418" h="529">
                    <a:moveTo>
                      <a:pt x="188" y="123"/>
                    </a:moveTo>
                    <a:lnTo>
                      <a:pt x="234" y="123"/>
                    </a:lnTo>
                    <a:lnTo>
                      <a:pt x="418" y="529"/>
                    </a:lnTo>
                    <a:lnTo>
                      <a:pt x="377" y="529"/>
                    </a:lnTo>
                    <a:lnTo>
                      <a:pt x="320" y="404"/>
                    </a:lnTo>
                    <a:lnTo>
                      <a:pt x="99" y="404"/>
                    </a:lnTo>
                    <a:lnTo>
                      <a:pt x="41" y="529"/>
                    </a:lnTo>
                    <a:lnTo>
                      <a:pt x="0" y="529"/>
                    </a:lnTo>
                    <a:lnTo>
                      <a:pt x="188" y="123"/>
                    </a:lnTo>
                    <a:close/>
                    <a:moveTo>
                      <a:pt x="302" y="365"/>
                    </a:moveTo>
                    <a:lnTo>
                      <a:pt x="209" y="157"/>
                    </a:lnTo>
                    <a:lnTo>
                      <a:pt x="116" y="365"/>
                    </a:lnTo>
                    <a:lnTo>
                      <a:pt x="302" y="365"/>
                    </a:lnTo>
                    <a:close/>
                    <a:moveTo>
                      <a:pt x="241" y="0"/>
                    </a:moveTo>
                    <a:lnTo>
                      <a:pt x="293" y="0"/>
                    </a:lnTo>
                    <a:lnTo>
                      <a:pt x="227" y="82"/>
                    </a:lnTo>
                    <a:lnTo>
                      <a:pt x="193" y="82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9" name="Freeform 114">
                <a:extLst>
                  <a:ext uri="{FF2B5EF4-FFF2-40B4-BE49-F238E27FC236}">
                    <a16:creationId xmlns:a16="http://schemas.microsoft.com/office/drawing/2014/main" id="{9F38003B-ADF9-68B9-791A-699E93A37FB1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147" y="2644"/>
                <a:ext cx="86" cy="92"/>
              </a:xfrm>
              <a:custGeom>
                <a:avLst/>
                <a:gdLst>
                  <a:gd name="T0" fmla="*/ 314 w 378"/>
                  <a:gd name="T1" fmla="*/ 37 h 405"/>
                  <a:gd name="T2" fmla="*/ 378 w 378"/>
                  <a:gd name="T3" fmla="*/ 203 h 405"/>
                  <a:gd name="T4" fmla="*/ 314 w 378"/>
                  <a:gd name="T5" fmla="*/ 369 h 405"/>
                  <a:gd name="T6" fmla="*/ 148 w 378"/>
                  <a:gd name="T7" fmla="*/ 405 h 405"/>
                  <a:gd name="T8" fmla="*/ 0 w 378"/>
                  <a:gd name="T9" fmla="*/ 405 h 405"/>
                  <a:gd name="T10" fmla="*/ 0 w 378"/>
                  <a:gd name="T11" fmla="*/ 0 h 405"/>
                  <a:gd name="T12" fmla="*/ 148 w 378"/>
                  <a:gd name="T13" fmla="*/ 0 h 405"/>
                  <a:gd name="T14" fmla="*/ 314 w 378"/>
                  <a:gd name="T15" fmla="*/ 37 h 405"/>
                  <a:gd name="T16" fmla="*/ 41 w 378"/>
                  <a:gd name="T17" fmla="*/ 37 h 405"/>
                  <a:gd name="T18" fmla="*/ 41 w 378"/>
                  <a:gd name="T19" fmla="*/ 366 h 405"/>
                  <a:gd name="T20" fmla="*/ 148 w 378"/>
                  <a:gd name="T21" fmla="*/ 366 h 405"/>
                  <a:gd name="T22" fmla="*/ 280 w 378"/>
                  <a:gd name="T23" fmla="*/ 341 h 405"/>
                  <a:gd name="T24" fmla="*/ 337 w 378"/>
                  <a:gd name="T25" fmla="*/ 200 h 405"/>
                  <a:gd name="T26" fmla="*/ 280 w 378"/>
                  <a:gd name="T27" fmla="*/ 62 h 405"/>
                  <a:gd name="T28" fmla="*/ 139 w 378"/>
                  <a:gd name="T29" fmla="*/ 37 h 405"/>
                  <a:gd name="T30" fmla="*/ 41 w 378"/>
                  <a:gd name="T31" fmla="*/ 37 h 4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78" h="405">
                    <a:moveTo>
                      <a:pt x="314" y="37"/>
                    </a:moveTo>
                    <a:cubicBezTo>
                      <a:pt x="359" y="71"/>
                      <a:pt x="378" y="127"/>
                      <a:pt x="378" y="203"/>
                    </a:cubicBezTo>
                    <a:cubicBezTo>
                      <a:pt x="378" y="280"/>
                      <a:pt x="359" y="334"/>
                      <a:pt x="314" y="369"/>
                    </a:cubicBezTo>
                    <a:cubicBezTo>
                      <a:pt x="273" y="402"/>
                      <a:pt x="221" y="405"/>
                      <a:pt x="148" y="405"/>
                    </a:cubicBezTo>
                    <a:lnTo>
                      <a:pt x="0" y="405"/>
                    </a:lnTo>
                    <a:lnTo>
                      <a:pt x="0" y="0"/>
                    </a:lnTo>
                    <a:lnTo>
                      <a:pt x="148" y="0"/>
                    </a:lnTo>
                    <a:cubicBezTo>
                      <a:pt x="221" y="1"/>
                      <a:pt x="273" y="7"/>
                      <a:pt x="314" y="37"/>
                    </a:cubicBezTo>
                    <a:moveTo>
                      <a:pt x="41" y="37"/>
                    </a:moveTo>
                    <a:lnTo>
                      <a:pt x="41" y="366"/>
                    </a:lnTo>
                    <a:lnTo>
                      <a:pt x="148" y="366"/>
                    </a:lnTo>
                    <a:cubicBezTo>
                      <a:pt x="205" y="366"/>
                      <a:pt x="248" y="362"/>
                      <a:pt x="280" y="341"/>
                    </a:cubicBezTo>
                    <a:cubicBezTo>
                      <a:pt x="319" y="314"/>
                      <a:pt x="337" y="269"/>
                      <a:pt x="337" y="200"/>
                    </a:cubicBezTo>
                    <a:cubicBezTo>
                      <a:pt x="337" y="132"/>
                      <a:pt x="319" y="87"/>
                      <a:pt x="280" y="62"/>
                    </a:cubicBezTo>
                    <a:cubicBezTo>
                      <a:pt x="246" y="39"/>
                      <a:pt x="201" y="37"/>
                      <a:pt x="139" y="37"/>
                    </a:cubicBezTo>
                    <a:lnTo>
                      <a:pt x="41" y="37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0" name="Freeform 115">
                <a:extLst>
                  <a:ext uri="{FF2B5EF4-FFF2-40B4-BE49-F238E27FC236}">
                    <a16:creationId xmlns:a16="http://schemas.microsoft.com/office/drawing/2014/main" id="{6DB9FCDD-6467-885D-0B84-589BE981865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60" y="2644"/>
                <a:ext cx="71" cy="93"/>
              </a:xfrm>
              <a:custGeom>
                <a:avLst/>
                <a:gdLst>
                  <a:gd name="T0" fmla="*/ 0 w 311"/>
                  <a:gd name="T1" fmla="*/ 0 h 406"/>
                  <a:gd name="T2" fmla="*/ 311 w 311"/>
                  <a:gd name="T3" fmla="*/ 0 h 406"/>
                  <a:gd name="T4" fmla="*/ 311 w 311"/>
                  <a:gd name="T5" fmla="*/ 38 h 406"/>
                  <a:gd name="T6" fmla="*/ 41 w 311"/>
                  <a:gd name="T7" fmla="*/ 38 h 406"/>
                  <a:gd name="T8" fmla="*/ 41 w 311"/>
                  <a:gd name="T9" fmla="*/ 181 h 406"/>
                  <a:gd name="T10" fmla="*/ 289 w 311"/>
                  <a:gd name="T11" fmla="*/ 181 h 406"/>
                  <a:gd name="T12" fmla="*/ 289 w 311"/>
                  <a:gd name="T13" fmla="*/ 218 h 406"/>
                  <a:gd name="T14" fmla="*/ 41 w 311"/>
                  <a:gd name="T15" fmla="*/ 218 h 406"/>
                  <a:gd name="T16" fmla="*/ 41 w 311"/>
                  <a:gd name="T17" fmla="*/ 367 h 406"/>
                  <a:gd name="T18" fmla="*/ 311 w 311"/>
                  <a:gd name="T19" fmla="*/ 367 h 406"/>
                  <a:gd name="T20" fmla="*/ 311 w 311"/>
                  <a:gd name="T21" fmla="*/ 406 h 406"/>
                  <a:gd name="T22" fmla="*/ 0 w 311"/>
                  <a:gd name="T23" fmla="*/ 406 h 406"/>
                  <a:gd name="T24" fmla="*/ 0 w 311"/>
                  <a:gd name="T2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11" h="406">
                    <a:moveTo>
                      <a:pt x="0" y="0"/>
                    </a:moveTo>
                    <a:lnTo>
                      <a:pt x="311" y="0"/>
                    </a:lnTo>
                    <a:lnTo>
                      <a:pt x="311" y="38"/>
                    </a:lnTo>
                    <a:lnTo>
                      <a:pt x="41" y="38"/>
                    </a:lnTo>
                    <a:lnTo>
                      <a:pt x="41" y="181"/>
                    </a:lnTo>
                    <a:lnTo>
                      <a:pt x="289" y="181"/>
                    </a:lnTo>
                    <a:lnTo>
                      <a:pt x="289" y="218"/>
                    </a:lnTo>
                    <a:lnTo>
                      <a:pt x="41" y="218"/>
                    </a:lnTo>
                    <a:lnTo>
                      <a:pt x="41" y="367"/>
                    </a:lnTo>
                    <a:lnTo>
                      <a:pt x="311" y="367"/>
                    </a:lnTo>
                    <a:lnTo>
                      <a:pt x="311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1" name="Freeform 116">
                <a:extLst>
                  <a:ext uri="{FF2B5EF4-FFF2-40B4-BE49-F238E27FC236}">
                    <a16:creationId xmlns:a16="http://schemas.microsoft.com/office/drawing/2014/main" id="{48C432C9-6EAF-3AD1-9797-89837B5F328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351" y="2616"/>
                <a:ext cx="81" cy="120"/>
              </a:xfrm>
              <a:custGeom>
                <a:avLst/>
                <a:gdLst>
                  <a:gd name="T0" fmla="*/ 0 w 354"/>
                  <a:gd name="T1" fmla="*/ 488 h 527"/>
                  <a:gd name="T2" fmla="*/ 298 w 354"/>
                  <a:gd name="T3" fmla="*/ 161 h 527"/>
                  <a:gd name="T4" fmla="*/ 14 w 354"/>
                  <a:gd name="T5" fmla="*/ 161 h 527"/>
                  <a:gd name="T6" fmla="*/ 14 w 354"/>
                  <a:gd name="T7" fmla="*/ 123 h 527"/>
                  <a:gd name="T8" fmla="*/ 354 w 354"/>
                  <a:gd name="T9" fmla="*/ 123 h 527"/>
                  <a:gd name="T10" fmla="*/ 354 w 354"/>
                  <a:gd name="T11" fmla="*/ 161 h 527"/>
                  <a:gd name="T12" fmla="*/ 50 w 354"/>
                  <a:gd name="T13" fmla="*/ 488 h 527"/>
                  <a:gd name="T14" fmla="*/ 354 w 354"/>
                  <a:gd name="T15" fmla="*/ 488 h 527"/>
                  <a:gd name="T16" fmla="*/ 354 w 354"/>
                  <a:gd name="T17" fmla="*/ 527 h 527"/>
                  <a:gd name="T18" fmla="*/ 0 w 354"/>
                  <a:gd name="T19" fmla="*/ 527 h 527"/>
                  <a:gd name="T20" fmla="*/ 0 w 354"/>
                  <a:gd name="T21" fmla="*/ 488 h 527"/>
                  <a:gd name="T22" fmla="*/ 257 w 354"/>
                  <a:gd name="T23" fmla="*/ 0 h 527"/>
                  <a:gd name="T24" fmla="*/ 300 w 354"/>
                  <a:gd name="T25" fmla="*/ 0 h 527"/>
                  <a:gd name="T26" fmla="*/ 221 w 354"/>
                  <a:gd name="T27" fmla="*/ 82 h 527"/>
                  <a:gd name="T28" fmla="*/ 175 w 354"/>
                  <a:gd name="T29" fmla="*/ 82 h 527"/>
                  <a:gd name="T30" fmla="*/ 96 w 354"/>
                  <a:gd name="T31" fmla="*/ 0 h 527"/>
                  <a:gd name="T32" fmla="*/ 139 w 354"/>
                  <a:gd name="T33" fmla="*/ 0 h 527"/>
                  <a:gd name="T34" fmla="*/ 196 w 354"/>
                  <a:gd name="T35" fmla="*/ 61 h 527"/>
                  <a:gd name="T36" fmla="*/ 257 w 354"/>
                  <a:gd name="T37" fmla="*/ 0 h 5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54" h="527">
                    <a:moveTo>
                      <a:pt x="0" y="488"/>
                    </a:moveTo>
                    <a:lnTo>
                      <a:pt x="298" y="161"/>
                    </a:lnTo>
                    <a:lnTo>
                      <a:pt x="14" y="161"/>
                    </a:lnTo>
                    <a:lnTo>
                      <a:pt x="14" y="123"/>
                    </a:lnTo>
                    <a:lnTo>
                      <a:pt x="354" y="123"/>
                    </a:lnTo>
                    <a:lnTo>
                      <a:pt x="354" y="161"/>
                    </a:lnTo>
                    <a:lnTo>
                      <a:pt x="50" y="488"/>
                    </a:lnTo>
                    <a:lnTo>
                      <a:pt x="354" y="488"/>
                    </a:lnTo>
                    <a:lnTo>
                      <a:pt x="354" y="527"/>
                    </a:lnTo>
                    <a:lnTo>
                      <a:pt x="0" y="527"/>
                    </a:lnTo>
                    <a:lnTo>
                      <a:pt x="0" y="488"/>
                    </a:lnTo>
                    <a:close/>
                    <a:moveTo>
                      <a:pt x="257" y="0"/>
                    </a:moveTo>
                    <a:lnTo>
                      <a:pt x="300" y="0"/>
                    </a:lnTo>
                    <a:lnTo>
                      <a:pt x="221" y="82"/>
                    </a:lnTo>
                    <a:lnTo>
                      <a:pt x="175" y="82"/>
                    </a:lnTo>
                    <a:lnTo>
                      <a:pt x="96" y="0"/>
                    </a:lnTo>
                    <a:lnTo>
                      <a:pt x="139" y="0"/>
                    </a:lnTo>
                    <a:lnTo>
                      <a:pt x="196" y="61"/>
                    </a:lnTo>
                    <a:lnTo>
                      <a:pt x="257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2" name="Freeform 117">
                <a:extLst>
                  <a:ext uri="{FF2B5EF4-FFF2-40B4-BE49-F238E27FC236}">
                    <a16:creationId xmlns:a16="http://schemas.microsoft.com/office/drawing/2014/main" id="{1EDA2341-5752-12C6-6918-EC62B9CF5F1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57" y="2644"/>
                <a:ext cx="70" cy="93"/>
              </a:xfrm>
              <a:custGeom>
                <a:avLst/>
                <a:gdLst>
                  <a:gd name="T0" fmla="*/ 0 w 311"/>
                  <a:gd name="T1" fmla="*/ 0 h 406"/>
                  <a:gd name="T2" fmla="*/ 311 w 311"/>
                  <a:gd name="T3" fmla="*/ 0 h 406"/>
                  <a:gd name="T4" fmla="*/ 311 w 311"/>
                  <a:gd name="T5" fmla="*/ 38 h 406"/>
                  <a:gd name="T6" fmla="*/ 41 w 311"/>
                  <a:gd name="T7" fmla="*/ 38 h 406"/>
                  <a:gd name="T8" fmla="*/ 41 w 311"/>
                  <a:gd name="T9" fmla="*/ 181 h 406"/>
                  <a:gd name="T10" fmla="*/ 291 w 311"/>
                  <a:gd name="T11" fmla="*/ 181 h 406"/>
                  <a:gd name="T12" fmla="*/ 291 w 311"/>
                  <a:gd name="T13" fmla="*/ 218 h 406"/>
                  <a:gd name="T14" fmla="*/ 41 w 311"/>
                  <a:gd name="T15" fmla="*/ 218 h 406"/>
                  <a:gd name="T16" fmla="*/ 41 w 311"/>
                  <a:gd name="T17" fmla="*/ 367 h 406"/>
                  <a:gd name="T18" fmla="*/ 311 w 311"/>
                  <a:gd name="T19" fmla="*/ 367 h 406"/>
                  <a:gd name="T20" fmla="*/ 311 w 311"/>
                  <a:gd name="T21" fmla="*/ 406 h 406"/>
                  <a:gd name="T22" fmla="*/ 0 w 311"/>
                  <a:gd name="T23" fmla="*/ 406 h 406"/>
                  <a:gd name="T24" fmla="*/ 0 w 311"/>
                  <a:gd name="T2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11" h="406">
                    <a:moveTo>
                      <a:pt x="0" y="0"/>
                    </a:moveTo>
                    <a:lnTo>
                      <a:pt x="311" y="0"/>
                    </a:lnTo>
                    <a:lnTo>
                      <a:pt x="311" y="38"/>
                    </a:lnTo>
                    <a:lnTo>
                      <a:pt x="41" y="38"/>
                    </a:lnTo>
                    <a:lnTo>
                      <a:pt x="41" y="181"/>
                    </a:lnTo>
                    <a:lnTo>
                      <a:pt x="291" y="181"/>
                    </a:lnTo>
                    <a:lnTo>
                      <a:pt x="291" y="218"/>
                    </a:lnTo>
                    <a:lnTo>
                      <a:pt x="41" y="218"/>
                    </a:lnTo>
                    <a:lnTo>
                      <a:pt x="41" y="367"/>
                    </a:lnTo>
                    <a:lnTo>
                      <a:pt x="311" y="367"/>
                    </a:lnTo>
                    <a:lnTo>
                      <a:pt x="311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3" name="Freeform 118">
                <a:extLst>
                  <a:ext uri="{FF2B5EF4-FFF2-40B4-BE49-F238E27FC236}">
                    <a16:creationId xmlns:a16="http://schemas.microsoft.com/office/drawing/2014/main" id="{21DC3A35-A6FD-08D9-9AAA-E20B16C791A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596" y="2644"/>
                <a:ext cx="95" cy="93"/>
              </a:xfrm>
              <a:custGeom>
                <a:avLst/>
                <a:gdLst>
                  <a:gd name="T0" fmla="*/ 187 w 418"/>
                  <a:gd name="T1" fmla="*/ 0 h 406"/>
                  <a:gd name="T2" fmla="*/ 234 w 418"/>
                  <a:gd name="T3" fmla="*/ 0 h 406"/>
                  <a:gd name="T4" fmla="*/ 418 w 418"/>
                  <a:gd name="T5" fmla="*/ 406 h 406"/>
                  <a:gd name="T6" fmla="*/ 377 w 418"/>
                  <a:gd name="T7" fmla="*/ 406 h 406"/>
                  <a:gd name="T8" fmla="*/ 320 w 418"/>
                  <a:gd name="T9" fmla="*/ 281 h 406"/>
                  <a:gd name="T10" fmla="*/ 98 w 418"/>
                  <a:gd name="T11" fmla="*/ 281 h 406"/>
                  <a:gd name="T12" fmla="*/ 41 w 418"/>
                  <a:gd name="T13" fmla="*/ 406 h 406"/>
                  <a:gd name="T14" fmla="*/ 0 w 418"/>
                  <a:gd name="T15" fmla="*/ 406 h 406"/>
                  <a:gd name="T16" fmla="*/ 187 w 418"/>
                  <a:gd name="T17" fmla="*/ 0 h 406"/>
                  <a:gd name="T18" fmla="*/ 302 w 418"/>
                  <a:gd name="T19" fmla="*/ 242 h 406"/>
                  <a:gd name="T20" fmla="*/ 209 w 418"/>
                  <a:gd name="T21" fmla="*/ 34 h 406"/>
                  <a:gd name="T22" fmla="*/ 116 w 418"/>
                  <a:gd name="T23" fmla="*/ 242 h 406"/>
                  <a:gd name="T24" fmla="*/ 302 w 418"/>
                  <a:gd name="T25" fmla="*/ 242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18" h="406">
                    <a:moveTo>
                      <a:pt x="187" y="0"/>
                    </a:moveTo>
                    <a:lnTo>
                      <a:pt x="234" y="0"/>
                    </a:lnTo>
                    <a:lnTo>
                      <a:pt x="418" y="406"/>
                    </a:lnTo>
                    <a:lnTo>
                      <a:pt x="377" y="406"/>
                    </a:lnTo>
                    <a:lnTo>
                      <a:pt x="320" y="281"/>
                    </a:lnTo>
                    <a:lnTo>
                      <a:pt x="98" y="281"/>
                    </a:lnTo>
                    <a:lnTo>
                      <a:pt x="41" y="406"/>
                    </a:lnTo>
                    <a:lnTo>
                      <a:pt x="0" y="406"/>
                    </a:lnTo>
                    <a:lnTo>
                      <a:pt x="187" y="0"/>
                    </a:lnTo>
                    <a:close/>
                    <a:moveTo>
                      <a:pt x="302" y="242"/>
                    </a:moveTo>
                    <a:lnTo>
                      <a:pt x="209" y="34"/>
                    </a:lnTo>
                    <a:lnTo>
                      <a:pt x="116" y="242"/>
                    </a:lnTo>
                    <a:lnTo>
                      <a:pt x="302" y="242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4" name="Freeform 119">
                <a:extLst>
                  <a:ext uri="{FF2B5EF4-FFF2-40B4-BE49-F238E27FC236}">
                    <a16:creationId xmlns:a16="http://schemas.microsoft.com/office/drawing/2014/main" id="{C63A11FB-78FC-D543-70D7-A382E24C711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754" y="2644"/>
                <a:ext cx="80" cy="93"/>
              </a:xfrm>
              <a:custGeom>
                <a:avLst/>
                <a:gdLst>
                  <a:gd name="T0" fmla="*/ 157 w 353"/>
                  <a:gd name="T1" fmla="*/ 38 h 406"/>
                  <a:gd name="T2" fmla="*/ 0 w 353"/>
                  <a:gd name="T3" fmla="*/ 38 h 406"/>
                  <a:gd name="T4" fmla="*/ 0 w 353"/>
                  <a:gd name="T5" fmla="*/ 0 h 406"/>
                  <a:gd name="T6" fmla="*/ 353 w 353"/>
                  <a:gd name="T7" fmla="*/ 0 h 406"/>
                  <a:gd name="T8" fmla="*/ 353 w 353"/>
                  <a:gd name="T9" fmla="*/ 38 h 406"/>
                  <a:gd name="T10" fmla="*/ 196 w 353"/>
                  <a:gd name="T11" fmla="*/ 38 h 406"/>
                  <a:gd name="T12" fmla="*/ 196 w 353"/>
                  <a:gd name="T13" fmla="*/ 406 h 406"/>
                  <a:gd name="T14" fmla="*/ 157 w 353"/>
                  <a:gd name="T15" fmla="*/ 406 h 406"/>
                  <a:gd name="T16" fmla="*/ 157 w 353"/>
                  <a:gd name="T17" fmla="*/ 38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53" h="406">
                    <a:moveTo>
                      <a:pt x="157" y="38"/>
                    </a:moveTo>
                    <a:lnTo>
                      <a:pt x="0" y="38"/>
                    </a:lnTo>
                    <a:lnTo>
                      <a:pt x="0" y="0"/>
                    </a:lnTo>
                    <a:lnTo>
                      <a:pt x="353" y="0"/>
                    </a:lnTo>
                    <a:lnTo>
                      <a:pt x="353" y="38"/>
                    </a:lnTo>
                    <a:lnTo>
                      <a:pt x="196" y="38"/>
                    </a:lnTo>
                    <a:lnTo>
                      <a:pt x="196" y="406"/>
                    </a:lnTo>
                    <a:lnTo>
                      <a:pt x="157" y="406"/>
                    </a:lnTo>
                    <a:lnTo>
                      <a:pt x="157" y="38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5" name="Freeform 120">
                <a:extLst>
                  <a:ext uri="{FF2B5EF4-FFF2-40B4-BE49-F238E27FC236}">
                    <a16:creationId xmlns:a16="http://schemas.microsoft.com/office/drawing/2014/main" id="{D40BDE95-98BF-9AD1-6086-09193AD44409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855" y="2616"/>
                <a:ext cx="71" cy="120"/>
              </a:xfrm>
              <a:custGeom>
                <a:avLst/>
                <a:gdLst>
                  <a:gd name="T0" fmla="*/ 0 w 313"/>
                  <a:gd name="T1" fmla="*/ 123 h 525"/>
                  <a:gd name="T2" fmla="*/ 311 w 313"/>
                  <a:gd name="T3" fmla="*/ 123 h 525"/>
                  <a:gd name="T4" fmla="*/ 311 w 313"/>
                  <a:gd name="T5" fmla="*/ 161 h 525"/>
                  <a:gd name="T6" fmla="*/ 41 w 313"/>
                  <a:gd name="T7" fmla="*/ 161 h 525"/>
                  <a:gd name="T8" fmla="*/ 41 w 313"/>
                  <a:gd name="T9" fmla="*/ 302 h 525"/>
                  <a:gd name="T10" fmla="*/ 291 w 313"/>
                  <a:gd name="T11" fmla="*/ 302 h 525"/>
                  <a:gd name="T12" fmla="*/ 291 w 313"/>
                  <a:gd name="T13" fmla="*/ 340 h 525"/>
                  <a:gd name="T14" fmla="*/ 41 w 313"/>
                  <a:gd name="T15" fmla="*/ 340 h 525"/>
                  <a:gd name="T16" fmla="*/ 41 w 313"/>
                  <a:gd name="T17" fmla="*/ 488 h 525"/>
                  <a:gd name="T18" fmla="*/ 313 w 313"/>
                  <a:gd name="T19" fmla="*/ 488 h 525"/>
                  <a:gd name="T20" fmla="*/ 313 w 313"/>
                  <a:gd name="T21" fmla="*/ 525 h 525"/>
                  <a:gd name="T22" fmla="*/ 2 w 313"/>
                  <a:gd name="T23" fmla="*/ 525 h 525"/>
                  <a:gd name="T24" fmla="*/ 2 w 313"/>
                  <a:gd name="T25" fmla="*/ 123 h 525"/>
                  <a:gd name="T26" fmla="*/ 0 w 313"/>
                  <a:gd name="T27" fmla="*/ 123 h 525"/>
                  <a:gd name="T28" fmla="*/ 216 w 313"/>
                  <a:gd name="T29" fmla="*/ 0 h 525"/>
                  <a:gd name="T30" fmla="*/ 259 w 313"/>
                  <a:gd name="T31" fmla="*/ 0 h 525"/>
                  <a:gd name="T32" fmla="*/ 181 w 313"/>
                  <a:gd name="T33" fmla="*/ 82 h 525"/>
                  <a:gd name="T34" fmla="*/ 134 w 313"/>
                  <a:gd name="T35" fmla="*/ 82 h 525"/>
                  <a:gd name="T36" fmla="*/ 56 w 313"/>
                  <a:gd name="T37" fmla="*/ 0 h 525"/>
                  <a:gd name="T38" fmla="*/ 98 w 313"/>
                  <a:gd name="T39" fmla="*/ 0 h 525"/>
                  <a:gd name="T40" fmla="*/ 156 w 313"/>
                  <a:gd name="T41" fmla="*/ 61 h 525"/>
                  <a:gd name="T42" fmla="*/ 216 w 313"/>
                  <a:gd name="T43" fmla="*/ 0 h 5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313" h="525">
                    <a:moveTo>
                      <a:pt x="0" y="123"/>
                    </a:moveTo>
                    <a:lnTo>
                      <a:pt x="311" y="123"/>
                    </a:lnTo>
                    <a:lnTo>
                      <a:pt x="311" y="161"/>
                    </a:lnTo>
                    <a:lnTo>
                      <a:pt x="41" y="161"/>
                    </a:lnTo>
                    <a:lnTo>
                      <a:pt x="41" y="302"/>
                    </a:lnTo>
                    <a:lnTo>
                      <a:pt x="291" y="302"/>
                    </a:lnTo>
                    <a:lnTo>
                      <a:pt x="291" y="340"/>
                    </a:lnTo>
                    <a:lnTo>
                      <a:pt x="41" y="340"/>
                    </a:lnTo>
                    <a:lnTo>
                      <a:pt x="41" y="488"/>
                    </a:lnTo>
                    <a:lnTo>
                      <a:pt x="313" y="488"/>
                    </a:lnTo>
                    <a:lnTo>
                      <a:pt x="313" y="525"/>
                    </a:lnTo>
                    <a:lnTo>
                      <a:pt x="2" y="525"/>
                    </a:lnTo>
                    <a:lnTo>
                      <a:pt x="2" y="123"/>
                    </a:lnTo>
                    <a:lnTo>
                      <a:pt x="0" y="123"/>
                    </a:lnTo>
                    <a:close/>
                    <a:moveTo>
                      <a:pt x="216" y="0"/>
                    </a:moveTo>
                    <a:lnTo>
                      <a:pt x="259" y="0"/>
                    </a:lnTo>
                    <a:lnTo>
                      <a:pt x="181" y="82"/>
                    </a:lnTo>
                    <a:lnTo>
                      <a:pt x="134" y="82"/>
                    </a:lnTo>
                    <a:lnTo>
                      <a:pt x="56" y="0"/>
                    </a:lnTo>
                    <a:lnTo>
                      <a:pt x="98" y="0"/>
                    </a:lnTo>
                    <a:lnTo>
                      <a:pt x="156" y="61"/>
                    </a:lnTo>
                    <a:lnTo>
                      <a:pt x="216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6" name="Freeform 121">
                <a:extLst>
                  <a:ext uri="{FF2B5EF4-FFF2-40B4-BE49-F238E27FC236}">
                    <a16:creationId xmlns:a16="http://schemas.microsoft.com/office/drawing/2014/main" id="{4A36651D-15D3-DF06-5774-60028039B28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953" y="2644"/>
                <a:ext cx="67" cy="93"/>
              </a:xfrm>
              <a:custGeom>
                <a:avLst/>
                <a:gdLst>
                  <a:gd name="T0" fmla="*/ 0 w 294"/>
                  <a:gd name="T1" fmla="*/ 0 h 406"/>
                  <a:gd name="T2" fmla="*/ 41 w 294"/>
                  <a:gd name="T3" fmla="*/ 0 h 406"/>
                  <a:gd name="T4" fmla="*/ 41 w 294"/>
                  <a:gd name="T5" fmla="*/ 367 h 406"/>
                  <a:gd name="T6" fmla="*/ 294 w 294"/>
                  <a:gd name="T7" fmla="*/ 367 h 406"/>
                  <a:gd name="T8" fmla="*/ 294 w 294"/>
                  <a:gd name="T9" fmla="*/ 406 h 406"/>
                  <a:gd name="T10" fmla="*/ 0 w 294"/>
                  <a:gd name="T11" fmla="*/ 406 h 406"/>
                  <a:gd name="T12" fmla="*/ 0 w 294"/>
                  <a:gd name="T13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4" h="406">
                    <a:moveTo>
                      <a:pt x="0" y="0"/>
                    </a:moveTo>
                    <a:lnTo>
                      <a:pt x="41" y="0"/>
                    </a:lnTo>
                    <a:lnTo>
                      <a:pt x="41" y="367"/>
                    </a:lnTo>
                    <a:lnTo>
                      <a:pt x="294" y="367"/>
                    </a:lnTo>
                    <a:lnTo>
                      <a:pt x="294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7" name="Freeform 122">
                <a:extLst>
                  <a:ext uri="{FF2B5EF4-FFF2-40B4-BE49-F238E27FC236}">
                    <a16:creationId xmlns:a16="http://schemas.microsoft.com/office/drawing/2014/main" id="{0B419AC4-86AB-065F-0916-11ADFF8E6369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031" y="2643"/>
                <a:ext cx="97" cy="96"/>
              </a:xfrm>
              <a:custGeom>
                <a:avLst/>
                <a:gdLst>
                  <a:gd name="T0" fmla="*/ 212 w 427"/>
                  <a:gd name="T1" fmla="*/ 425 h 425"/>
                  <a:gd name="T2" fmla="*/ 0 w 427"/>
                  <a:gd name="T3" fmla="*/ 212 h 425"/>
                  <a:gd name="T4" fmla="*/ 212 w 427"/>
                  <a:gd name="T5" fmla="*/ 0 h 425"/>
                  <a:gd name="T6" fmla="*/ 425 w 427"/>
                  <a:gd name="T7" fmla="*/ 212 h 425"/>
                  <a:gd name="T8" fmla="*/ 212 w 427"/>
                  <a:gd name="T9" fmla="*/ 425 h 425"/>
                  <a:gd name="T10" fmla="*/ 384 w 427"/>
                  <a:gd name="T11" fmla="*/ 210 h 425"/>
                  <a:gd name="T12" fmla="*/ 212 w 427"/>
                  <a:gd name="T13" fmla="*/ 37 h 425"/>
                  <a:gd name="T14" fmla="*/ 41 w 427"/>
                  <a:gd name="T15" fmla="*/ 210 h 425"/>
                  <a:gd name="T16" fmla="*/ 212 w 427"/>
                  <a:gd name="T17" fmla="*/ 384 h 425"/>
                  <a:gd name="T18" fmla="*/ 384 w 427"/>
                  <a:gd name="T19" fmla="*/ 210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7" h="425">
                    <a:moveTo>
                      <a:pt x="212" y="425"/>
                    </a:moveTo>
                    <a:cubicBezTo>
                      <a:pt x="80" y="425"/>
                      <a:pt x="0" y="343"/>
                      <a:pt x="0" y="212"/>
                    </a:cubicBezTo>
                    <a:cubicBezTo>
                      <a:pt x="0" y="80"/>
                      <a:pt x="80" y="0"/>
                      <a:pt x="212" y="0"/>
                    </a:cubicBezTo>
                    <a:cubicBezTo>
                      <a:pt x="345" y="0"/>
                      <a:pt x="425" y="82"/>
                      <a:pt x="425" y="212"/>
                    </a:cubicBezTo>
                    <a:cubicBezTo>
                      <a:pt x="427" y="343"/>
                      <a:pt x="346" y="425"/>
                      <a:pt x="212" y="425"/>
                    </a:cubicBezTo>
                    <a:moveTo>
                      <a:pt x="384" y="210"/>
                    </a:moveTo>
                    <a:cubicBezTo>
                      <a:pt x="384" y="101"/>
                      <a:pt x="320" y="37"/>
                      <a:pt x="212" y="37"/>
                    </a:cubicBezTo>
                    <a:cubicBezTo>
                      <a:pt x="105" y="37"/>
                      <a:pt x="41" y="101"/>
                      <a:pt x="41" y="210"/>
                    </a:cubicBezTo>
                    <a:cubicBezTo>
                      <a:pt x="41" y="319"/>
                      <a:pt x="105" y="384"/>
                      <a:pt x="212" y="384"/>
                    </a:cubicBezTo>
                    <a:cubicBezTo>
                      <a:pt x="320" y="385"/>
                      <a:pt x="384" y="319"/>
                      <a:pt x="384" y="21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8" name="Freeform 123">
                <a:extLst>
                  <a:ext uri="{FF2B5EF4-FFF2-40B4-BE49-F238E27FC236}">
                    <a16:creationId xmlns:a16="http://schemas.microsoft.com/office/drawing/2014/main" id="{E4EE5A90-FA75-124A-0993-616DD83C47E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142" y="2644"/>
                <a:ext cx="94" cy="93"/>
              </a:xfrm>
              <a:custGeom>
                <a:avLst/>
                <a:gdLst>
                  <a:gd name="T0" fmla="*/ 0 w 414"/>
                  <a:gd name="T1" fmla="*/ 0 h 406"/>
                  <a:gd name="T2" fmla="*/ 45 w 414"/>
                  <a:gd name="T3" fmla="*/ 0 h 406"/>
                  <a:gd name="T4" fmla="*/ 207 w 414"/>
                  <a:gd name="T5" fmla="*/ 370 h 406"/>
                  <a:gd name="T6" fmla="*/ 370 w 414"/>
                  <a:gd name="T7" fmla="*/ 0 h 406"/>
                  <a:gd name="T8" fmla="*/ 414 w 414"/>
                  <a:gd name="T9" fmla="*/ 0 h 406"/>
                  <a:gd name="T10" fmla="*/ 232 w 414"/>
                  <a:gd name="T11" fmla="*/ 406 h 406"/>
                  <a:gd name="T12" fmla="*/ 180 w 414"/>
                  <a:gd name="T13" fmla="*/ 406 h 406"/>
                  <a:gd name="T14" fmla="*/ 0 w 414"/>
                  <a:gd name="T1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14" h="406">
                    <a:moveTo>
                      <a:pt x="0" y="0"/>
                    </a:moveTo>
                    <a:lnTo>
                      <a:pt x="45" y="0"/>
                    </a:lnTo>
                    <a:lnTo>
                      <a:pt x="207" y="370"/>
                    </a:lnTo>
                    <a:lnTo>
                      <a:pt x="370" y="0"/>
                    </a:lnTo>
                    <a:lnTo>
                      <a:pt x="414" y="0"/>
                    </a:lnTo>
                    <a:lnTo>
                      <a:pt x="232" y="406"/>
                    </a:lnTo>
                    <a:lnTo>
                      <a:pt x="18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9" name="Freeform 124">
                <a:extLst>
                  <a:ext uri="{FF2B5EF4-FFF2-40B4-BE49-F238E27FC236}">
                    <a16:creationId xmlns:a16="http://schemas.microsoft.com/office/drawing/2014/main" id="{7C1A7CD3-EC2F-0A07-BFE5-D7A97355427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249" y="2616"/>
                <a:ext cx="88" cy="121"/>
              </a:xfrm>
              <a:custGeom>
                <a:avLst/>
                <a:gdLst>
                  <a:gd name="T0" fmla="*/ 175 w 389"/>
                  <a:gd name="T1" fmla="*/ 354 h 529"/>
                  <a:gd name="T2" fmla="*/ 0 w 389"/>
                  <a:gd name="T3" fmla="*/ 123 h 529"/>
                  <a:gd name="T4" fmla="*/ 52 w 389"/>
                  <a:gd name="T5" fmla="*/ 123 h 529"/>
                  <a:gd name="T6" fmla="*/ 195 w 389"/>
                  <a:gd name="T7" fmla="*/ 322 h 529"/>
                  <a:gd name="T8" fmla="*/ 339 w 389"/>
                  <a:gd name="T9" fmla="*/ 123 h 529"/>
                  <a:gd name="T10" fmla="*/ 389 w 389"/>
                  <a:gd name="T11" fmla="*/ 123 h 529"/>
                  <a:gd name="T12" fmla="*/ 214 w 389"/>
                  <a:gd name="T13" fmla="*/ 354 h 529"/>
                  <a:gd name="T14" fmla="*/ 214 w 389"/>
                  <a:gd name="T15" fmla="*/ 529 h 529"/>
                  <a:gd name="T16" fmla="*/ 173 w 389"/>
                  <a:gd name="T17" fmla="*/ 529 h 529"/>
                  <a:gd name="T18" fmla="*/ 173 w 389"/>
                  <a:gd name="T19" fmla="*/ 354 h 529"/>
                  <a:gd name="T20" fmla="*/ 175 w 389"/>
                  <a:gd name="T21" fmla="*/ 354 h 529"/>
                  <a:gd name="T22" fmla="*/ 234 w 389"/>
                  <a:gd name="T23" fmla="*/ 0 h 529"/>
                  <a:gd name="T24" fmla="*/ 284 w 389"/>
                  <a:gd name="T25" fmla="*/ 0 h 529"/>
                  <a:gd name="T26" fmla="*/ 218 w 389"/>
                  <a:gd name="T27" fmla="*/ 82 h 529"/>
                  <a:gd name="T28" fmla="*/ 184 w 389"/>
                  <a:gd name="T29" fmla="*/ 82 h 529"/>
                  <a:gd name="T30" fmla="*/ 234 w 389"/>
                  <a:gd name="T31" fmla="*/ 0 h 5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89" h="529">
                    <a:moveTo>
                      <a:pt x="175" y="354"/>
                    </a:moveTo>
                    <a:lnTo>
                      <a:pt x="0" y="123"/>
                    </a:lnTo>
                    <a:lnTo>
                      <a:pt x="52" y="123"/>
                    </a:lnTo>
                    <a:lnTo>
                      <a:pt x="195" y="322"/>
                    </a:lnTo>
                    <a:lnTo>
                      <a:pt x="339" y="123"/>
                    </a:lnTo>
                    <a:lnTo>
                      <a:pt x="389" y="123"/>
                    </a:lnTo>
                    <a:lnTo>
                      <a:pt x="214" y="354"/>
                    </a:lnTo>
                    <a:lnTo>
                      <a:pt x="214" y="529"/>
                    </a:lnTo>
                    <a:lnTo>
                      <a:pt x="173" y="529"/>
                    </a:lnTo>
                    <a:lnTo>
                      <a:pt x="173" y="354"/>
                    </a:lnTo>
                    <a:lnTo>
                      <a:pt x="175" y="354"/>
                    </a:lnTo>
                    <a:close/>
                    <a:moveTo>
                      <a:pt x="234" y="0"/>
                    </a:moveTo>
                    <a:lnTo>
                      <a:pt x="284" y="0"/>
                    </a:lnTo>
                    <a:lnTo>
                      <a:pt x="218" y="82"/>
                    </a:lnTo>
                    <a:lnTo>
                      <a:pt x="184" y="82"/>
                    </a:lnTo>
                    <a:lnTo>
                      <a:pt x="234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0" name="Freeform 125">
                <a:extLst>
                  <a:ext uri="{FF2B5EF4-FFF2-40B4-BE49-F238E27FC236}">
                    <a16:creationId xmlns:a16="http://schemas.microsoft.com/office/drawing/2014/main" id="{B54544D9-B2AA-E727-E9B9-2A04754E74A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355" y="2642"/>
                <a:ext cx="92" cy="97"/>
              </a:xfrm>
              <a:custGeom>
                <a:avLst/>
                <a:gdLst>
                  <a:gd name="T0" fmla="*/ 215 w 407"/>
                  <a:gd name="T1" fmla="*/ 39 h 425"/>
                  <a:gd name="T2" fmla="*/ 43 w 407"/>
                  <a:gd name="T3" fmla="*/ 212 h 425"/>
                  <a:gd name="T4" fmla="*/ 206 w 407"/>
                  <a:gd name="T5" fmla="*/ 386 h 425"/>
                  <a:gd name="T6" fmla="*/ 365 w 407"/>
                  <a:gd name="T7" fmla="*/ 262 h 425"/>
                  <a:gd name="T8" fmla="*/ 407 w 407"/>
                  <a:gd name="T9" fmla="*/ 262 h 425"/>
                  <a:gd name="T10" fmla="*/ 206 w 407"/>
                  <a:gd name="T11" fmla="*/ 425 h 425"/>
                  <a:gd name="T12" fmla="*/ 0 w 407"/>
                  <a:gd name="T13" fmla="*/ 212 h 425"/>
                  <a:gd name="T14" fmla="*/ 213 w 407"/>
                  <a:gd name="T15" fmla="*/ 0 h 425"/>
                  <a:gd name="T16" fmla="*/ 400 w 407"/>
                  <a:gd name="T17" fmla="*/ 143 h 425"/>
                  <a:gd name="T18" fmla="*/ 363 w 407"/>
                  <a:gd name="T19" fmla="*/ 143 h 425"/>
                  <a:gd name="T20" fmla="*/ 215 w 407"/>
                  <a:gd name="T21" fmla="*/ 39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07" h="425">
                    <a:moveTo>
                      <a:pt x="215" y="39"/>
                    </a:moveTo>
                    <a:cubicBezTo>
                      <a:pt x="109" y="39"/>
                      <a:pt x="43" y="105"/>
                      <a:pt x="43" y="212"/>
                    </a:cubicBezTo>
                    <a:cubicBezTo>
                      <a:pt x="43" y="319"/>
                      <a:pt x="107" y="386"/>
                      <a:pt x="206" y="386"/>
                    </a:cubicBezTo>
                    <a:cubicBezTo>
                      <a:pt x="288" y="386"/>
                      <a:pt x="348" y="339"/>
                      <a:pt x="365" y="262"/>
                    </a:cubicBezTo>
                    <a:lnTo>
                      <a:pt x="407" y="262"/>
                    </a:lnTo>
                    <a:cubicBezTo>
                      <a:pt x="390" y="362"/>
                      <a:pt x="311" y="425"/>
                      <a:pt x="206" y="425"/>
                    </a:cubicBezTo>
                    <a:cubicBezTo>
                      <a:pt x="82" y="425"/>
                      <a:pt x="0" y="343"/>
                      <a:pt x="0" y="212"/>
                    </a:cubicBezTo>
                    <a:cubicBezTo>
                      <a:pt x="0" y="80"/>
                      <a:pt x="81" y="0"/>
                      <a:pt x="213" y="0"/>
                    </a:cubicBezTo>
                    <a:cubicBezTo>
                      <a:pt x="318" y="0"/>
                      <a:pt x="388" y="53"/>
                      <a:pt x="400" y="143"/>
                    </a:cubicBezTo>
                    <a:lnTo>
                      <a:pt x="363" y="143"/>
                    </a:lnTo>
                    <a:cubicBezTo>
                      <a:pt x="347" y="77"/>
                      <a:pt x="295" y="39"/>
                      <a:pt x="215" y="39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1" name="Freeform 126">
                <a:extLst>
                  <a:ext uri="{FF2B5EF4-FFF2-40B4-BE49-F238E27FC236}">
                    <a16:creationId xmlns:a16="http://schemas.microsoft.com/office/drawing/2014/main" id="{321295F0-65FB-1E64-53C1-0C3392D2F22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473" y="2644"/>
                <a:ext cx="78" cy="93"/>
              </a:xfrm>
              <a:custGeom>
                <a:avLst/>
                <a:gdLst>
                  <a:gd name="T0" fmla="*/ 0 w 344"/>
                  <a:gd name="T1" fmla="*/ 0 h 406"/>
                  <a:gd name="T2" fmla="*/ 41 w 344"/>
                  <a:gd name="T3" fmla="*/ 0 h 406"/>
                  <a:gd name="T4" fmla="*/ 41 w 344"/>
                  <a:gd name="T5" fmla="*/ 168 h 406"/>
                  <a:gd name="T6" fmla="*/ 303 w 344"/>
                  <a:gd name="T7" fmla="*/ 168 h 406"/>
                  <a:gd name="T8" fmla="*/ 303 w 344"/>
                  <a:gd name="T9" fmla="*/ 0 h 406"/>
                  <a:gd name="T10" fmla="*/ 344 w 344"/>
                  <a:gd name="T11" fmla="*/ 0 h 406"/>
                  <a:gd name="T12" fmla="*/ 344 w 344"/>
                  <a:gd name="T13" fmla="*/ 406 h 406"/>
                  <a:gd name="T14" fmla="*/ 303 w 344"/>
                  <a:gd name="T15" fmla="*/ 406 h 406"/>
                  <a:gd name="T16" fmla="*/ 303 w 344"/>
                  <a:gd name="T17" fmla="*/ 208 h 406"/>
                  <a:gd name="T18" fmla="*/ 41 w 344"/>
                  <a:gd name="T19" fmla="*/ 208 h 406"/>
                  <a:gd name="T20" fmla="*/ 41 w 344"/>
                  <a:gd name="T21" fmla="*/ 406 h 406"/>
                  <a:gd name="T22" fmla="*/ 0 w 344"/>
                  <a:gd name="T23" fmla="*/ 406 h 406"/>
                  <a:gd name="T24" fmla="*/ 0 w 344"/>
                  <a:gd name="T2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44" h="406">
                    <a:moveTo>
                      <a:pt x="0" y="0"/>
                    </a:moveTo>
                    <a:lnTo>
                      <a:pt x="41" y="0"/>
                    </a:lnTo>
                    <a:lnTo>
                      <a:pt x="41" y="168"/>
                    </a:lnTo>
                    <a:lnTo>
                      <a:pt x="303" y="168"/>
                    </a:lnTo>
                    <a:lnTo>
                      <a:pt x="303" y="0"/>
                    </a:lnTo>
                    <a:lnTo>
                      <a:pt x="344" y="0"/>
                    </a:lnTo>
                    <a:lnTo>
                      <a:pt x="344" y="406"/>
                    </a:lnTo>
                    <a:lnTo>
                      <a:pt x="303" y="406"/>
                    </a:lnTo>
                    <a:lnTo>
                      <a:pt x="303" y="208"/>
                    </a:lnTo>
                    <a:lnTo>
                      <a:pt x="41" y="208"/>
                    </a:lnTo>
                    <a:lnTo>
                      <a:pt x="41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2" name="Freeform 127">
                <a:extLst>
                  <a:ext uri="{FF2B5EF4-FFF2-40B4-BE49-F238E27FC236}">
                    <a16:creationId xmlns:a16="http://schemas.microsoft.com/office/drawing/2014/main" id="{CCE858D6-67FF-6A3B-E9EA-9098DC87AB1F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579" y="2643"/>
                <a:ext cx="96" cy="96"/>
              </a:xfrm>
              <a:custGeom>
                <a:avLst/>
                <a:gdLst>
                  <a:gd name="T0" fmla="*/ 213 w 425"/>
                  <a:gd name="T1" fmla="*/ 425 h 425"/>
                  <a:gd name="T2" fmla="*/ 0 w 425"/>
                  <a:gd name="T3" fmla="*/ 212 h 425"/>
                  <a:gd name="T4" fmla="*/ 213 w 425"/>
                  <a:gd name="T5" fmla="*/ 0 h 425"/>
                  <a:gd name="T6" fmla="*/ 425 w 425"/>
                  <a:gd name="T7" fmla="*/ 212 h 425"/>
                  <a:gd name="T8" fmla="*/ 213 w 425"/>
                  <a:gd name="T9" fmla="*/ 425 h 425"/>
                  <a:gd name="T10" fmla="*/ 384 w 425"/>
                  <a:gd name="T11" fmla="*/ 210 h 425"/>
                  <a:gd name="T12" fmla="*/ 213 w 425"/>
                  <a:gd name="T13" fmla="*/ 37 h 425"/>
                  <a:gd name="T14" fmla="*/ 41 w 425"/>
                  <a:gd name="T15" fmla="*/ 210 h 425"/>
                  <a:gd name="T16" fmla="*/ 213 w 425"/>
                  <a:gd name="T17" fmla="*/ 384 h 425"/>
                  <a:gd name="T18" fmla="*/ 384 w 425"/>
                  <a:gd name="T19" fmla="*/ 210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5" h="425">
                    <a:moveTo>
                      <a:pt x="213" y="425"/>
                    </a:moveTo>
                    <a:cubicBezTo>
                      <a:pt x="80" y="425"/>
                      <a:pt x="0" y="343"/>
                      <a:pt x="0" y="212"/>
                    </a:cubicBezTo>
                    <a:cubicBezTo>
                      <a:pt x="0" y="80"/>
                      <a:pt x="79" y="0"/>
                      <a:pt x="213" y="0"/>
                    </a:cubicBezTo>
                    <a:cubicBezTo>
                      <a:pt x="345" y="0"/>
                      <a:pt x="425" y="82"/>
                      <a:pt x="425" y="212"/>
                    </a:cubicBezTo>
                    <a:cubicBezTo>
                      <a:pt x="425" y="343"/>
                      <a:pt x="347" y="425"/>
                      <a:pt x="213" y="425"/>
                    </a:cubicBezTo>
                    <a:moveTo>
                      <a:pt x="384" y="210"/>
                    </a:moveTo>
                    <a:cubicBezTo>
                      <a:pt x="384" y="101"/>
                      <a:pt x="320" y="37"/>
                      <a:pt x="213" y="37"/>
                    </a:cubicBezTo>
                    <a:cubicBezTo>
                      <a:pt x="105" y="37"/>
                      <a:pt x="41" y="101"/>
                      <a:pt x="41" y="210"/>
                    </a:cubicBezTo>
                    <a:cubicBezTo>
                      <a:pt x="41" y="319"/>
                      <a:pt x="105" y="384"/>
                      <a:pt x="213" y="384"/>
                    </a:cubicBezTo>
                    <a:cubicBezTo>
                      <a:pt x="320" y="385"/>
                      <a:pt x="384" y="319"/>
                      <a:pt x="384" y="21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3" name="Freeform 128">
                <a:extLst>
                  <a:ext uri="{FF2B5EF4-FFF2-40B4-BE49-F238E27FC236}">
                    <a16:creationId xmlns:a16="http://schemas.microsoft.com/office/drawing/2014/main" id="{6F947454-9997-79AE-61E3-4B1C052ED1C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690" y="2644"/>
                <a:ext cx="94" cy="93"/>
              </a:xfrm>
              <a:custGeom>
                <a:avLst/>
                <a:gdLst>
                  <a:gd name="T0" fmla="*/ 0 w 413"/>
                  <a:gd name="T1" fmla="*/ 0 h 406"/>
                  <a:gd name="T2" fmla="*/ 45 w 413"/>
                  <a:gd name="T3" fmla="*/ 0 h 406"/>
                  <a:gd name="T4" fmla="*/ 207 w 413"/>
                  <a:gd name="T5" fmla="*/ 370 h 406"/>
                  <a:gd name="T6" fmla="*/ 370 w 413"/>
                  <a:gd name="T7" fmla="*/ 0 h 406"/>
                  <a:gd name="T8" fmla="*/ 413 w 413"/>
                  <a:gd name="T9" fmla="*/ 0 h 406"/>
                  <a:gd name="T10" fmla="*/ 232 w 413"/>
                  <a:gd name="T11" fmla="*/ 406 h 406"/>
                  <a:gd name="T12" fmla="*/ 181 w 413"/>
                  <a:gd name="T13" fmla="*/ 406 h 406"/>
                  <a:gd name="T14" fmla="*/ 0 w 413"/>
                  <a:gd name="T1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13" h="406">
                    <a:moveTo>
                      <a:pt x="0" y="0"/>
                    </a:moveTo>
                    <a:lnTo>
                      <a:pt x="45" y="0"/>
                    </a:lnTo>
                    <a:lnTo>
                      <a:pt x="207" y="370"/>
                    </a:lnTo>
                    <a:lnTo>
                      <a:pt x="370" y="0"/>
                    </a:lnTo>
                    <a:lnTo>
                      <a:pt x="413" y="0"/>
                    </a:lnTo>
                    <a:lnTo>
                      <a:pt x="232" y="406"/>
                    </a:lnTo>
                    <a:lnTo>
                      <a:pt x="181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4" name="Freeform 129">
                <a:extLst>
                  <a:ext uri="{FF2B5EF4-FFF2-40B4-BE49-F238E27FC236}">
                    <a16:creationId xmlns:a16="http://schemas.microsoft.com/office/drawing/2014/main" id="{0FF5B6B0-1CCF-E0D8-673D-5AB7F5E2CA7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797" y="2644"/>
                <a:ext cx="88" cy="93"/>
              </a:xfrm>
              <a:custGeom>
                <a:avLst/>
                <a:gdLst>
                  <a:gd name="T0" fmla="*/ 174 w 390"/>
                  <a:gd name="T1" fmla="*/ 231 h 406"/>
                  <a:gd name="T2" fmla="*/ 0 w 390"/>
                  <a:gd name="T3" fmla="*/ 0 h 406"/>
                  <a:gd name="T4" fmla="*/ 52 w 390"/>
                  <a:gd name="T5" fmla="*/ 0 h 406"/>
                  <a:gd name="T6" fmla="*/ 195 w 390"/>
                  <a:gd name="T7" fmla="*/ 199 h 406"/>
                  <a:gd name="T8" fmla="*/ 340 w 390"/>
                  <a:gd name="T9" fmla="*/ 0 h 406"/>
                  <a:gd name="T10" fmla="*/ 390 w 390"/>
                  <a:gd name="T11" fmla="*/ 0 h 406"/>
                  <a:gd name="T12" fmla="*/ 215 w 390"/>
                  <a:gd name="T13" fmla="*/ 231 h 406"/>
                  <a:gd name="T14" fmla="*/ 215 w 390"/>
                  <a:gd name="T15" fmla="*/ 406 h 406"/>
                  <a:gd name="T16" fmla="*/ 174 w 390"/>
                  <a:gd name="T17" fmla="*/ 406 h 406"/>
                  <a:gd name="T18" fmla="*/ 174 w 390"/>
                  <a:gd name="T19" fmla="*/ 231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90" h="406">
                    <a:moveTo>
                      <a:pt x="174" y="231"/>
                    </a:moveTo>
                    <a:lnTo>
                      <a:pt x="0" y="0"/>
                    </a:lnTo>
                    <a:lnTo>
                      <a:pt x="52" y="0"/>
                    </a:lnTo>
                    <a:lnTo>
                      <a:pt x="195" y="199"/>
                    </a:lnTo>
                    <a:lnTo>
                      <a:pt x="340" y="0"/>
                    </a:lnTo>
                    <a:lnTo>
                      <a:pt x="390" y="0"/>
                    </a:lnTo>
                    <a:lnTo>
                      <a:pt x="215" y="231"/>
                    </a:lnTo>
                    <a:lnTo>
                      <a:pt x="215" y="406"/>
                    </a:lnTo>
                    <a:lnTo>
                      <a:pt x="174" y="406"/>
                    </a:lnTo>
                    <a:lnTo>
                      <a:pt x="174" y="231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068985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azd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3458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vodni stra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79059-E3C5-2AD5-D087-261115C400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0000" y="1484784"/>
            <a:ext cx="4500000" cy="757130"/>
          </a:xfrm>
        </p:spPr>
        <p:txBody>
          <a:bodyPr anchor="b">
            <a:spAutoFit/>
          </a:bodyPr>
          <a:lstStyle>
            <a:lvl1pPr algn="l">
              <a:defRPr lang="cs-CZ" sz="2400" dirty="0"/>
            </a:lvl1pPr>
          </a:lstStyle>
          <a:p>
            <a:r>
              <a:rPr lang="en-US" dirty="0"/>
              <a:t>CLICK TO EDIT MASTER TITLE STYLE </a:t>
            </a:r>
            <a:endParaRPr lang="cs-C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294BC-B825-A06D-C790-9915F8E153C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00000" y="2271297"/>
            <a:ext cx="4500000" cy="341632"/>
          </a:xfrm>
        </p:spPr>
        <p:txBody>
          <a:bodyPr>
            <a:spAutoFit/>
          </a:bodyPr>
          <a:lstStyle>
            <a:lvl1pPr marL="0" indent="0" algn="l">
              <a:buNone/>
              <a:defRPr lang="cs-CZ" sz="1800" dirty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 </a:t>
            </a:r>
            <a:endParaRPr lang="cs-CZ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03B40F-65C4-4AA6-BC6B-328ABA26B91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300000" y="2996952"/>
            <a:ext cx="4500000" cy="1513235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200"/>
              </a:spcBef>
              <a:buFontTx/>
              <a:buNone/>
              <a:defRPr sz="1400"/>
            </a:lvl1pPr>
            <a:lvl2pPr marL="457200" indent="0">
              <a:buFontTx/>
              <a:buNone/>
              <a:defRPr sz="1000"/>
            </a:lvl2pPr>
            <a:lvl3pPr marL="914400" indent="0">
              <a:buFontTx/>
              <a:buNone/>
              <a:defRPr sz="1000"/>
            </a:lvl3pPr>
            <a:lvl4pPr marL="1371600" indent="0">
              <a:buFontTx/>
              <a:buNone/>
              <a:defRPr sz="1000"/>
            </a:lvl4pPr>
            <a:lvl5pPr marL="1828800" indent="0">
              <a:buFontTx/>
              <a:buNone/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</a:p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6793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6" userDrawn="1">
          <p15:clr>
            <a:srgbClr val="FBAE40"/>
          </p15:clr>
        </p15:guide>
        <p15:guide id="3" pos="665" userDrawn="1">
          <p15:clr>
            <a:srgbClr val="FBAE40"/>
          </p15:clr>
        </p15:guide>
        <p15:guide id="4" pos="701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zev kapito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79059-E3C5-2AD5-D087-261115C400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0000" y="1966657"/>
            <a:ext cx="4500000" cy="1588127"/>
          </a:xfrm>
        </p:spPr>
        <p:txBody>
          <a:bodyPr anchor="b">
            <a:spAutoFit/>
          </a:bodyPr>
          <a:lstStyle>
            <a:lvl1pPr algn="l">
              <a:defRPr lang="cs-CZ" dirty="0"/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294BC-B825-A06D-C790-9915F8E153C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00000" y="3554784"/>
            <a:ext cx="4500000" cy="757130"/>
          </a:xfrm>
        </p:spPr>
        <p:txBody>
          <a:bodyPr>
            <a:spAutoFit/>
          </a:bodyPr>
          <a:lstStyle>
            <a:lvl1pPr marL="0" indent="0" algn="l">
              <a:buNone/>
              <a:defRPr lang="cs-CZ" sz="2400" b="1" dirty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 </a:t>
            </a:r>
            <a:endParaRPr lang="cs-CZ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7B66A5B-19D9-29D2-8651-03D5F5896E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533619"/>
            <a:ext cx="5016000" cy="21544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>
              <a:defRPr sz="800">
                <a:solidFill>
                  <a:srgbClr val="A9ABA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1C56710-411C-CA49-CE0E-9B2485338B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1887" y="3371706"/>
            <a:ext cx="402675" cy="307777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r">
              <a:defRPr sz="1400" b="1">
                <a:solidFill>
                  <a:srgbClr val="006FA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7B0951-E7FB-4CA7-B4B9-AB2701F4DE6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22680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6" userDrawn="1">
          <p15:clr>
            <a:srgbClr val="FBAE40"/>
          </p15:clr>
        </p15:guide>
        <p15:guide id="3" pos="665" userDrawn="1">
          <p15:clr>
            <a:srgbClr val="FBAE40"/>
          </p15:clr>
        </p15:guide>
        <p15:guide id="4" pos="7015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vod kapito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9A5D7-8F01-7B7C-F516-25BDAC560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0000" y="1083675"/>
            <a:ext cx="4680000" cy="424732"/>
          </a:xfrm>
        </p:spPr>
        <p:txBody>
          <a:bodyPr wrap="square" anchor="t" anchorCtr="0">
            <a:spAutoFit/>
          </a:bodyPr>
          <a:lstStyle>
            <a:lvl1pPr>
              <a:defRPr sz="2400">
                <a:solidFill>
                  <a:srgbClr val="006FAD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C1226-F696-41CF-8A35-89CCADC4D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0000" y="1519624"/>
            <a:ext cx="4680000" cy="1631216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006FAD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80000" y="3185681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8355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560" y="1079999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80000" y="1079999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11141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zev+3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04313" y="324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80000" y="324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14C51094-9001-78EC-2250-68BB7FBE5AAE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530000" y="324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5A75E5F-9DAB-C8D4-61B6-01B677E44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1080000"/>
            <a:ext cx="5016000" cy="424732"/>
          </a:xfrm>
        </p:spPr>
        <p:txBody>
          <a:bodyPr wrap="square" anchor="t" anchorCtr="0">
            <a:spAutoFit/>
          </a:bodyPr>
          <a:lstStyle>
            <a:lvl1pPr>
              <a:defRPr sz="2400">
                <a:solidFill>
                  <a:srgbClr val="006FAD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FF3F7AF-D570-9FEF-41AD-BA40904EB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0000" y="1484784"/>
            <a:ext cx="5016000" cy="1631216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006FAD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55393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xFoto/vlevo+2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0250975C-55B6-9247-F3C1-86D35400CF63}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>
          <a:xfrm>
            <a:off x="0" y="0"/>
            <a:ext cx="4187687" cy="685800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D8ACAE43-B7B4-5853-E49C-1A0E9AD2E6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04313" y="108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87B1F95C-D4AA-1764-010E-27505E2F6F13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530000" y="108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10904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Foto/vlevo+ 4xText/vpra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458400" y="1080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36A9993C-2225-F247-E00B-BC2CFF623BB5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8976320" y="1080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C05510-CA69-C1F3-E88B-1A6B91D42ABA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6446164" y="3429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9F595BC0-6F07-8204-F067-9E4988A7151E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8964084" y="3429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2" name="Picture Placeholder 12">
            <a:extLst>
              <a:ext uri="{FF2B5EF4-FFF2-40B4-BE49-F238E27FC236}">
                <a16:creationId xmlns:a16="http://schemas.microsoft.com/office/drawing/2014/main" id="{02F84215-2504-8ED8-818E-F614AC5CEEFD}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>
          <a:xfrm>
            <a:off x="1079499" y="1080000"/>
            <a:ext cx="2160000" cy="2160000"/>
          </a:xfrm>
          <a:prstGeom prst="roundRect">
            <a:avLst>
              <a:gd name="adj" fmla="val 11816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8" name="Picture Placeholder 12">
            <a:extLst>
              <a:ext uri="{FF2B5EF4-FFF2-40B4-BE49-F238E27FC236}">
                <a16:creationId xmlns:a16="http://schemas.microsoft.com/office/drawing/2014/main" id="{2C12C476-32E3-F8AA-A3CD-74537A03B391}"/>
              </a:ext>
            </a:extLst>
          </p:cNvPr>
          <p:cNvSpPr>
            <a:spLocks noGrp="1" noChangeAspect="1"/>
          </p:cNvSpPr>
          <p:nvPr>
            <p:ph type="pic" sz="quarter" idx="19"/>
          </p:nvPr>
        </p:nvSpPr>
        <p:spPr>
          <a:xfrm>
            <a:off x="3601854" y="1080000"/>
            <a:ext cx="2160000" cy="2160000"/>
          </a:xfrm>
          <a:prstGeom prst="roundRect">
            <a:avLst>
              <a:gd name="adj" fmla="val 11816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11" name="Picture Placeholder 12">
            <a:extLst>
              <a:ext uri="{FF2B5EF4-FFF2-40B4-BE49-F238E27FC236}">
                <a16:creationId xmlns:a16="http://schemas.microsoft.com/office/drawing/2014/main" id="{0964B7D4-628D-0E43-3B1E-E7A1C26A62AA}"/>
              </a:ext>
            </a:extLst>
          </p:cNvPr>
          <p:cNvSpPr>
            <a:spLocks noGrp="1" noChangeAspect="1"/>
          </p:cNvSpPr>
          <p:nvPr>
            <p:ph type="pic" sz="quarter" idx="20"/>
          </p:nvPr>
        </p:nvSpPr>
        <p:spPr>
          <a:xfrm>
            <a:off x="1079498" y="3525594"/>
            <a:ext cx="4682355" cy="2160000"/>
          </a:xfrm>
          <a:prstGeom prst="roundRect">
            <a:avLst>
              <a:gd name="adj" fmla="val 11816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0872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Foto + 4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80000" y="3436634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36A9993C-2225-F247-E00B-BC2CFF623BB5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120000" y="3436633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C05510-CA69-C1F3-E88B-1A6B91D42ABA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3600000" y="3429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9F595BC0-6F07-8204-F067-9E4988A7151E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8640591" y="3435923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8AC20EED-8076-BAC9-79F3-F293D381F5D2}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>
          <a:xfrm>
            <a:off x="1079499" y="1080000"/>
            <a:ext cx="2160000" cy="2160000"/>
          </a:xfrm>
          <a:prstGeom prst="roundRect">
            <a:avLst>
              <a:gd name="adj" fmla="val 11816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14" name="Picture Placeholder 12">
            <a:extLst>
              <a:ext uri="{FF2B5EF4-FFF2-40B4-BE49-F238E27FC236}">
                <a16:creationId xmlns:a16="http://schemas.microsoft.com/office/drawing/2014/main" id="{D303D7A9-3F93-8263-ED47-7B4C7777478C}"/>
              </a:ext>
            </a:extLst>
          </p:cNvPr>
          <p:cNvSpPr>
            <a:spLocks noGrp="1" noChangeAspect="1"/>
          </p:cNvSpPr>
          <p:nvPr>
            <p:ph type="pic" sz="quarter" idx="19"/>
          </p:nvPr>
        </p:nvSpPr>
        <p:spPr>
          <a:xfrm>
            <a:off x="3600000" y="1080000"/>
            <a:ext cx="2160000" cy="2160000"/>
          </a:xfrm>
          <a:prstGeom prst="roundRect">
            <a:avLst>
              <a:gd name="adj" fmla="val 11816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12142E5C-5325-F290-389D-FCAD2824F4F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120000" y="1080000"/>
            <a:ext cx="2160000" cy="2160588"/>
          </a:xfrm>
          <a:prstGeom prst="roundRect">
            <a:avLst>
              <a:gd name="adj" fmla="val 10797"/>
            </a:avLst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85768F69-0277-D846-44AA-B01DD403436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640591" y="1080000"/>
            <a:ext cx="2160000" cy="2160588"/>
          </a:xfrm>
          <a:prstGeom prst="roundRect">
            <a:avLst>
              <a:gd name="adj" fmla="val 10797"/>
            </a:avLst>
          </a:prstGeo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37986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7015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53A269-86E8-54B2-737B-59C9E8EDD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A6EC94-2CEB-9D35-4D1D-E0348806CC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ACB8A2-52BF-6639-9EE6-20141BB699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533619"/>
            <a:ext cx="5016000" cy="21544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>
              <a:defRPr sz="800">
                <a:solidFill>
                  <a:srgbClr val="A9ABA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42DE33-83B7-A591-8CEC-36ADDF9EDE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1887" y="3371706"/>
            <a:ext cx="402675" cy="307777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r">
              <a:defRPr sz="1400" b="1">
                <a:solidFill>
                  <a:srgbClr val="006FA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7B0951-E7FB-4CA7-B4B9-AB2701F4DE6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894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62" r:id="rId5"/>
    <p:sldLayoutId id="2147483663" r:id="rId6"/>
    <p:sldLayoutId id="2147483665" r:id="rId7"/>
    <p:sldLayoutId id="2147483668" r:id="rId8"/>
    <p:sldLayoutId id="2147483670" r:id="rId9"/>
    <p:sldLayoutId id="2147483667" r:id="rId10"/>
    <p:sldLayoutId id="2147483669" r:id="rId11"/>
    <p:sldLayoutId id="2147483671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6B83C0E-AC7F-FA0E-4DE4-6187BACE61CC}"/>
              </a:ext>
            </a:extLst>
          </p:cNvPr>
          <p:cNvSpPr/>
          <p:nvPr/>
        </p:nvSpPr>
        <p:spPr>
          <a:xfrm>
            <a:off x="560" y="-1"/>
            <a:ext cx="12190879" cy="6858001"/>
          </a:xfrm>
          <a:prstGeom prst="rect">
            <a:avLst/>
          </a:prstGeom>
          <a:solidFill>
            <a:srgbClr val="006F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8FFF02-456E-4B59-CB73-FA34CEEB37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6305" y="3491914"/>
            <a:ext cx="7404484" cy="590931"/>
          </a:xfrm>
        </p:spPr>
        <p:txBody>
          <a:bodyPr wrap="square">
            <a:spAutoFit/>
          </a:bodyPr>
          <a:lstStyle/>
          <a:p>
            <a:r>
              <a:rPr lang="cs-CZ" dirty="0"/>
              <a:t>Okruh č. 1: Didaktika jako věda</a:t>
            </a: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033B49F3-51FC-2A6B-DD43-9AEDC9F60E71}"/>
              </a:ext>
            </a:extLst>
          </p:cNvPr>
          <p:cNvSpPr/>
          <p:nvPr/>
        </p:nvSpPr>
        <p:spPr>
          <a:xfrm>
            <a:off x="0" y="4491262"/>
            <a:ext cx="648000" cy="2366738"/>
          </a:xfrm>
          <a:custGeom>
            <a:avLst/>
            <a:gdLst>
              <a:gd name="connsiteX0" fmla="*/ 324000 w 648000"/>
              <a:gd name="connsiteY0" fmla="*/ 0 h 2366738"/>
              <a:gd name="connsiteX1" fmla="*/ 648000 w 648000"/>
              <a:gd name="connsiteY1" fmla="*/ 324000 h 2366738"/>
              <a:gd name="connsiteX2" fmla="*/ 648000 w 648000"/>
              <a:gd name="connsiteY2" fmla="*/ 2366738 h 2366738"/>
              <a:gd name="connsiteX3" fmla="*/ 0 w 648000"/>
              <a:gd name="connsiteY3" fmla="*/ 2366738 h 2366738"/>
              <a:gd name="connsiteX4" fmla="*/ 0 w 648000"/>
              <a:gd name="connsiteY4" fmla="*/ 324000 h 2366738"/>
              <a:gd name="connsiteX5" fmla="*/ 324000 w 648000"/>
              <a:gd name="connsiteY5" fmla="*/ 0 h 2366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48000" h="2366738">
                <a:moveTo>
                  <a:pt x="324000" y="0"/>
                </a:moveTo>
                <a:cubicBezTo>
                  <a:pt x="502940" y="0"/>
                  <a:pt x="648000" y="145060"/>
                  <a:pt x="648000" y="324000"/>
                </a:cubicBezTo>
                <a:lnTo>
                  <a:pt x="648000" y="2366738"/>
                </a:lnTo>
                <a:lnTo>
                  <a:pt x="0" y="2366738"/>
                </a:lnTo>
                <a:lnTo>
                  <a:pt x="0" y="324000"/>
                </a:lnTo>
                <a:cubicBezTo>
                  <a:pt x="0" y="145060"/>
                  <a:pt x="145060" y="0"/>
                  <a:pt x="324000" y="0"/>
                </a:cubicBezTo>
                <a:close/>
              </a:path>
            </a:pathLst>
          </a:custGeom>
          <a:solidFill>
            <a:srgbClr val="ED2E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BE8B87AC-4ED8-4D9E-6ACE-7F12E8E45194}"/>
              </a:ext>
            </a:extLst>
          </p:cNvPr>
          <p:cNvSpPr/>
          <p:nvPr/>
        </p:nvSpPr>
        <p:spPr>
          <a:xfrm>
            <a:off x="776631" y="3483150"/>
            <a:ext cx="648000" cy="3374850"/>
          </a:xfrm>
          <a:custGeom>
            <a:avLst/>
            <a:gdLst>
              <a:gd name="connsiteX0" fmla="*/ 324000 w 648000"/>
              <a:gd name="connsiteY0" fmla="*/ 0 h 3374850"/>
              <a:gd name="connsiteX1" fmla="*/ 648000 w 648000"/>
              <a:gd name="connsiteY1" fmla="*/ 324000 h 3374850"/>
              <a:gd name="connsiteX2" fmla="*/ 648000 w 648000"/>
              <a:gd name="connsiteY2" fmla="*/ 3374850 h 3374850"/>
              <a:gd name="connsiteX3" fmla="*/ 0 w 648000"/>
              <a:gd name="connsiteY3" fmla="*/ 3374850 h 3374850"/>
              <a:gd name="connsiteX4" fmla="*/ 0 w 648000"/>
              <a:gd name="connsiteY4" fmla="*/ 324000 h 3374850"/>
              <a:gd name="connsiteX5" fmla="*/ 324000 w 648000"/>
              <a:gd name="connsiteY5" fmla="*/ 0 h 3374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48000" h="3374850">
                <a:moveTo>
                  <a:pt x="324000" y="0"/>
                </a:moveTo>
                <a:cubicBezTo>
                  <a:pt x="502940" y="0"/>
                  <a:pt x="648000" y="145060"/>
                  <a:pt x="648000" y="324000"/>
                </a:cubicBezTo>
                <a:lnTo>
                  <a:pt x="648000" y="3374850"/>
                </a:lnTo>
                <a:lnTo>
                  <a:pt x="0" y="3374850"/>
                </a:lnTo>
                <a:lnTo>
                  <a:pt x="0" y="324000"/>
                </a:lnTo>
                <a:cubicBezTo>
                  <a:pt x="0" y="145060"/>
                  <a:pt x="145060" y="0"/>
                  <a:pt x="324000" y="0"/>
                </a:cubicBez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CE627A38-F9AB-289D-A849-C34A9958635A}"/>
              </a:ext>
            </a:extLst>
          </p:cNvPr>
          <p:cNvSpPr/>
          <p:nvPr/>
        </p:nvSpPr>
        <p:spPr>
          <a:xfrm>
            <a:off x="1553262" y="4941168"/>
            <a:ext cx="648000" cy="1728192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74987665-7959-E483-98DC-08731D384D57}"/>
              </a:ext>
            </a:extLst>
          </p:cNvPr>
          <p:cNvSpPr/>
          <p:nvPr/>
        </p:nvSpPr>
        <p:spPr>
          <a:xfrm>
            <a:off x="3106560" y="5314448"/>
            <a:ext cx="648000" cy="981633"/>
          </a:xfrm>
          <a:prstGeom prst="roundRect">
            <a:avLst>
              <a:gd name="adj" fmla="val 50000"/>
            </a:avLst>
          </a:pr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9AD11509-D1BF-349A-B103-6B5669C4D4DC}"/>
              </a:ext>
            </a:extLst>
          </p:cNvPr>
          <p:cNvGrpSpPr/>
          <p:nvPr/>
        </p:nvGrpSpPr>
        <p:grpSpPr>
          <a:xfrm>
            <a:off x="5441079" y="5481228"/>
            <a:ext cx="1067078" cy="648072"/>
            <a:chOff x="5710305" y="5490232"/>
            <a:chExt cx="1067078" cy="648072"/>
          </a:xfrm>
        </p:grpSpPr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9AEA5F51-1B95-0848-48A6-0B0E2295F98E}"/>
                </a:ext>
              </a:extLst>
            </p:cNvPr>
            <p:cNvSpPr/>
            <p:nvPr/>
          </p:nvSpPr>
          <p:spPr>
            <a:xfrm rot="5400000">
              <a:off x="5919844" y="5280729"/>
              <a:ext cx="648000" cy="1067078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A3AEE175-982C-58DA-4B14-41D60D30667B}"/>
                </a:ext>
              </a:extLst>
            </p:cNvPr>
            <p:cNvSpPr/>
            <p:nvPr/>
          </p:nvSpPr>
          <p:spPr>
            <a:xfrm>
              <a:off x="5710305" y="5490232"/>
              <a:ext cx="648072" cy="648072"/>
            </a:xfrm>
            <a:prstGeom prst="ellipse">
              <a:avLst/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846DBD9A-2939-41DD-9DE7-8EFFE3D692C6}"/>
              </a:ext>
            </a:extLst>
          </p:cNvPr>
          <p:cNvGrpSpPr/>
          <p:nvPr/>
        </p:nvGrpSpPr>
        <p:grpSpPr>
          <a:xfrm>
            <a:off x="2329893" y="4022019"/>
            <a:ext cx="648072" cy="2835981"/>
            <a:chOff x="2459742" y="4022019"/>
            <a:chExt cx="648072" cy="2835981"/>
          </a:xfrm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0BA36E4-9195-289F-E633-EB8AEFD54B77}"/>
                </a:ext>
              </a:extLst>
            </p:cNvPr>
            <p:cNvSpPr/>
            <p:nvPr/>
          </p:nvSpPr>
          <p:spPr>
            <a:xfrm>
              <a:off x="2459778" y="4022019"/>
              <a:ext cx="648000" cy="2835981"/>
            </a:xfrm>
            <a:custGeom>
              <a:avLst/>
              <a:gdLst>
                <a:gd name="connsiteX0" fmla="*/ 324000 w 648000"/>
                <a:gd name="connsiteY0" fmla="*/ 0 h 2835981"/>
                <a:gd name="connsiteX1" fmla="*/ 648000 w 648000"/>
                <a:gd name="connsiteY1" fmla="*/ 324000 h 2835981"/>
                <a:gd name="connsiteX2" fmla="*/ 648000 w 648000"/>
                <a:gd name="connsiteY2" fmla="*/ 2835981 h 2835981"/>
                <a:gd name="connsiteX3" fmla="*/ 0 w 648000"/>
                <a:gd name="connsiteY3" fmla="*/ 2835981 h 2835981"/>
                <a:gd name="connsiteX4" fmla="*/ 0 w 648000"/>
                <a:gd name="connsiteY4" fmla="*/ 324000 h 2835981"/>
                <a:gd name="connsiteX5" fmla="*/ 324000 w 648000"/>
                <a:gd name="connsiteY5" fmla="*/ 0 h 28359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835981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8000" y="2835981"/>
                  </a:lnTo>
                  <a:lnTo>
                    <a:pt x="0" y="2835981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 dirty="0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138F2657-9F30-CE8F-2975-342DF06ADE61}"/>
                </a:ext>
              </a:extLst>
            </p:cNvPr>
            <p:cNvSpPr/>
            <p:nvPr/>
          </p:nvSpPr>
          <p:spPr>
            <a:xfrm>
              <a:off x="2459742" y="5611552"/>
              <a:ext cx="648072" cy="6480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A68916F2-E19F-029D-8FAE-1847CA10F482}"/>
              </a:ext>
            </a:extLst>
          </p:cNvPr>
          <p:cNvSpPr/>
          <p:nvPr/>
        </p:nvSpPr>
        <p:spPr>
          <a:xfrm>
            <a:off x="3887817" y="4491262"/>
            <a:ext cx="648000" cy="2366738"/>
          </a:xfrm>
          <a:custGeom>
            <a:avLst/>
            <a:gdLst>
              <a:gd name="connsiteX0" fmla="*/ 324000 w 648000"/>
              <a:gd name="connsiteY0" fmla="*/ 0 h 2366738"/>
              <a:gd name="connsiteX1" fmla="*/ 648000 w 648000"/>
              <a:gd name="connsiteY1" fmla="*/ 324000 h 2366738"/>
              <a:gd name="connsiteX2" fmla="*/ 648000 w 648000"/>
              <a:gd name="connsiteY2" fmla="*/ 2366738 h 2366738"/>
              <a:gd name="connsiteX3" fmla="*/ 0 w 648000"/>
              <a:gd name="connsiteY3" fmla="*/ 2366738 h 2366738"/>
              <a:gd name="connsiteX4" fmla="*/ 0 w 648000"/>
              <a:gd name="connsiteY4" fmla="*/ 324000 h 2366738"/>
              <a:gd name="connsiteX5" fmla="*/ 324000 w 648000"/>
              <a:gd name="connsiteY5" fmla="*/ 0 h 2366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48000" h="2366738">
                <a:moveTo>
                  <a:pt x="324000" y="0"/>
                </a:moveTo>
                <a:cubicBezTo>
                  <a:pt x="502940" y="0"/>
                  <a:pt x="648000" y="145060"/>
                  <a:pt x="648000" y="324000"/>
                </a:cubicBezTo>
                <a:lnTo>
                  <a:pt x="648000" y="2366738"/>
                </a:lnTo>
                <a:lnTo>
                  <a:pt x="0" y="2366738"/>
                </a:lnTo>
                <a:lnTo>
                  <a:pt x="0" y="324000"/>
                </a:lnTo>
                <a:cubicBezTo>
                  <a:pt x="0" y="145060"/>
                  <a:pt x="145060" y="0"/>
                  <a:pt x="324000" y="0"/>
                </a:cubicBezTo>
                <a:close/>
              </a:path>
            </a:pathLst>
          </a:custGeom>
          <a:solidFill>
            <a:srgbClr val="ED2E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1A55BFEF-AD53-05DC-FFB4-843A46817020}"/>
              </a:ext>
            </a:extLst>
          </p:cNvPr>
          <p:cNvSpPr>
            <a:spLocks noChangeAspect="1"/>
          </p:cNvSpPr>
          <p:nvPr/>
        </p:nvSpPr>
        <p:spPr>
          <a:xfrm>
            <a:off x="4664448" y="5481264"/>
            <a:ext cx="648000" cy="648000"/>
          </a:xfrm>
          <a:custGeom>
            <a:avLst/>
            <a:gdLst>
              <a:gd name="connsiteX0" fmla="*/ 324000 w 648000"/>
              <a:gd name="connsiteY0" fmla="*/ 158316 h 648000"/>
              <a:gd name="connsiteX1" fmla="*/ 158316 w 648000"/>
              <a:gd name="connsiteY1" fmla="*/ 324000 h 648000"/>
              <a:gd name="connsiteX2" fmla="*/ 324000 w 648000"/>
              <a:gd name="connsiteY2" fmla="*/ 489684 h 648000"/>
              <a:gd name="connsiteX3" fmla="*/ 489684 w 648000"/>
              <a:gd name="connsiteY3" fmla="*/ 324000 h 648000"/>
              <a:gd name="connsiteX4" fmla="*/ 324000 w 648000"/>
              <a:gd name="connsiteY4" fmla="*/ 158316 h 648000"/>
              <a:gd name="connsiteX5" fmla="*/ 324000 w 648000"/>
              <a:gd name="connsiteY5" fmla="*/ 0 h 648000"/>
              <a:gd name="connsiteX6" fmla="*/ 648000 w 648000"/>
              <a:gd name="connsiteY6" fmla="*/ 324000 h 648000"/>
              <a:gd name="connsiteX7" fmla="*/ 324000 w 648000"/>
              <a:gd name="connsiteY7" fmla="*/ 648000 h 648000"/>
              <a:gd name="connsiteX8" fmla="*/ 0 w 648000"/>
              <a:gd name="connsiteY8" fmla="*/ 324000 h 648000"/>
              <a:gd name="connsiteX9" fmla="*/ 324000 w 648000"/>
              <a:gd name="connsiteY9" fmla="*/ 0 h 64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48000" h="648000">
                <a:moveTo>
                  <a:pt x="324000" y="158316"/>
                </a:moveTo>
                <a:cubicBezTo>
                  <a:pt x="232495" y="158316"/>
                  <a:pt x="158316" y="232495"/>
                  <a:pt x="158316" y="324000"/>
                </a:cubicBezTo>
                <a:cubicBezTo>
                  <a:pt x="158316" y="415505"/>
                  <a:pt x="232495" y="489684"/>
                  <a:pt x="324000" y="489684"/>
                </a:cubicBezTo>
                <a:cubicBezTo>
                  <a:pt x="415505" y="489684"/>
                  <a:pt x="489684" y="415505"/>
                  <a:pt x="489684" y="324000"/>
                </a:cubicBezTo>
                <a:cubicBezTo>
                  <a:pt x="489684" y="232495"/>
                  <a:pt x="415505" y="158316"/>
                  <a:pt x="324000" y="158316"/>
                </a:cubicBezTo>
                <a:close/>
                <a:moveTo>
                  <a:pt x="324000" y="0"/>
                </a:moveTo>
                <a:cubicBezTo>
                  <a:pt x="502940" y="0"/>
                  <a:pt x="648000" y="145060"/>
                  <a:pt x="648000" y="324000"/>
                </a:cubicBezTo>
                <a:cubicBezTo>
                  <a:pt x="648000" y="502940"/>
                  <a:pt x="502940" y="648000"/>
                  <a:pt x="324000" y="648000"/>
                </a:cubicBezTo>
                <a:cubicBezTo>
                  <a:pt x="145060" y="648000"/>
                  <a:pt x="0" y="502940"/>
                  <a:pt x="0" y="324000"/>
                </a:cubicBezTo>
                <a:cubicBezTo>
                  <a:pt x="0" y="145060"/>
                  <a:pt x="145060" y="0"/>
                  <a:pt x="324000" y="0"/>
                </a:cubicBezTo>
                <a:close/>
              </a:path>
            </a:pathLst>
          </a:custGeom>
          <a:solidFill>
            <a:srgbClr val="5CB8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0B0962FA-8AD4-3FD9-6DC3-A8AD72DD9FED}"/>
              </a:ext>
            </a:extLst>
          </p:cNvPr>
          <p:cNvSpPr/>
          <p:nvPr/>
        </p:nvSpPr>
        <p:spPr>
          <a:xfrm>
            <a:off x="10612789" y="5490000"/>
            <a:ext cx="1368000" cy="1368000"/>
          </a:xfrm>
          <a:custGeom>
            <a:avLst/>
            <a:gdLst>
              <a:gd name="connsiteX0" fmla="*/ 684000 w 1368000"/>
              <a:gd name="connsiteY0" fmla="*/ 457052 h 1368000"/>
              <a:gd name="connsiteX1" fmla="*/ 457052 w 1368000"/>
              <a:gd name="connsiteY1" fmla="*/ 684000 h 1368000"/>
              <a:gd name="connsiteX2" fmla="*/ 684000 w 1368000"/>
              <a:gd name="connsiteY2" fmla="*/ 910948 h 1368000"/>
              <a:gd name="connsiteX3" fmla="*/ 910948 w 1368000"/>
              <a:gd name="connsiteY3" fmla="*/ 684000 h 1368000"/>
              <a:gd name="connsiteX4" fmla="*/ 684000 w 1368000"/>
              <a:gd name="connsiteY4" fmla="*/ 457052 h 1368000"/>
              <a:gd name="connsiteX5" fmla="*/ 684000 w 1368000"/>
              <a:gd name="connsiteY5" fmla="*/ 0 h 1368000"/>
              <a:gd name="connsiteX6" fmla="*/ 1368000 w 1368000"/>
              <a:gd name="connsiteY6" fmla="*/ 684000 h 1368000"/>
              <a:gd name="connsiteX7" fmla="*/ 684000 w 1368000"/>
              <a:gd name="connsiteY7" fmla="*/ 1368000 h 1368000"/>
              <a:gd name="connsiteX8" fmla="*/ 0 w 1368000"/>
              <a:gd name="connsiteY8" fmla="*/ 684000 h 1368000"/>
              <a:gd name="connsiteX9" fmla="*/ 684000 w 1368000"/>
              <a:gd name="connsiteY9" fmla="*/ 0 h 136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68000" h="1368000">
                <a:moveTo>
                  <a:pt x="684000" y="457052"/>
                </a:moveTo>
                <a:cubicBezTo>
                  <a:pt x="558660" y="457052"/>
                  <a:pt x="457052" y="558660"/>
                  <a:pt x="457052" y="684000"/>
                </a:cubicBezTo>
                <a:cubicBezTo>
                  <a:pt x="457052" y="809340"/>
                  <a:pt x="558660" y="910948"/>
                  <a:pt x="684000" y="910948"/>
                </a:cubicBezTo>
                <a:cubicBezTo>
                  <a:pt x="809340" y="910948"/>
                  <a:pt x="910948" y="809340"/>
                  <a:pt x="910948" y="684000"/>
                </a:cubicBezTo>
                <a:cubicBezTo>
                  <a:pt x="910948" y="558660"/>
                  <a:pt x="809340" y="457052"/>
                  <a:pt x="684000" y="457052"/>
                </a:cubicBezTo>
                <a:close/>
                <a:moveTo>
                  <a:pt x="684000" y="0"/>
                </a:moveTo>
                <a:cubicBezTo>
                  <a:pt x="1061763" y="0"/>
                  <a:pt x="1368000" y="306237"/>
                  <a:pt x="1368000" y="684000"/>
                </a:cubicBezTo>
                <a:cubicBezTo>
                  <a:pt x="1368000" y="1061763"/>
                  <a:pt x="1061763" y="1368000"/>
                  <a:pt x="684000" y="1368000"/>
                </a:cubicBezTo>
                <a:cubicBezTo>
                  <a:pt x="306237" y="1368000"/>
                  <a:pt x="0" y="1061763"/>
                  <a:pt x="0" y="684000"/>
                </a:cubicBezTo>
                <a:cubicBezTo>
                  <a:pt x="0" y="306237"/>
                  <a:pt x="306237" y="0"/>
                  <a:pt x="684000" y="0"/>
                </a:cubicBez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C0BA1D38-F64D-3AA6-92D2-948343648DC6}"/>
              </a:ext>
            </a:extLst>
          </p:cNvPr>
          <p:cNvSpPr/>
          <p:nvPr/>
        </p:nvSpPr>
        <p:spPr>
          <a:xfrm>
            <a:off x="8424936" y="1718666"/>
            <a:ext cx="648072" cy="648072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90F52B02-6189-C131-88EF-CBF5D05A7BF3}"/>
              </a:ext>
            </a:extLst>
          </p:cNvPr>
          <p:cNvSpPr/>
          <p:nvPr/>
        </p:nvSpPr>
        <p:spPr>
          <a:xfrm>
            <a:off x="6384032" y="1718666"/>
            <a:ext cx="648072" cy="648072"/>
          </a:xfrm>
          <a:prstGeom prst="ellipse">
            <a:avLst/>
          </a:pr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Partial Circle 48">
            <a:extLst>
              <a:ext uri="{FF2B5EF4-FFF2-40B4-BE49-F238E27FC236}">
                <a16:creationId xmlns:a16="http://schemas.microsoft.com/office/drawing/2014/main" id="{7C294125-B944-55AB-E38D-82F1F4C9C327}"/>
              </a:ext>
            </a:extLst>
          </p:cNvPr>
          <p:cNvSpPr>
            <a:spLocks noChangeAspect="1"/>
          </p:cNvSpPr>
          <p:nvPr/>
        </p:nvSpPr>
        <p:spPr>
          <a:xfrm rot="5400000">
            <a:off x="3791638" y="548680"/>
            <a:ext cx="1944000" cy="1944000"/>
          </a:xfrm>
          <a:prstGeom prst="pie">
            <a:avLst>
              <a:gd name="adj1" fmla="val 5360029"/>
              <a:gd name="adj2" fmla="val 16200000"/>
            </a:avLst>
          </a:prstGeom>
          <a:solidFill>
            <a:srgbClr val="5CB8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2DB7EAB4-3279-C1BE-A19B-244C81C719CC}"/>
              </a:ext>
            </a:extLst>
          </p:cNvPr>
          <p:cNvSpPr/>
          <p:nvPr/>
        </p:nvSpPr>
        <p:spPr>
          <a:xfrm flipV="1">
            <a:off x="11544000" y="0"/>
            <a:ext cx="648000" cy="2366738"/>
          </a:xfrm>
          <a:custGeom>
            <a:avLst/>
            <a:gdLst>
              <a:gd name="connsiteX0" fmla="*/ 324000 w 648000"/>
              <a:gd name="connsiteY0" fmla="*/ 0 h 2366738"/>
              <a:gd name="connsiteX1" fmla="*/ 648000 w 648000"/>
              <a:gd name="connsiteY1" fmla="*/ 324000 h 2366738"/>
              <a:gd name="connsiteX2" fmla="*/ 648000 w 648000"/>
              <a:gd name="connsiteY2" fmla="*/ 2366738 h 2366738"/>
              <a:gd name="connsiteX3" fmla="*/ 0 w 648000"/>
              <a:gd name="connsiteY3" fmla="*/ 2366738 h 2366738"/>
              <a:gd name="connsiteX4" fmla="*/ 0 w 648000"/>
              <a:gd name="connsiteY4" fmla="*/ 324000 h 2366738"/>
              <a:gd name="connsiteX5" fmla="*/ 324000 w 648000"/>
              <a:gd name="connsiteY5" fmla="*/ 0 h 2366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48000" h="2366738">
                <a:moveTo>
                  <a:pt x="324000" y="0"/>
                </a:moveTo>
                <a:cubicBezTo>
                  <a:pt x="502940" y="0"/>
                  <a:pt x="648000" y="145060"/>
                  <a:pt x="648000" y="324000"/>
                </a:cubicBezTo>
                <a:lnTo>
                  <a:pt x="648000" y="2366738"/>
                </a:lnTo>
                <a:lnTo>
                  <a:pt x="0" y="2366738"/>
                </a:lnTo>
                <a:lnTo>
                  <a:pt x="0" y="324000"/>
                </a:lnTo>
                <a:cubicBezTo>
                  <a:pt x="0" y="145060"/>
                  <a:pt x="145060" y="0"/>
                  <a:pt x="32400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 dirty="0"/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F343653E-2D4F-0CE2-635B-AE563EDD2992}"/>
              </a:ext>
            </a:extLst>
          </p:cNvPr>
          <p:cNvSpPr/>
          <p:nvPr/>
        </p:nvSpPr>
        <p:spPr>
          <a:xfrm>
            <a:off x="9984504" y="711174"/>
            <a:ext cx="648000" cy="1655564"/>
          </a:xfrm>
          <a:prstGeom prst="roundRect">
            <a:avLst>
              <a:gd name="adj" fmla="val 50000"/>
            </a:avLst>
          </a:pr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4647E147-86A5-106D-F82B-F3542DA845E9}"/>
              </a:ext>
            </a:extLst>
          </p:cNvPr>
          <p:cNvSpPr/>
          <p:nvPr/>
        </p:nvSpPr>
        <p:spPr>
          <a:xfrm>
            <a:off x="9204756" y="1215305"/>
            <a:ext cx="648000" cy="1151433"/>
          </a:xfrm>
          <a:prstGeom prst="roundRect">
            <a:avLst>
              <a:gd name="adj" fmla="val 50000"/>
            </a:avLst>
          </a:prstGeom>
          <a:solidFill>
            <a:srgbClr val="ED2E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AC2361DF-A321-4716-7C99-E87199CCD6F3}"/>
              </a:ext>
            </a:extLst>
          </p:cNvPr>
          <p:cNvGrpSpPr/>
          <p:nvPr/>
        </p:nvGrpSpPr>
        <p:grpSpPr>
          <a:xfrm>
            <a:off x="10764216" y="0"/>
            <a:ext cx="648072" cy="2366738"/>
            <a:chOff x="10808442" y="0"/>
            <a:chExt cx="648072" cy="2366738"/>
          </a:xfrm>
        </p:grpSpPr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C3CE9077-7997-A6EB-6D94-6E2761E6C635}"/>
                </a:ext>
              </a:extLst>
            </p:cNvPr>
            <p:cNvSpPr/>
            <p:nvPr/>
          </p:nvSpPr>
          <p:spPr>
            <a:xfrm flipV="1">
              <a:off x="10808478" y="0"/>
              <a:ext cx="648000" cy="2366738"/>
            </a:xfrm>
            <a:custGeom>
              <a:avLst/>
              <a:gdLst>
                <a:gd name="connsiteX0" fmla="*/ 324000 w 648000"/>
                <a:gd name="connsiteY0" fmla="*/ 0 h 2366738"/>
                <a:gd name="connsiteX1" fmla="*/ 648000 w 648000"/>
                <a:gd name="connsiteY1" fmla="*/ 324000 h 2366738"/>
                <a:gd name="connsiteX2" fmla="*/ 648000 w 648000"/>
                <a:gd name="connsiteY2" fmla="*/ 2366738 h 2366738"/>
                <a:gd name="connsiteX3" fmla="*/ 0 w 648000"/>
                <a:gd name="connsiteY3" fmla="*/ 2366738 h 2366738"/>
                <a:gd name="connsiteX4" fmla="*/ 0 w 648000"/>
                <a:gd name="connsiteY4" fmla="*/ 324000 h 2366738"/>
                <a:gd name="connsiteX5" fmla="*/ 324000 w 648000"/>
                <a:gd name="connsiteY5" fmla="*/ 0 h 2366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366738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8000" y="2366738"/>
                  </a:lnTo>
                  <a:lnTo>
                    <a:pt x="0" y="2366738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 dirty="0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3CD6E49A-164D-552D-8C46-53FEA0B49F37}"/>
                </a:ext>
              </a:extLst>
            </p:cNvPr>
            <p:cNvSpPr/>
            <p:nvPr/>
          </p:nvSpPr>
          <p:spPr>
            <a:xfrm>
              <a:off x="10808442" y="908720"/>
              <a:ext cx="648072" cy="6480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0B17BAFB-13CE-CA71-9C96-456D37A786C0}"/>
              </a:ext>
            </a:extLst>
          </p:cNvPr>
          <p:cNvGrpSpPr/>
          <p:nvPr/>
        </p:nvGrpSpPr>
        <p:grpSpPr>
          <a:xfrm>
            <a:off x="0" y="548680"/>
            <a:ext cx="3575721" cy="1944216"/>
            <a:chOff x="0" y="557609"/>
            <a:chExt cx="3575721" cy="1944216"/>
          </a:xfrm>
        </p:grpSpPr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BAC6E229-A577-19E3-2DD9-5E42E7D2B77D}"/>
                </a:ext>
              </a:extLst>
            </p:cNvPr>
            <p:cNvSpPr/>
            <p:nvPr/>
          </p:nvSpPr>
          <p:spPr>
            <a:xfrm>
              <a:off x="0" y="557609"/>
              <a:ext cx="3575721" cy="1944216"/>
            </a:xfrm>
            <a:custGeom>
              <a:avLst/>
              <a:gdLst>
                <a:gd name="connsiteX0" fmla="*/ 0 w 3575721"/>
                <a:gd name="connsiteY0" fmla="*/ 0 h 1944216"/>
                <a:gd name="connsiteX1" fmla="*/ 2603613 w 3575721"/>
                <a:gd name="connsiteY1" fmla="*/ 0 h 1944216"/>
                <a:gd name="connsiteX2" fmla="*/ 3575721 w 3575721"/>
                <a:gd name="connsiteY2" fmla="*/ 972108 h 1944216"/>
                <a:gd name="connsiteX3" fmla="*/ 2603613 w 3575721"/>
                <a:gd name="connsiteY3" fmla="*/ 1944216 h 1944216"/>
                <a:gd name="connsiteX4" fmla="*/ 0 w 3575721"/>
                <a:gd name="connsiteY4" fmla="*/ 1944216 h 19442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75721" h="1944216">
                  <a:moveTo>
                    <a:pt x="0" y="0"/>
                  </a:moveTo>
                  <a:lnTo>
                    <a:pt x="2603613" y="0"/>
                  </a:lnTo>
                  <a:cubicBezTo>
                    <a:pt x="3140493" y="0"/>
                    <a:pt x="3575721" y="435228"/>
                    <a:pt x="3575721" y="972108"/>
                  </a:cubicBezTo>
                  <a:cubicBezTo>
                    <a:pt x="3575721" y="1508988"/>
                    <a:pt x="3140493" y="1944216"/>
                    <a:pt x="2603613" y="1944216"/>
                  </a:cubicBezTo>
                  <a:lnTo>
                    <a:pt x="0" y="1944216"/>
                  </a:ln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8B0921A5-5B96-B079-59FB-9C0548430B2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63352" y="557717"/>
              <a:ext cx="1944000" cy="1944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3664401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06432B8-04ED-50D6-EE5A-D2D438E98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9</a:t>
            </a:fld>
            <a:endParaRPr lang="cs-CZ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E017D159-AFA9-C05A-4B35-FBD4E36B8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0204" y="711174"/>
            <a:ext cx="5016000" cy="424732"/>
          </a:xfrm>
        </p:spPr>
        <p:txBody>
          <a:bodyPr>
            <a:spAutoFit/>
          </a:bodyPr>
          <a:lstStyle/>
          <a:p>
            <a:r>
              <a:rPr lang="cs-CZ" dirty="0"/>
              <a:t>Fáze výzkumu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4357E43A-09AB-CC7A-08E8-A858BE8D440E}"/>
              </a:ext>
            </a:extLst>
          </p:cNvPr>
          <p:cNvSpPr/>
          <p:nvPr/>
        </p:nvSpPr>
        <p:spPr>
          <a:xfrm>
            <a:off x="10612789" y="5490000"/>
            <a:ext cx="1368000" cy="1368000"/>
          </a:xfrm>
          <a:custGeom>
            <a:avLst/>
            <a:gdLst>
              <a:gd name="connsiteX0" fmla="*/ 684000 w 1368000"/>
              <a:gd name="connsiteY0" fmla="*/ 457052 h 1368000"/>
              <a:gd name="connsiteX1" fmla="*/ 457052 w 1368000"/>
              <a:gd name="connsiteY1" fmla="*/ 684000 h 1368000"/>
              <a:gd name="connsiteX2" fmla="*/ 684000 w 1368000"/>
              <a:gd name="connsiteY2" fmla="*/ 910948 h 1368000"/>
              <a:gd name="connsiteX3" fmla="*/ 910948 w 1368000"/>
              <a:gd name="connsiteY3" fmla="*/ 684000 h 1368000"/>
              <a:gd name="connsiteX4" fmla="*/ 684000 w 1368000"/>
              <a:gd name="connsiteY4" fmla="*/ 457052 h 1368000"/>
              <a:gd name="connsiteX5" fmla="*/ 684000 w 1368000"/>
              <a:gd name="connsiteY5" fmla="*/ 0 h 1368000"/>
              <a:gd name="connsiteX6" fmla="*/ 1368000 w 1368000"/>
              <a:gd name="connsiteY6" fmla="*/ 684000 h 1368000"/>
              <a:gd name="connsiteX7" fmla="*/ 684000 w 1368000"/>
              <a:gd name="connsiteY7" fmla="*/ 1368000 h 1368000"/>
              <a:gd name="connsiteX8" fmla="*/ 0 w 1368000"/>
              <a:gd name="connsiteY8" fmla="*/ 684000 h 1368000"/>
              <a:gd name="connsiteX9" fmla="*/ 684000 w 1368000"/>
              <a:gd name="connsiteY9" fmla="*/ 0 h 136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68000" h="1368000">
                <a:moveTo>
                  <a:pt x="684000" y="457052"/>
                </a:moveTo>
                <a:cubicBezTo>
                  <a:pt x="558660" y="457052"/>
                  <a:pt x="457052" y="558660"/>
                  <a:pt x="457052" y="684000"/>
                </a:cubicBezTo>
                <a:cubicBezTo>
                  <a:pt x="457052" y="809340"/>
                  <a:pt x="558660" y="910948"/>
                  <a:pt x="684000" y="910948"/>
                </a:cubicBezTo>
                <a:cubicBezTo>
                  <a:pt x="809340" y="910948"/>
                  <a:pt x="910948" y="809340"/>
                  <a:pt x="910948" y="684000"/>
                </a:cubicBezTo>
                <a:cubicBezTo>
                  <a:pt x="910948" y="558660"/>
                  <a:pt x="809340" y="457052"/>
                  <a:pt x="684000" y="457052"/>
                </a:cubicBezTo>
                <a:close/>
                <a:moveTo>
                  <a:pt x="684000" y="0"/>
                </a:moveTo>
                <a:cubicBezTo>
                  <a:pt x="1061763" y="0"/>
                  <a:pt x="1368000" y="306237"/>
                  <a:pt x="1368000" y="684000"/>
                </a:cubicBezTo>
                <a:cubicBezTo>
                  <a:pt x="1368000" y="1061763"/>
                  <a:pt x="1061763" y="1368000"/>
                  <a:pt x="684000" y="1368000"/>
                </a:cubicBezTo>
                <a:cubicBezTo>
                  <a:pt x="306237" y="1368000"/>
                  <a:pt x="0" y="1061763"/>
                  <a:pt x="0" y="684000"/>
                </a:cubicBezTo>
                <a:cubicBezTo>
                  <a:pt x="0" y="306237"/>
                  <a:pt x="306237" y="0"/>
                  <a:pt x="684000" y="0"/>
                </a:cubicBezTo>
                <a:close/>
              </a:path>
            </a:pathLst>
          </a:custGeom>
          <a:solidFill>
            <a:srgbClr val="E5AA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38ACEF8-0E64-BBAB-EAE9-1DCCE38608DA}"/>
              </a:ext>
            </a:extLst>
          </p:cNvPr>
          <p:cNvGrpSpPr/>
          <p:nvPr/>
        </p:nvGrpSpPr>
        <p:grpSpPr>
          <a:xfrm>
            <a:off x="8424936" y="0"/>
            <a:ext cx="3767064" cy="2366738"/>
            <a:chOff x="8424936" y="0"/>
            <a:chExt cx="3767064" cy="2366738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AC9E0F34-3AFE-5870-0DD2-DE2C55E6323D}"/>
                </a:ext>
              </a:extLst>
            </p:cNvPr>
            <p:cNvSpPr/>
            <p:nvPr/>
          </p:nvSpPr>
          <p:spPr>
            <a:xfrm>
              <a:off x="8424936" y="1718666"/>
              <a:ext cx="648072" cy="648072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618D373B-F62B-0A79-ABEF-6F439CB3CAAD}"/>
                </a:ext>
              </a:extLst>
            </p:cNvPr>
            <p:cNvSpPr/>
            <p:nvPr/>
          </p:nvSpPr>
          <p:spPr>
            <a:xfrm flipV="1">
              <a:off x="11544000" y="0"/>
              <a:ext cx="648000" cy="2366738"/>
            </a:xfrm>
            <a:custGeom>
              <a:avLst/>
              <a:gdLst>
                <a:gd name="connsiteX0" fmla="*/ 324000 w 648000"/>
                <a:gd name="connsiteY0" fmla="*/ 0 h 2366738"/>
                <a:gd name="connsiteX1" fmla="*/ 648000 w 648000"/>
                <a:gd name="connsiteY1" fmla="*/ 324000 h 2366738"/>
                <a:gd name="connsiteX2" fmla="*/ 648000 w 648000"/>
                <a:gd name="connsiteY2" fmla="*/ 2366738 h 2366738"/>
                <a:gd name="connsiteX3" fmla="*/ 0 w 648000"/>
                <a:gd name="connsiteY3" fmla="*/ 2366738 h 2366738"/>
                <a:gd name="connsiteX4" fmla="*/ 0 w 648000"/>
                <a:gd name="connsiteY4" fmla="*/ 324000 h 2366738"/>
                <a:gd name="connsiteX5" fmla="*/ 324000 w 648000"/>
                <a:gd name="connsiteY5" fmla="*/ 0 h 2366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366738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8000" y="2366738"/>
                  </a:lnTo>
                  <a:lnTo>
                    <a:pt x="0" y="2366738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 dirty="0"/>
            </a:p>
          </p:txBody>
        </p:sp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63B20B8D-C792-3905-F0F2-4D8525727141}"/>
                </a:ext>
              </a:extLst>
            </p:cNvPr>
            <p:cNvSpPr/>
            <p:nvPr/>
          </p:nvSpPr>
          <p:spPr>
            <a:xfrm>
              <a:off x="9984504" y="711174"/>
              <a:ext cx="648000" cy="1655564"/>
            </a:xfrm>
            <a:prstGeom prst="roundRect">
              <a:avLst>
                <a:gd name="adj" fmla="val 50000"/>
              </a:avLst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rgbClr val="E5AA2D"/>
                </a:solidFill>
              </a:endParaRPr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6428C7A3-DE67-4D58-1709-D0FF76521001}"/>
                </a:ext>
              </a:extLst>
            </p:cNvPr>
            <p:cNvSpPr/>
            <p:nvPr/>
          </p:nvSpPr>
          <p:spPr>
            <a:xfrm>
              <a:off x="9204756" y="1215305"/>
              <a:ext cx="648000" cy="1151433"/>
            </a:xfrm>
            <a:prstGeom prst="roundRect">
              <a:avLst>
                <a:gd name="adj" fmla="val 50000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E17C004A-6658-2D68-67DA-776A137D5BF2}"/>
                </a:ext>
              </a:extLst>
            </p:cNvPr>
            <p:cNvSpPr/>
            <p:nvPr/>
          </p:nvSpPr>
          <p:spPr>
            <a:xfrm flipV="1">
              <a:off x="10764252" y="0"/>
              <a:ext cx="648000" cy="2366738"/>
            </a:xfrm>
            <a:custGeom>
              <a:avLst/>
              <a:gdLst>
                <a:gd name="connsiteX0" fmla="*/ 324000 w 648000"/>
                <a:gd name="connsiteY0" fmla="*/ 0 h 2366738"/>
                <a:gd name="connsiteX1" fmla="*/ 648000 w 648000"/>
                <a:gd name="connsiteY1" fmla="*/ 324000 h 2366738"/>
                <a:gd name="connsiteX2" fmla="*/ 648000 w 648000"/>
                <a:gd name="connsiteY2" fmla="*/ 2366738 h 2366738"/>
                <a:gd name="connsiteX3" fmla="*/ 0 w 648000"/>
                <a:gd name="connsiteY3" fmla="*/ 2366738 h 2366738"/>
                <a:gd name="connsiteX4" fmla="*/ 0 w 648000"/>
                <a:gd name="connsiteY4" fmla="*/ 324000 h 2366738"/>
                <a:gd name="connsiteX5" fmla="*/ 324000 w 648000"/>
                <a:gd name="connsiteY5" fmla="*/ 0 h 2366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366738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8000" y="2366738"/>
                  </a:lnTo>
                  <a:lnTo>
                    <a:pt x="0" y="2366738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 dirty="0">
                <a:solidFill>
                  <a:srgbClr val="006FAD"/>
                </a:solidFill>
              </a:endParaRP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3F0257AB-7C23-E553-0755-95FA514FF949}"/>
                </a:ext>
              </a:extLst>
            </p:cNvPr>
            <p:cNvSpPr/>
            <p:nvPr/>
          </p:nvSpPr>
          <p:spPr>
            <a:xfrm>
              <a:off x="10764216" y="908720"/>
              <a:ext cx="648072" cy="6480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10" name="Zástupný symbol pro obsah 9"/>
          <p:cNvSpPr>
            <a:spLocks noGrp="1"/>
          </p:cNvSpPr>
          <p:nvPr>
            <p:ph sz="half" idx="13"/>
          </p:nvPr>
        </p:nvSpPr>
        <p:spPr>
          <a:xfrm>
            <a:off x="472095" y="1718666"/>
            <a:ext cx="3132000" cy="3422960"/>
          </a:xfrm>
        </p:spPr>
        <p:txBody>
          <a:bodyPr/>
          <a:lstStyle/>
          <a:p>
            <a:pPr marL="342900" indent="-342900">
              <a:buAutoNum type="arabicPeriod"/>
            </a:pPr>
            <a:r>
              <a:rPr lang="cs-CZ" dirty="0"/>
              <a:t>PŘÍPRAVA VÝZKUMU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cs-CZ" dirty="0"/>
              <a:t>Volba problému, kladení otázek, hledání zdrojů poznání, mapování dalších zdrojů poznání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cs-CZ" dirty="0"/>
              <a:t>Studium literatury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cs-CZ" dirty="0"/>
              <a:t>Stanovení cíle výzkumu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cs-CZ" dirty="0"/>
              <a:t>Vytvoření pracovní hypotézy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cs-CZ" dirty="0"/>
              <a:t>Volba adekvátních výzkumných metod a technik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cs-CZ" dirty="0"/>
              <a:t>Provedení předvýzkumu a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cs-CZ" dirty="0"/>
              <a:t>Zpracování definitivního projektu výzkumu</a:t>
            </a:r>
          </a:p>
          <a:p>
            <a:endParaRPr lang="cs-CZ" dirty="0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14"/>
          </p:nvPr>
        </p:nvSpPr>
        <p:spPr>
          <a:xfrm>
            <a:off x="4238204" y="2132856"/>
            <a:ext cx="3132000" cy="4187300"/>
          </a:xfrm>
        </p:spPr>
        <p:txBody>
          <a:bodyPr/>
          <a:lstStyle/>
          <a:p>
            <a:r>
              <a:rPr lang="cs-CZ" dirty="0"/>
              <a:t>2. VLASTNÍ VÝZKUM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cs-CZ" dirty="0"/>
              <a:t>Metody </a:t>
            </a:r>
            <a:r>
              <a:rPr lang="cs-CZ" dirty="0" err="1"/>
              <a:t>historicko</a:t>
            </a:r>
            <a:r>
              <a:rPr lang="cs-CZ" dirty="0"/>
              <a:t> srovnávací a teoretické analýzy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cs-CZ" dirty="0"/>
              <a:t>Metody empirické</a:t>
            </a:r>
          </a:p>
          <a:p>
            <a:pPr marL="628650" lvl="1" indent="-171450">
              <a:lnSpc>
                <a:spcPct val="90000"/>
              </a:lnSpc>
              <a:buFont typeface="Courier New" panose="02070309020205020404" pitchFamily="49" charset="0"/>
              <a:buChar char="o"/>
              <a:defRPr/>
            </a:pPr>
            <a:r>
              <a:rPr lang="cs-CZ" dirty="0"/>
              <a:t>metody deskriptivní</a:t>
            </a:r>
          </a:p>
          <a:p>
            <a:pPr marL="628650" lvl="1" indent="-171450">
              <a:lnSpc>
                <a:spcPct val="90000"/>
              </a:lnSpc>
              <a:buFont typeface="Courier New" panose="02070309020205020404" pitchFamily="49" charset="0"/>
              <a:buChar char="o"/>
              <a:defRPr/>
            </a:pPr>
            <a:r>
              <a:rPr lang="cs-CZ" dirty="0"/>
              <a:t>metody experimentální</a:t>
            </a:r>
          </a:p>
          <a:p>
            <a:pPr>
              <a:lnSpc>
                <a:spcPct val="90000"/>
              </a:lnSpc>
              <a:defRPr/>
            </a:pPr>
            <a:endParaRPr lang="cs-CZ" dirty="0"/>
          </a:p>
          <a:p>
            <a:pPr>
              <a:lnSpc>
                <a:spcPct val="90000"/>
              </a:lnSpc>
              <a:defRPr/>
            </a:pPr>
            <a:r>
              <a:rPr lang="cs-CZ" dirty="0"/>
              <a:t>Jindy se můžeme setkat s následujícím tříděním výzkumných metod:</a:t>
            </a:r>
          </a:p>
          <a:p>
            <a:pPr>
              <a:lnSpc>
                <a:spcPct val="90000"/>
              </a:lnSpc>
              <a:defRPr/>
            </a:pPr>
            <a:endParaRPr lang="cs-CZ" dirty="0"/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cs-CZ" dirty="0"/>
              <a:t>Metody přímé: pozorování, experimentování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cs-CZ" dirty="0"/>
              <a:t>Metody nepřímé: vyšetřovací – klinické, dotazníkové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cs-CZ" dirty="0"/>
              <a:t>Dokumentové – metody rozboru žákovských prací, školních a literárních dokumentů</a:t>
            </a:r>
          </a:p>
          <a:p>
            <a:endParaRPr lang="cs-CZ" dirty="0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8004313" y="2780928"/>
            <a:ext cx="3132000" cy="3190589"/>
          </a:xfrm>
        </p:spPr>
        <p:txBody>
          <a:bodyPr/>
          <a:lstStyle/>
          <a:p>
            <a:r>
              <a:rPr lang="cs-CZ" dirty="0"/>
              <a:t>3. METODY ZPRACOVÁNÍ DAT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cs-CZ" dirty="0"/>
              <a:t>Metody kvantitativní analýzy</a:t>
            </a:r>
          </a:p>
          <a:p>
            <a:pPr marL="742950" lvl="1" indent="-285750">
              <a:buFont typeface="Courier New" panose="02070309020205020404" pitchFamily="49" charset="0"/>
              <a:buChar char="o"/>
              <a:defRPr/>
            </a:pPr>
            <a:r>
              <a:rPr lang="cs-CZ" sz="1400" dirty="0"/>
              <a:t>prostým numerickým postupem</a:t>
            </a:r>
          </a:p>
          <a:p>
            <a:pPr marL="742950" lvl="1" indent="-285750">
              <a:buFont typeface="Courier New" panose="02070309020205020404" pitchFamily="49" charset="0"/>
              <a:buChar char="o"/>
              <a:defRPr/>
            </a:pPr>
            <a:r>
              <a:rPr lang="cs-CZ" sz="1400" dirty="0"/>
              <a:t>statistickými postupy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cs-CZ" dirty="0"/>
              <a:t>Metody kvalitativní analýzy</a:t>
            </a:r>
          </a:p>
          <a:p>
            <a:pPr marL="742950" lvl="1" indent="-285750">
              <a:buFont typeface="Courier New" panose="02070309020205020404" pitchFamily="49" charset="0"/>
              <a:buChar char="o"/>
              <a:defRPr/>
            </a:pPr>
            <a:r>
              <a:rPr lang="cs-CZ" sz="1400" dirty="0"/>
              <a:t>typologickým seskupením jevů</a:t>
            </a:r>
          </a:p>
          <a:p>
            <a:pPr marL="742950" lvl="1" indent="-285750">
              <a:buFont typeface="Courier New" panose="02070309020205020404" pitchFamily="49" charset="0"/>
              <a:buChar char="o"/>
              <a:defRPr/>
            </a:pPr>
            <a:r>
              <a:rPr lang="cs-CZ" sz="1400" dirty="0"/>
              <a:t>vytvořením kvalitativní řady ze stupňů vlastnosti jevu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48403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>
            <a:extLst>
              <a:ext uri="{FF2B5EF4-FFF2-40B4-BE49-F238E27FC236}">
                <a16:creationId xmlns:a16="http://schemas.microsoft.com/office/drawing/2014/main" id="{42654ABB-E54A-C564-80DE-FD9FEDFDF866}"/>
              </a:ext>
            </a:extLst>
          </p:cNvPr>
          <p:cNvGrpSpPr/>
          <p:nvPr/>
        </p:nvGrpSpPr>
        <p:grpSpPr>
          <a:xfrm>
            <a:off x="0" y="404664"/>
            <a:ext cx="4493173" cy="6453336"/>
            <a:chOff x="0" y="404664"/>
            <a:chExt cx="4493173" cy="6453336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7057C63F-6997-86AB-AF06-0FC7BD6916C7}"/>
                </a:ext>
              </a:extLst>
            </p:cNvPr>
            <p:cNvSpPr/>
            <p:nvPr/>
          </p:nvSpPr>
          <p:spPr>
            <a:xfrm flipV="1">
              <a:off x="3072490" y="5150141"/>
              <a:ext cx="648000" cy="1707859"/>
            </a:xfrm>
            <a:custGeom>
              <a:avLst/>
              <a:gdLst>
                <a:gd name="connsiteX0" fmla="*/ 324000 w 648000"/>
                <a:gd name="connsiteY0" fmla="*/ 1707859 h 1707859"/>
                <a:gd name="connsiteX1" fmla="*/ 648000 w 648000"/>
                <a:gd name="connsiteY1" fmla="*/ 1383859 h 1707859"/>
                <a:gd name="connsiteX2" fmla="*/ 648000 w 648000"/>
                <a:gd name="connsiteY2" fmla="*/ 0 h 1707859"/>
                <a:gd name="connsiteX3" fmla="*/ 0 w 648000"/>
                <a:gd name="connsiteY3" fmla="*/ 0 h 1707859"/>
                <a:gd name="connsiteX4" fmla="*/ 0 w 648000"/>
                <a:gd name="connsiteY4" fmla="*/ 1383859 h 1707859"/>
                <a:gd name="connsiteX5" fmla="*/ 324000 w 648000"/>
                <a:gd name="connsiteY5" fmla="*/ 1707859 h 1707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1707859">
                  <a:moveTo>
                    <a:pt x="324000" y="1707859"/>
                  </a:moveTo>
                  <a:cubicBezTo>
                    <a:pt x="502940" y="1707859"/>
                    <a:pt x="648000" y="1562799"/>
                    <a:pt x="648000" y="1383859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1383859"/>
                  </a:lnTo>
                  <a:cubicBezTo>
                    <a:pt x="0" y="1562799"/>
                    <a:pt x="145060" y="1707859"/>
                    <a:pt x="324000" y="170785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1F86AD70-55AF-7AF5-195F-6E7332267B47}"/>
                </a:ext>
              </a:extLst>
            </p:cNvPr>
            <p:cNvSpPr/>
            <p:nvPr/>
          </p:nvSpPr>
          <p:spPr>
            <a:xfrm flipV="1">
              <a:off x="1538809" y="6036293"/>
              <a:ext cx="648000" cy="821707"/>
            </a:xfrm>
            <a:custGeom>
              <a:avLst/>
              <a:gdLst>
                <a:gd name="connsiteX0" fmla="*/ 324000 w 648000"/>
                <a:gd name="connsiteY0" fmla="*/ 821707 h 821707"/>
                <a:gd name="connsiteX1" fmla="*/ 648000 w 648000"/>
                <a:gd name="connsiteY1" fmla="*/ 497707 h 821707"/>
                <a:gd name="connsiteX2" fmla="*/ 648000 w 648000"/>
                <a:gd name="connsiteY2" fmla="*/ 0 h 821707"/>
                <a:gd name="connsiteX3" fmla="*/ 0 w 648000"/>
                <a:gd name="connsiteY3" fmla="*/ 0 h 821707"/>
                <a:gd name="connsiteX4" fmla="*/ 0 w 648000"/>
                <a:gd name="connsiteY4" fmla="*/ 497707 h 821707"/>
                <a:gd name="connsiteX5" fmla="*/ 324000 w 648000"/>
                <a:gd name="connsiteY5" fmla="*/ 821707 h 821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821707">
                  <a:moveTo>
                    <a:pt x="324000" y="821707"/>
                  </a:moveTo>
                  <a:cubicBezTo>
                    <a:pt x="502940" y="821707"/>
                    <a:pt x="648000" y="676647"/>
                    <a:pt x="648000" y="497707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497707"/>
                  </a:lnTo>
                  <a:cubicBezTo>
                    <a:pt x="0" y="676647"/>
                    <a:pt x="145060" y="821707"/>
                    <a:pt x="324000" y="821707"/>
                  </a:cubicBezTo>
                  <a:close/>
                </a:path>
              </a:pathLst>
            </a:cu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7C5C7611-E4E9-6C7C-A808-9E4E3EF6A132}"/>
                </a:ext>
              </a:extLst>
            </p:cNvPr>
            <p:cNvSpPr/>
            <p:nvPr/>
          </p:nvSpPr>
          <p:spPr>
            <a:xfrm>
              <a:off x="0" y="6518293"/>
              <a:ext cx="648000" cy="339707"/>
            </a:xfrm>
            <a:custGeom>
              <a:avLst/>
              <a:gdLst>
                <a:gd name="connsiteX0" fmla="*/ 324000 w 648000"/>
                <a:gd name="connsiteY0" fmla="*/ 0 h 339707"/>
                <a:gd name="connsiteX1" fmla="*/ 648000 w 648000"/>
                <a:gd name="connsiteY1" fmla="*/ 324000 h 339707"/>
                <a:gd name="connsiteX2" fmla="*/ 646417 w 648000"/>
                <a:gd name="connsiteY2" fmla="*/ 339707 h 339707"/>
                <a:gd name="connsiteX3" fmla="*/ 1583 w 648000"/>
                <a:gd name="connsiteY3" fmla="*/ 339707 h 339707"/>
                <a:gd name="connsiteX4" fmla="*/ 0 w 648000"/>
                <a:gd name="connsiteY4" fmla="*/ 324000 h 339707"/>
                <a:gd name="connsiteX5" fmla="*/ 324000 w 648000"/>
                <a:gd name="connsiteY5" fmla="*/ 0 h 339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339707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6417" y="339707"/>
                  </a:lnTo>
                  <a:lnTo>
                    <a:pt x="1583" y="339707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E2731E2B-ED83-1F0B-99AB-FAA3DE6D668B}"/>
                </a:ext>
              </a:extLst>
            </p:cNvPr>
            <p:cNvSpPr/>
            <p:nvPr/>
          </p:nvSpPr>
          <p:spPr>
            <a:xfrm flipV="1">
              <a:off x="2304820" y="4436257"/>
              <a:ext cx="648000" cy="2421743"/>
            </a:xfrm>
            <a:custGeom>
              <a:avLst/>
              <a:gdLst>
                <a:gd name="connsiteX0" fmla="*/ 324000 w 648000"/>
                <a:gd name="connsiteY0" fmla="*/ 2421743 h 2421743"/>
                <a:gd name="connsiteX1" fmla="*/ 648000 w 648000"/>
                <a:gd name="connsiteY1" fmla="*/ 2097743 h 2421743"/>
                <a:gd name="connsiteX2" fmla="*/ 648000 w 648000"/>
                <a:gd name="connsiteY2" fmla="*/ 0 h 2421743"/>
                <a:gd name="connsiteX3" fmla="*/ 0 w 648000"/>
                <a:gd name="connsiteY3" fmla="*/ 0 h 2421743"/>
                <a:gd name="connsiteX4" fmla="*/ 0 w 648000"/>
                <a:gd name="connsiteY4" fmla="*/ 2097743 h 2421743"/>
                <a:gd name="connsiteX5" fmla="*/ 324000 w 648000"/>
                <a:gd name="connsiteY5" fmla="*/ 2421743 h 2421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421743">
                  <a:moveTo>
                    <a:pt x="324000" y="2421743"/>
                  </a:moveTo>
                  <a:cubicBezTo>
                    <a:pt x="502940" y="2421743"/>
                    <a:pt x="648000" y="2276683"/>
                    <a:pt x="648000" y="2097743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2097743"/>
                  </a:lnTo>
                  <a:cubicBezTo>
                    <a:pt x="0" y="2276683"/>
                    <a:pt x="145060" y="2421743"/>
                    <a:pt x="324000" y="2421743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29523B5-F7BF-AEAF-E5CA-8F5EBA0C4DCB}"/>
                </a:ext>
              </a:extLst>
            </p:cNvPr>
            <p:cNvSpPr/>
            <p:nvPr/>
          </p:nvSpPr>
          <p:spPr>
            <a:xfrm flipV="1">
              <a:off x="768153" y="5150141"/>
              <a:ext cx="648000" cy="1707859"/>
            </a:xfrm>
            <a:custGeom>
              <a:avLst/>
              <a:gdLst>
                <a:gd name="connsiteX0" fmla="*/ 324000 w 648000"/>
                <a:gd name="connsiteY0" fmla="*/ 1707859 h 1707859"/>
                <a:gd name="connsiteX1" fmla="*/ 648000 w 648000"/>
                <a:gd name="connsiteY1" fmla="*/ 1383859 h 1707859"/>
                <a:gd name="connsiteX2" fmla="*/ 648000 w 648000"/>
                <a:gd name="connsiteY2" fmla="*/ 0 h 1707859"/>
                <a:gd name="connsiteX3" fmla="*/ 0 w 648000"/>
                <a:gd name="connsiteY3" fmla="*/ 0 h 1707859"/>
                <a:gd name="connsiteX4" fmla="*/ 0 w 648000"/>
                <a:gd name="connsiteY4" fmla="*/ 1383859 h 1707859"/>
                <a:gd name="connsiteX5" fmla="*/ 324000 w 648000"/>
                <a:gd name="connsiteY5" fmla="*/ 1707859 h 1707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1707859">
                  <a:moveTo>
                    <a:pt x="324000" y="1707859"/>
                  </a:moveTo>
                  <a:cubicBezTo>
                    <a:pt x="502940" y="1707859"/>
                    <a:pt x="648000" y="1562799"/>
                    <a:pt x="648000" y="1383859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1383859"/>
                  </a:lnTo>
                  <a:cubicBezTo>
                    <a:pt x="0" y="1562799"/>
                    <a:pt x="145060" y="1707859"/>
                    <a:pt x="324000" y="1707859"/>
                  </a:cubicBezTo>
                  <a:close/>
                </a:path>
              </a:pathLst>
            </a:cu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D2E4E8E3-EE22-AAD9-7553-774F155F61EC}"/>
                </a:ext>
              </a:extLst>
            </p:cNvPr>
            <p:cNvSpPr/>
            <p:nvPr/>
          </p:nvSpPr>
          <p:spPr>
            <a:xfrm>
              <a:off x="768153" y="1872519"/>
              <a:ext cx="648000" cy="1555466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8C19784E-76FF-9ADF-6986-ED1D825DB972}"/>
                </a:ext>
              </a:extLst>
            </p:cNvPr>
            <p:cNvSpPr/>
            <p:nvPr/>
          </p:nvSpPr>
          <p:spPr>
            <a:xfrm>
              <a:off x="2304820" y="2156184"/>
              <a:ext cx="648000" cy="988137"/>
            </a:xfrm>
            <a:prstGeom prst="roundRect">
              <a:avLst>
                <a:gd name="adj" fmla="val 50000"/>
              </a:avLst>
            </a:pr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457B5546-7BD1-3097-DEA7-CC55BDF50C21}"/>
                </a:ext>
              </a:extLst>
            </p:cNvPr>
            <p:cNvSpPr/>
            <p:nvPr/>
          </p:nvSpPr>
          <p:spPr>
            <a:xfrm>
              <a:off x="3845173" y="2326252"/>
              <a:ext cx="648000" cy="648000"/>
            </a:xfrm>
            <a:prstGeom prst="ellipse">
              <a:avLst/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236950E8-EBDE-D4E7-111A-9A243CE179DB}"/>
                </a:ext>
              </a:extLst>
            </p:cNvPr>
            <p:cNvSpPr/>
            <p:nvPr/>
          </p:nvSpPr>
          <p:spPr>
            <a:xfrm>
              <a:off x="0" y="404664"/>
              <a:ext cx="648000" cy="4491176"/>
            </a:xfrm>
            <a:prstGeom prst="roundRect">
              <a:avLst>
                <a:gd name="adj" fmla="val 50000"/>
              </a:avLst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AF16586D-9DE2-CCEE-63D0-33FBB492AA11}"/>
                </a:ext>
              </a:extLst>
            </p:cNvPr>
            <p:cNvSpPr/>
            <p:nvPr/>
          </p:nvSpPr>
          <p:spPr>
            <a:xfrm>
              <a:off x="3072490" y="1301450"/>
              <a:ext cx="648000" cy="2697604"/>
            </a:xfrm>
            <a:prstGeom prst="roundRect">
              <a:avLst>
                <a:gd name="adj" fmla="val 50000"/>
              </a:avLst>
            </a:pr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939F63CC-1C2C-ECD1-D4BE-B92B99DD9BA3}"/>
                </a:ext>
              </a:extLst>
            </p:cNvPr>
            <p:cNvSpPr/>
            <p:nvPr/>
          </p:nvSpPr>
          <p:spPr>
            <a:xfrm>
              <a:off x="1538809" y="918740"/>
              <a:ext cx="648000" cy="3463025"/>
            </a:xfrm>
            <a:prstGeom prst="roundRect">
              <a:avLst>
                <a:gd name="adj" fmla="val 50000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rgbClr val="006FAD"/>
                </a:solidFill>
              </a:endParaRP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9AA6C43C-A869-B687-3F26-024E56AE7405}"/>
                </a:ext>
              </a:extLst>
            </p:cNvPr>
            <p:cNvSpPr/>
            <p:nvPr/>
          </p:nvSpPr>
          <p:spPr>
            <a:xfrm>
              <a:off x="1538737" y="2326216"/>
              <a:ext cx="648072" cy="6480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rgbClr val="006FAD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8873DCC-B6E7-ADC0-EF13-DDF2A23475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56248" y="2915507"/>
            <a:ext cx="6264448" cy="1089529"/>
          </a:xfrm>
        </p:spPr>
        <p:txBody>
          <a:bodyPr wrap="square">
            <a:spAutoFit/>
          </a:bodyPr>
          <a:lstStyle/>
          <a:p>
            <a:r>
              <a:rPr lang="cs-CZ" dirty="0"/>
              <a:t>Didaktika v systému pedagogických a jiných věd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D6EE56-D238-7939-DEE3-B1890DB4B3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54862" y="3417872"/>
            <a:ext cx="309700" cy="215444"/>
          </a:xfrm>
        </p:spPr>
        <p:txBody>
          <a:bodyPr/>
          <a:lstStyle/>
          <a:p>
            <a:fld id="{2D7B0951-E7FB-4CA7-B4B9-AB2701F4DE6C}" type="slidenum">
              <a:rPr lang="cs-CZ" smtClean="0"/>
              <a:pPr/>
              <a:t>10</a:t>
            </a:fld>
            <a:endParaRPr lang="cs-CZ" dirty="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7CA632FA-A33D-F4E5-F010-00117758B71B}"/>
              </a:ext>
            </a:extLst>
          </p:cNvPr>
          <p:cNvGrpSpPr/>
          <p:nvPr/>
        </p:nvGrpSpPr>
        <p:grpSpPr>
          <a:xfrm>
            <a:off x="10764000" y="-1911"/>
            <a:ext cx="648072" cy="2366738"/>
            <a:chOff x="10482120" y="-1911"/>
            <a:chExt cx="648072" cy="2366738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4870DFD7-BCEC-B4EF-9A7D-1EA2E6997C12}"/>
                </a:ext>
              </a:extLst>
            </p:cNvPr>
            <p:cNvSpPr/>
            <p:nvPr/>
          </p:nvSpPr>
          <p:spPr>
            <a:xfrm rot="10800000">
              <a:off x="10482156" y="-1911"/>
              <a:ext cx="648000" cy="2366738"/>
            </a:xfrm>
            <a:custGeom>
              <a:avLst/>
              <a:gdLst>
                <a:gd name="connsiteX0" fmla="*/ 324000 w 648000"/>
                <a:gd name="connsiteY0" fmla="*/ 0 h 2366738"/>
                <a:gd name="connsiteX1" fmla="*/ 648000 w 648000"/>
                <a:gd name="connsiteY1" fmla="*/ 324000 h 2366738"/>
                <a:gd name="connsiteX2" fmla="*/ 648000 w 648000"/>
                <a:gd name="connsiteY2" fmla="*/ 2366738 h 2366738"/>
                <a:gd name="connsiteX3" fmla="*/ 0 w 648000"/>
                <a:gd name="connsiteY3" fmla="*/ 2366738 h 2366738"/>
                <a:gd name="connsiteX4" fmla="*/ 0 w 648000"/>
                <a:gd name="connsiteY4" fmla="*/ 324000 h 2366738"/>
                <a:gd name="connsiteX5" fmla="*/ 324000 w 648000"/>
                <a:gd name="connsiteY5" fmla="*/ 0 h 2366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366738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8000" y="2366738"/>
                  </a:lnTo>
                  <a:lnTo>
                    <a:pt x="0" y="2366738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B4245D7F-D066-115B-D81F-5D82D8C96041}"/>
                </a:ext>
              </a:extLst>
            </p:cNvPr>
            <p:cNvSpPr/>
            <p:nvPr/>
          </p:nvSpPr>
          <p:spPr>
            <a:xfrm rot="10800000" flipV="1">
              <a:off x="10482120" y="906809"/>
              <a:ext cx="648072" cy="6480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23879962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C7DF91-95F9-3EC3-9693-3062DD9A8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11</a:t>
            </a:fld>
            <a:endParaRPr lang="cs-CZ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FAD977-B6EC-E422-6378-FDEE230E72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43872" y="1652951"/>
            <a:ext cx="6624736" cy="2916183"/>
          </a:xfrm>
        </p:spPr>
        <p:txBody>
          <a:bodyPr/>
          <a:lstStyle/>
          <a:p>
            <a:pPr>
              <a:defRPr/>
            </a:pPr>
            <a:r>
              <a:rPr lang="cs-CZ" sz="2400" dirty="0"/>
              <a:t>Pojem didaktika: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věda od 17. století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název uveden již v díle J. A. Komenského – </a:t>
            </a:r>
            <a:r>
              <a:rPr lang="cs-CZ" sz="3200" u="sng" dirty="0"/>
              <a:t>KDE?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vymezení pojmu didaktika – nezbytné vycházet z celkového systému pedagogických věd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260E7F0-D547-1313-B528-9941959AE534}"/>
              </a:ext>
            </a:extLst>
          </p:cNvPr>
          <p:cNvGrpSpPr/>
          <p:nvPr/>
        </p:nvGrpSpPr>
        <p:grpSpPr>
          <a:xfrm flipV="1">
            <a:off x="0" y="0"/>
            <a:ext cx="4493173" cy="6453336"/>
            <a:chOff x="0" y="404664"/>
            <a:chExt cx="4493173" cy="6453336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3BFA360-2BB4-C146-B534-4D772F3443B4}"/>
                </a:ext>
              </a:extLst>
            </p:cNvPr>
            <p:cNvSpPr/>
            <p:nvPr/>
          </p:nvSpPr>
          <p:spPr>
            <a:xfrm flipV="1">
              <a:off x="3072490" y="5150141"/>
              <a:ext cx="648000" cy="1707859"/>
            </a:xfrm>
            <a:custGeom>
              <a:avLst/>
              <a:gdLst>
                <a:gd name="connsiteX0" fmla="*/ 324000 w 648000"/>
                <a:gd name="connsiteY0" fmla="*/ 1707859 h 1707859"/>
                <a:gd name="connsiteX1" fmla="*/ 648000 w 648000"/>
                <a:gd name="connsiteY1" fmla="*/ 1383859 h 1707859"/>
                <a:gd name="connsiteX2" fmla="*/ 648000 w 648000"/>
                <a:gd name="connsiteY2" fmla="*/ 0 h 1707859"/>
                <a:gd name="connsiteX3" fmla="*/ 0 w 648000"/>
                <a:gd name="connsiteY3" fmla="*/ 0 h 1707859"/>
                <a:gd name="connsiteX4" fmla="*/ 0 w 648000"/>
                <a:gd name="connsiteY4" fmla="*/ 1383859 h 1707859"/>
                <a:gd name="connsiteX5" fmla="*/ 324000 w 648000"/>
                <a:gd name="connsiteY5" fmla="*/ 1707859 h 1707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1707859">
                  <a:moveTo>
                    <a:pt x="324000" y="1707859"/>
                  </a:moveTo>
                  <a:cubicBezTo>
                    <a:pt x="502940" y="1707859"/>
                    <a:pt x="648000" y="1562799"/>
                    <a:pt x="648000" y="1383859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1383859"/>
                  </a:lnTo>
                  <a:cubicBezTo>
                    <a:pt x="0" y="1562799"/>
                    <a:pt x="145060" y="1707859"/>
                    <a:pt x="324000" y="170785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C25A4991-B10C-D82E-F25C-51D4F511A6F5}"/>
                </a:ext>
              </a:extLst>
            </p:cNvPr>
            <p:cNvSpPr/>
            <p:nvPr/>
          </p:nvSpPr>
          <p:spPr>
            <a:xfrm flipV="1">
              <a:off x="1538809" y="6036293"/>
              <a:ext cx="648000" cy="821707"/>
            </a:xfrm>
            <a:custGeom>
              <a:avLst/>
              <a:gdLst>
                <a:gd name="connsiteX0" fmla="*/ 324000 w 648000"/>
                <a:gd name="connsiteY0" fmla="*/ 821707 h 821707"/>
                <a:gd name="connsiteX1" fmla="*/ 648000 w 648000"/>
                <a:gd name="connsiteY1" fmla="*/ 497707 h 821707"/>
                <a:gd name="connsiteX2" fmla="*/ 648000 w 648000"/>
                <a:gd name="connsiteY2" fmla="*/ 0 h 821707"/>
                <a:gd name="connsiteX3" fmla="*/ 0 w 648000"/>
                <a:gd name="connsiteY3" fmla="*/ 0 h 821707"/>
                <a:gd name="connsiteX4" fmla="*/ 0 w 648000"/>
                <a:gd name="connsiteY4" fmla="*/ 497707 h 821707"/>
                <a:gd name="connsiteX5" fmla="*/ 324000 w 648000"/>
                <a:gd name="connsiteY5" fmla="*/ 821707 h 821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821707">
                  <a:moveTo>
                    <a:pt x="324000" y="821707"/>
                  </a:moveTo>
                  <a:cubicBezTo>
                    <a:pt x="502940" y="821707"/>
                    <a:pt x="648000" y="676647"/>
                    <a:pt x="648000" y="497707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497707"/>
                  </a:lnTo>
                  <a:cubicBezTo>
                    <a:pt x="0" y="676647"/>
                    <a:pt x="145060" y="821707"/>
                    <a:pt x="324000" y="821707"/>
                  </a:cubicBezTo>
                  <a:close/>
                </a:path>
              </a:pathLst>
            </a:cu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123533DF-9C6B-5684-6D79-33C8A0197089}"/>
                </a:ext>
              </a:extLst>
            </p:cNvPr>
            <p:cNvSpPr/>
            <p:nvPr/>
          </p:nvSpPr>
          <p:spPr>
            <a:xfrm>
              <a:off x="0" y="6518293"/>
              <a:ext cx="648000" cy="339707"/>
            </a:xfrm>
            <a:custGeom>
              <a:avLst/>
              <a:gdLst>
                <a:gd name="connsiteX0" fmla="*/ 324000 w 648000"/>
                <a:gd name="connsiteY0" fmla="*/ 0 h 339707"/>
                <a:gd name="connsiteX1" fmla="*/ 648000 w 648000"/>
                <a:gd name="connsiteY1" fmla="*/ 324000 h 339707"/>
                <a:gd name="connsiteX2" fmla="*/ 646417 w 648000"/>
                <a:gd name="connsiteY2" fmla="*/ 339707 h 339707"/>
                <a:gd name="connsiteX3" fmla="*/ 1583 w 648000"/>
                <a:gd name="connsiteY3" fmla="*/ 339707 h 339707"/>
                <a:gd name="connsiteX4" fmla="*/ 0 w 648000"/>
                <a:gd name="connsiteY4" fmla="*/ 324000 h 339707"/>
                <a:gd name="connsiteX5" fmla="*/ 324000 w 648000"/>
                <a:gd name="connsiteY5" fmla="*/ 0 h 339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339707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6417" y="339707"/>
                  </a:lnTo>
                  <a:lnTo>
                    <a:pt x="1583" y="339707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E6E9A65-B31E-E812-5DBA-BFBC4C047A4E}"/>
                </a:ext>
              </a:extLst>
            </p:cNvPr>
            <p:cNvSpPr/>
            <p:nvPr/>
          </p:nvSpPr>
          <p:spPr>
            <a:xfrm flipV="1">
              <a:off x="2304820" y="4436257"/>
              <a:ext cx="648000" cy="2421743"/>
            </a:xfrm>
            <a:custGeom>
              <a:avLst/>
              <a:gdLst>
                <a:gd name="connsiteX0" fmla="*/ 324000 w 648000"/>
                <a:gd name="connsiteY0" fmla="*/ 2421743 h 2421743"/>
                <a:gd name="connsiteX1" fmla="*/ 648000 w 648000"/>
                <a:gd name="connsiteY1" fmla="*/ 2097743 h 2421743"/>
                <a:gd name="connsiteX2" fmla="*/ 648000 w 648000"/>
                <a:gd name="connsiteY2" fmla="*/ 0 h 2421743"/>
                <a:gd name="connsiteX3" fmla="*/ 0 w 648000"/>
                <a:gd name="connsiteY3" fmla="*/ 0 h 2421743"/>
                <a:gd name="connsiteX4" fmla="*/ 0 w 648000"/>
                <a:gd name="connsiteY4" fmla="*/ 2097743 h 2421743"/>
                <a:gd name="connsiteX5" fmla="*/ 324000 w 648000"/>
                <a:gd name="connsiteY5" fmla="*/ 2421743 h 2421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421743">
                  <a:moveTo>
                    <a:pt x="324000" y="2421743"/>
                  </a:moveTo>
                  <a:cubicBezTo>
                    <a:pt x="502940" y="2421743"/>
                    <a:pt x="648000" y="2276683"/>
                    <a:pt x="648000" y="2097743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2097743"/>
                  </a:lnTo>
                  <a:cubicBezTo>
                    <a:pt x="0" y="2276683"/>
                    <a:pt x="145060" y="2421743"/>
                    <a:pt x="324000" y="2421743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D18173A4-70BB-3AA3-0CF3-98E9AD9F94B8}"/>
                </a:ext>
              </a:extLst>
            </p:cNvPr>
            <p:cNvSpPr/>
            <p:nvPr/>
          </p:nvSpPr>
          <p:spPr>
            <a:xfrm flipV="1">
              <a:off x="768153" y="5150141"/>
              <a:ext cx="648000" cy="1707859"/>
            </a:xfrm>
            <a:custGeom>
              <a:avLst/>
              <a:gdLst>
                <a:gd name="connsiteX0" fmla="*/ 324000 w 648000"/>
                <a:gd name="connsiteY0" fmla="*/ 1707859 h 1707859"/>
                <a:gd name="connsiteX1" fmla="*/ 648000 w 648000"/>
                <a:gd name="connsiteY1" fmla="*/ 1383859 h 1707859"/>
                <a:gd name="connsiteX2" fmla="*/ 648000 w 648000"/>
                <a:gd name="connsiteY2" fmla="*/ 0 h 1707859"/>
                <a:gd name="connsiteX3" fmla="*/ 0 w 648000"/>
                <a:gd name="connsiteY3" fmla="*/ 0 h 1707859"/>
                <a:gd name="connsiteX4" fmla="*/ 0 w 648000"/>
                <a:gd name="connsiteY4" fmla="*/ 1383859 h 1707859"/>
                <a:gd name="connsiteX5" fmla="*/ 324000 w 648000"/>
                <a:gd name="connsiteY5" fmla="*/ 1707859 h 1707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1707859">
                  <a:moveTo>
                    <a:pt x="324000" y="1707859"/>
                  </a:moveTo>
                  <a:cubicBezTo>
                    <a:pt x="502940" y="1707859"/>
                    <a:pt x="648000" y="1562799"/>
                    <a:pt x="648000" y="1383859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1383859"/>
                  </a:lnTo>
                  <a:cubicBezTo>
                    <a:pt x="0" y="1562799"/>
                    <a:pt x="145060" y="1707859"/>
                    <a:pt x="324000" y="1707859"/>
                  </a:cubicBezTo>
                  <a:close/>
                </a:path>
              </a:pathLst>
            </a:cu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79587CC5-C5BE-1F11-CBAF-F2914992FD45}"/>
                </a:ext>
              </a:extLst>
            </p:cNvPr>
            <p:cNvSpPr/>
            <p:nvPr/>
          </p:nvSpPr>
          <p:spPr>
            <a:xfrm>
              <a:off x="768153" y="1872519"/>
              <a:ext cx="648000" cy="1555466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34248193-E6B5-779A-21B6-5114B08351DB}"/>
                </a:ext>
              </a:extLst>
            </p:cNvPr>
            <p:cNvSpPr/>
            <p:nvPr/>
          </p:nvSpPr>
          <p:spPr>
            <a:xfrm>
              <a:off x="2304820" y="2156184"/>
              <a:ext cx="648000" cy="988137"/>
            </a:xfrm>
            <a:prstGeom prst="roundRect">
              <a:avLst>
                <a:gd name="adj" fmla="val 50000"/>
              </a:avLst>
            </a:pr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A242C1E1-F9FA-4C31-1AB6-6E76EE067450}"/>
                </a:ext>
              </a:extLst>
            </p:cNvPr>
            <p:cNvSpPr/>
            <p:nvPr/>
          </p:nvSpPr>
          <p:spPr>
            <a:xfrm>
              <a:off x="3845173" y="2326252"/>
              <a:ext cx="648000" cy="648000"/>
            </a:xfrm>
            <a:prstGeom prst="ellipse">
              <a:avLst/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1909EA1A-A3F2-5981-62A1-5FF38E26C3B0}"/>
                </a:ext>
              </a:extLst>
            </p:cNvPr>
            <p:cNvSpPr/>
            <p:nvPr/>
          </p:nvSpPr>
          <p:spPr>
            <a:xfrm>
              <a:off x="0" y="404664"/>
              <a:ext cx="648000" cy="4491176"/>
            </a:xfrm>
            <a:prstGeom prst="roundRect">
              <a:avLst>
                <a:gd name="adj" fmla="val 50000"/>
              </a:avLst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EB9BCA1F-26CF-C533-0353-2B5982CC0F11}"/>
                </a:ext>
              </a:extLst>
            </p:cNvPr>
            <p:cNvSpPr/>
            <p:nvPr/>
          </p:nvSpPr>
          <p:spPr>
            <a:xfrm>
              <a:off x="3072490" y="1301450"/>
              <a:ext cx="648000" cy="2697604"/>
            </a:xfrm>
            <a:prstGeom prst="roundRect">
              <a:avLst>
                <a:gd name="adj" fmla="val 50000"/>
              </a:avLst>
            </a:pr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289BF506-E8B5-1BCA-BB2A-F01A77D54820}"/>
                </a:ext>
              </a:extLst>
            </p:cNvPr>
            <p:cNvSpPr/>
            <p:nvPr/>
          </p:nvSpPr>
          <p:spPr>
            <a:xfrm>
              <a:off x="1538809" y="918740"/>
              <a:ext cx="648000" cy="3463025"/>
            </a:xfrm>
            <a:prstGeom prst="roundRect">
              <a:avLst>
                <a:gd name="adj" fmla="val 50000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rgbClr val="006FAD"/>
                </a:solidFill>
              </a:endParaRP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20FC01E8-24FD-D87B-57BA-08D38111B160}"/>
                </a:ext>
              </a:extLst>
            </p:cNvPr>
            <p:cNvSpPr/>
            <p:nvPr/>
          </p:nvSpPr>
          <p:spPr>
            <a:xfrm>
              <a:off x="1538737" y="2326216"/>
              <a:ext cx="648072" cy="6480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rgbClr val="006FAD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123662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919E4E-CA52-8B08-23E5-604F6C954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12</a:t>
            </a:fld>
            <a:endParaRPr lang="cs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BE835D-F482-F5BE-9624-BD7967535E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3532" y="1326220"/>
            <a:ext cx="4680000" cy="4008790"/>
          </a:xfrm>
        </p:spPr>
        <p:txBody>
          <a:bodyPr/>
          <a:lstStyle/>
          <a:p>
            <a:pPr>
              <a:defRPr/>
            </a:pPr>
            <a:r>
              <a:rPr lang="cs-CZ" sz="2400" dirty="0"/>
              <a:t>Využívá poznatků vědních oborů:</a:t>
            </a:r>
          </a:p>
          <a:p>
            <a:pPr>
              <a:defRPr/>
            </a:pPr>
            <a:endParaRPr lang="cs-CZ" sz="2400" dirty="0"/>
          </a:p>
          <a:p>
            <a:pPr lvl="1">
              <a:defRPr/>
            </a:pPr>
            <a:r>
              <a:rPr lang="cs-CZ" sz="1600" b="1" dirty="0"/>
              <a:t>filosofie,</a:t>
            </a:r>
          </a:p>
          <a:p>
            <a:pPr lvl="1">
              <a:defRPr/>
            </a:pPr>
            <a:r>
              <a:rPr lang="cs-CZ" sz="1600" b="1" dirty="0"/>
              <a:t>gnoseologie, </a:t>
            </a:r>
          </a:p>
          <a:p>
            <a:pPr lvl="1">
              <a:defRPr/>
            </a:pPr>
            <a:r>
              <a:rPr lang="cs-CZ" sz="1600" b="1" dirty="0"/>
              <a:t>psychologie </a:t>
            </a:r>
            <a:r>
              <a:rPr lang="cs-CZ" sz="1600" dirty="0"/>
              <a:t>(vývojová, pedagogická, sociální), </a:t>
            </a:r>
          </a:p>
          <a:p>
            <a:pPr lvl="1">
              <a:defRPr/>
            </a:pPr>
            <a:r>
              <a:rPr lang="cs-CZ" sz="1600" b="1" dirty="0"/>
              <a:t>sociologie, </a:t>
            </a:r>
          </a:p>
          <a:p>
            <a:pPr lvl="1">
              <a:defRPr/>
            </a:pPr>
            <a:r>
              <a:rPr lang="cs-CZ" sz="1600" b="1" dirty="0"/>
              <a:t>logiky, </a:t>
            </a:r>
          </a:p>
          <a:p>
            <a:pPr lvl="1">
              <a:defRPr/>
            </a:pPr>
            <a:r>
              <a:rPr lang="cs-CZ" sz="1600" b="1" dirty="0"/>
              <a:t>kybernetiky, </a:t>
            </a:r>
          </a:p>
          <a:p>
            <a:pPr lvl="1">
              <a:defRPr/>
            </a:pPr>
            <a:r>
              <a:rPr lang="cs-CZ" sz="1600" b="1" dirty="0"/>
              <a:t>biologie člověka a školní hygieny a </a:t>
            </a:r>
          </a:p>
          <a:p>
            <a:pPr lvl="1">
              <a:defRPr/>
            </a:pPr>
            <a:r>
              <a:rPr lang="cs-CZ" sz="1600" b="1" dirty="0"/>
              <a:t>didaktiky speciální</a:t>
            </a:r>
            <a:r>
              <a:rPr lang="cs-CZ" sz="1600" dirty="0"/>
              <a:t> </a:t>
            </a:r>
            <a:br>
              <a:rPr lang="cs-CZ" sz="1600" dirty="0"/>
            </a:br>
            <a:endParaRPr lang="cs-CZ" sz="160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A2FB0ED-0B36-2739-4134-E5AAA548AB26}"/>
              </a:ext>
            </a:extLst>
          </p:cNvPr>
          <p:cNvGrpSpPr/>
          <p:nvPr/>
        </p:nvGrpSpPr>
        <p:grpSpPr>
          <a:xfrm>
            <a:off x="0" y="288000"/>
            <a:ext cx="3143600" cy="648000"/>
            <a:chOff x="0" y="288000"/>
            <a:chExt cx="3143600" cy="648000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752AF3BE-AA57-116D-0C15-38425E7B7D29}"/>
                </a:ext>
              </a:extLst>
            </p:cNvPr>
            <p:cNvSpPr/>
            <p:nvPr/>
          </p:nvSpPr>
          <p:spPr>
            <a:xfrm rot="5400000">
              <a:off x="859369" y="-571369"/>
              <a:ext cx="648000" cy="2366738"/>
            </a:xfrm>
            <a:custGeom>
              <a:avLst/>
              <a:gdLst>
                <a:gd name="connsiteX0" fmla="*/ 324000 w 648000"/>
                <a:gd name="connsiteY0" fmla="*/ 0 h 2366738"/>
                <a:gd name="connsiteX1" fmla="*/ 648000 w 648000"/>
                <a:gd name="connsiteY1" fmla="*/ 324000 h 2366738"/>
                <a:gd name="connsiteX2" fmla="*/ 648000 w 648000"/>
                <a:gd name="connsiteY2" fmla="*/ 2366738 h 2366738"/>
                <a:gd name="connsiteX3" fmla="*/ 0 w 648000"/>
                <a:gd name="connsiteY3" fmla="*/ 2366738 h 2366738"/>
                <a:gd name="connsiteX4" fmla="*/ 0 w 648000"/>
                <a:gd name="connsiteY4" fmla="*/ 324000 h 2366738"/>
                <a:gd name="connsiteX5" fmla="*/ 324000 w 648000"/>
                <a:gd name="connsiteY5" fmla="*/ 0 h 2366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366738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8000" y="2366738"/>
                  </a:lnTo>
                  <a:lnTo>
                    <a:pt x="0" y="2366738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E1FA25A6-F44E-982D-7F20-CC4CC0BA2251}"/>
                </a:ext>
              </a:extLst>
            </p:cNvPr>
            <p:cNvSpPr/>
            <p:nvPr/>
          </p:nvSpPr>
          <p:spPr>
            <a:xfrm>
              <a:off x="1127520" y="288000"/>
              <a:ext cx="648000" cy="648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52065013-1C6A-A657-9FDC-C17CC0F40D1B}"/>
                </a:ext>
              </a:extLst>
            </p:cNvPr>
            <p:cNvSpPr/>
            <p:nvPr/>
          </p:nvSpPr>
          <p:spPr>
            <a:xfrm>
              <a:off x="2495600" y="288000"/>
              <a:ext cx="648000" cy="648000"/>
            </a:xfrm>
            <a:prstGeom prst="ellipse">
              <a:avLst/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E73825F1-45D3-4207-1393-0D0C7335D5BF}"/>
              </a:ext>
            </a:extLst>
          </p:cNvPr>
          <p:cNvGrpSpPr/>
          <p:nvPr/>
        </p:nvGrpSpPr>
        <p:grpSpPr>
          <a:xfrm>
            <a:off x="7896200" y="5733256"/>
            <a:ext cx="4295800" cy="648866"/>
            <a:chOff x="7896200" y="5733256"/>
            <a:chExt cx="4295800" cy="648866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F95FC88-4B20-2E92-A24F-E73627DF1197}"/>
                </a:ext>
              </a:extLst>
            </p:cNvPr>
            <p:cNvSpPr/>
            <p:nvPr/>
          </p:nvSpPr>
          <p:spPr>
            <a:xfrm rot="5400000" flipV="1">
              <a:off x="10684631" y="4873923"/>
              <a:ext cx="648000" cy="2366738"/>
            </a:xfrm>
            <a:custGeom>
              <a:avLst/>
              <a:gdLst>
                <a:gd name="connsiteX0" fmla="*/ 324000 w 648000"/>
                <a:gd name="connsiteY0" fmla="*/ 0 h 2366738"/>
                <a:gd name="connsiteX1" fmla="*/ 648000 w 648000"/>
                <a:gd name="connsiteY1" fmla="*/ 324000 h 2366738"/>
                <a:gd name="connsiteX2" fmla="*/ 648000 w 648000"/>
                <a:gd name="connsiteY2" fmla="*/ 2366738 h 2366738"/>
                <a:gd name="connsiteX3" fmla="*/ 0 w 648000"/>
                <a:gd name="connsiteY3" fmla="*/ 2366738 h 2366738"/>
                <a:gd name="connsiteX4" fmla="*/ 0 w 648000"/>
                <a:gd name="connsiteY4" fmla="*/ 324000 h 2366738"/>
                <a:gd name="connsiteX5" fmla="*/ 324000 w 648000"/>
                <a:gd name="connsiteY5" fmla="*/ 0 h 2366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366738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8000" y="2366738"/>
                  </a:lnTo>
                  <a:lnTo>
                    <a:pt x="0" y="2366738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 dirty="0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F783F135-1F5C-6D1D-4091-B3412B70FF72}"/>
                </a:ext>
              </a:extLst>
            </p:cNvPr>
            <p:cNvSpPr/>
            <p:nvPr/>
          </p:nvSpPr>
          <p:spPr>
            <a:xfrm rot="5400000">
              <a:off x="10635208" y="5733256"/>
              <a:ext cx="648072" cy="6480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5E595F7A-75AC-26EF-682F-C0F43DDEA0FF}"/>
                </a:ext>
              </a:extLst>
            </p:cNvPr>
            <p:cNvSpPr/>
            <p:nvPr/>
          </p:nvSpPr>
          <p:spPr>
            <a:xfrm rot="5400000">
              <a:off x="8882370" y="5524547"/>
              <a:ext cx="648000" cy="1067078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ABB13C65-5897-547C-0E39-B09C03604043}"/>
                </a:ext>
              </a:extLst>
            </p:cNvPr>
            <p:cNvSpPr/>
            <p:nvPr/>
          </p:nvSpPr>
          <p:spPr>
            <a:xfrm>
              <a:off x="8672831" y="5734050"/>
              <a:ext cx="648072" cy="648072"/>
            </a:xfrm>
            <a:prstGeom prst="ellipse">
              <a:avLst/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EBDD9942-1C9F-5CE4-CA82-C13B6E42F8D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896200" y="5734086"/>
              <a:ext cx="648000" cy="648000"/>
            </a:xfrm>
            <a:custGeom>
              <a:avLst/>
              <a:gdLst>
                <a:gd name="connsiteX0" fmla="*/ 324000 w 648000"/>
                <a:gd name="connsiteY0" fmla="*/ 158316 h 648000"/>
                <a:gd name="connsiteX1" fmla="*/ 158316 w 648000"/>
                <a:gd name="connsiteY1" fmla="*/ 324000 h 648000"/>
                <a:gd name="connsiteX2" fmla="*/ 324000 w 648000"/>
                <a:gd name="connsiteY2" fmla="*/ 489684 h 648000"/>
                <a:gd name="connsiteX3" fmla="*/ 489684 w 648000"/>
                <a:gd name="connsiteY3" fmla="*/ 324000 h 648000"/>
                <a:gd name="connsiteX4" fmla="*/ 324000 w 648000"/>
                <a:gd name="connsiteY4" fmla="*/ 158316 h 648000"/>
                <a:gd name="connsiteX5" fmla="*/ 324000 w 648000"/>
                <a:gd name="connsiteY5" fmla="*/ 0 h 648000"/>
                <a:gd name="connsiteX6" fmla="*/ 648000 w 648000"/>
                <a:gd name="connsiteY6" fmla="*/ 324000 h 648000"/>
                <a:gd name="connsiteX7" fmla="*/ 324000 w 648000"/>
                <a:gd name="connsiteY7" fmla="*/ 648000 h 648000"/>
                <a:gd name="connsiteX8" fmla="*/ 0 w 648000"/>
                <a:gd name="connsiteY8" fmla="*/ 324000 h 648000"/>
                <a:gd name="connsiteX9" fmla="*/ 324000 w 648000"/>
                <a:gd name="connsiteY9" fmla="*/ 0 h 64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48000" h="648000">
                  <a:moveTo>
                    <a:pt x="324000" y="158316"/>
                  </a:moveTo>
                  <a:cubicBezTo>
                    <a:pt x="232495" y="158316"/>
                    <a:pt x="158316" y="232495"/>
                    <a:pt x="158316" y="324000"/>
                  </a:cubicBezTo>
                  <a:cubicBezTo>
                    <a:pt x="158316" y="415505"/>
                    <a:pt x="232495" y="489684"/>
                    <a:pt x="324000" y="489684"/>
                  </a:cubicBezTo>
                  <a:cubicBezTo>
                    <a:pt x="415505" y="489684"/>
                    <a:pt x="489684" y="415505"/>
                    <a:pt x="489684" y="324000"/>
                  </a:cubicBezTo>
                  <a:cubicBezTo>
                    <a:pt x="489684" y="232495"/>
                    <a:pt x="415505" y="158316"/>
                    <a:pt x="324000" y="158316"/>
                  </a:cubicBezTo>
                  <a:close/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cubicBezTo>
                    <a:pt x="648000" y="502940"/>
                    <a:pt x="502940" y="648000"/>
                    <a:pt x="324000" y="648000"/>
                  </a:cubicBezTo>
                  <a:cubicBezTo>
                    <a:pt x="145060" y="648000"/>
                    <a:pt x="0" y="502940"/>
                    <a:pt x="0" y="324000"/>
                  </a:cubicBez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</p:grpSp>
      <p:sp>
        <p:nvSpPr>
          <p:cNvPr id="17" name="Rectangle 3"/>
          <p:cNvSpPr>
            <a:spLocks noGrp="1" noChangeArrowheads="1"/>
          </p:cNvSpPr>
          <p:nvPr>
            <p:ph sz="half" idx="13"/>
          </p:nvPr>
        </p:nvSpPr>
        <p:spPr>
          <a:xfrm>
            <a:off x="1127520" y="1326220"/>
            <a:ext cx="4680000" cy="3516347"/>
          </a:xfrm>
        </p:spPr>
        <p:txBody>
          <a:bodyPr/>
          <a:lstStyle/>
          <a:p>
            <a:pPr eaLnBrk="1" hangingPunct="1">
              <a:defRPr/>
            </a:pPr>
            <a:r>
              <a:rPr lang="cs-CZ" sz="2400" dirty="0"/>
              <a:t>Souvislost s pedagogickými disciplínami:</a:t>
            </a:r>
          </a:p>
          <a:p>
            <a:pPr eaLnBrk="1" hangingPunct="1">
              <a:defRPr/>
            </a:pPr>
            <a:endParaRPr lang="cs-CZ" sz="2400" dirty="0"/>
          </a:p>
          <a:p>
            <a:pPr lvl="1" eaLnBrk="1" hangingPunct="1">
              <a:defRPr/>
            </a:pPr>
            <a:r>
              <a:rPr lang="cs-CZ" sz="1600" b="1" dirty="0"/>
              <a:t>základy pedagogiky, </a:t>
            </a:r>
          </a:p>
          <a:p>
            <a:pPr lvl="1" eaLnBrk="1" hangingPunct="1">
              <a:defRPr/>
            </a:pPr>
            <a:r>
              <a:rPr lang="cs-CZ" sz="1600" b="1" dirty="0"/>
              <a:t>teorie výchovy,</a:t>
            </a:r>
            <a:r>
              <a:rPr lang="cs-CZ" sz="1600" dirty="0"/>
              <a:t> </a:t>
            </a:r>
          </a:p>
          <a:p>
            <a:pPr lvl="1" eaLnBrk="1" hangingPunct="1">
              <a:defRPr/>
            </a:pPr>
            <a:r>
              <a:rPr lang="cs-CZ" sz="1600" b="1" dirty="0"/>
              <a:t>dějiny pedagogiky, </a:t>
            </a:r>
          </a:p>
          <a:p>
            <a:pPr lvl="1" eaLnBrk="1" hangingPunct="1">
              <a:defRPr/>
            </a:pPr>
            <a:r>
              <a:rPr lang="cs-CZ" sz="1600" b="1" dirty="0"/>
              <a:t>srovnávací pedagogiku, </a:t>
            </a:r>
          </a:p>
          <a:p>
            <a:pPr lvl="1" eaLnBrk="1" hangingPunct="1">
              <a:defRPr/>
            </a:pPr>
            <a:r>
              <a:rPr lang="cs-CZ" sz="1600" b="1" dirty="0"/>
              <a:t>metodologii pedagogiky, </a:t>
            </a:r>
          </a:p>
          <a:p>
            <a:pPr lvl="1" eaLnBrk="1" hangingPunct="1">
              <a:defRPr/>
            </a:pPr>
            <a:r>
              <a:rPr lang="cs-CZ" sz="1600" b="1" dirty="0"/>
              <a:t>speciální pedagogiku,</a:t>
            </a:r>
          </a:p>
          <a:p>
            <a:pPr lvl="1" eaLnBrk="1" hangingPunct="1">
              <a:defRPr/>
            </a:pPr>
            <a:r>
              <a:rPr lang="cs-CZ" sz="1600" b="1" dirty="0"/>
              <a:t>teorii řízení a </a:t>
            </a:r>
          </a:p>
          <a:p>
            <a:pPr lvl="1" eaLnBrk="1" hangingPunct="1">
              <a:defRPr/>
            </a:pPr>
            <a:r>
              <a:rPr lang="cs-CZ" sz="1600" b="1" dirty="0"/>
              <a:t>organizace výchovných institucí</a:t>
            </a:r>
            <a:r>
              <a:rPr lang="cs-CZ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284015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094F7205-942C-222F-961E-FCE084E59FE6}"/>
              </a:ext>
            </a:extLst>
          </p:cNvPr>
          <p:cNvSpPr/>
          <p:nvPr/>
        </p:nvSpPr>
        <p:spPr>
          <a:xfrm>
            <a:off x="10612789" y="5490000"/>
            <a:ext cx="1368000" cy="1368000"/>
          </a:xfrm>
          <a:custGeom>
            <a:avLst/>
            <a:gdLst>
              <a:gd name="connsiteX0" fmla="*/ 684000 w 1368000"/>
              <a:gd name="connsiteY0" fmla="*/ 457052 h 1368000"/>
              <a:gd name="connsiteX1" fmla="*/ 457052 w 1368000"/>
              <a:gd name="connsiteY1" fmla="*/ 684000 h 1368000"/>
              <a:gd name="connsiteX2" fmla="*/ 684000 w 1368000"/>
              <a:gd name="connsiteY2" fmla="*/ 910948 h 1368000"/>
              <a:gd name="connsiteX3" fmla="*/ 910948 w 1368000"/>
              <a:gd name="connsiteY3" fmla="*/ 684000 h 1368000"/>
              <a:gd name="connsiteX4" fmla="*/ 684000 w 1368000"/>
              <a:gd name="connsiteY4" fmla="*/ 457052 h 1368000"/>
              <a:gd name="connsiteX5" fmla="*/ 684000 w 1368000"/>
              <a:gd name="connsiteY5" fmla="*/ 0 h 1368000"/>
              <a:gd name="connsiteX6" fmla="*/ 1368000 w 1368000"/>
              <a:gd name="connsiteY6" fmla="*/ 684000 h 1368000"/>
              <a:gd name="connsiteX7" fmla="*/ 684000 w 1368000"/>
              <a:gd name="connsiteY7" fmla="*/ 1368000 h 1368000"/>
              <a:gd name="connsiteX8" fmla="*/ 0 w 1368000"/>
              <a:gd name="connsiteY8" fmla="*/ 684000 h 1368000"/>
              <a:gd name="connsiteX9" fmla="*/ 684000 w 1368000"/>
              <a:gd name="connsiteY9" fmla="*/ 0 h 136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68000" h="1368000">
                <a:moveTo>
                  <a:pt x="684000" y="457052"/>
                </a:moveTo>
                <a:cubicBezTo>
                  <a:pt x="558660" y="457052"/>
                  <a:pt x="457052" y="558660"/>
                  <a:pt x="457052" y="684000"/>
                </a:cubicBezTo>
                <a:cubicBezTo>
                  <a:pt x="457052" y="809340"/>
                  <a:pt x="558660" y="910948"/>
                  <a:pt x="684000" y="910948"/>
                </a:cubicBezTo>
                <a:cubicBezTo>
                  <a:pt x="809340" y="910948"/>
                  <a:pt x="910948" y="809340"/>
                  <a:pt x="910948" y="684000"/>
                </a:cubicBezTo>
                <a:cubicBezTo>
                  <a:pt x="910948" y="558660"/>
                  <a:pt x="809340" y="457052"/>
                  <a:pt x="684000" y="457052"/>
                </a:cubicBezTo>
                <a:close/>
                <a:moveTo>
                  <a:pt x="684000" y="0"/>
                </a:moveTo>
                <a:cubicBezTo>
                  <a:pt x="1061763" y="0"/>
                  <a:pt x="1368000" y="306237"/>
                  <a:pt x="1368000" y="684000"/>
                </a:cubicBezTo>
                <a:cubicBezTo>
                  <a:pt x="1368000" y="1061763"/>
                  <a:pt x="1061763" y="1368000"/>
                  <a:pt x="684000" y="1368000"/>
                </a:cubicBezTo>
                <a:cubicBezTo>
                  <a:pt x="306237" y="1368000"/>
                  <a:pt x="0" y="1061763"/>
                  <a:pt x="0" y="684000"/>
                </a:cubicBezTo>
                <a:cubicBezTo>
                  <a:pt x="0" y="306237"/>
                  <a:pt x="306237" y="0"/>
                  <a:pt x="684000" y="0"/>
                </a:cubicBezTo>
                <a:close/>
              </a:path>
            </a:pathLst>
          </a:custGeom>
          <a:solidFill>
            <a:srgbClr val="5CB8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1DBE33C-716A-0B9B-2B98-31A68BE9EF11}"/>
              </a:ext>
            </a:extLst>
          </p:cNvPr>
          <p:cNvGrpSpPr/>
          <p:nvPr/>
        </p:nvGrpSpPr>
        <p:grpSpPr>
          <a:xfrm>
            <a:off x="8424936" y="0"/>
            <a:ext cx="3767064" cy="2366738"/>
            <a:chOff x="8424936" y="0"/>
            <a:chExt cx="3767064" cy="2366738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9A5FB802-767A-116F-0D15-DDBD05EA0ADD}"/>
                </a:ext>
              </a:extLst>
            </p:cNvPr>
            <p:cNvSpPr/>
            <p:nvPr/>
          </p:nvSpPr>
          <p:spPr>
            <a:xfrm>
              <a:off x="8424936" y="1718666"/>
              <a:ext cx="648072" cy="648072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A0461083-7B6B-103B-4BCE-0F55CBF11801}"/>
                </a:ext>
              </a:extLst>
            </p:cNvPr>
            <p:cNvSpPr/>
            <p:nvPr/>
          </p:nvSpPr>
          <p:spPr>
            <a:xfrm flipV="1">
              <a:off x="11544000" y="0"/>
              <a:ext cx="648000" cy="2366738"/>
            </a:xfrm>
            <a:custGeom>
              <a:avLst/>
              <a:gdLst>
                <a:gd name="connsiteX0" fmla="*/ 324000 w 648000"/>
                <a:gd name="connsiteY0" fmla="*/ 0 h 2366738"/>
                <a:gd name="connsiteX1" fmla="*/ 648000 w 648000"/>
                <a:gd name="connsiteY1" fmla="*/ 324000 h 2366738"/>
                <a:gd name="connsiteX2" fmla="*/ 648000 w 648000"/>
                <a:gd name="connsiteY2" fmla="*/ 2366738 h 2366738"/>
                <a:gd name="connsiteX3" fmla="*/ 0 w 648000"/>
                <a:gd name="connsiteY3" fmla="*/ 2366738 h 2366738"/>
                <a:gd name="connsiteX4" fmla="*/ 0 w 648000"/>
                <a:gd name="connsiteY4" fmla="*/ 324000 h 2366738"/>
                <a:gd name="connsiteX5" fmla="*/ 324000 w 648000"/>
                <a:gd name="connsiteY5" fmla="*/ 0 h 2366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366738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8000" y="2366738"/>
                  </a:lnTo>
                  <a:lnTo>
                    <a:pt x="0" y="2366738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 dirty="0"/>
            </a:p>
          </p:txBody>
        </p:sp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8ED02D9E-26BF-FC04-06DA-88A547CA6EF7}"/>
                </a:ext>
              </a:extLst>
            </p:cNvPr>
            <p:cNvSpPr/>
            <p:nvPr/>
          </p:nvSpPr>
          <p:spPr>
            <a:xfrm>
              <a:off x="9984504" y="711174"/>
              <a:ext cx="648000" cy="1655564"/>
            </a:xfrm>
            <a:prstGeom prst="roundRect">
              <a:avLst>
                <a:gd name="adj" fmla="val 50000"/>
              </a:avLst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rgbClr val="E5AA2D"/>
                </a:solidFill>
              </a:endParaRPr>
            </a:p>
          </p:txBody>
        </p:sp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5F7691B5-35C6-76DF-2C85-CB7FF1586B78}"/>
                </a:ext>
              </a:extLst>
            </p:cNvPr>
            <p:cNvSpPr/>
            <p:nvPr/>
          </p:nvSpPr>
          <p:spPr>
            <a:xfrm>
              <a:off x="9204756" y="1215305"/>
              <a:ext cx="648000" cy="1151433"/>
            </a:xfrm>
            <a:prstGeom prst="roundRect">
              <a:avLst>
                <a:gd name="adj" fmla="val 50000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D82A7640-54CA-CD5C-2AA2-0EEEBDDD99EF}"/>
                </a:ext>
              </a:extLst>
            </p:cNvPr>
            <p:cNvSpPr/>
            <p:nvPr/>
          </p:nvSpPr>
          <p:spPr>
            <a:xfrm flipV="1">
              <a:off x="10764252" y="0"/>
              <a:ext cx="648000" cy="2366738"/>
            </a:xfrm>
            <a:custGeom>
              <a:avLst/>
              <a:gdLst>
                <a:gd name="connsiteX0" fmla="*/ 324000 w 648000"/>
                <a:gd name="connsiteY0" fmla="*/ 0 h 2366738"/>
                <a:gd name="connsiteX1" fmla="*/ 648000 w 648000"/>
                <a:gd name="connsiteY1" fmla="*/ 324000 h 2366738"/>
                <a:gd name="connsiteX2" fmla="*/ 648000 w 648000"/>
                <a:gd name="connsiteY2" fmla="*/ 2366738 h 2366738"/>
                <a:gd name="connsiteX3" fmla="*/ 0 w 648000"/>
                <a:gd name="connsiteY3" fmla="*/ 2366738 h 2366738"/>
                <a:gd name="connsiteX4" fmla="*/ 0 w 648000"/>
                <a:gd name="connsiteY4" fmla="*/ 324000 h 2366738"/>
                <a:gd name="connsiteX5" fmla="*/ 324000 w 648000"/>
                <a:gd name="connsiteY5" fmla="*/ 0 h 2366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366738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8000" y="2366738"/>
                  </a:lnTo>
                  <a:lnTo>
                    <a:pt x="0" y="2366738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 dirty="0">
                <a:solidFill>
                  <a:srgbClr val="006FAD"/>
                </a:solidFill>
              </a:endParaRPr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A242CF2B-DE94-F2F5-1DA2-C2D2427DA7E5}"/>
                </a:ext>
              </a:extLst>
            </p:cNvPr>
            <p:cNvSpPr/>
            <p:nvPr/>
          </p:nvSpPr>
          <p:spPr>
            <a:xfrm>
              <a:off x="10764216" y="908720"/>
              <a:ext cx="648072" cy="6480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E73F2B0-6B7A-0306-3AD9-2173AD61C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13</a:t>
            </a:fld>
            <a:endParaRPr lang="cs-CZ"/>
          </a:p>
        </p:txBody>
      </p:sp>
      <p:sp>
        <p:nvSpPr>
          <p:cNvPr id="16" name="Title 6">
            <a:extLst>
              <a:ext uri="{FF2B5EF4-FFF2-40B4-BE49-F238E27FC236}">
                <a16:creationId xmlns:a16="http://schemas.microsoft.com/office/drawing/2014/main" id="{5B6ED71B-AD2B-44D8-EC21-04D6EA237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6356" y="545905"/>
            <a:ext cx="8616400" cy="424732"/>
          </a:xfrm>
        </p:spPr>
        <p:txBody>
          <a:bodyPr wrap="square">
            <a:spAutoFit/>
          </a:bodyPr>
          <a:lstStyle/>
          <a:p>
            <a:r>
              <a:rPr lang="cs-CZ" dirty="0"/>
              <a:t>Místo didaktiky v systému věd o výchově</a:t>
            </a:r>
          </a:p>
        </p:txBody>
      </p:sp>
      <p:sp>
        <p:nvSpPr>
          <p:cNvPr id="8" name="Zástupný symbol pro obsah 7"/>
          <p:cNvSpPr>
            <a:spLocks noGrp="1"/>
          </p:cNvSpPr>
          <p:nvPr>
            <p:ph sz="half" idx="2"/>
          </p:nvPr>
        </p:nvSpPr>
        <p:spPr>
          <a:xfrm>
            <a:off x="7931163" y="6020111"/>
            <a:ext cx="3132000" cy="307777"/>
          </a:xfrm>
        </p:spPr>
        <p:txBody>
          <a:bodyPr/>
          <a:lstStyle/>
          <a:p>
            <a:r>
              <a:rPr lang="cs-CZ" dirty="0"/>
              <a:t>dle J. Skalková, 1999</a:t>
            </a:r>
          </a:p>
        </p:txBody>
      </p:sp>
      <p:pic>
        <p:nvPicPr>
          <p:cNvPr id="25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11255" y="1418869"/>
            <a:ext cx="5486400" cy="4965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240518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>
            <a:extLst>
              <a:ext uri="{FF2B5EF4-FFF2-40B4-BE49-F238E27FC236}">
                <a16:creationId xmlns:a16="http://schemas.microsoft.com/office/drawing/2014/main" id="{42654ABB-E54A-C564-80DE-FD9FEDFDF866}"/>
              </a:ext>
            </a:extLst>
          </p:cNvPr>
          <p:cNvGrpSpPr/>
          <p:nvPr/>
        </p:nvGrpSpPr>
        <p:grpSpPr>
          <a:xfrm>
            <a:off x="0" y="404664"/>
            <a:ext cx="4493173" cy="6453336"/>
            <a:chOff x="0" y="404664"/>
            <a:chExt cx="4493173" cy="6453336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7057C63F-6997-86AB-AF06-0FC7BD6916C7}"/>
                </a:ext>
              </a:extLst>
            </p:cNvPr>
            <p:cNvSpPr/>
            <p:nvPr/>
          </p:nvSpPr>
          <p:spPr>
            <a:xfrm flipV="1">
              <a:off x="3072490" y="5150141"/>
              <a:ext cx="648000" cy="1707859"/>
            </a:xfrm>
            <a:custGeom>
              <a:avLst/>
              <a:gdLst>
                <a:gd name="connsiteX0" fmla="*/ 324000 w 648000"/>
                <a:gd name="connsiteY0" fmla="*/ 1707859 h 1707859"/>
                <a:gd name="connsiteX1" fmla="*/ 648000 w 648000"/>
                <a:gd name="connsiteY1" fmla="*/ 1383859 h 1707859"/>
                <a:gd name="connsiteX2" fmla="*/ 648000 w 648000"/>
                <a:gd name="connsiteY2" fmla="*/ 0 h 1707859"/>
                <a:gd name="connsiteX3" fmla="*/ 0 w 648000"/>
                <a:gd name="connsiteY3" fmla="*/ 0 h 1707859"/>
                <a:gd name="connsiteX4" fmla="*/ 0 w 648000"/>
                <a:gd name="connsiteY4" fmla="*/ 1383859 h 1707859"/>
                <a:gd name="connsiteX5" fmla="*/ 324000 w 648000"/>
                <a:gd name="connsiteY5" fmla="*/ 1707859 h 1707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1707859">
                  <a:moveTo>
                    <a:pt x="324000" y="1707859"/>
                  </a:moveTo>
                  <a:cubicBezTo>
                    <a:pt x="502940" y="1707859"/>
                    <a:pt x="648000" y="1562799"/>
                    <a:pt x="648000" y="1383859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1383859"/>
                  </a:lnTo>
                  <a:cubicBezTo>
                    <a:pt x="0" y="1562799"/>
                    <a:pt x="145060" y="1707859"/>
                    <a:pt x="324000" y="170785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1F86AD70-55AF-7AF5-195F-6E7332267B47}"/>
                </a:ext>
              </a:extLst>
            </p:cNvPr>
            <p:cNvSpPr/>
            <p:nvPr/>
          </p:nvSpPr>
          <p:spPr>
            <a:xfrm flipV="1">
              <a:off x="1538809" y="6036293"/>
              <a:ext cx="648000" cy="821707"/>
            </a:xfrm>
            <a:custGeom>
              <a:avLst/>
              <a:gdLst>
                <a:gd name="connsiteX0" fmla="*/ 324000 w 648000"/>
                <a:gd name="connsiteY0" fmla="*/ 821707 h 821707"/>
                <a:gd name="connsiteX1" fmla="*/ 648000 w 648000"/>
                <a:gd name="connsiteY1" fmla="*/ 497707 h 821707"/>
                <a:gd name="connsiteX2" fmla="*/ 648000 w 648000"/>
                <a:gd name="connsiteY2" fmla="*/ 0 h 821707"/>
                <a:gd name="connsiteX3" fmla="*/ 0 w 648000"/>
                <a:gd name="connsiteY3" fmla="*/ 0 h 821707"/>
                <a:gd name="connsiteX4" fmla="*/ 0 w 648000"/>
                <a:gd name="connsiteY4" fmla="*/ 497707 h 821707"/>
                <a:gd name="connsiteX5" fmla="*/ 324000 w 648000"/>
                <a:gd name="connsiteY5" fmla="*/ 821707 h 821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821707">
                  <a:moveTo>
                    <a:pt x="324000" y="821707"/>
                  </a:moveTo>
                  <a:cubicBezTo>
                    <a:pt x="502940" y="821707"/>
                    <a:pt x="648000" y="676647"/>
                    <a:pt x="648000" y="497707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497707"/>
                  </a:lnTo>
                  <a:cubicBezTo>
                    <a:pt x="0" y="676647"/>
                    <a:pt x="145060" y="821707"/>
                    <a:pt x="324000" y="821707"/>
                  </a:cubicBezTo>
                  <a:close/>
                </a:path>
              </a:pathLst>
            </a:cu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7C5C7611-E4E9-6C7C-A808-9E4E3EF6A132}"/>
                </a:ext>
              </a:extLst>
            </p:cNvPr>
            <p:cNvSpPr/>
            <p:nvPr/>
          </p:nvSpPr>
          <p:spPr>
            <a:xfrm>
              <a:off x="0" y="6518293"/>
              <a:ext cx="648000" cy="339707"/>
            </a:xfrm>
            <a:custGeom>
              <a:avLst/>
              <a:gdLst>
                <a:gd name="connsiteX0" fmla="*/ 324000 w 648000"/>
                <a:gd name="connsiteY0" fmla="*/ 0 h 339707"/>
                <a:gd name="connsiteX1" fmla="*/ 648000 w 648000"/>
                <a:gd name="connsiteY1" fmla="*/ 324000 h 339707"/>
                <a:gd name="connsiteX2" fmla="*/ 646417 w 648000"/>
                <a:gd name="connsiteY2" fmla="*/ 339707 h 339707"/>
                <a:gd name="connsiteX3" fmla="*/ 1583 w 648000"/>
                <a:gd name="connsiteY3" fmla="*/ 339707 h 339707"/>
                <a:gd name="connsiteX4" fmla="*/ 0 w 648000"/>
                <a:gd name="connsiteY4" fmla="*/ 324000 h 339707"/>
                <a:gd name="connsiteX5" fmla="*/ 324000 w 648000"/>
                <a:gd name="connsiteY5" fmla="*/ 0 h 339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339707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6417" y="339707"/>
                  </a:lnTo>
                  <a:lnTo>
                    <a:pt x="1583" y="339707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E2731E2B-ED83-1F0B-99AB-FAA3DE6D668B}"/>
                </a:ext>
              </a:extLst>
            </p:cNvPr>
            <p:cNvSpPr/>
            <p:nvPr/>
          </p:nvSpPr>
          <p:spPr>
            <a:xfrm flipV="1">
              <a:off x="2304820" y="4436257"/>
              <a:ext cx="648000" cy="2421743"/>
            </a:xfrm>
            <a:custGeom>
              <a:avLst/>
              <a:gdLst>
                <a:gd name="connsiteX0" fmla="*/ 324000 w 648000"/>
                <a:gd name="connsiteY0" fmla="*/ 2421743 h 2421743"/>
                <a:gd name="connsiteX1" fmla="*/ 648000 w 648000"/>
                <a:gd name="connsiteY1" fmla="*/ 2097743 h 2421743"/>
                <a:gd name="connsiteX2" fmla="*/ 648000 w 648000"/>
                <a:gd name="connsiteY2" fmla="*/ 0 h 2421743"/>
                <a:gd name="connsiteX3" fmla="*/ 0 w 648000"/>
                <a:gd name="connsiteY3" fmla="*/ 0 h 2421743"/>
                <a:gd name="connsiteX4" fmla="*/ 0 w 648000"/>
                <a:gd name="connsiteY4" fmla="*/ 2097743 h 2421743"/>
                <a:gd name="connsiteX5" fmla="*/ 324000 w 648000"/>
                <a:gd name="connsiteY5" fmla="*/ 2421743 h 2421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421743">
                  <a:moveTo>
                    <a:pt x="324000" y="2421743"/>
                  </a:moveTo>
                  <a:cubicBezTo>
                    <a:pt x="502940" y="2421743"/>
                    <a:pt x="648000" y="2276683"/>
                    <a:pt x="648000" y="2097743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2097743"/>
                  </a:lnTo>
                  <a:cubicBezTo>
                    <a:pt x="0" y="2276683"/>
                    <a:pt x="145060" y="2421743"/>
                    <a:pt x="324000" y="2421743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29523B5-F7BF-AEAF-E5CA-8F5EBA0C4DCB}"/>
                </a:ext>
              </a:extLst>
            </p:cNvPr>
            <p:cNvSpPr/>
            <p:nvPr/>
          </p:nvSpPr>
          <p:spPr>
            <a:xfrm flipV="1">
              <a:off x="768153" y="5150141"/>
              <a:ext cx="648000" cy="1707859"/>
            </a:xfrm>
            <a:custGeom>
              <a:avLst/>
              <a:gdLst>
                <a:gd name="connsiteX0" fmla="*/ 324000 w 648000"/>
                <a:gd name="connsiteY0" fmla="*/ 1707859 h 1707859"/>
                <a:gd name="connsiteX1" fmla="*/ 648000 w 648000"/>
                <a:gd name="connsiteY1" fmla="*/ 1383859 h 1707859"/>
                <a:gd name="connsiteX2" fmla="*/ 648000 w 648000"/>
                <a:gd name="connsiteY2" fmla="*/ 0 h 1707859"/>
                <a:gd name="connsiteX3" fmla="*/ 0 w 648000"/>
                <a:gd name="connsiteY3" fmla="*/ 0 h 1707859"/>
                <a:gd name="connsiteX4" fmla="*/ 0 w 648000"/>
                <a:gd name="connsiteY4" fmla="*/ 1383859 h 1707859"/>
                <a:gd name="connsiteX5" fmla="*/ 324000 w 648000"/>
                <a:gd name="connsiteY5" fmla="*/ 1707859 h 1707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1707859">
                  <a:moveTo>
                    <a:pt x="324000" y="1707859"/>
                  </a:moveTo>
                  <a:cubicBezTo>
                    <a:pt x="502940" y="1707859"/>
                    <a:pt x="648000" y="1562799"/>
                    <a:pt x="648000" y="1383859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1383859"/>
                  </a:lnTo>
                  <a:cubicBezTo>
                    <a:pt x="0" y="1562799"/>
                    <a:pt x="145060" y="1707859"/>
                    <a:pt x="324000" y="1707859"/>
                  </a:cubicBezTo>
                  <a:close/>
                </a:path>
              </a:pathLst>
            </a:cu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D2E4E8E3-EE22-AAD9-7553-774F155F61EC}"/>
                </a:ext>
              </a:extLst>
            </p:cNvPr>
            <p:cNvSpPr/>
            <p:nvPr/>
          </p:nvSpPr>
          <p:spPr>
            <a:xfrm>
              <a:off x="768153" y="1872519"/>
              <a:ext cx="648000" cy="1555466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8C19784E-76FF-9ADF-6986-ED1D825DB972}"/>
                </a:ext>
              </a:extLst>
            </p:cNvPr>
            <p:cNvSpPr/>
            <p:nvPr/>
          </p:nvSpPr>
          <p:spPr>
            <a:xfrm>
              <a:off x="2304820" y="2156184"/>
              <a:ext cx="648000" cy="988137"/>
            </a:xfrm>
            <a:prstGeom prst="roundRect">
              <a:avLst>
                <a:gd name="adj" fmla="val 50000"/>
              </a:avLst>
            </a:pr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457B5546-7BD1-3097-DEA7-CC55BDF50C21}"/>
                </a:ext>
              </a:extLst>
            </p:cNvPr>
            <p:cNvSpPr/>
            <p:nvPr/>
          </p:nvSpPr>
          <p:spPr>
            <a:xfrm>
              <a:off x="3845173" y="2326252"/>
              <a:ext cx="648000" cy="648000"/>
            </a:xfrm>
            <a:prstGeom prst="ellipse">
              <a:avLst/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236950E8-EBDE-D4E7-111A-9A243CE179DB}"/>
                </a:ext>
              </a:extLst>
            </p:cNvPr>
            <p:cNvSpPr/>
            <p:nvPr/>
          </p:nvSpPr>
          <p:spPr>
            <a:xfrm>
              <a:off x="0" y="404664"/>
              <a:ext cx="648000" cy="4491176"/>
            </a:xfrm>
            <a:prstGeom prst="roundRect">
              <a:avLst>
                <a:gd name="adj" fmla="val 50000"/>
              </a:avLst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AF16586D-9DE2-CCEE-63D0-33FBB492AA11}"/>
                </a:ext>
              </a:extLst>
            </p:cNvPr>
            <p:cNvSpPr/>
            <p:nvPr/>
          </p:nvSpPr>
          <p:spPr>
            <a:xfrm>
              <a:off x="3072490" y="1301450"/>
              <a:ext cx="648000" cy="2697604"/>
            </a:xfrm>
            <a:prstGeom prst="roundRect">
              <a:avLst>
                <a:gd name="adj" fmla="val 50000"/>
              </a:avLst>
            </a:pr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939F63CC-1C2C-ECD1-D4BE-B92B99DD9BA3}"/>
                </a:ext>
              </a:extLst>
            </p:cNvPr>
            <p:cNvSpPr/>
            <p:nvPr/>
          </p:nvSpPr>
          <p:spPr>
            <a:xfrm>
              <a:off x="1538809" y="918740"/>
              <a:ext cx="648000" cy="3463025"/>
            </a:xfrm>
            <a:prstGeom prst="roundRect">
              <a:avLst>
                <a:gd name="adj" fmla="val 50000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rgbClr val="006FAD"/>
                </a:solidFill>
              </a:endParaRP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9AA6C43C-A869-B687-3F26-024E56AE7405}"/>
                </a:ext>
              </a:extLst>
            </p:cNvPr>
            <p:cNvSpPr/>
            <p:nvPr/>
          </p:nvSpPr>
          <p:spPr>
            <a:xfrm>
              <a:off x="1538737" y="2326216"/>
              <a:ext cx="648072" cy="6480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rgbClr val="006FAD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8873DCC-B6E7-ADC0-EF13-DDF2A23475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71552" y="3408123"/>
            <a:ext cx="3092448" cy="590931"/>
          </a:xfrm>
        </p:spPr>
        <p:txBody>
          <a:bodyPr wrap="square">
            <a:spAutoFit/>
          </a:bodyPr>
          <a:lstStyle/>
          <a:p>
            <a:r>
              <a:rPr lang="cs-CZ" dirty="0"/>
              <a:t>Typy didaktik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D6EE56-D238-7939-DEE3-B1890DB4B3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54862" y="3417872"/>
            <a:ext cx="309700" cy="215444"/>
          </a:xfrm>
        </p:spPr>
        <p:txBody>
          <a:bodyPr/>
          <a:lstStyle/>
          <a:p>
            <a:fld id="{2D7B0951-E7FB-4CA7-B4B9-AB2701F4DE6C}" type="slidenum">
              <a:rPr lang="cs-CZ" smtClean="0"/>
              <a:pPr/>
              <a:t>14</a:t>
            </a:fld>
            <a:endParaRPr lang="cs-CZ" dirty="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7CA632FA-A33D-F4E5-F010-00117758B71B}"/>
              </a:ext>
            </a:extLst>
          </p:cNvPr>
          <p:cNvGrpSpPr/>
          <p:nvPr/>
        </p:nvGrpSpPr>
        <p:grpSpPr>
          <a:xfrm>
            <a:off x="10764000" y="-1911"/>
            <a:ext cx="648072" cy="2366738"/>
            <a:chOff x="10482120" y="-1911"/>
            <a:chExt cx="648072" cy="2366738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4870DFD7-BCEC-B4EF-9A7D-1EA2E6997C12}"/>
                </a:ext>
              </a:extLst>
            </p:cNvPr>
            <p:cNvSpPr/>
            <p:nvPr/>
          </p:nvSpPr>
          <p:spPr>
            <a:xfrm rot="10800000">
              <a:off x="10482156" y="-1911"/>
              <a:ext cx="648000" cy="2366738"/>
            </a:xfrm>
            <a:custGeom>
              <a:avLst/>
              <a:gdLst>
                <a:gd name="connsiteX0" fmla="*/ 324000 w 648000"/>
                <a:gd name="connsiteY0" fmla="*/ 0 h 2366738"/>
                <a:gd name="connsiteX1" fmla="*/ 648000 w 648000"/>
                <a:gd name="connsiteY1" fmla="*/ 324000 h 2366738"/>
                <a:gd name="connsiteX2" fmla="*/ 648000 w 648000"/>
                <a:gd name="connsiteY2" fmla="*/ 2366738 h 2366738"/>
                <a:gd name="connsiteX3" fmla="*/ 0 w 648000"/>
                <a:gd name="connsiteY3" fmla="*/ 2366738 h 2366738"/>
                <a:gd name="connsiteX4" fmla="*/ 0 w 648000"/>
                <a:gd name="connsiteY4" fmla="*/ 324000 h 2366738"/>
                <a:gd name="connsiteX5" fmla="*/ 324000 w 648000"/>
                <a:gd name="connsiteY5" fmla="*/ 0 h 2366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366738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8000" y="2366738"/>
                  </a:lnTo>
                  <a:lnTo>
                    <a:pt x="0" y="2366738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B4245D7F-D066-115B-D81F-5D82D8C96041}"/>
                </a:ext>
              </a:extLst>
            </p:cNvPr>
            <p:cNvSpPr/>
            <p:nvPr/>
          </p:nvSpPr>
          <p:spPr>
            <a:xfrm rot="10800000" flipV="1">
              <a:off x="10482120" y="906809"/>
              <a:ext cx="648072" cy="6480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38640291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5286D2-692D-D57F-A474-49F22DA2B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15</a:t>
            </a:fld>
            <a:endParaRPr lang="cs-CZ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4A40CBA-D7CC-0A0E-9586-93E8794CBFB0}"/>
              </a:ext>
            </a:extLst>
          </p:cNvPr>
          <p:cNvGrpSpPr/>
          <p:nvPr/>
        </p:nvGrpSpPr>
        <p:grpSpPr>
          <a:xfrm>
            <a:off x="0" y="288000"/>
            <a:ext cx="3143600" cy="648000"/>
            <a:chOff x="0" y="260720"/>
            <a:chExt cx="3143600" cy="648000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92B9FF8C-B867-DCDB-D8D9-142C1A84ECA1}"/>
                </a:ext>
              </a:extLst>
            </p:cNvPr>
            <p:cNvSpPr/>
            <p:nvPr/>
          </p:nvSpPr>
          <p:spPr>
            <a:xfrm rot="5400000">
              <a:off x="859369" y="-598649"/>
              <a:ext cx="648000" cy="2366738"/>
            </a:xfrm>
            <a:custGeom>
              <a:avLst/>
              <a:gdLst>
                <a:gd name="connsiteX0" fmla="*/ 324000 w 648000"/>
                <a:gd name="connsiteY0" fmla="*/ 0 h 2366738"/>
                <a:gd name="connsiteX1" fmla="*/ 648000 w 648000"/>
                <a:gd name="connsiteY1" fmla="*/ 324000 h 2366738"/>
                <a:gd name="connsiteX2" fmla="*/ 648000 w 648000"/>
                <a:gd name="connsiteY2" fmla="*/ 2366738 h 2366738"/>
                <a:gd name="connsiteX3" fmla="*/ 0 w 648000"/>
                <a:gd name="connsiteY3" fmla="*/ 2366738 h 2366738"/>
                <a:gd name="connsiteX4" fmla="*/ 0 w 648000"/>
                <a:gd name="connsiteY4" fmla="*/ 324000 h 2366738"/>
                <a:gd name="connsiteX5" fmla="*/ 324000 w 648000"/>
                <a:gd name="connsiteY5" fmla="*/ 0 h 2366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366738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8000" y="2366738"/>
                  </a:lnTo>
                  <a:lnTo>
                    <a:pt x="0" y="2366738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1CB6BD90-F1FA-2862-444C-329A4C9CB070}"/>
                </a:ext>
              </a:extLst>
            </p:cNvPr>
            <p:cNvSpPr/>
            <p:nvPr/>
          </p:nvSpPr>
          <p:spPr>
            <a:xfrm>
              <a:off x="1127520" y="260720"/>
              <a:ext cx="648000" cy="648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CCE8BFEC-CBC5-5C51-9E63-30002E1539D9}"/>
                </a:ext>
              </a:extLst>
            </p:cNvPr>
            <p:cNvSpPr/>
            <p:nvPr/>
          </p:nvSpPr>
          <p:spPr>
            <a:xfrm>
              <a:off x="2495600" y="260720"/>
              <a:ext cx="648000" cy="648000"/>
            </a:xfrm>
            <a:prstGeom prst="ellipse">
              <a:avLst/>
            </a:pr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83349D36-9117-4EDF-B361-9A6F64F2D513}"/>
              </a:ext>
            </a:extLst>
          </p:cNvPr>
          <p:cNvGrpSpPr/>
          <p:nvPr/>
        </p:nvGrpSpPr>
        <p:grpSpPr>
          <a:xfrm>
            <a:off x="7896200" y="5733256"/>
            <a:ext cx="4295800" cy="648866"/>
            <a:chOff x="7896200" y="5733256"/>
            <a:chExt cx="4295800" cy="648866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DE896804-090A-ED5A-8CA2-F781615C4040}"/>
                </a:ext>
              </a:extLst>
            </p:cNvPr>
            <p:cNvGrpSpPr/>
            <p:nvPr/>
          </p:nvGrpSpPr>
          <p:grpSpPr>
            <a:xfrm>
              <a:off x="9825262" y="5733256"/>
              <a:ext cx="2366738" cy="648072"/>
              <a:chOff x="9825262" y="5085978"/>
              <a:chExt cx="2366738" cy="648072"/>
            </a:xfrm>
          </p:grpSpPr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1D9CB68B-7869-17FF-7595-2E4D076FA966}"/>
                  </a:ext>
                </a:extLst>
              </p:cNvPr>
              <p:cNvSpPr/>
              <p:nvPr/>
            </p:nvSpPr>
            <p:spPr>
              <a:xfrm rot="5400000" flipV="1">
                <a:off x="10684631" y="4226645"/>
                <a:ext cx="648000" cy="2366738"/>
              </a:xfrm>
              <a:custGeom>
                <a:avLst/>
                <a:gdLst>
                  <a:gd name="connsiteX0" fmla="*/ 324000 w 648000"/>
                  <a:gd name="connsiteY0" fmla="*/ 0 h 2366738"/>
                  <a:gd name="connsiteX1" fmla="*/ 648000 w 648000"/>
                  <a:gd name="connsiteY1" fmla="*/ 324000 h 2366738"/>
                  <a:gd name="connsiteX2" fmla="*/ 648000 w 648000"/>
                  <a:gd name="connsiteY2" fmla="*/ 2366738 h 2366738"/>
                  <a:gd name="connsiteX3" fmla="*/ 0 w 648000"/>
                  <a:gd name="connsiteY3" fmla="*/ 2366738 h 2366738"/>
                  <a:gd name="connsiteX4" fmla="*/ 0 w 648000"/>
                  <a:gd name="connsiteY4" fmla="*/ 324000 h 2366738"/>
                  <a:gd name="connsiteX5" fmla="*/ 324000 w 648000"/>
                  <a:gd name="connsiteY5" fmla="*/ 0 h 2366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48000" h="2366738">
                    <a:moveTo>
                      <a:pt x="324000" y="0"/>
                    </a:moveTo>
                    <a:cubicBezTo>
                      <a:pt x="502940" y="0"/>
                      <a:pt x="648000" y="145060"/>
                      <a:pt x="648000" y="324000"/>
                    </a:cubicBezTo>
                    <a:lnTo>
                      <a:pt x="648000" y="2366738"/>
                    </a:lnTo>
                    <a:lnTo>
                      <a:pt x="0" y="2366738"/>
                    </a:lnTo>
                    <a:lnTo>
                      <a:pt x="0" y="324000"/>
                    </a:lnTo>
                    <a:cubicBezTo>
                      <a:pt x="0" y="145060"/>
                      <a:pt x="145060" y="0"/>
                      <a:pt x="324000" y="0"/>
                    </a:cubicBezTo>
                    <a:close/>
                  </a:path>
                </a:pathLst>
              </a:custGeom>
              <a:solidFill>
                <a:srgbClr val="006F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 dirty="0"/>
              </a:p>
            </p:txBody>
          </p: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5AC8EA59-C818-3916-0FBC-B6FD935E9317}"/>
                  </a:ext>
                </a:extLst>
              </p:cNvPr>
              <p:cNvSpPr/>
              <p:nvPr/>
            </p:nvSpPr>
            <p:spPr>
              <a:xfrm rot="5400000">
                <a:off x="10635208" y="5085978"/>
                <a:ext cx="648072" cy="64807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</p:grpSp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4E0ADF9E-3C55-39F2-9477-10676FB75A73}"/>
                </a:ext>
              </a:extLst>
            </p:cNvPr>
            <p:cNvSpPr/>
            <p:nvPr/>
          </p:nvSpPr>
          <p:spPr>
            <a:xfrm rot="5400000">
              <a:off x="8882370" y="5524547"/>
              <a:ext cx="648000" cy="1067078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0FB4EABA-6FF9-0B09-3593-62084831053F}"/>
                </a:ext>
              </a:extLst>
            </p:cNvPr>
            <p:cNvSpPr/>
            <p:nvPr/>
          </p:nvSpPr>
          <p:spPr>
            <a:xfrm>
              <a:off x="8672831" y="5734050"/>
              <a:ext cx="648072" cy="648072"/>
            </a:xfrm>
            <a:prstGeom prst="ellipse">
              <a:avLst/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A177D4B8-E162-D719-4D7A-9EFE9F932E0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896200" y="5734086"/>
              <a:ext cx="648000" cy="648000"/>
            </a:xfrm>
            <a:custGeom>
              <a:avLst/>
              <a:gdLst>
                <a:gd name="connsiteX0" fmla="*/ 324000 w 648000"/>
                <a:gd name="connsiteY0" fmla="*/ 158316 h 648000"/>
                <a:gd name="connsiteX1" fmla="*/ 158316 w 648000"/>
                <a:gd name="connsiteY1" fmla="*/ 324000 h 648000"/>
                <a:gd name="connsiteX2" fmla="*/ 324000 w 648000"/>
                <a:gd name="connsiteY2" fmla="*/ 489684 h 648000"/>
                <a:gd name="connsiteX3" fmla="*/ 489684 w 648000"/>
                <a:gd name="connsiteY3" fmla="*/ 324000 h 648000"/>
                <a:gd name="connsiteX4" fmla="*/ 324000 w 648000"/>
                <a:gd name="connsiteY4" fmla="*/ 158316 h 648000"/>
                <a:gd name="connsiteX5" fmla="*/ 324000 w 648000"/>
                <a:gd name="connsiteY5" fmla="*/ 0 h 648000"/>
                <a:gd name="connsiteX6" fmla="*/ 648000 w 648000"/>
                <a:gd name="connsiteY6" fmla="*/ 324000 h 648000"/>
                <a:gd name="connsiteX7" fmla="*/ 324000 w 648000"/>
                <a:gd name="connsiteY7" fmla="*/ 648000 h 648000"/>
                <a:gd name="connsiteX8" fmla="*/ 0 w 648000"/>
                <a:gd name="connsiteY8" fmla="*/ 324000 h 648000"/>
                <a:gd name="connsiteX9" fmla="*/ 324000 w 648000"/>
                <a:gd name="connsiteY9" fmla="*/ 0 h 64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48000" h="648000">
                  <a:moveTo>
                    <a:pt x="324000" y="158316"/>
                  </a:moveTo>
                  <a:cubicBezTo>
                    <a:pt x="232495" y="158316"/>
                    <a:pt x="158316" y="232495"/>
                    <a:pt x="158316" y="324000"/>
                  </a:cubicBezTo>
                  <a:cubicBezTo>
                    <a:pt x="158316" y="415505"/>
                    <a:pt x="232495" y="489684"/>
                    <a:pt x="324000" y="489684"/>
                  </a:cubicBezTo>
                  <a:cubicBezTo>
                    <a:pt x="415505" y="489684"/>
                    <a:pt x="489684" y="415505"/>
                    <a:pt x="489684" y="324000"/>
                  </a:cubicBezTo>
                  <a:cubicBezTo>
                    <a:pt x="489684" y="232495"/>
                    <a:pt x="415505" y="158316"/>
                    <a:pt x="324000" y="158316"/>
                  </a:cubicBezTo>
                  <a:close/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cubicBezTo>
                    <a:pt x="648000" y="502940"/>
                    <a:pt x="502940" y="648000"/>
                    <a:pt x="324000" y="648000"/>
                  </a:cubicBezTo>
                  <a:cubicBezTo>
                    <a:pt x="145060" y="648000"/>
                    <a:pt x="0" y="502940"/>
                    <a:pt x="0" y="324000"/>
                  </a:cubicBez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</p:grp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1829231" y="1268760"/>
            <a:ext cx="8553798" cy="53340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None/>
              <a:defRPr/>
            </a:pPr>
            <a:r>
              <a:rPr lang="cs-CZ" b="1" u="sng" dirty="0"/>
              <a:t>Didaktiky speciální</a:t>
            </a:r>
            <a:endParaRPr lang="cs-CZ" sz="2400" b="1" u="sng" dirty="0"/>
          </a:p>
          <a:p>
            <a:pPr>
              <a:defRPr/>
            </a:pPr>
            <a:r>
              <a:rPr lang="cs-CZ" sz="2400" dirty="0"/>
              <a:t>vycházejí z obecné didaktiky</a:t>
            </a:r>
          </a:p>
          <a:p>
            <a:pPr>
              <a:defRPr/>
            </a:pPr>
            <a:r>
              <a:rPr lang="cs-CZ" sz="2400" dirty="0"/>
              <a:t>rozpracovávají a zkoumají uplatnění jednotlivých didaktických kategorií</a:t>
            </a:r>
          </a:p>
          <a:p>
            <a:pPr>
              <a:defRPr/>
            </a:pPr>
            <a:r>
              <a:rPr lang="cs-CZ" sz="2400" dirty="0"/>
              <a:t>oboustranný vztah obecné a speciální didaktiky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cs-CZ" sz="2400" dirty="0"/>
          </a:p>
          <a:p>
            <a:pPr>
              <a:buFont typeface="Wingdings" panose="05000000000000000000" pitchFamily="2" charset="2"/>
              <a:buNone/>
              <a:defRPr/>
            </a:pPr>
            <a:r>
              <a:rPr lang="cs-CZ" b="1" u="sng" dirty="0"/>
              <a:t>Didaktiky školní – DIDAKTIKA PRIMÁRNÍ ŠKOLY</a:t>
            </a:r>
          </a:p>
          <a:p>
            <a:pPr>
              <a:defRPr/>
            </a:pPr>
            <a:r>
              <a:rPr lang="cs-CZ" sz="2400" dirty="0"/>
              <a:t>vzdělávání v rámci školských institucí</a:t>
            </a:r>
          </a:p>
          <a:p>
            <a:pPr>
              <a:defRPr/>
            </a:pPr>
            <a:r>
              <a:rPr lang="cs-CZ" sz="2400" dirty="0"/>
              <a:t>aspekty související s realizací vzdělávání na různých typech škol</a:t>
            </a:r>
          </a:p>
          <a:p>
            <a:pPr>
              <a:defRPr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2854490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AF9228-D2C1-A5D5-235E-7D51C1227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16</a:t>
            </a:fld>
            <a:endParaRPr lang="cs-CZ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961099-0407-BBC5-D2F1-CDE3CA3916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31904" y="976690"/>
            <a:ext cx="6336704" cy="1685077"/>
          </a:xfrm>
        </p:spPr>
        <p:txBody>
          <a:bodyPr/>
          <a:lstStyle/>
          <a:p>
            <a:pPr>
              <a:defRPr/>
            </a:pPr>
            <a:r>
              <a:rPr lang="cs-CZ" sz="2000" dirty="0"/>
              <a:t>ČERPÁNO Z LITERATURY:</a:t>
            </a:r>
          </a:p>
          <a:p>
            <a:pPr>
              <a:defRPr/>
            </a:pPr>
            <a:endParaRPr lang="cs-CZ" sz="2000" dirty="0"/>
          </a:p>
          <a:p>
            <a:r>
              <a:rPr lang="cs-CZ" dirty="0"/>
              <a:t>Skalková, Jarmila.  </a:t>
            </a:r>
            <a:r>
              <a:rPr lang="cs-CZ" i="1" dirty="0"/>
              <a:t>Obecná didaktika.</a:t>
            </a:r>
            <a:r>
              <a:rPr lang="cs-CZ" dirty="0"/>
              <a:t> Praha: ISV, 1999. ISBN 978-80-247-1821-7.</a:t>
            </a:r>
          </a:p>
          <a:p>
            <a:r>
              <a:rPr lang="cs-CZ" dirty="0" err="1"/>
              <a:t>Nelešovská</a:t>
            </a:r>
            <a:r>
              <a:rPr lang="cs-CZ" dirty="0"/>
              <a:t>, Alena a Hana Spáčilová</a:t>
            </a:r>
            <a:r>
              <a:rPr lang="cs-CZ" i="1" dirty="0"/>
              <a:t>. Didaktika primární školy.</a:t>
            </a:r>
            <a:r>
              <a:rPr lang="cs-CZ" dirty="0"/>
              <a:t> Olomouc: </a:t>
            </a:r>
            <a:r>
              <a:rPr lang="cs-CZ" dirty="0" err="1"/>
              <a:t>PdF</a:t>
            </a:r>
            <a:r>
              <a:rPr lang="cs-CZ" dirty="0"/>
              <a:t> UP, 2005. ISBN 80-244-1236-5.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224A1D7-C211-5FCC-CCC3-E45208E0068D}"/>
              </a:ext>
            </a:extLst>
          </p:cNvPr>
          <p:cNvGrpSpPr/>
          <p:nvPr/>
        </p:nvGrpSpPr>
        <p:grpSpPr>
          <a:xfrm>
            <a:off x="0" y="0"/>
            <a:ext cx="4493173" cy="6453336"/>
            <a:chOff x="0" y="0"/>
            <a:chExt cx="4493173" cy="6453336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4C6D11C8-0FA7-694F-5EA0-0A932312BF22}"/>
                </a:ext>
              </a:extLst>
            </p:cNvPr>
            <p:cNvSpPr/>
            <p:nvPr/>
          </p:nvSpPr>
          <p:spPr>
            <a:xfrm>
              <a:off x="3072490" y="0"/>
              <a:ext cx="648000" cy="1707859"/>
            </a:xfrm>
            <a:custGeom>
              <a:avLst/>
              <a:gdLst>
                <a:gd name="connsiteX0" fmla="*/ 324000 w 648000"/>
                <a:gd name="connsiteY0" fmla="*/ 1707859 h 1707859"/>
                <a:gd name="connsiteX1" fmla="*/ 648000 w 648000"/>
                <a:gd name="connsiteY1" fmla="*/ 1383859 h 1707859"/>
                <a:gd name="connsiteX2" fmla="*/ 648000 w 648000"/>
                <a:gd name="connsiteY2" fmla="*/ 0 h 1707859"/>
                <a:gd name="connsiteX3" fmla="*/ 0 w 648000"/>
                <a:gd name="connsiteY3" fmla="*/ 0 h 1707859"/>
                <a:gd name="connsiteX4" fmla="*/ 0 w 648000"/>
                <a:gd name="connsiteY4" fmla="*/ 1383859 h 1707859"/>
                <a:gd name="connsiteX5" fmla="*/ 324000 w 648000"/>
                <a:gd name="connsiteY5" fmla="*/ 1707859 h 1707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1707859">
                  <a:moveTo>
                    <a:pt x="324000" y="1707859"/>
                  </a:moveTo>
                  <a:cubicBezTo>
                    <a:pt x="502940" y="1707859"/>
                    <a:pt x="648000" y="1562799"/>
                    <a:pt x="648000" y="1383859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1383859"/>
                  </a:lnTo>
                  <a:cubicBezTo>
                    <a:pt x="0" y="1562799"/>
                    <a:pt x="145060" y="1707859"/>
                    <a:pt x="324000" y="170785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DA47718-C4DF-C7F6-C2AB-89636113AA65}"/>
                </a:ext>
              </a:extLst>
            </p:cNvPr>
            <p:cNvSpPr/>
            <p:nvPr/>
          </p:nvSpPr>
          <p:spPr>
            <a:xfrm>
              <a:off x="1538809" y="0"/>
              <a:ext cx="648000" cy="821707"/>
            </a:xfrm>
            <a:custGeom>
              <a:avLst/>
              <a:gdLst>
                <a:gd name="connsiteX0" fmla="*/ 324000 w 648000"/>
                <a:gd name="connsiteY0" fmla="*/ 821707 h 821707"/>
                <a:gd name="connsiteX1" fmla="*/ 648000 w 648000"/>
                <a:gd name="connsiteY1" fmla="*/ 497707 h 821707"/>
                <a:gd name="connsiteX2" fmla="*/ 648000 w 648000"/>
                <a:gd name="connsiteY2" fmla="*/ 0 h 821707"/>
                <a:gd name="connsiteX3" fmla="*/ 0 w 648000"/>
                <a:gd name="connsiteY3" fmla="*/ 0 h 821707"/>
                <a:gd name="connsiteX4" fmla="*/ 0 w 648000"/>
                <a:gd name="connsiteY4" fmla="*/ 497707 h 821707"/>
                <a:gd name="connsiteX5" fmla="*/ 324000 w 648000"/>
                <a:gd name="connsiteY5" fmla="*/ 821707 h 821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821707">
                  <a:moveTo>
                    <a:pt x="324000" y="821707"/>
                  </a:moveTo>
                  <a:cubicBezTo>
                    <a:pt x="502940" y="821707"/>
                    <a:pt x="648000" y="676647"/>
                    <a:pt x="648000" y="497707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497707"/>
                  </a:lnTo>
                  <a:cubicBezTo>
                    <a:pt x="0" y="676647"/>
                    <a:pt x="145060" y="821707"/>
                    <a:pt x="324000" y="821707"/>
                  </a:cubicBezTo>
                  <a:close/>
                </a:path>
              </a:pathLst>
            </a:cu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F417E8D3-C066-246A-080D-A1DDA7145CB2}"/>
                </a:ext>
              </a:extLst>
            </p:cNvPr>
            <p:cNvSpPr/>
            <p:nvPr/>
          </p:nvSpPr>
          <p:spPr>
            <a:xfrm flipV="1">
              <a:off x="0" y="0"/>
              <a:ext cx="648000" cy="339707"/>
            </a:xfrm>
            <a:custGeom>
              <a:avLst/>
              <a:gdLst>
                <a:gd name="connsiteX0" fmla="*/ 324000 w 648000"/>
                <a:gd name="connsiteY0" fmla="*/ 0 h 339707"/>
                <a:gd name="connsiteX1" fmla="*/ 648000 w 648000"/>
                <a:gd name="connsiteY1" fmla="*/ 324000 h 339707"/>
                <a:gd name="connsiteX2" fmla="*/ 646417 w 648000"/>
                <a:gd name="connsiteY2" fmla="*/ 339707 h 339707"/>
                <a:gd name="connsiteX3" fmla="*/ 1583 w 648000"/>
                <a:gd name="connsiteY3" fmla="*/ 339707 h 339707"/>
                <a:gd name="connsiteX4" fmla="*/ 0 w 648000"/>
                <a:gd name="connsiteY4" fmla="*/ 324000 h 339707"/>
                <a:gd name="connsiteX5" fmla="*/ 324000 w 648000"/>
                <a:gd name="connsiteY5" fmla="*/ 0 h 339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339707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6417" y="339707"/>
                  </a:lnTo>
                  <a:lnTo>
                    <a:pt x="1583" y="339707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E7CBC0E-CDB3-8891-5C7B-387102CE9356}"/>
                </a:ext>
              </a:extLst>
            </p:cNvPr>
            <p:cNvSpPr/>
            <p:nvPr/>
          </p:nvSpPr>
          <p:spPr>
            <a:xfrm>
              <a:off x="2304820" y="0"/>
              <a:ext cx="648000" cy="2421743"/>
            </a:xfrm>
            <a:custGeom>
              <a:avLst/>
              <a:gdLst>
                <a:gd name="connsiteX0" fmla="*/ 324000 w 648000"/>
                <a:gd name="connsiteY0" fmla="*/ 2421743 h 2421743"/>
                <a:gd name="connsiteX1" fmla="*/ 648000 w 648000"/>
                <a:gd name="connsiteY1" fmla="*/ 2097743 h 2421743"/>
                <a:gd name="connsiteX2" fmla="*/ 648000 w 648000"/>
                <a:gd name="connsiteY2" fmla="*/ 0 h 2421743"/>
                <a:gd name="connsiteX3" fmla="*/ 0 w 648000"/>
                <a:gd name="connsiteY3" fmla="*/ 0 h 2421743"/>
                <a:gd name="connsiteX4" fmla="*/ 0 w 648000"/>
                <a:gd name="connsiteY4" fmla="*/ 2097743 h 2421743"/>
                <a:gd name="connsiteX5" fmla="*/ 324000 w 648000"/>
                <a:gd name="connsiteY5" fmla="*/ 2421743 h 2421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421743">
                  <a:moveTo>
                    <a:pt x="324000" y="2421743"/>
                  </a:moveTo>
                  <a:cubicBezTo>
                    <a:pt x="502940" y="2421743"/>
                    <a:pt x="648000" y="2276683"/>
                    <a:pt x="648000" y="2097743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2097743"/>
                  </a:lnTo>
                  <a:cubicBezTo>
                    <a:pt x="0" y="2276683"/>
                    <a:pt x="145060" y="2421743"/>
                    <a:pt x="324000" y="2421743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DEDA868-9809-AE79-6295-FB17AE193F1E}"/>
                </a:ext>
              </a:extLst>
            </p:cNvPr>
            <p:cNvSpPr/>
            <p:nvPr/>
          </p:nvSpPr>
          <p:spPr>
            <a:xfrm>
              <a:off x="768153" y="0"/>
              <a:ext cx="648000" cy="1707859"/>
            </a:xfrm>
            <a:custGeom>
              <a:avLst/>
              <a:gdLst>
                <a:gd name="connsiteX0" fmla="*/ 324000 w 648000"/>
                <a:gd name="connsiteY0" fmla="*/ 1707859 h 1707859"/>
                <a:gd name="connsiteX1" fmla="*/ 648000 w 648000"/>
                <a:gd name="connsiteY1" fmla="*/ 1383859 h 1707859"/>
                <a:gd name="connsiteX2" fmla="*/ 648000 w 648000"/>
                <a:gd name="connsiteY2" fmla="*/ 0 h 1707859"/>
                <a:gd name="connsiteX3" fmla="*/ 0 w 648000"/>
                <a:gd name="connsiteY3" fmla="*/ 0 h 1707859"/>
                <a:gd name="connsiteX4" fmla="*/ 0 w 648000"/>
                <a:gd name="connsiteY4" fmla="*/ 1383859 h 1707859"/>
                <a:gd name="connsiteX5" fmla="*/ 324000 w 648000"/>
                <a:gd name="connsiteY5" fmla="*/ 1707859 h 1707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1707859">
                  <a:moveTo>
                    <a:pt x="324000" y="1707859"/>
                  </a:moveTo>
                  <a:cubicBezTo>
                    <a:pt x="502940" y="1707859"/>
                    <a:pt x="648000" y="1562799"/>
                    <a:pt x="648000" y="1383859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1383859"/>
                  </a:lnTo>
                  <a:cubicBezTo>
                    <a:pt x="0" y="1562799"/>
                    <a:pt x="145060" y="1707859"/>
                    <a:pt x="324000" y="1707859"/>
                  </a:cubicBezTo>
                  <a:close/>
                </a:path>
              </a:pathLst>
            </a:cu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>
                <a:solidFill>
                  <a:srgbClr val="006FAD"/>
                </a:solidFill>
              </a:endParaRP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74EBD064-158A-E365-38FB-7E9BA9D637F7}"/>
                </a:ext>
              </a:extLst>
            </p:cNvPr>
            <p:cNvSpPr/>
            <p:nvPr/>
          </p:nvSpPr>
          <p:spPr>
            <a:xfrm flipV="1">
              <a:off x="768153" y="3430015"/>
              <a:ext cx="648000" cy="1555466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85140DFA-928D-7C80-3277-784FEA3C1100}"/>
                </a:ext>
              </a:extLst>
            </p:cNvPr>
            <p:cNvSpPr/>
            <p:nvPr/>
          </p:nvSpPr>
          <p:spPr>
            <a:xfrm flipV="1">
              <a:off x="2304820" y="3713679"/>
              <a:ext cx="648000" cy="988137"/>
            </a:xfrm>
            <a:prstGeom prst="roundRect">
              <a:avLst>
                <a:gd name="adj" fmla="val 50000"/>
              </a:avLst>
            </a:pr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05893567-3208-1A6D-AB69-04444CB45FB0}"/>
                </a:ext>
              </a:extLst>
            </p:cNvPr>
            <p:cNvSpPr/>
            <p:nvPr/>
          </p:nvSpPr>
          <p:spPr>
            <a:xfrm flipV="1">
              <a:off x="3845173" y="3883748"/>
              <a:ext cx="648000" cy="648000"/>
            </a:xfrm>
            <a:prstGeom prst="ellipse">
              <a:avLst/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7B36068C-D37B-4F00-9386-05FA7F28DC52}"/>
                </a:ext>
              </a:extLst>
            </p:cNvPr>
            <p:cNvSpPr/>
            <p:nvPr/>
          </p:nvSpPr>
          <p:spPr>
            <a:xfrm flipV="1">
              <a:off x="0" y="1962160"/>
              <a:ext cx="648000" cy="4491176"/>
            </a:xfrm>
            <a:prstGeom prst="roundRect">
              <a:avLst>
                <a:gd name="adj" fmla="val 50000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53B7E957-8CD2-5C72-08A4-3E84628B5EBB}"/>
                </a:ext>
              </a:extLst>
            </p:cNvPr>
            <p:cNvSpPr/>
            <p:nvPr/>
          </p:nvSpPr>
          <p:spPr>
            <a:xfrm flipV="1">
              <a:off x="3072490" y="2858946"/>
              <a:ext cx="648000" cy="2697604"/>
            </a:xfrm>
            <a:prstGeom prst="roundRect">
              <a:avLst>
                <a:gd name="adj" fmla="val 50000"/>
              </a:avLst>
            </a:pr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rgbClr val="006FAD"/>
                </a:solidFill>
              </a:endParaRPr>
            </a:p>
          </p:txBody>
        </p: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2458B131-0BE5-E26A-A9A9-4506D48C0094}"/>
                </a:ext>
              </a:extLst>
            </p:cNvPr>
            <p:cNvSpPr/>
            <p:nvPr/>
          </p:nvSpPr>
          <p:spPr>
            <a:xfrm flipV="1">
              <a:off x="1538809" y="2476235"/>
              <a:ext cx="648000" cy="3463025"/>
            </a:xfrm>
            <a:prstGeom prst="roundRect">
              <a:avLst>
                <a:gd name="adj" fmla="val 50000"/>
              </a:avLst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B7684637-224B-B2F4-E695-C26591F2D703}"/>
                </a:ext>
              </a:extLst>
            </p:cNvPr>
            <p:cNvSpPr/>
            <p:nvPr/>
          </p:nvSpPr>
          <p:spPr>
            <a:xfrm flipV="1">
              <a:off x="1538737" y="3883712"/>
              <a:ext cx="648072" cy="6480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38212969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: Shape 1">
            <a:extLst>
              <a:ext uri="{FF2B5EF4-FFF2-40B4-BE49-F238E27FC236}">
                <a16:creationId xmlns:a16="http://schemas.microsoft.com/office/drawing/2014/main" id="{88D3EF4C-841C-0E27-FFD6-23E2406587E5}"/>
              </a:ext>
            </a:extLst>
          </p:cNvPr>
          <p:cNvSpPr/>
          <p:nvPr/>
        </p:nvSpPr>
        <p:spPr>
          <a:xfrm rot="5400000">
            <a:off x="859369" y="0"/>
            <a:ext cx="648000" cy="2366738"/>
          </a:xfrm>
          <a:custGeom>
            <a:avLst/>
            <a:gdLst>
              <a:gd name="connsiteX0" fmla="*/ 324000 w 648000"/>
              <a:gd name="connsiteY0" fmla="*/ 0 h 2366738"/>
              <a:gd name="connsiteX1" fmla="*/ 648000 w 648000"/>
              <a:gd name="connsiteY1" fmla="*/ 324000 h 2366738"/>
              <a:gd name="connsiteX2" fmla="*/ 648000 w 648000"/>
              <a:gd name="connsiteY2" fmla="*/ 2366738 h 2366738"/>
              <a:gd name="connsiteX3" fmla="*/ 0 w 648000"/>
              <a:gd name="connsiteY3" fmla="*/ 2366738 h 2366738"/>
              <a:gd name="connsiteX4" fmla="*/ 0 w 648000"/>
              <a:gd name="connsiteY4" fmla="*/ 324000 h 2366738"/>
              <a:gd name="connsiteX5" fmla="*/ 324000 w 648000"/>
              <a:gd name="connsiteY5" fmla="*/ 0 h 2366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48000" h="2366738">
                <a:moveTo>
                  <a:pt x="324000" y="0"/>
                </a:moveTo>
                <a:cubicBezTo>
                  <a:pt x="502940" y="0"/>
                  <a:pt x="648000" y="145060"/>
                  <a:pt x="648000" y="324000"/>
                </a:cubicBezTo>
                <a:lnTo>
                  <a:pt x="648000" y="2366738"/>
                </a:lnTo>
                <a:lnTo>
                  <a:pt x="0" y="2366738"/>
                </a:lnTo>
                <a:lnTo>
                  <a:pt x="0" y="324000"/>
                </a:lnTo>
                <a:cubicBezTo>
                  <a:pt x="0" y="145060"/>
                  <a:pt x="145060" y="0"/>
                  <a:pt x="324000" y="0"/>
                </a:cubicBezTo>
                <a:close/>
              </a:path>
            </a:pathLst>
          </a:custGeom>
          <a:solidFill>
            <a:srgbClr val="E5AA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2845DF2-41EC-4B86-A7EA-57FF7D205056}"/>
              </a:ext>
            </a:extLst>
          </p:cNvPr>
          <p:cNvGrpSpPr/>
          <p:nvPr/>
        </p:nvGrpSpPr>
        <p:grpSpPr>
          <a:xfrm>
            <a:off x="10764000" y="0"/>
            <a:ext cx="648072" cy="3631982"/>
            <a:chOff x="10773712" y="0"/>
            <a:chExt cx="648072" cy="3631982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216FD706-9F56-1619-54CB-AC4D6752676F}"/>
                </a:ext>
              </a:extLst>
            </p:cNvPr>
            <p:cNvGrpSpPr/>
            <p:nvPr/>
          </p:nvGrpSpPr>
          <p:grpSpPr>
            <a:xfrm>
              <a:off x="10773712" y="0"/>
              <a:ext cx="648072" cy="2366738"/>
              <a:chOff x="10764216" y="0"/>
              <a:chExt cx="648072" cy="2366738"/>
            </a:xfrm>
          </p:grpSpPr>
          <p:sp>
            <p:nvSpPr>
              <p:cNvPr id="7" name="Freeform: Shape 6">
                <a:extLst>
                  <a:ext uri="{FF2B5EF4-FFF2-40B4-BE49-F238E27FC236}">
                    <a16:creationId xmlns:a16="http://schemas.microsoft.com/office/drawing/2014/main" id="{B7CC8155-3AF6-D25D-BE1A-E88749DAEB87}"/>
                  </a:ext>
                </a:extLst>
              </p:cNvPr>
              <p:cNvSpPr/>
              <p:nvPr/>
            </p:nvSpPr>
            <p:spPr>
              <a:xfrm flipV="1">
                <a:off x="10764252" y="0"/>
                <a:ext cx="648000" cy="2366738"/>
              </a:xfrm>
              <a:custGeom>
                <a:avLst/>
                <a:gdLst>
                  <a:gd name="connsiteX0" fmla="*/ 324000 w 648000"/>
                  <a:gd name="connsiteY0" fmla="*/ 0 h 2366738"/>
                  <a:gd name="connsiteX1" fmla="*/ 648000 w 648000"/>
                  <a:gd name="connsiteY1" fmla="*/ 324000 h 2366738"/>
                  <a:gd name="connsiteX2" fmla="*/ 648000 w 648000"/>
                  <a:gd name="connsiteY2" fmla="*/ 2366738 h 2366738"/>
                  <a:gd name="connsiteX3" fmla="*/ 0 w 648000"/>
                  <a:gd name="connsiteY3" fmla="*/ 2366738 h 2366738"/>
                  <a:gd name="connsiteX4" fmla="*/ 0 w 648000"/>
                  <a:gd name="connsiteY4" fmla="*/ 324000 h 2366738"/>
                  <a:gd name="connsiteX5" fmla="*/ 324000 w 648000"/>
                  <a:gd name="connsiteY5" fmla="*/ 0 h 2366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48000" h="2366738">
                    <a:moveTo>
                      <a:pt x="324000" y="0"/>
                    </a:moveTo>
                    <a:cubicBezTo>
                      <a:pt x="502940" y="0"/>
                      <a:pt x="648000" y="145060"/>
                      <a:pt x="648000" y="324000"/>
                    </a:cubicBezTo>
                    <a:lnTo>
                      <a:pt x="648000" y="2366738"/>
                    </a:lnTo>
                    <a:lnTo>
                      <a:pt x="0" y="2366738"/>
                    </a:lnTo>
                    <a:lnTo>
                      <a:pt x="0" y="324000"/>
                    </a:lnTo>
                    <a:cubicBezTo>
                      <a:pt x="0" y="145060"/>
                      <a:pt x="145060" y="0"/>
                      <a:pt x="324000" y="0"/>
                    </a:cubicBezTo>
                    <a:close/>
                  </a:path>
                </a:pathLst>
              </a:custGeom>
              <a:solidFill>
                <a:srgbClr val="006F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 dirty="0"/>
              </a:p>
            </p:txBody>
          </p:sp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6800A3A6-A00A-A0A3-B3BE-D8B22797D38B}"/>
                  </a:ext>
                </a:extLst>
              </p:cNvPr>
              <p:cNvSpPr/>
              <p:nvPr/>
            </p:nvSpPr>
            <p:spPr>
              <a:xfrm>
                <a:off x="10764216" y="908720"/>
                <a:ext cx="648072" cy="64807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FFEFA20F-DAF4-AB09-F916-B7FE13B12958}"/>
                </a:ext>
              </a:extLst>
            </p:cNvPr>
            <p:cNvSpPr/>
            <p:nvPr/>
          </p:nvSpPr>
          <p:spPr>
            <a:xfrm rot="10800000">
              <a:off x="10773748" y="2564904"/>
              <a:ext cx="648000" cy="1067078"/>
            </a:xfrm>
            <a:prstGeom prst="roundRect">
              <a:avLst>
                <a:gd name="adj" fmla="val 50000"/>
              </a:avLst>
            </a:pr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rgbClr val="FFF358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4620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34149424-ADF7-BEC8-1710-972BC4B07DD9}"/>
              </a:ext>
            </a:extLst>
          </p:cNvPr>
          <p:cNvGrpSpPr/>
          <p:nvPr/>
        </p:nvGrpSpPr>
        <p:grpSpPr>
          <a:xfrm>
            <a:off x="0" y="404664"/>
            <a:ext cx="4493173" cy="6453336"/>
            <a:chOff x="0" y="404664"/>
            <a:chExt cx="4493173" cy="6453336"/>
          </a:xfrm>
        </p:grpSpPr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79CAD91E-B368-502D-B375-136138DB5D7E}"/>
                </a:ext>
              </a:extLst>
            </p:cNvPr>
            <p:cNvSpPr/>
            <p:nvPr/>
          </p:nvSpPr>
          <p:spPr>
            <a:xfrm flipV="1">
              <a:off x="3072490" y="5150141"/>
              <a:ext cx="648000" cy="1707859"/>
            </a:xfrm>
            <a:custGeom>
              <a:avLst/>
              <a:gdLst>
                <a:gd name="connsiteX0" fmla="*/ 324000 w 648000"/>
                <a:gd name="connsiteY0" fmla="*/ 1707859 h 1707859"/>
                <a:gd name="connsiteX1" fmla="*/ 648000 w 648000"/>
                <a:gd name="connsiteY1" fmla="*/ 1383859 h 1707859"/>
                <a:gd name="connsiteX2" fmla="*/ 648000 w 648000"/>
                <a:gd name="connsiteY2" fmla="*/ 0 h 1707859"/>
                <a:gd name="connsiteX3" fmla="*/ 0 w 648000"/>
                <a:gd name="connsiteY3" fmla="*/ 0 h 1707859"/>
                <a:gd name="connsiteX4" fmla="*/ 0 w 648000"/>
                <a:gd name="connsiteY4" fmla="*/ 1383859 h 1707859"/>
                <a:gd name="connsiteX5" fmla="*/ 324000 w 648000"/>
                <a:gd name="connsiteY5" fmla="*/ 1707859 h 1707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1707859">
                  <a:moveTo>
                    <a:pt x="324000" y="1707859"/>
                  </a:moveTo>
                  <a:cubicBezTo>
                    <a:pt x="502940" y="1707859"/>
                    <a:pt x="648000" y="1562799"/>
                    <a:pt x="648000" y="1383859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1383859"/>
                  </a:lnTo>
                  <a:cubicBezTo>
                    <a:pt x="0" y="1562799"/>
                    <a:pt x="145060" y="1707859"/>
                    <a:pt x="324000" y="170785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2C2BF14D-DB35-C2C3-10EA-B4D2B5C1AEEC}"/>
                </a:ext>
              </a:extLst>
            </p:cNvPr>
            <p:cNvSpPr/>
            <p:nvPr/>
          </p:nvSpPr>
          <p:spPr>
            <a:xfrm flipV="1">
              <a:off x="1538809" y="6036293"/>
              <a:ext cx="648000" cy="821707"/>
            </a:xfrm>
            <a:custGeom>
              <a:avLst/>
              <a:gdLst>
                <a:gd name="connsiteX0" fmla="*/ 324000 w 648000"/>
                <a:gd name="connsiteY0" fmla="*/ 821707 h 821707"/>
                <a:gd name="connsiteX1" fmla="*/ 648000 w 648000"/>
                <a:gd name="connsiteY1" fmla="*/ 497707 h 821707"/>
                <a:gd name="connsiteX2" fmla="*/ 648000 w 648000"/>
                <a:gd name="connsiteY2" fmla="*/ 0 h 821707"/>
                <a:gd name="connsiteX3" fmla="*/ 0 w 648000"/>
                <a:gd name="connsiteY3" fmla="*/ 0 h 821707"/>
                <a:gd name="connsiteX4" fmla="*/ 0 w 648000"/>
                <a:gd name="connsiteY4" fmla="*/ 497707 h 821707"/>
                <a:gd name="connsiteX5" fmla="*/ 324000 w 648000"/>
                <a:gd name="connsiteY5" fmla="*/ 821707 h 821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821707">
                  <a:moveTo>
                    <a:pt x="324000" y="821707"/>
                  </a:moveTo>
                  <a:cubicBezTo>
                    <a:pt x="502940" y="821707"/>
                    <a:pt x="648000" y="676647"/>
                    <a:pt x="648000" y="497707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497707"/>
                  </a:lnTo>
                  <a:cubicBezTo>
                    <a:pt x="0" y="676647"/>
                    <a:pt x="145060" y="821707"/>
                    <a:pt x="324000" y="821707"/>
                  </a:cubicBezTo>
                  <a:close/>
                </a:path>
              </a:pathLst>
            </a:cu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D8361B01-28C1-D37A-E58D-52071B6888A8}"/>
                </a:ext>
              </a:extLst>
            </p:cNvPr>
            <p:cNvSpPr/>
            <p:nvPr/>
          </p:nvSpPr>
          <p:spPr>
            <a:xfrm>
              <a:off x="0" y="6518293"/>
              <a:ext cx="648000" cy="339707"/>
            </a:xfrm>
            <a:custGeom>
              <a:avLst/>
              <a:gdLst>
                <a:gd name="connsiteX0" fmla="*/ 324000 w 648000"/>
                <a:gd name="connsiteY0" fmla="*/ 0 h 339707"/>
                <a:gd name="connsiteX1" fmla="*/ 648000 w 648000"/>
                <a:gd name="connsiteY1" fmla="*/ 324000 h 339707"/>
                <a:gd name="connsiteX2" fmla="*/ 646417 w 648000"/>
                <a:gd name="connsiteY2" fmla="*/ 339707 h 339707"/>
                <a:gd name="connsiteX3" fmla="*/ 1583 w 648000"/>
                <a:gd name="connsiteY3" fmla="*/ 339707 h 339707"/>
                <a:gd name="connsiteX4" fmla="*/ 0 w 648000"/>
                <a:gd name="connsiteY4" fmla="*/ 324000 h 339707"/>
                <a:gd name="connsiteX5" fmla="*/ 324000 w 648000"/>
                <a:gd name="connsiteY5" fmla="*/ 0 h 339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339707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6417" y="339707"/>
                  </a:lnTo>
                  <a:lnTo>
                    <a:pt x="1583" y="339707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D19B4394-F989-D3BD-7597-7709DD853760}"/>
                </a:ext>
              </a:extLst>
            </p:cNvPr>
            <p:cNvSpPr/>
            <p:nvPr/>
          </p:nvSpPr>
          <p:spPr>
            <a:xfrm flipV="1">
              <a:off x="2304820" y="4436257"/>
              <a:ext cx="648000" cy="2421743"/>
            </a:xfrm>
            <a:custGeom>
              <a:avLst/>
              <a:gdLst>
                <a:gd name="connsiteX0" fmla="*/ 324000 w 648000"/>
                <a:gd name="connsiteY0" fmla="*/ 2421743 h 2421743"/>
                <a:gd name="connsiteX1" fmla="*/ 648000 w 648000"/>
                <a:gd name="connsiteY1" fmla="*/ 2097743 h 2421743"/>
                <a:gd name="connsiteX2" fmla="*/ 648000 w 648000"/>
                <a:gd name="connsiteY2" fmla="*/ 0 h 2421743"/>
                <a:gd name="connsiteX3" fmla="*/ 0 w 648000"/>
                <a:gd name="connsiteY3" fmla="*/ 0 h 2421743"/>
                <a:gd name="connsiteX4" fmla="*/ 0 w 648000"/>
                <a:gd name="connsiteY4" fmla="*/ 2097743 h 2421743"/>
                <a:gd name="connsiteX5" fmla="*/ 324000 w 648000"/>
                <a:gd name="connsiteY5" fmla="*/ 2421743 h 2421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421743">
                  <a:moveTo>
                    <a:pt x="324000" y="2421743"/>
                  </a:moveTo>
                  <a:cubicBezTo>
                    <a:pt x="502940" y="2421743"/>
                    <a:pt x="648000" y="2276683"/>
                    <a:pt x="648000" y="2097743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2097743"/>
                  </a:lnTo>
                  <a:cubicBezTo>
                    <a:pt x="0" y="2276683"/>
                    <a:pt x="145060" y="2421743"/>
                    <a:pt x="324000" y="2421743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163391C9-075B-284C-DD87-D6E533FE9EE6}"/>
                </a:ext>
              </a:extLst>
            </p:cNvPr>
            <p:cNvSpPr/>
            <p:nvPr/>
          </p:nvSpPr>
          <p:spPr>
            <a:xfrm flipV="1">
              <a:off x="768153" y="5150141"/>
              <a:ext cx="648000" cy="1707859"/>
            </a:xfrm>
            <a:custGeom>
              <a:avLst/>
              <a:gdLst>
                <a:gd name="connsiteX0" fmla="*/ 324000 w 648000"/>
                <a:gd name="connsiteY0" fmla="*/ 1707859 h 1707859"/>
                <a:gd name="connsiteX1" fmla="*/ 648000 w 648000"/>
                <a:gd name="connsiteY1" fmla="*/ 1383859 h 1707859"/>
                <a:gd name="connsiteX2" fmla="*/ 648000 w 648000"/>
                <a:gd name="connsiteY2" fmla="*/ 0 h 1707859"/>
                <a:gd name="connsiteX3" fmla="*/ 0 w 648000"/>
                <a:gd name="connsiteY3" fmla="*/ 0 h 1707859"/>
                <a:gd name="connsiteX4" fmla="*/ 0 w 648000"/>
                <a:gd name="connsiteY4" fmla="*/ 1383859 h 1707859"/>
                <a:gd name="connsiteX5" fmla="*/ 324000 w 648000"/>
                <a:gd name="connsiteY5" fmla="*/ 1707859 h 1707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1707859">
                  <a:moveTo>
                    <a:pt x="324000" y="1707859"/>
                  </a:moveTo>
                  <a:cubicBezTo>
                    <a:pt x="502940" y="1707859"/>
                    <a:pt x="648000" y="1562799"/>
                    <a:pt x="648000" y="1383859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1383859"/>
                  </a:lnTo>
                  <a:cubicBezTo>
                    <a:pt x="0" y="1562799"/>
                    <a:pt x="145060" y="1707859"/>
                    <a:pt x="324000" y="1707859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33FD7ABC-339D-A0D1-92F5-57712AA3EC4C}"/>
                </a:ext>
              </a:extLst>
            </p:cNvPr>
            <p:cNvSpPr/>
            <p:nvPr/>
          </p:nvSpPr>
          <p:spPr>
            <a:xfrm>
              <a:off x="768153" y="1872519"/>
              <a:ext cx="648000" cy="1555466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D3DE7FFF-BF75-6272-477C-D33F1602D6B3}"/>
                </a:ext>
              </a:extLst>
            </p:cNvPr>
            <p:cNvSpPr/>
            <p:nvPr/>
          </p:nvSpPr>
          <p:spPr>
            <a:xfrm>
              <a:off x="2304820" y="2156184"/>
              <a:ext cx="648000" cy="988137"/>
            </a:xfrm>
            <a:prstGeom prst="roundRect">
              <a:avLst>
                <a:gd name="adj" fmla="val 50000"/>
              </a:avLst>
            </a:pr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56F5EF74-B422-0B56-B46B-D1AE4D842563}"/>
                </a:ext>
              </a:extLst>
            </p:cNvPr>
            <p:cNvSpPr/>
            <p:nvPr/>
          </p:nvSpPr>
          <p:spPr>
            <a:xfrm>
              <a:off x="3845173" y="2326252"/>
              <a:ext cx="648000" cy="648000"/>
            </a:xfrm>
            <a:prstGeom prst="ellipse">
              <a:avLst/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1" name="Rectangle: Rounded Corners 50">
              <a:extLst>
                <a:ext uri="{FF2B5EF4-FFF2-40B4-BE49-F238E27FC236}">
                  <a16:creationId xmlns:a16="http://schemas.microsoft.com/office/drawing/2014/main" id="{0E5CCDC9-993A-3BB9-3C71-734CAF7A0B16}"/>
                </a:ext>
              </a:extLst>
            </p:cNvPr>
            <p:cNvSpPr/>
            <p:nvPr/>
          </p:nvSpPr>
          <p:spPr>
            <a:xfrm>
              <a:off x="0" y="404664"/>
              <a:ext cx="648000" cy="4491176"/>
            </a:xfrm>
            <a:prstGeom prst="roundRect">
              <a:avLst>
                <a:gd name="adj" fmla="val 50000"/>
              </a:avLst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3" name="Rectangle: Rounded Corners 52">
              <a:extLst>
                <a:ext uri="{FF2B5EF4-FFF2-40B4-BE49-F238E27FC236}">
                  <a16:creationId xmlns:a16="http://schemas.microsoft.com/office/drawing/2014/main" id="{0CB6DEB2-43BD-EC07-BA17-0202DE9B9429}"/>
                </a:ext>
              </a:extLst>
            </p:cNvPr>
            <p:cNvSpPr/>
            <p:nvPr/>
          </p:nvSpPr>
          <p:spPr>
            <a:xfrm>
              <a:off x="3072490" y="1301450"/>
              <a:ext cx="648000" cy="2697604"/>
            </a:xfrm>
            <a:prstGeom prst="roundRect">
              <a:avLst>
                <a:gd name="adj" fmla="val 50000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67204125-8151-47D3-66D2-FCDE8D939C13}"/>
                </a:ext>
              </a:extLst>
            </p:cNvPr>
            <p:cNvGrpSpPr/>
            <p:nvPr/>
          </p:nvGrpSpPr>
          <p:grpSpPr>
            <a:xfrm>
              <a:off x="1538737" y="918740"/>
              <a:ext cx="648072" cy="3463025"/>
              <a:chOff x="1538737" y="918740"/>
              <a:chExt cx="648072" cy="3463025"/>
            </a:xfrm>
          </p:grpSpPr>
          <p:sp>
            <p:nvSpPr>
              <p:cNvPr id="52" name="Rectangle: Rounded Corners 51">
                <a:extLst>
                  <a:ext uri="{FF2B5EF4-FFF2-40B4-BE49-F238E27FC236}">
                    <a16:creationId xmlns:a16="http://schemas.microsoft.com/office/drawing/2014/main" id="{CEE3F036-0CE0-F629-161D-7616523D6F95}"/>
                  </a:ext>
                </a:extLst>
              </p:cNvPr>
              <p:cNvSpPr/>
              <p:nvPr/>
            </p:nvSpPr>
            <p:spPr>
              <a:xfrm>
                <a:off x="1538809" y="918740"/>
                <a:ext cx="648000" cy="3463025"/>
              </a:xfrm>
              <a:prstGeom prst="roundRect">
                <a:avLst>
                  <a:gd name="adj" fmla="val 50000"/>
                </a:avLst>
              </a:prstGeom>
              <a:solidFill>
                <a:srgbClr val="006F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>
                  <a:solidFill>
                    <a:srgbClr val="006FAD"/>
                  </a:solidFill>
                </a:endParaRPr>
              </a:p>
            </p:txBody>
          </p:sp>
          <p:sp>
            <p:nvSpPr>
              <p:cNvPr id="47" name="Oval 46">
                <a:extLst>
                  <a:ext uri="{FF2B5EF4-FFF2-40B4-BE49-F238E27FC236}">
                    <a16:creationId xmlns:a16="http://schemas.microsoft.com/office/drawing/2014/main" id="{2D3C4BFF-C0CC-2945-2382-ED3DE5D9D0DF}"/>
                  </a:ext>
                </a:extLst>
              </p:cNvPr>
              <p:cNvSpPr/>
              <p:nvPr/>
            </p:nvSpPr>
            <p:spPr>
              <a:xfrm>
                <a:off x="1538737" y="2326216"/>
                <a:ext cx="648072" cy="64807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>
                  <a:solidFill>
                    <a:srgbClr val="006FAD"/>
                  </a:solidFill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3C68959-7BF4-1A34-B3BD-993EFEBB5C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0000" y="2963853"/>
            <a:ext cx="4500000" cy="590931"/>
          </a:xfrm>
        </p:spPr>
        <p:txBody>
          <a:bodyPr/>
          <a:lstStyle/>
          <a:p>
            <a:r>
              <a:rPr lang="cs-CZ" dirty="0"/>
              <a:t>Co je to didaktika?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61CD67-1DAE-6908-F2D0-BBDE8D2B32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54862" y="3417872"/>
            <a:ext cx="309700" cy="215444"/>
          </a:xfrm>
        </p:spPr>
        <p:txBody>
          <a:bodyPr/>
          <a:lstStyle/>
          <a:p>
            <a:fld id="{2D7B0951-E7FB-4CA7-B4B9-AB2701F4DE6C}" type="slidenum">
              <a:rPr lang="cs-CZ" smtClean="0"/>
              <a:pPr/>
              <a:t>1</a:t>
            </a:fld>
            <a:endParaRPr lang="cs-CZ" dirty="0"/>
          </a:p>
        </p:txBody>
      </p:sp>
      <p:grpSp>
        <p:nvGrpSpPr>
          <p:cNvPr id="92" name="Group 91">
            <a:extLst>
              <a:ext uri="{FF2B5EF4-FFF2-40B4-BE49-F238E27FC236}">
                <a16:creationId xmlns:a16="http://schemas.microsoft.com/office/drawing/2014/main" id="{AFC45399-6862-160A-51B0-BE8B8B490475}"/>
              </a:ext>
            </a:extLst>
          </p:cNvPr>
          <p:cNvGrpSpPr/>
          <p:nvPr/>
        </p:nvGrpSpPr>
        <p:grpSpPr>
          <a:xfrm>
            <a:off x="9825262" y="5085978"/>
            <a:ext cx="2366738" cy="648072"/>
            <a:chOff x="9825262" y="5085978"/>
            <a:chExt cx="2366738" cy="648072"/>
          </a:xfrm>
        </p:grpSpPr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95581D9B-7067-CCAE-FFD5-7578ADC96465}"/>
                </a:ext>
              </a:extLst>
            </p:cNvPr>
            <p:cNvSpPr/>
            <p:nvPr/>
          </p:nvSpPr>
          <p:spPr>
            <a:xfrm rot="5400000" flipV="1">
              <a:off x="10684631" y="4226645"/>
              <a:ext cx="648000" cy="2366738"/>
            </a:xfrm>
            <a:custGeom>
              <a:avLst/>
              <a:gdLst>
                <a:gd name="connsiteX0" fmla="*/ 324000 w 648000"/>
                <a:gd name="connsiteY0" fmla="*/ 0 h 2366738"/>
                <a:gd name="connsiteX1" fmla="*/ 648000 w 648000"/>
                <a:gd name="connsiteY1" fmla="*/ 324000 h 2366738"/>
                <a:gd name="connsiteX2" fmla="*/ 648000 w 648000"/>
                <a:gd name="connsiteY2" fmla="*/ 2366738 h 2366738"/>
                <a:gd name="connsiteX3" fmla="*/ 0 w 648000"/>
                <a:gd name="connsiteY3" fmla="*/ 2366738 h 2366738"/>
                <a:gd name="connsiteX4" fmla="*/ 0 w 648000"/>
                <a:gd name="connsiteY4" fmla="*/ 324000 h 2366738"/>
                <a:gd name="connsiteX5" fmla="*/ 324000 w 648000"/>
                <a:gd name="connsiteY5" fmla="*/ 0 h 2366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366738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8000" y="2366738"/>
                  </a:lnTo>
                  <a:lnTo>
                    <a:pt x="0" y="2366738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 dirty="0"/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326EA2F5-AEB1-2F2C-C4DA-51296B275869}"/>
                </a:ext>
              </a:extLst>
            </p:cNvPr>
            <p:cNvSpPr/>
            <p:nvPr/>
          </p:nvSpPr>
          <p:spPr>
            <a:xfrm rot="5400000">
              <a:off x="10635208" y="5085978"/>
              <a:ext cx="648072" cy="6480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2567820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AF9228-D2C1-A5D5-235E-7D51C1227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2</a:t>
            </a:fld>
            <a:endParaRPr lang="cs-CZ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961099-0407-BBC5-D2F1-CDE3CA3916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31904" y="976690"/>
            <a:ext cx="6336704" cy="488595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z řeckého slova </a:t>
            </a:r>
            <a:r>
              <a:rPr lang="cs-CZ" sz="2400" i="1" dirty="0" err="1"/>
              <a:t>didaskein</a:t>
            </a:r>
            <a:endParaRPr lang="cs-CZ" sz="2400" i="1" dirty="0"/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zabývá se otázkami vzdělání a vyučování</a:t>
            </a:r>
          </a:p>
          <a:p>
            <a:pPr lvl="1">
              <a:defRPr/>
            </a:pPr>
            <a:endParaRPr lang="cs-CZ" dirty="0"/>
          </a:p>
          <a:p>
            <a:pPr lvl="1">
              <a:defRPr/>
            </a:pPr>
            <a:endParaRPr lang="cs-CZ" sz="2000" dirty="0"/>
          </a:p>
          <a:p>
            <a:pPr lvl="1">
              <a:defRPr/>
            </a:pPr>
            <a:r>
              <a:rPr lang="cs-CZ" sz="2000" dirty="0"/>
              <a:t>dříve chápána:</a:t>
            </a:r>
          </a:p>
          <a:p>
            <a:pPr lvl="2">
              <a:defRPr/>
            </a:pPr>
            <a:r>
              <a:rPr lang="cs-CZ" sz="2000" dirty="0"/>
              <a:t>z hlediska obsahu</a:t>
            </a:r>
          </a:p>
          <a:p>
            <a:pPr lvl="2">
              <a:defRPr/>
            </a:pPr>
            <a:r>
              <a:rPr lang="cs-CZ" sz="2000" dirty="0"/>
              <a:t>z hlediska formy</a:t>
            </a:r>
          </a:p>
          <a:p>
            <a:pPr lvl="1">
              <a:defRPr/>
            </a:pPr>
            <a:r>
              <a:rPr lang="cs-CZ" sz="2000" dirty="0"/>
              <a:t>dnes – orientace na podstatu řízení</a:t>
            </a:r>
          </a:p>
          <a:p>
            <a:pPr lvl="1">
              <a:defRPr/>
            </a:pPr>
            <a:r>
              <a:rPr lang="cs-CZ" sz="2000" dirty="0"/>
              <a:t>   vyučovacího procesu</a:t>
            </a:r>
          </a:p>
          <a:p>
            <a:pPr lvl="1">
              <a:defRPr/>
            </a:pPr>
            <a:endParaRPr lang="cs-CZ" sz="2000" dirty="0"/>
          </a:p>
          <a:p>
            <a:pPr lvl="1">
              <a:defRPr/>
            </a:pPr>
            <a:endParaRPr lang="cs-CZ" sz="2000" dirty="0"/>
          </a:p>
          <a:p>
            <a:pPr lvl="1">
              <a:defRPr/>
            </a:pPr>
            <a:r>
              <a:rPr lang="cs-CZ" sz="2000" dirty="0"/>
              <a:t>Pozn.: V některých proudech pedagogického myšlení se pojem didaktika nepoužívá.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224A1D7-C211-5FCC-CCC3-E45208E0068D}"/>
              </a:ext>
            </a:extLst>
          </p:cNvPr>
          <p:cNvGrpSpPr/>
          <p:nvPr/>
        </p:nvGrpSpPr>
        <p:grpSpPr>
          <a:xfrm>
            <a:off x="0" y="0"/>
            <a:ext cx="4493173" cy="6453336"/>
            <a:chOff x="0" y="0"/>
            <a:chExt cx="4493173" cy="6453336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4C6D11C8-0FA7-694F-5EA0-0A932312BF22}"/>
                </a:ext>
              </a:extLst>
            </p:cNvPr>
            <p:cNvSpPr/>
            <p:nvPr/>
          </p:nvSpPr>
          <p:spPr>
            <a:xfrm>
              <a:off x="3072490" y="0"/>
              <a:ext cx="648000" cy="1707859"/>
            </a:xfrm>
            <a:custGeom>
              <a:avLst/>
              <a:gdLst>
                <a:gd name="connsiteX0" fmla="*/ 324000 w 648000"/>
                <a:gd name="connsiteY0" fmla="*/ 1707859 h 1707859"/>
                <a:gd name="connsiteX1" fmla="*/ 648000 w 648000"/>
                <a:gd name="connsiteY1" fmla="*/ 1383859 h 1707859"/>
                <a:gd name="connsiteX2" fmla="*/ 648000 w 648000"/>
                <a:gd name="connsiteY2" fmla="*/ 0 h 1707859"/>
                <a:gd name="connsiteX3" fmla="*/ 0 w 648000"/>
                <a:gd name="connsiteY3" fmla="*/ 0 h 1707859"/>
                <a:gd name="connsiteX4" fmla="*/ 0 w 648000"/>
                <a:gd name="connsiteY4" fmla="*/ 1383859 h 1707859"/>
                <a:gd name="connsiteX5" fmla="*/ 324000 w 648000"/>
                <a:gd name="connsiteY5" fmla="*/ 1707859 h 1707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1707859">
                  <a:moveTo>
                    <a:pt x="324000" y="1707859"/>
                  </a:moveTo>
                  <a:cubicBezTo>
                    <a:pt x="502940" y="1707859"/>
                    <a:pt x="648000" y="1562799"/>
                    <a:pt x="648000" y="1383859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1383859"/>
                  </a:lnTo>
                  <a:cubicBezTo>
                    <a:pt x="0" y="1562799"/>
                    <a:pt x="145060" y="1707859"/>
                    <a:pt x="324000" y="170785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DA47718-C4DF-C7F6-C2AB-89636113AA65}"/>
                </a:ext>
              </a:extLst>
            </p:cNvPr>
            <p:cNvSpPr/>
            <p:nvPr/>
          </p:nvSpPr>
          <p:spPr>
            <a:xfrm>
              <a:off x="1538809" y="0"/>
              <a:ext cx="648000" cy="821707"/>
            </a:xfrm>
            <a:custGeom>
              <a:avLst/>
              <a:gdLst>
                <a:gd name="connsiteX0" fmla="*/ 324000 w 648000"/>
                <a:gd name="connsiteY0" fmla="*/ 821707 h 821707"/>
                <a:gd name="connsiteX1" fmla="*/ 648000 w 648000"/>
                <a:gd name="connsiteY1" fmla="*/ 497707 h 821707"/>
                <a:gd name="connsiteX2" fmla="*/ 648000 w 648000"/>
                <a:gd name="connsiteY2" fmla="*/ 0 h 821707"/>
                <a:gd name="connsiteX3" fmla="*/ 0 w 648000"/>
                <a:gd name="connsiteY3" fmla="*/ 0 h 821707"/>
                <a:gd name="connsiteX4" fmla="*/ 0 w 648000"/>
                <a:gd name="connsiteY4" fmla="*/ 497707 h 821707"/>
                <a:gd name="connsiteX5" fmla="*/ 324000 w 648000"/>
                <a:gd name="connsiteY5" fmla="*/ 821707 h 821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821707">
                  <a:moveTo>
                    <a:pt x="324000" y="821707"/>
                  </a:moveTo>
                  <a:cubicBezTo>
                    <a:pt x="502940" y="821707"/>
                    <a:pt x="648000" y="676647"/>
                    <a:pt x="648000" y="497707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497707"/>
                  </a:lnTo>
                  <a:cubicBezTo>
                    <a:pt x="0" y="676647"/>
                    <a:pt x="145060" y="821707"/>
                    <a:pt x="324000" y="821707"/>
                  </a:cubicBezTo>
                  <a:close/>
                </a:path>
              </a:pathLst>
            </a:cu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F417E8D3-C066-246A-080D-A1DDA7145CB2}"/>
                </a:ext>
              </a:extLst>
            </p:cNvPr>
            <p:cNvSpPr/>
            <p:nvPr/>
          </p:nvSpPr>
          <p:spPr>
            <a:xfrm flipV="1">
              <a:off x="0" y="0"/>
              <a:ext cx="648000" cy="339707"/>
            </a:xfrm>
            <a:custGeom>
              <a:avLst/>
              <a:gdLst>
                <a:gd name="connsiteX0" fmla="*/ 324000 w 648000"/>
                <a:gd name="connsiteY0" fmla="*/ 0 h 339707"/>
                <a:gd name="connsiteX1" fmla="*/ 648000 w 648000"/>
                <a:gd name="connsiteY1" fmla="*/ 324000 h 339707"/>
                <a:gd name="connsiteX2" fmla="*/ 646417 w 648000"/>
                <a:gd name="connsiteY2" fmla="*/ 339707 h 339707"/>
                <a:gd name="connsiteX3" fmla="*/ 1583 w 648000"/>
                <a:gd name="connsiteY3" fmla="*/ 339707 h 339707"/>
                <a:gd name="connsiteX4" fmla="*/ 0 w 648000"/>
                <a:gd name="connsiteY4" fmla="*/ 324000 h 339707"/>
                <a:gd name="connsiteX5" fmla="*/ 324000 w 648000"/>
                <a:gd name="connsiteY5" fmla="*/ 0 h 339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339707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6417" y="339707"/>
                  </a:lnTo>
                  <a:lnTo>
                    <a:pt x="1583" y="339707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E7CBC0E-CDB3-8891-5C7B-387102CE9356}"/>
                </a:ext>
              </a:extLst>
            </p:cNvPr>
            <p:cNvSpPr/>
            <p:nvPr/>
          </p:nvSpPr>
          <p:spPr>
            <a:xfrm>
              <a:off x="2304820" y="0"/>
              <a:ext cx="648000" cy="2421743"/>
            </a:xfrm>
            <a:custGeom>
              <a:avLst/>
              <a:gdLst>
                <a:gd name="connsiteX0" fmla="*/ 324000 w 648000"/>
                <a:gd name="connsiteY0" fmla="*/ 2421743 h 2421743"/>
                <a:gd name="connsiteX1" fmla="*/ 648000 w 648000"/>
                <a:gd name="connsiteY1" fmla="*/ 2097743 h 2421743"/>
                <a:gd name="connsiteX2" fmla="*/ 648000 w 648000"/>
                <a:gd name="connsiteY2" fmla="*/ 0 h 2421743"/>
                <a:gd name="connsiteX3" fmla="*/ 0 w 648000"/>
                <a:gd name="connsiteY3" fmla="*/ 0 h 2421743"/>
                <a:gd name="connsiteX4" fmla="*/ 0 w 648000"/>
                <a:gd name="connsiteY4" fmla="*/ 2097743 h 2421743"/>
                <a:gd name="connsiteX5" fmla="*/ 324000 w 648000"/>
                <a:gd name="connsiteY5" fmla="*/ 2421743 h 2421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421743">
                  <a:moveTo>
                    <a:pt x="324000" y="2421743"/>
                  </a:moveTo>
                  <a:cubicBezTo>
                    <a:pt x="502940" y="2421743"/>
                    <a:pt x="648000" y="2276683"/>
                    <a:pt x="648000" y="2097743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2097743"/>
                  </a:lnTo>
                  <a:cubicBezTo>
                    <a:pt x="0" y="2276683"/>
                    <a:pt x="145060" y="2421743"/>
                    <a:pt x="324000" y="2421743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DEDA868-9809-AE79-6295-FB17AE193F1E}"/>
                </a:ext>
              </a:extLst>
            </p:cNvPr>
            <p:cNvSpPr/>
            <p:nvPr/>
          </p:nvSpPr>
          <p:spPr>
            <a:xfrm>
              <a:off x="768153" y="0"/>
              <a:ext cx="648000" cy="1707859"/>
            </a:xfrm>
            <a:custGeom>
              <a:avLst/>
              <a:gdLst>
                <a:gd name="connsiteX0" fmla="*/ 324000 w 648000"/>
                <a:gd name="connsiteY0" fmla="*/ 1707859 h 1707859"/>
                <a:gd name="connsiteX1" fmla="*/ 648000 w 648000"/>
                <a:gd name="connsiteY1" fmla="*/ 1383859 h 1707859"/>
                <a:gd name="connsiteX2" fmla="*/ 648000 w 648000"/>
                <a:gd name="connsiteY2" fmla="*/ 0 h 1707859"/>
                <a:gd name="connsiteX3" fmla="*/ 0 w 648000"/>
                <a:gd name="connsiteY3" fmla="*/ 0 h 1707859"/>
                <a:gd name="connsiteX4" fmla="*/ 0 w 648000"/>
                <a:gd name="connsiteY4" fmla="*/ 1383859 h 1707859"/>
                <a:gd name="connsiteX5" fmla="*/ 324000 w 648000"/>
                <a:gd name="connsiteY5" fmla="*/ 1707859 h 1707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1707859">
                  <a:moveTo>
                    <a:pt x="324000" y="1707859"/>
                  </a:moveTo>
                  <a:cubicBezTo>
                    <a:pt x="502940" y="1707859"/>
                    <a:pt x="648000" y="1562799"/>
                    <a:pt x="648000" y="1383859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1383859"/>
                  </a:lnTo>
                  <a:cubicBezTo>
                    <a:pt x="0" y="1562799"/>
                    <a:pt x="145060" y="1707859"/>
                    <a:pt x="324000" y="1707859"/>
                  </a:cubicBezTo>
                  <a:close/>
                </a:path>
              </a:pathLst>
            </a:cu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>
                <a:solidFill>
                  <a:srgbClr val="006FAD"/>
                </a:solidFill>
              </a:endParaRP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74EBD064-158A-E365-38FB-7E9BA9D637F7}"/>
                </a:ext>
              </a:extLst>
            </p:cNvPr>
            <p:cNvSpPr/>
            <p:nvPr/>
          </p:nvSpPr>
          <p:spPr>
            <a:xfrm flipV="1">
              <a:off x="768153" y="3430015"/>
              <a:ext cx="648000" cy="1555466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85140DFA-928D-7C80-3277-784FEA3C1100}"/>
                </a:ext>
              </a:extLst>
            </p:cNvPr>
            <p:cNvSpPr/>
            <p:nvPr/>
          </p:nvSpPr>
          <p:spPr>
            <a:xfrm flipV="1">
              <a:off x="2304820" y="3713679"/>
              <a:ext cx="648000" cy="988137"/>
            </a:xfrm>
            <a:prstGeom prst="roundRect">
              <a:avLst>
                <a:gd name="adj" fmla="val 50000"/>
              </a:avLst>
            </a:pr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05893567-3208-1A6D-AB69-04444CB45FB0}"/>
                </a:ext>
              </a:extLst>
            </p:cNvPr>
            <p:cNvSpPr/>
            <p:nvPr/>
          </p:nvSpPr>
          <p:spPr>
            <a:xfrm flipV="1">
              <a:off x="3845173" y="3883748"/>
              <a:ext cx="648000" cy="648000"/>
            </a:xfrm>
            <a:prstGeom prst="ellipse">
              <a:avLst/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7B36068C-D37B-4F00-9386-05FA7F28DC52}"/>
                </a:ext>
              </a:extLst>
            </p:cNvPr>
            <p:cNvSpPr/>
            <p:nvPr/>
          </p:nvSpPr>
          <p:spPr>
            <a:xfrm flipV="1">
              <a:off x="0" y="1962160"/>
              <a:ext cx="648000" cy="4491176"/>
            </a:xfrm>
            <a:prstGeom prst="roundRect">
              <a:avLst>
                <a:gd name="adj" fmla="val 50000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53B7E957-8CD2-5C72-08A4-3E84628B5EBB}"/>
                </a:ext>
              </a:extLst>
            </p:cNvPr>
            <p:cNvSpPr/>
            <p:nvPr/>
          </p:nvSpPr>
          <p:spPr>
            <a:xfrm flipV="1">
              <a:off x="3072490" y="2858946"/>
              <a:ext cx="648000" cy="2697604"/>
            </a:xfrm>
            <a:prstGeom prst="roundRect">
              <a:avLst>
                <a:gd name="adj" fmla="val 50000"/>
              </a:avLst>
            </a:pr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rgbClr val="006FAD"/>
                </a:solidFill>
              </a:endParaRPr>
            </a:p>
          </p:txBody>
        </p: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2458B131-0BE5-E26A-A9A9-4506D48C0094}"/>
                </a:ext>
              </a:extLst>
            </p:cNvPr>
            <p:cNvSpPr/>
            <p:nvPr/>
          </p:nvSpPr>
          <p:spPr>
            <a:xfrm flipV="1">
              <a:off x="1538809" y="2476235"/>
              <a:ext cx="648000" cy="3463025"/>
            </a:xfrm>
            <a:prstGeom prst="roundRect">
              <a:avLst>
                <a:gd name="adj" fmla="val 50000"/>
              </a:avLst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B7684637-224B-B2F4-E695-C26591F2D703}"/>
                </a:ext>
              </a:extLst>
            </p:cNvPr>
            <p:cNvSpPr/>
            <p:nvPr/>
          </p:nvSpPr>
          <p:spPr>
            <a:xfrm flipV="1">
              <a:off x="1538737" y="3883712"/>
              <a:ext cx="648072" cy="6480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1584347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5286D2-692D-D57F-A474-49F22DA2B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3</a:t>
            </a:fld>
            <a:endParaRPr lang="cs-CZ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4A40CBA-D7CC-0A0E-9586-93E8794CBFB0}"/>
              </a:ext>
            </a:extLst>
          </p:cNvPr>
          <p:cNvGrpSpPr/>
          <p:nvPr/>
        </p:nvGrpSpPr>
        <p:grpSpPr>
          <a:xfrm>
            <a:off x="0" y="288000"/>
            <a:ext cx="3143600" cy="648000"/>
            <a:chOff x="0" y="260720"/>
            <a:chExt cx="3143600" cy="648000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92B9FF8C-B867-DCDB-D8D9-142C1A84ECA1}"/>
                </a:ext>
              </a:extLst>
            </p:cNvPr>
            <p:cNvSpPr/>
            <p:nvPr/>
          </p:nvSpPr>
          <p:spPr>
            <a:xfrm rot="5400000">
              <a:off x="859369" y="-598649"/>
              <a:ext cx="648000" cy="2366738"/>
            </a:xfrm>
            <a:custGeom>
              <a:avLst/>
              <a:gdLst>
                <a:gd name="connsiteX0" fmla="*/ 324000 w 648000"/>
                <a:gd name="connsiteY0" fmla="*/ 0 h 2366738"/>
                <a:gd name="connsiteX1" fmla="*/ 648000 w 648000"/>
                <a:gd name="connsiteY1" fmla="*/ 324000 h 2366738"/>
                <a:gd name="connsiteX2" fmla="*/ 648000 w 648000"/>
                <a:gd name="connsiteY2" fmla="*/ 2366738 h 2366738"/>
                <a:gd name="connsiteX3" fmla="*/ 0 w 648000"/>
                <a:gd name="connsiteY3" fmla="*/ 2366738 h 2366738"/>
                <a:gd name="connsiteX4" fmla="*/ 0 w 648000"/>
                <a:gd name="connsiteY4" fmla="*/ 324000 h 2366738"/>
                <a:gd name="connsiteX5" fmla="*/ 324000 w 648000"/>
                <a:gd name="connsiteY5" fmla="*/ 0 h 2366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366738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8000" y="2366738"/>
                  </a:lnTo>
                  <a:lnTo>
                    <a:pt x="0" y="2366738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1CB6BD90-F1FA-2862-444C-329A4C9CB070}"/>
                </a:ext>
              </a:extLst>
            </p:cNvPr>
            <p:cNvSpPr/>
            <p:nvPr/>
          </p:nvSpPr>
          <p:spPr>
            <a:xfrm>
              <a:off x="1127520" y="260720"/>
              <a:ext cx="648000" cy="648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CCE8BFEC-CBC5-5C51-9E63-30002E1539D9}"/>
                </a:ext>
              </a:extLst>
            </p:cNvPr>
            <p:cNvSpPr/>
            <p:nvPr/>
          </p:nvSpPr>
          <p:spPr>
            <a:xfrm>
              <a:off x="2495600" y="260720"/>
              <a:ext cx="648000" cy="648000"/>
            </a:xfrm>
            <a:prstGeom prst="ellipse">
              <a:avLst/>
            </a:pr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83349D36-9117-4EDF-B361-9A6F64F2D513}"/>
              </a:ext>
            </a:extLst>
          </p:cNvPr>
          <p:cNvGrpSpPr/>
          <p:nvPr/>
        </p:nvGrpSpPr>
        <p:grpSpPr>
          <a:xfrm>
            <a:off x="7896200" y="5733256"/>
            <a:ext cx="4295800" cy="648866"/>
            <a:chOff x="7896200" y="5733256"/>
            <a:chExt cx="4295800" cy="648866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DE896804-090A-ED5A-8CA2-F781615C4040}"/>
                </a:ext>
              </a:extLst>
            </p:cNvPr>
            <p:cNvGrpSpPr/>
            <p:nvPr/>
          </p:nvGrpSpPr>
          <p:grpSpPr>
            <a:xfrm>
              <a:off x="9825262" y="5733256"/>
              <a:ext cx="2366738" cy="648072"/>
              <a:chOff x="9825262" y="5085978"/>
              <a:chExt cx="2366738" cy="648072"/>
            </a:xfrm>
          </p:grpSpPr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1D9CB68B-7869-17FF-7595-2E4D076FA966}"/>
                  </a:ext>
                </a:extLst>
              </p:cNvPr>
              <p:cNvSpPr/>
              <p:nvPr/>
            </p:nvSpPr>
            <p:spPr>
              <a:xfrm rot="5400000" flipV="1">
                <a:off x="10684631" y="4226645"/>
                <a:ext cx="648000" cy="2366738"/>
              </a:xfrm>
              <a:custGeom>
                <a:avLst/>
                <a:gdLst>
                  <a:gd name="connsiteX0" fmla="*/ 324000 w 648000"/>
                  <a:gd name="connsiteY0" fmla="*/ 0 h 2366738"/>
                  <a:gd name="connsiteX1" fmla="*/ 648000 w 648000"/>
                  <a:gd name="connsiteY1" fmla="*/ 324000 h 2366738"/>
                  <a:gd name="connsiteX2" fmla="*/ 648000 w 648000"/>
                  <a:gd name="connsiteY2" fmla="*/ 2366738 h 2366738"/>
                  <a:gd name="connsiteX3" fmla="*/ 0 w 648000"/>
                  <a:gd name="connsiteY3" fmla="*/ 2366738 h 2366738"/>
                  <a:gd name="connsiteX4" fmla="*/ 0 w 648000"/>
                  <a:gd name="connsiteY4" fmla="*/ 324000 h 2366738"/>
                  <a:gd name="connsiteX5" fmla="*/ 324000 w 648000"/>
                  <a:gd name="connsiteY5" fmla="*/ 0 h 2366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48000" h="2366738">
                    <a:moveTo>
                      <a:pt x="324000" y="0"/>
                    </a:moveTo>
                    <a:cubicBezTo>
                      <a:pt x="502940" y="0"/>
                      <a:pt x="648000" y="145060"/>
                      <a:pt x="648000" y="324000"/>
                    </a:cubicBezTo>
                    <a:lnTo>
                      <a:pt x="648000" y="2366738"/>
                    </a:lnTo>
                    <a:lnTo>
                      <a:pt x="0" y="2366738"/>
                    </a:lnTo>
                    <a:lnTo>
                      <a:pt x="0" y="324000"/>
                    </a:lnTo>
                    <a:cubicBezTo>
                      <a:pt x="0" y="145060"/>
                      <a:pt x="145060" y="0"/>
                      <a:pt x="324000" y="0"/>
                    </a:cubicBezTo>
                    <a:close/>
                  </a:path>
                </a:pathLst>
              </a:custGeom>
              <a:solidFill>
                <a:srgbClr val="006F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 dirty="0"/>
              </a:p>
            </p:txBody>
          </p: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5AC8EA59-C818-3916-0FBC-B6FD935E9317}"/>
                  </a:ext>
                </a:extLst>
              </p:cNvPr>
              <p:cNvSpPr/>
              <p:nvPr/>
            </p:nvSpPr>
            <p:spPr>
              <a:xfrm rot="5400000">
                <a:off x="10635208" y="5085978"/>
                <a:ext cx="648072" cy="64807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</p:grpSp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4E0ADF9E-3C55-39F2-9477-10676FB75A73}"/>
                </a:ext>
              </a:extLst>
            </p:cNvPr>
            <p:cNvSpPr/>
            <p:nvPr/>
          </p:nvSpPr>
          <p:spPr>
            <a:xfrm rot="5400000">
              <a:off x="8882370" y="5524547"/>
              <a:ext cx="648000" cy="1067078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0FB4EABA-6FF9-0B09-3593-62084831053F}"/>
                </a:ext>
              </a:extLst>
            </p:cNvPr>
            <p:cNvSpPr/>
            <p:nvPr/>
          </p:nvSpPr>
          <p:spPr>
            <a:xfrm>
              <a:off x="8672831" y="5734050"/>
              <a:ext cx="648072" cy="648072"/>
            </a:xfrm>
            <a:prstGeom prst="ellipse">
              <a:avLst/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A177D4B8-E162-D719-4D7A-9EFE9F932E0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896200" y="5734086"/>
              <a:ext cx="648000" cy="648000"/>
            </a:xfrm>
            <a:custGeom>
              <a:avLst/>
              <a:gdLst>
                <a:gd name="connsiteX0" fmla="*/ 324000 w 648000"/>
                <a:gd name="connsiteY0" fmla="*/ 158316 h 648000"/>
                <a:gd name="connsiteX1" fmla="*/ 158316 w 648000"/>
                <a:gd name="connsiteY1" fmla="*/ 324000 h 648000"/>
                <a:gd name="connsiteX2" fmla="*/ 324000 w 648000"/>
                <a:gd name="connsiteY2" fmla="*/ 489684 h 648000"/>
                <a:gd name="connsiteX3" fmla="*/ 489684 w 648000"/>
                <a:gd name="connsiteY3" fmla="*/ 324000 h 648000"/>
                <a:gd name="connsiteX4" fmla="*/ 324000 w 648000"/>
                <a:gd name="connsiteY4" fmla="*/ 158316 h 648000"/>
                <a:gd name="connsiteX5" fmla="*/ 324000 w 648000"/>
                <a:gd name="connsiteY5" fmla="*/ 0 h 648000"/>
                <a:gd name="connsiteX6" fmla="*/ 648000 w 648000"/>
                <a:gd name="connsiteY6" fmla="*/ 324000 h 648000"/>
                <a:gd name="connsiteX7" fmla="*/ 324000 w 648000"/>
                <a:gd name="connsiteY7" fmla="*/ 648000 h 648000"/>
                <a:gd name="connsiteX8" fmla="*/ 0 w 648000"/>
                <a:gd name="connsiteY8" fmla="*/ 324000 h 648000"/>
                <a:gd name="connsiteX9" fmla="*/ 324000 w 648000"/>
                <a:gd name="connsiteY9" fmla="*/ 0 h 64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48000" h="648000">
                  <a:moveTo>
                    <a:pt x="324000" y="158316"/>
                  </a:moveTo>
                  <a:cubicBezTo>
                    <a:pt x="232495" y="158316"/>
                    <a:pt x="158316" y="232495"/>
                    <a:pt x="158316" y="324000"/>
                  </a:cubicBezTo>
                  <a:cubicBezTo>
                    <a:pt x="158316" y="415505"/>
                    <a:pt x="232495" y="489684"/>
                    <a:pt x="324000" y="489684"/>
                  </a:cubicBezTo>
                  <a:cubicBezTo>
                    <a:pt x="415505" y="489684"/>
                    <a:pt x="489684" y="415505"/>
                    <a:pt x="489684" y="324000"/>
                  </a:cubicBezTo>
                  <a:cubicBezTo>
                    <a:pt x="489684" y="232495"/>
                    <a:pt x="415505" y="158316"/>
                    <a:pt x="324000" y="158316"/>
                  </a:cubicBezTo>
                  <a:close/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cubicBezTo>
                    <a:pt x="648000" y="502940"/>
                    <a:pt x="502940" y="648000"/>
                    <a:pt x="324000" y="648000"/>
                  </a:cubicBezTo>
                  <a:cubicBezTo>
                    <a:pt x="145060" y="648000"/>
                    <a:pt x="0" y="502940"/>
                    <a:pt x="0" y="324000"/>
                  </a:cubicBez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</p:grpSp>
      <p:sp>
        <p:nvSpPr>
          <p:cNvPr id="17" name="Rectangle 3"/>
          <p:cNvSpPr txBox="1">
            <a:spLocks noChangeArrowheads="1"/>
          </p:cNvSpPr>
          <p:nvPr/>
        </p:nvSpPr>
        <p:spPr>
          <a:xfrm>
            <a:off x="2153429" y="1181622"/>
            <a:ext cx="9508458" cy="525780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None/>
              <a:defRPr/>
            </a:pPr>
            <a:r>
              <a:rPr lang="cs-CZ" sz="2000" b="1" dirty="0"/>
              <a:t>Úkol studia didaktiky: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cs-CZ" sz="2000" dirty="0"/>
              <a:t>Podstata znalosti systému základních didaktických poznatků a kategorií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cs-CZ" sz="2000" b="1" dirty="0"/>
          </a:p>
          <a:p>
            <a:pPr>
              <a:buFont typeface="Wingdings" panose="05000000000000000000" pitchFamily="2" charset="2"/>
              <a:buNone/>
              <a:defRPr/>
            </a:pPr>
            <a:r>
              <a:rPr lang="cs-CZ" sz="2000" b="1" dirty="0"/>
              <a:t>3 základní znaky didaktické vědy:</a:t>
            </a:r>
          </a:p>
          <a:p>
            <a:pPr>
              <a:defRPr/>
            </a:pPr>
            <a:r>
              <a:rPr lang="cs-CZ" sz="2000" dirty="0"/>
              <a:t>předmět zkoumání</a:t>
            </a:r>
          </a:p>
          <a:p>
            <a:pPr>
              <a:defRPr/>
            </a:pPr>
            <a:r>
              <a:rPr lang="cs-CZ" sz="2000" dirty="0"/>
              <a:t>systém základních kategorií</a:t>
            </a:r>
          </a:p>
          <a:p>
            <a:pPr>
              <a:defRPr/>
            </a:pPr>
            <a:r>
              <a:rPr lang="cs-CZ" sz="2000" dirty="0"/>
              <a:t>systém výzkumných metod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cs-CZ" sz="2000" dirty="0"/>
          </a:p>
          <a:p>
            <a:pPr>
              <a:buFont typeface="Wingdings" panose="05000000000000000000" pitchFamily="2" charset="2"/>
              <a:buNone/>
              <a:defRPr/>
            </a:pPr>
            <a:r>
              <a:rPr lang="cs-CZ" sz="2000" b="1" dirty="0"/>
              <a:t>Předmět didaktiky:</a:t>
            </a:r>
            <a:r>
              <a:rPr lang="cs-CZ" sz="2000" dirty="0"/>
              <a:t> Vzdělávání ve všech podobách a formách.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cs-CZ" sz="2000" dirty="0"/>
              <a:t>Konkrétně - zkoumání jednotlivých didaktických kategorií a jejich uplatnění ve vyučovacím procesu</a:t>
            </a:r>
          </a:p>
        </p:txBody>
      </p:sp>
    </p:spTree>
    <p:extLst>
      <p:ext uri="{BB962C8B-B14F-4D97-AF65-F5344CB8AC3E}">
        <p14:creationId xmlns:p14="http://schemas.microsoft.com/office/powerpoint/2010/main" val="1061732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F8C1E401-16EF-846B-A37D-B19BC96AF3AB}"/>
              </a:ext>
            </a:extLst>
          </p:cNvPr>
          <p:cNvGrpSpPr/>
          <p:nvPr/>
        </p:nvGrpSpPr>
        <p:grpSpPr>
          <a:xfrm>
            <a:off x="0" y="404664"/>
            <a:ext cx="4493173" cy="6453336"/>
            <a:chOff x="0" y="404664"/>
            <a:chExt cx="4493173" cy="6453336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281A98BB-C326-F2B4-5255-C156C558C9F1}"/>
                </a:ext>
              </a:extLst>
            </p:cNvPr>
            <p:cNvSpPr/>
            <p:nvPr/>
          </p:nvSpPr>
          <p:spPr>
            <a:xfrm flipV="1">
              <a:off x="3072490" y="5150141"/>
              <a:ext cx="648000" cy="1707859"/>
            </a:xfrm>
            <a:custGeom>
              <a:avLst/>
              <a:gdLst>
                <a:gd name="connsiteX0" fmla="*/ 324000 w 648000"/>
                <a:gd name="connsiteY0" fmla="*/ 1707859 h 1707859"/>
                <a:gd name="connsiteX1" fmla="*/ 648000 w 648000"/>
                <a:gd name="connsiteY1" fmla="*/ 1383859 h 1707859"/>
                <a:gd name="connsiteX2" fmla="*/ 648000 w 648000"/>
                <a:gd name="connsiteY2" fmla="*/ 0 h 1707859"/>
                <a:gd name="connsiteX3" fmla="*/ 0 w 648000"/>
                <a:gd name="connsiteY3" fmla="*/ 0 h 1707859"/>
                <a:gd name="connsiteX4" fmla="*/ 0 w 648000"/>
                <a:gd name="connsiteY4" fmla="*/ 1383859 h 1707859"/>
                <a:gd name="connsiteX5" fmla="*/ 324000 w 648000"/>
                <a:gd name="connsiteY5" fmla="*/ 1707859 h 1707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1707859">
                  <a:moveTo>
                    <a:pt x="324000" y="1707859"/>
                  </a:moveTo>
                  <a:cubicBezTo>
                    <a:pt x="502940" y="1707859"/>
                    <a:pt x="648000" y="1562799"/>
                    <a:pt x="648000" y="1383859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1383859"/>
                  </a:lnTo>
                  <a:cubicBezTo>
                    <a:pt x="0" y="1562799"/>
                    <a:pt x="145060" y="1707859"/>
                    <a:pt x="324000" y="170785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4E0EB381-5762-09D2-2674-A86EB72799C5}"/>
                </a:ext>
              </a:extLst>
            </p:cNvPr>
            <p:cNvSpPr/>
            <p:nvPr/>
          </p:nvSpPr>
          <p:spPr>
            <a:xfrm flipV="1">
              <a:off x="1538809" y="6036293"/>
              <a:ext cx="648000" cy="821707"/>
            </a:xfrm>
            <a:custGeom>
              <a:avLst/>
              <a:gdLst>
                <a:gd name="connsiteX0" fmla="*/ 324000 w 648000"/>
                <a:gd name="connsiteY0" fmla="*/ 821707 h 821707"/>
                <a:gd name="connsiteX1" fmla="*/ 648000 w 648000"/>
                <a:gd name="connsiteY1" fmla="*/ 497707 h 821707"/>
                <a:gd name="connsiteX2" fmla="*/ 648000 w 648000"/>
                <a:gd name="connsiteY2" fmla="*/ 0 h 821707"/>
                <a:gd name="connsiteX3" fmla="*/ 0 w 648000"/>
                <a:gd name="connsiteY3" fmla="*/ 0 h 821707"/>
                <a:gd name="connsiteX4" fmla="*/ 0 w 648000"/>
                <a:gd name="connsiteY4" fmla="*/ 497707 h 821707"/>
                <a:gd name="connsiteX5" fmla="*/ 324000 w 648000"/>
                <a:gd name="connsiteY5" fmla="*/ 821707 h 821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821707">
                  <a:moveTo>
                    <a:pt x="324000" y="821707"/>
                  </a:moveTo>
                  <a:cubicBezTo>
                    <a:pt x="502940" y="821707"/>
                    <a:pt x="648000" y="676647"/>
                    <a:pt x="648000" y="497707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497707"/>
                  </a:lnTo>
                  <a:cubicBezTo>
                    <a:pt x="0" y="676647"/>
                    <a:pt x="145060" y="821707"/>
                    <a:pt x="324000" y="821707"/>
                  </a:cubicBezTo>
                  <a:close/>
                </a:path>
              </a:pathLst>
            </a:cu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64751FC2-0AC2-6495-F401-243C8802AC3B}"/>
                </a:ext>
              </a:extLst>
            </p:cNvPr>
            <p:cNvSpPr/>
            <p:nvPr/>
          </p:nvSpPr>
          <p:spPr>
            <a:xfrm>
              <a:off x="0" y="6518293"/>
              <a:ext cx="648000" cy="339707"/>
            </a:xfrm>
            <a:custGeom>
              <a:avLst/>
              <a:gdLst>
                <a:gd name="connsiteX0" fmla="*/ 324000 w 648000"/>
                <a:gd name="connsiteY0" fmla="*/ 0 h 339707"/>
                <a:gd name="connsiteX1" fmla="*/ 648000 w 648000"/>
                <a:gd name="connsiteY1" fmla="*/ 324000 h 339707"/>
                <a:gd name="connsiteX2" fmla="*/ 646417 w 648000"/>
                <a:gd name="connsiteY2" fmla="*/ 339707 h 339707"/>
                <a:gd name="connsiteX3" fmla="*/ 1583 w 648000"/>
                <a:gd name="connsiteY3" fmla="*/ 339707 h 339707"/>
                <a:gd name="connsiteX4" fmla="*/ 0 w 648000"/>
                <a:gd name="connsiteY4" fmla="*/ 324000 h 339707"/>
                <a:gd name="connsiteX5" fmla="*/ 324000 w 648000"/>
                <a:gd name="connsiteY5" fmla="*/ 0 h 339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339707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6417" y="339707"/>
                  </a:lnTo>
                  <a:lnTo>
                    <a:pt x="1583" y="339707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60FE4037-33B3-26DB-A6F2-6E2ACCBA41A4}"/>
                </a:ext>
              </a:extLst>
            </p:cNvPr>
            <p:cNvSpPr/>
            <p:nvPr/>
          </p:nvSpPr>
          <p:spPr>
            <a:xfrm flipV="1">
              <a:off x="2304820" y="4436257"/>
              <a:ext cx="648000" cy="2421743"/>
            </a:xfrm>
            <a:custGeom>
              <a:avLst/>
              <a:gdLst>
                <a:gd name="connsiteX0" fmla="*/ 324000 w 648000"/>
                <a:gd name="connsiteY0" fmla="*/ 2421743 h 2421743"/>
                <a:gd name="connsiteX1" fmla="*/ 648000 w 648000"/>
                <a:gd name="connsiteY1" fmla="*/ 2097743 h 2421743"/>
                <a:gd name="connsiteX2" fmla="*/ 648000 w 648000"/>
                <a:gd name="connsiteY2" fmla="*/ 0 h 2421743"/>
                <a:gd name="connsiteX3" fmla="*/ 0 w 648000"/>
                <a:gd name="connsiteY3" fmla="*/ 0 h 2421743"/>
                <a:gd name="connsiteX4" fmla="*/ 0 w 648000"/>
                <a:gd name="connsiteY4" fmla="*/ 2097743 h 2421743"/>
                <a:gd name="connsiteX5" fmla="*/ 324000 w 648000"/>
                <a:gd name="connsiteY5" fmla="*/ 2421743 h 2421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421743">
                  <a:moveTo>
                    <a:pt x="324000" y="2421743"/>
                  </a:moveTo>
                  <a:cubicBezTo>
                    <a:pt x="502940" y="2421743"/>
                    <a:pt x="648000" y="2276683"/>
                    <a:pt x="648000" y="2097743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2097743"/>
                  </a:lnTo>
                  <a:cubicBezTo>
                    <a:pt x="0" y="2276683"/>
                    <a:pt x="145060" y="2421743"/>
                    <a:pt x="324000" y="2421743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A34F1F93-BDAA-DF1C-705A-C5CEAF596125}"/>
                </a:ext>
              </a:extLst>
            </p:cNvPr>
            <p:cNvSpPr/>
            <p:nvPr/>
          </p:nvSpPr>
          <p:spPr>
            <a:xfrm flipV="1">
              <a:off x="768153" y="5150141"/>
              <a:ext cx="648000" cy="1707859"/>
            </a:xfrm>
            <a:custGeom>
              <a:avLst/>
              <a:gdLst>
                <a:gd name="connsiteX0" fmla="*/ 324000 w 648000"/>
                <a:gd name="connsiteY0" fmla="*/ 1707859 h 1707859"/>
                <a:gd name="connsiteX1" fmla="*/ 648000 w 648000"/>
                <a:gd name="connsiteY1" fmla="*/ 1383859 h 1707859"/>
                <a:gd name="connsiteX2" fmla="*/ 648000 w 648000"/>
                <a:gd name="connsiteY2" fmla="*/ 0 h 1707859"/>
                <a:gd name="connsiteX3" fmla="*/ 0 w 648000"/>
                <a:gd name="connsiteY3" fmla="*/ 0 h 1707859"/>
                <a:gd name="connsiteX4" fmla="*/ 0 w 648000"/>
                <a:gd name="connsiteY4" fmla="*/ 1383859 h 1707859"/>
                <a:gd name="connsiteX5" fmla="*/ 324000 w 648000"/>
                <a:gd name="connsiteY5" fmla="*/ 1707859 h 1707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1707859">
                  <a:moveTo>
                    <a:pt x="324000" y="1707859"/>
                  </a:moveTo>
                  <a:cubicBezTo>
                    <a:pt x="502940" y="1707859"/>
                    <a:pt x="648000" y="1562799"/>
                    <a:pt x="648000" y="1383859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1383859"/>
                  </a:lnTo>
                  <a:cubicBezTo>
                    <a:pt x="0" y="1562799"/>
                    <a:pt x="145060" y="1707859"/>
                    <a:pt x="324000" y="1707859"/>
                  </a:cubicBezTo>
                  <a:close/>
                </a:path>
              </a:pathLst>
            </a:cu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9396688D-2732-B472-EABA-90730E80AB08}"/>
                </a:ext>
              </a:extLst>
            </p:cNvPr>
            <p:cNvSpPr/>
            <p:nvPr/>
          </p:nvSpPr>
          <p:spPr>
            <a:xfrm>
              <a:off x="768153" y="1872519"/>
              <a:ext cx="648000" cy="1555466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1353072A-E672-2252-4785-144734A85934}"/>
                </a:ext>
              </a:extLst>
            </p:cNvPr>
            <p:cNvSpPr/>
            <p:nvPr/>
          </p:nvSpPr>
          <p:spPr>
            <a:xfrm>
              <a:off x="2304820" y="2156184"/>
              <a:ext cx="648000" cy="988137"/>
            </a:xfrm>
            <a:prstGeom prst="roundRect">
              <a:avLst>
                <a:gd name="adj" fmla="val 50000"/>
              </a:avLst>
            </a:pr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F532614E-8570-160C-981F-9566ADB2C30E}"/>
                </a:ext>
              </a:extLst>
            </p:cNvPr>
            <p:cNvSpPr/>
            <p:nvPr/>
          </p:nvSpPr>
          <p:spPr>
            <a:xfrm>
              <a:off x="3845173" y="2326252"/>
              <a:ext cx="648000" cy="648000"/>
            </a:xfrm>
            <a:prstGeom prst="ellipse">
              <a:avLst/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E173E08A-DCB0-7A98-A9EA-1C0E90E7AF44}"/>
                </a:ext>
              </a:extLst>
            </p:cNvPr>
            <p:cNvSpPr/>
            <p:nvPr/>
          </p:nvSpPr>
          <p:spPr>
            <a:xfrm>
              <a:off x="0" y="404664"/>
              <a:ext cx="648000" cy="4491176"/>
            </a:xfrm>
            <a:prstGeom prst="roundRect">
              <a:avLst>
                <a:gd name="adj" fmla="val 50000"/>
              </a:avLst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4B0D8BB8-95AB-D124-9DA8-CB8922242B1F}"/>
                </a:ext>
              </a:extLst>
            </p:cNvPr>
            <p:cNvSpPr/>
            <p:nvPr/>
          </p:nvSpPr>
          <p:spPr>
            <a:xfrm>
              <a:off x="3072490" y="1301450"/>
              <a:ext cx="648000" cy="2697604"/>
            </a:xfrm>
            <a:prstGeom prst="roundRect">
              <a:avLst>
                <a:gd name="adj" fmla="val 50000"/>
              </a:avLst>
            </a:pr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F99009E-48D0-3837-BB30-B4712BFA191C}"/>
                </a:ext>
              </a:extLst>
            </p:cNvPr>
            <p:cNvGrpSpPr/>
            <p:nvPr/>
          </p:nvGrpSpPr>
          <p:grpSpPr>
            <a:xfrm>
              <a:off x="1538737" y="918740"/>
              <a:ext cx="648072" cy="3463025"/>
              <a:chOff x="1538737" y="918740"/>
              <a:chExt cx="648072" cy="3463025"/>
            </a:xfrm>
          </p:grpSpPr>
          <p:sp>
            <p:nvSpPr>
              <p:cNvPr id="17" name="Rectangle: Rounded Corners 16">
                <a:extLst>
                  <a:ext uri="{FF2B5EF4-FFF2-40B4-BE49-F238E27FC236}">
                    <a16:creationId xmlns:a16="http://schemas.microsoft.com/office/drawing/2014/main" id="{F3F2B659-BE52-4130-0063-7466620ED05C}"/>
                  </a:ext>
                </a:extLst>
              </p:cNvPr>
              <p:cNvSpPr/>
              <p:nvPr/>
            </p:nvSpPr>
            <p:spPr>
              <a:xfrm>
                <a:off x="1538809" y="918740"/>
                <a:ext cx="648000" cy="3463025"/>
              </a:xfrm>
              <a:prstGeom prst="roundRect">
                <a:avLst>
                  <a:gd name="adj" fmla="val 50000"/>
                </a:avLst>
              </a:prstGeom>
              <a:solidFill>
                <a:srgbClr val="006F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>
                  <a:solidFill>
                    <a:srgbClr val="006FAD"/>
                  </a:solidFill>
                </a:endParaRPr>
              </a:p>
            </p:txBody>
          </p:sp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9D6F1B48-E192-B63E-8EBC-4068DA3F264D}"/>
                  </a:ext>
                </a:extLst>
              </p:cNvPr>
              <p:cNvSpPr/>
              <p:nvPr/>
            </p:nvSpPr>
            <p:spPr>
              <a:xfrm>
                <a:off x="1538737" y="2326216"/>
                <a:ext cx="648072" cy="64807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>
                  <a:solidFill>
                    <a:srgbClr val="006FAD"/>
                  </a:solidFill>
                </a:endParaRPr>
              </a:p>
            </p:txBody>
          </p:sp>
        </p:grp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206967DD-E44F-80C3-3A2D-6A260FA75D6D}"/>
              </a:ext>
            </a:extLst>
          </p:cNvPr>
          <p:cNvGrpSpPr/>
          <p:nvPr/>
        </p:nvGrpSpPr>
        <p:grpSpPr>
          <a:xfrm rot="16200000" flipV="1">
            <a:off x="9904667" y="857422"/>
            <a:ext cx="2366738" cy="648072"/>
            <a:chOff x="9825262" y="5085978"/>
            <a:chExt cx="2366738" cy="648072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93489F90-31D6-BF09-C642-1961C172E7A5}"/>
                </a:ext>
              </a:extLst>
            </p:cNvPr>
            <p:cNvSpPr/>
            <p:nvPr/>
          </p:nvSpPr>
          <p:spPr>
            <a:xfrm rot="5400000" flipV="1">
              <a:off x="10684631" y="4226645"/>
              <a:ext cx="648000" cy="2366738"/>
            </a:xfrm>
            <a:custGeom>
              <a:avLst/>
              <a:gdLst>
                <a:gd name="connsiteX0" fmla="*/ 324000 w 648000"/>
                <a:gd name="connsiteY0" fmla="*/ 0 h 2366738"/>
                <a:gd name="connsiteX1" fmla="*/ 648000 w 648000"/>
                <a:gd name="connsiteY1" fmla="*/ 324000 h 2366738"/>
                <a:gd name="connsiteX2" fmla="*/ 648000 w 648000"/>
                <a:gd name="connsiteY2" fmla="*/ 2366738 h 2366738"/>
                <a:gd name="connsiteX3" fmla="*/ 0 w 648000"/>
                <a:gd name="connsiteY3" fmla="*/ 2366738 h 2366738"/>
                <a:gd name="connsiteX4" fmla="*/ 0 w 648000"/>
                <a:gd name="connsiteY4" fmla="*/ 324000 h 2366738"/>
                <a:gd name="connsiteX5" fmla="*/ 324000 w 648000"/>
                <a:gd name="connsiteY5" fmla="*/ 0 h 2366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366738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8000" y="2366738"/>
                  </a:lnTo>
                  <a:lnTo>
                    <a:pt x="0" y="2366738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 dirty="0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1C088A7D-D2E5-D884-B460-3AC9F42641BE}"/>
                </a:ext>
              </a:extLst>
            </p:cNvPr>
            <p:cNvSpPr/>
            <p:nvPr/>
          </p:nvSpPr>
          <p:spPr>
            <a:xfrm rot="5400000">
              <a:off x="10635208" y="5085978"/>
              <a:ext cx="648072" cy="6480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24DE9DF-4584-32F5-4723-40E96D736B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51723" y="3230128"/>
            <a:ext cx="4836313" cy="590931"/>
          </a:xfrm>
        </p:spPr>
        <p:txBody>
          <a:bodyPr>
            <a:spAutoFit/>
          </a:bodyPr>
          <a:lstStyle/>
          <a:p>
            <a:r>
              <a:rPr lang="cs-CZ" dirty="0"/>
              <a:t>Čím se tedy zabývá?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F2CF4C-E92A-4AE4-0707-471D4F4990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54862" y="3417872"/>
            <a:ext cx="309700" cy="215444"/>
          </a:xfrm>
        </p:spPr>
        <p:txBody>
          <a:bodyPr/>
          <a:lstStyle/>
          <a:p>
            <a:fld id="{2D7B0951-E7FB-4CA7-B4B9-AB2701F4DE6C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4149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8FE6953-8F9B-24D3-D1BD-AB223EC95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5</a:t>
            </a:fld>
            <a:endParaRPr lang="cs-CZ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C5AC86C-8701-8547-24A5-5F73E71779A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3959206" y="458946"/>
            <a:ext cx="5780703" cy="954107"/>
          </a:xfrm>
        </p:spPr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1200" cap="none" spc="0" normalizeH="0" baseline="0" noProof="0" dirty="0">
                <a:ln>
                  <a:noFill/>
                </a:ln>
                <a:solidFill>
                  <a:srgbClr val="006FA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Systém základních</a:t>
            </a:r>
            <a:r>
              <a:rPr kumimoji="0" lang="cs-CZ" sz="2800" b="1" i="0" u="none" strike="noStrike" kern="1200" cap="none" spc="0" normalizeH="0" noProof="0" dirty="0">
                <a:ln>
                  <a:noFill/>
                </a:ln>
                <a:solidFill>
                  <a:srgbClr val="006FA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kategorií</a:t>
            </a:r>
            <a:endParaRPr kumimoji="0" lang="cs-CZ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74CB4BC7-8C42-7744-55AC-963AE24D4713}"/>
              </a:ext>
            </a:extLst>
          </p:cNvPr>
          <p:cNvGrpSpPr/>
          <p:nvPr/>
        </p:nvGrpSpPr>
        <p:grpSpPr>
          <a:xfrm>
            <a:off x="0" y="288000"/>
            <a:ext cx="3143600" cy="648000"/>
            <a:chOff x="0" y="260720"/>
            <a:chExt cx="3143600" cy="648000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2A63AB92-EB71-3BB3-0EBD-164AE6F9203B}"/>
                </a:ext>
              </a:extLst>
            </p:cNvPr>
            <p:cNvSpPr/>
            <p:nvPr/>
          </p:nvSpPr>
          <p:spPr>
            <a:xfrm rot="5400000">
              <a:off x="859369" y="-598649"/>
              <a:ext cx="648000" cy="2366738"/>
            </a:xfrm>
            <a:custGeom>
              <a:avLst/>
              <a:gdLst>
                <a:gd name="connsiteX0" fmla="*/ 324000 w 648000"/>
                <a:gd name="connsiteY0" fmla="*/ 0 h 2366738"/>
                <a:gd name="connsiteX1" fmla="*/ 648000 w 648000"/>
                <a:gd name="connsiteY1" fmla="*/ 324000 h 2366738"/>
                <a:gd name="connsiteX2" fmla="*/ 648000 w 648000"/>
                <a:gd name="connsiteY2" fmla="*/ 2366738 h 2366738"/>
                <a:gd name="connsiteX3" fmla="*/ 0 w 648000"/>
                <a:gd name="connsiteY3" fmla="*/ 2366738 h 2366738"/>
                <a:gd name="connsiteX4" fmla="*/ 0 w 648000"/>
                <a:gd name="connsiteY4" fmla="*/ 324000 h 2366738"/>
                <a:gd name="connsiteX5" fmla="*/ 324000 w 648000"/>
                <a:gd name="connsiteY5" fmla="*/ 0 h 2366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366738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8000" y="2366738"/>
                  </a:lnTo>
                  <a:lnTo>
                    <a:pt x="0" y="2366738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220FD4F4-88CD-776D-D0F8-4A8B2BD3EE9A}"/>
                </a:ext>
              </a:extLst>
            </p:cNvPr>
            <p:cNvSpPr/>
            <p:nvPr/>
          </p:nvSpPr>
          <p:spPr>
            <a:xfrm>
              <a:off x="1127520" y="260720"/>
              <a:ext cx="648000" cy="648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C434C34E-C0D9-5159-1744-3BED55222196}"/>
                </a:ext>
              </a:extLst>
            </p:cNvPr>
            <p:cNvSpPr/>
            <p:nvPr/>
          </p:nvSpPr>
          <p:spPr>
            <a:xfrm>
              <a:off x="2495600" y="260720"/>
              <a:ext cx="648000" cy="648000"/>
            </a:xfrm>
            <a:prstGeom prst="ellipse">
              <a:avLst/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24C7E65B-94FF-7E8F-532F-F1344A3E7BF6}"/>
              </a:ext>
            </a:extLst>
          </p:cNvPr>
          <p:cNvGrpSpPr/>
          <p:nvPr/>
        </p:nvGrpSpPr>
        <p:grpSpPr>
          <a:xfrm>
            <a:off x="7896200" y="5733256"/>
            <a:ext cx="4295800" cy="648866"/>
            <a:chOff x="7896200" y="5733256"/>
            <a:chExt cx="4295800" cy="648866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DC29FEC-E1A5-898C-14DA-861FDDA91A86}"/>
                </a:ext>
              </a:extLst>
            </p:cNvPr>
            <p:cNvSpPr/>
            <p:nvPr/>
          </p:nvSpPr>
          <p:spPr>
            <a:xfrm rot="5400000" flipV="1">
              <a:off x="10684631" y="4873923"/>
              <a:ext cx="648000" cy="2366738"/>
            </a:xfrm>
            <a:custGeom>
              <a:avLst/>
              <a:gdLst>
                <a:gd name="connsiteX0" fmla="*/ 324000 w 648000"/>
                <a:gd name="connsiteY0" fmla="*/ 0 h 2366738"/>
                <a:gd name="connsiteX1" fmla="*/ 648000 w 648000"/>
                <a:gd name="connsiteY1" fmla="*/ 324000 h 2366738"/>
                <a:gd name="connsiteX2" fmla="*/ 648000 w 648000"/>
                <a:gd name="connsiteY2" fmla="*/ 2366738 h 2366738"/>
                <a:gd name="connsiteX3" fmla="*/ 0 w 648000"/>
                <a:gd name="connsiteY3" fmla="*/ 2366738 h 2366738"/>
                <a:gd name="connsiteX4" fmla="*/ 0 w 648000"/>
                <a:gd name="connsiteY4" fmla="*/ 324000 h 2366738"/>
                <a:gd name="connsiteX5" fmla="*/ 324000 w 648000"/>
                <a:gd name="connsiteY5" fmla="*/ 0 h 2366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366738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8000" y="2366738"/>
                  </a:lnTo>
                  <a:lnTo>
                    <a:pt x="0" y="2366738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 dirty="0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E09F7C76-9040-D366-01CA-25B923A3BDAC}"/>
                </a:ext>
              </a:extLst>
            </p:cNvPr>
            <p:cNvSpPr/>
            <p:nvPr/>
          </p:nvSpPr>
          <p:spPr>
            <a:xfrm rot="5400000">
              <a:off x="10635208" y="5733256"/>
              <a:ext cx="648072" cy="6480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9E850CDE-50DF-823C-8F36-3FC071C73F19}"/>
                </a:ext>
              </a:extLst>
            </p:cNvPr>
            <p:cNvSpPr/>
            <p:nvPr/>
          </p:nvSpPr>
          <p:spPr>
            <a:xfrm rot="5400000">
              <a:off x="8882370" y="5524547"/>
              <a:ext cx="648000" cy="1067078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5654E4E8-894F-4E50-B01D-DC3B5577CDCB}"/>
                </a:ext>
              </a:extLst>
            </p:cNvPr>
            <p:cNvSpPr/>
            <p:nvPr/>
          </p:nvSpPr>
          <p:spPr>
            <a:xfrm>
              <a:off x="8672831" y="5734050"/>
              <a:ext cx="648072" cy="648072"/>
            </a:xfrm>
            <a:prstGeom prst="ellipse">
              <a:avLst/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46930AA2-61F4-189F-0C78-1AD1D0FF616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896200" y="5734086"/>
              <a:ext cx="648000" cy="648000"/>
            </a:xfrm>
            <a:custGeom>
              <a:avLst/>
              <a:gdLst>
                <a:gd name="connsiteX0" fmla="*/ 324000 w 648000"/>
                <a:gd name="connsiteY0" fmla="*/ 158316 h 648000"/>
                <a:gd name="connsiteX1" fmla="*/ 158316 w 648000"/>
                <a:gd name="connsiteY1" fmla="*/ 324000 h 648000"/>
                <a:gd name="connsiteX2" fmla="*/ 324000 w 648000"/>
                <a:gd name="connsiteY2" fmla="*/ 489684 h 648000"/>
                <a:gd name="connsiteX3" fmla="*/ 489684 w 648000"/>
                <a:gd name="connsiteY3" fmla="*/ 324000 h 648000"/>
                <a:gd name="connsiteX4" fmla="*/ 324000 w 648000"/>
                <a:gd name="connsiteY4" fmla="*/ 158316 h 648000"/>
                <a:gd name="connsiteX5" fmla="*/ 324000 w 648000"/>
                <a:gd name="connsiteY5" fmla="*/ 0 h 648000"/>
                <a:gd name="connsiteX6" fmla="*/ 648000 w 648000"/>
                <a:gd name="connsiteY6" fmla="*/ 324000 h 648000"/>
                <a:gd name="connsiteX7" fmla="*/ 324000 w 648000"/>
                <a:gd name="connsiteY7" fmla="*/ 648000 h 648000"/>
                <a:gd name="connsiteX8" fmla="*/ 0 w 648000"/>
                <a:gd name="connsiteY8" fmla="*/ 324000 h 648000"/>
                <a:gd name="connsiteX9" fmla="*/ 324000 w 648000"/>
                <a:gd name="connsiteY9" fmla="*/ 0 h 64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48000" h="648000">
                  <a:moveTo>
                    <a:pt x="324000" y="158316"/>
                  </a:moveTo>
                  <a:cubicBezTo>
                    <a:pt x="232495" y="158316"/>
                    <a:pt x="158316" y="232495"/>
                    <a:pt x="158316" y="324000"/>
                  </a:cubicBezTo>
                  <a:cubicBezTo>
                    <a:pt x="158316" y="415505"/>
                    <a:pt x="232495" y="489684"/>
                    <a:pt x="324000" y="489684"/>
                  </a:cubicBezTo>
                  <a:cubicBezTo>
                    <a:pt x="415505" y="489684"/>
                    <a:pt x="489684" y="415505"/>
                    <a:pt x="489684" y="324000"/>
                  </a:cubicBezTo>
                  <a:cubicBezTo>
                    <a:pt x="489684" y="232495"/>
                    <a:pt x="415505" y="158316"/>
                    <a:pt x="324000" y="158316"/>
                  </a:cubicBezTo>
                  <a:close/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cubicBezTo>
                    <a:pt x="648000" y="502940"/>
                    <a:pt x="502940" y="648000"/>
                    <a:pt x="324000" y="648000"/>
                  </a:cubicBezTo>
                  <a:cubicBezTo>
                    <a:pt x="145060" y="648000"/>
                    <a:pt x="0" y="502940"/>
                    <a:pt x="0" y="324000"/>
                  </a:cubicBez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</p:grpSp>
      <p:sp>
        <p:nvSpPr>
          <p:cNvPr id="16" name="Rectangle 3"/>
          <p:cNvSpPr txBox="1">
            <a:spLocks noChangeArrowheads="1"/>
          </p:cNvSpPr>
          <p:nvPr/>
        </p:nvSpPr>
        <p:spPr>
          <a:xfrm>
            <a:off x="7176622" y="1484784"/>
            <a:ext cx="4114800" cy="50292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None/>
              <a:defRPr/>
            </a:pPr>
            <a:r>
              <a:rPr lang="cs-CZ" sz="2400" b="1" dirty="0"/>
              <a:t>Pešek</a:t>
            </a:r>
            <a:r>
              <a:rPr lang="cs-CZ" sz="2400" dirty="0"/>
              <a:t>:</a:t>
            </a:r>
          </a:p>
          <a:p>
            <a:pPr>
              <a:defRPr/>
            </a:pPr>
            <a:r>
              <a:rPr lang="cs-CZ" sz="2000" dirty="0"/>
              <a:t>pojem a předmět didaktiky</a:t>
            </a:r>
          </a:p>
          <a:p>
            <a:pPr>
              <a:defRPr/>
            </a:pPr>
            <a:r>
              <a:rPr lang="cs-CZ" sz="2000" dirty="0"/>
              <a:t>obsah vzdělání</a:t>
            </a:r>
          </a:p>
          <a:p>
            <a:pPr>
              <a:defRPr/>
            </a:pPr>
            <a:r>
              <a:rPr lang="cs-CZ" sz="2000" dirty="0"/>
              <a:t>podstata vyučovacího procesu</a:t>
            </a:r>
          </a:p>
          <a:p>
            <a:pPr>
              <a:defRPr/>
            </a:pPr>
            <a:r>
              <a:rPr lang="cs-CZ" sz="2000" dirty="0"/>
              <a:t>vyučovací zásady</a:t>
            </a:r>
          </a:p>
          <a:p>
            <a:pPr>
              <a:defRPr/>
            </a:pPr>
            <a:r>
              <a:rPr lang="cs-CZ" sz="2000" dirty="0"/>
              <a:t>vyučovací metody</a:t>
            </a:r>
          </a:p>
          <a:p>
            <a:pPr>
              <a:defRPr/>
            </a:pPr>
            <a:r>
              <a:rPr lang="cs-CZ" sz="2000" dirty="0"/>
              <a:t>organizační formy vyučování</a:t>
            </a:r>
            <a:endParaRPr lang="cs-CZ" sz="2000" b="1" dirty="0"/>
          </a:p>
        </p:txBody>
      </p:sp>
      <p:sp>
        <p:nvSpPr>
          <p:cNvPr id="18" name="Rectangle 4"/>
          <p:cNvSpPr txBox="1">
            <a:spLocks noChangeArrowheads="1"/>
          </p:cNvSpPr>
          <p:nvPr/>
        </p:nvSpPr>
        <p:spPr>
          <a:xfrm>
            <a:off x="1578926" y="1484784"/>
            <a:ext cx="4648200" cy="5105400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sz="2400" b="1" dirty="0" err="1"/>
              <a:t>Kupisiewicz</a:t>
            </a:r>
            <a:r>
              <a:rPr lang="cs-CZ" sz="2400" dirty="0"/>
              <a:t>:</a:t>
            </a:r>
          </a:p>
          <a:p>
            <a:pPr>
              <a:lnSpc>
                <a:spcPct val="90000"/>
              </a:lnSpc>
              <a:defRPr/>
            </a:pPr>
            <a:r>
              <a:rPr lang="cs-CZ" sz="2000" dirty="0"/>
              <a:t>předmět a úkoly didaktiky</a:t>
            </a:r>
          </a:p>
          <a:p>
            <a:pPr>
              <a:lnSpc>
                <a:spcPct val="90000"/>
              </a:lnSpc>
              <a:defRPr/>
            </a:pPr>
            <a:r>
              <a:rPr lang="cs-CZ" sz="2000" dirty="0"/>
              <a:t>didaktické systémy</a:t>
            </a:r>
          </a:p>
          <a:p>
            <a:pPr>
              <a:lnSpc>
                <a:spcPct val="90000"/>
              </a:lnSpc>
              <a:defRPr/>
            </a:pPr>
            <a:r>
              <a:rPr lang="cs-CZ" sz="2000" dirty="0"/>
              <a:t>cíle vzdělávání</a:t>
            </a:r>
          </a:p>
          <a:p>
            <a:pPr>
              <a:lnSpc>
                <a:spcPct val="90000"/>
              </a:lnSpc>
              <a:defRPr/>
            </a:pPr>
            <a:r>
              <a:rPr lang="cs-CZ" sz="2000" dirty="0"/>
              <a:t>obsah vzdělávání</a:t>
            </a:r>
          </a:p>
          <a:p>
            <a:pPr>
              <a:lnSpc>
                <a:spcPct val="90000"/>
              </a:lnSpc>
              <a:defRPr/>
            </a:pPr>
            <a:r>
              <a:rPr lang="cs-CZ" sz="2000" dirty="0"/>
              <a:t>proces vyučování</a:t>
            </a:r>
          </a:p>
          <a:p>
            <a:pPr>
              <a:lnSpc>
                <a:spcPct val="90000"/>
              </a:lnSpc>
              <a:defRPr/>
            </a:pPr>
            <a:r>
              <a:rPr lang="cs-CZ" sz="2000" dirty="0"/>
              <a:t>vyučovací zásady</a:t>
            </a:r>
          </a:p>
          <a:p>
            <a:pPr>
              <a:lnSpc>
                <a:spcPct val="90000"/>
              </a:lnSpc>
              <a:defRPr/>
            </a:pPr>
            <a:r>
              <a:rPr lang="cs-CZ" sz="2000" dirty="0"/>
              <a:t>vyučovací metody</a:t>
            </a:r>
          </a:p>
          <a:p>
            <a:pPr>
              <a:lnSpc>
                <a:spcPct val="90000"/>
              </a:lnSpc>
              <a:defRPr/>
            </a:pPr>
            <a:r>
              <a:rPr lang="cs-CZ" sz="2000" dirty="0"/>
              <a:t>programované vyučování</a:t>
            </a:r>
          </a:p>
          <a:p>
            <a:pPr>
              <a:lnSpc>
                <a:spcPct val="90000"/>
              </a:lnSpc>
              <a:defRPr/>
            </a:pPr>
            <a:r>
              <a:rPr lang="cs-CZ" sz="2000" dirty="0"/>
              <a:t>organizační formy vyučování</a:t>
            </a:r>
          </a:p>
          <a:p>
            <a:pPr>
              <a:lnSpc>
                <a:spcPct val="90000"/>
              </a:lnSpc>
              <a:defRPr/>
            </a:pPr>
            <a:r>
              <a:rPr lang="cs-CZ" sz="2000" dirty="0"/>
              <a:t>didaktické prostředky</a:t>
            </a:r>
          </a:p>
          <a:p>
            <a:pPr>
              <a:lnSpc>
                <a:spcPct val="90000"/>
              </a:lnSpc>
              <a:defRPr/>
            </a:pPr>
            <a:r>
              <a:rPr lang="cs-CZ" sz="2000" dirty="0"/>
              <a:t>školní neúspěchy</a:t>
            </a:r>
          </a:p>
          <a:p>
            <a:pPr>
              <a:lnSpc>
                <a:spcPct val="90000"/>
              </a:lnSpc>
              <a:defRPr/>
            </a:pPr>
            <a:r>
              <a:rPr lang="cs-CZ" sz="2000" dirty="0"/>
              <a:t>plánování didaktické práce</a:t>
            </a:r>
          </a:p>
          <a:p>
            <a:pPr>
              <a:lnSpc>
                <a:spcPct val="90000"/>
              </a:lnSpc>
              <a:defRPr/>
            </a:pPr>
            <a:r>
              <a:rPr lang="cs-CZ" sz="2000" dirty="0"/>
              <a:t>podmínky modernizace školského systému a vzdělávacího procesu</a:t>
            </a:r>
          </a:p>
          <a:p>
            <a:pPr>
              <a:lnSpc>
                <a:spcPct val="90000"/>
              </a:lnSpc>
              <a:defRPr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452216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AF9228-D2C1-A5D5-235E-7D51C1227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6</a:t>
            </a:fld>
            <a:endParaRPr lang="cs-CZ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224A1D7-C211-5FCC-CCC3-E45208E0068D}"/>
              </a:ext>
            </a:extLst>
          </p:cNvPr>
          <p:cNvGrpSpPr/>
          <p:nvPr/>
        </p:nvGrpSpPr>
        <p:grpSpPr>
          <a:xfrm>
            <a:off x="0" y="0"/>
            <a:ext cx="4493173" cy="6453336"/>
            <a:chOff x="0" y="0"/>
            <a:chExt cx="4493173" cy="6453336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4C6D11C8-0FA7-694F-5EA0-0A932312BF22}"/>
                </a:ext>
              </a:extLst>
            </p:cNvPr>
            <p:cNvSpPr/>
            <p:nvPr/>
          </p:nvSpPr>
          <p:spPr>
            <a:xfrm>
              <a:off x="3072490" y="0"/>
              <a:ext cx="648000" cy="1707859"/>
            </a:xfrm>
            <a:custGeom>
              <a:avLst/>
              <a:gdLst>
                <a:gd name="connsiteX0" fmla="*/ 324000 w 648000"/>
                <a:gd name="connsiteY0" fmla="*/ 1707859 h 1707859"/>
                <a:gd name="connsiteX1" fmla="*/ 648000 w 648000"/>
                <a:gd name="connsiteY1" fmla="*/ 1383859 h 1707859"/>
                <a:gd name="connsiteX2" fmla="*/ 648000 w 648000"/>
                <a:gd name="connsiteY2" fmla="*/ 0 h 1707859"/>
                <a:gd name="connsiteX3" fmla="*/ 0 w 648000"/>
                <a:gd name="connsiteY3" fmla="*/ 0 h 1707859"/>
                <a:gd name="connsiteX4" fmla="*/ 0 w 648000"/>
                <a:gd name="connsiteY4" fmla="*/ 1383859 h 1707859"/>
                <a:gd name="connsiteX5" fmla="*/ 324000 w 648000"/>
                <a:gd name="connsiteY5" fmla="*/ 1707859 h 1707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1707859">
                  <a:moveTo>
                    <a:pt x="324000" y="1707859"/>
                  </a:moveTo>
                  <a:cubicBezTo>
                    <a:pt x="502940" y="1707859"/>
                    <a:pt x="648000" y="1562799"/>
                    <a:pt x="648000" y="1383859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1383859"/>
                  </a:lnTo>
                  <a:cubicBezTo>
                    <a:pt x="0" y="1562799"/>
                    <a:pt x="145060" y="1707859"/>
                    <a:pt x="324000" y="170785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DA47718-C4DF-C7F6-C2AB-89636113AA65}"/>
                </a:ext>
              </a:extLst>
            </p:cNvPr>
            <p:cNvSpPr/>
            <p:nvPr/>
          </p:nvSpPr>
          <p:spPr>
            <a:xfrm>
              <a:off x="1538809" y="0"/>
              <a:ext cx="648000" cy="821707"/>
            </a:xfrm>
            <a:custGeom>
              <a:avLst/>
              <a:gdLst>
                <a:gd name="connsiteX0" fmla="*/ 324000 w 648000"/>
                <a:gd name="connsiteY0" fmla="*/ 821707 h 821707"/>
                <a:gd name="connsiteX1" fmla="*/ 648000 w 648000"/>
                <a:gd name="connsiteY1" fmla="*/ 497707 h 821707"/>
                <a:gd name="connsiteX2" fmla="*/ 648000 w 648000"/>
                <a:gd name="connsiteY2" fmla="*/ 0 h 821707"/>
                <a:gd name="connsiteX3" fmla="*/ 0 w 648000"/>
                <a:gd name="connsiteY3" fmla="*/ 0 h 821707"/>
                <a:gd name="connsiteX4" fmla="*/ 0 w 648000"/>
                <a:gd name="connsiteY4" fmla="*/ 497707 h 821707"/>
                <a:gd name="connsiteX5" fmla="*/ 324000 w 648000"/>
                <a:gd name="connsiteY5" fmla="*/ 821707 h 821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821707">
                  <a:moveTo>
                    <a:pt x="324000" y="821707"/>
                  </a:moveTo>
                  <a:cubicBezTo>
                    <a:pt x="502940" y="821707"/>
                    <a:pt x="648000" y="676647"/>
                    <a:pt x="648000" y="497707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497707"/>
                  </a:lnTo>
                  <a:cubicBezTo>
                    <a:pt x="0" y="676647"/>
                    <a:pt x="145060" y="821707"/>
                    <a:pt x="324000" y="821707"/>
                  </a:cubicBezTo>
                  <a:close/>
                </a:path>
              </a:pathLst>
            </a:cu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F417E8D3-C066-246A-080D-A1DDA7145CB2}"/>
                </a:ext>
              </a:extLst>
            </p:cNvPr>
            <p:cNvSpPr/>
            <p:nvPr/>
          </p:nvSpPr>
          <p:spPr>
            <a:xfrm flipV="1">
              <a:off x="0" y="0"/>
              <a:ext cx="648000" cy="339707"/>
            </a:xfrm>
            <a:custGeom>
              <a:avLst/>
              <a:gdLst>
                <a:gd name="connsiteX0" fmla="*/ 324000 w 648000"/>
                <a:gd name="connsiteY0" fmla="*/ 0 h 339707"/>
                <a:gd name="connsiteX1" fmla="*/ 648000 w 648000"/>
                <a:gd name="connsiteY1" fmla="*/ 324000 h 339707"/>
                <a:gd name="connsiteX2" fmla="*/ 646417 w 648000"/>
                <a:gd name="connsiteY2" fmla="*/ 339707 h 339707"/>
                <a:gd name="connsiteX3" fmla="*/ 1583 w 648000"/>
                <a:gd name="connsiteY3" fmla="*/ 339707 h 339707"/>
                <a:gd name="connsiteX4" fmla="*/ 0 w 648000"/>
                <a:gd name="connsiteY4" fmla="*/ 324000 h 339707"/>
                <a:gd name="connsiteX5" fmla="*/ 324000 w 648000"/>
                <a:gd name="connsiteY5" fmla="*/ 0 h 339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339707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6417" y="339707"/>
                  </a:lnTo>
                  <a:lnTo>
                    <a:pt x="1583" y="339707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E7CBC0E-CDB3-8891-5C7B-387102CE9356}"/>
                </a:ext>
              </a:extLst>
            </p:cNvPr>
            <p:cNvSpPr/>
            <p:nvPr/>
          </p:nvSpPr>
          <p:spPr>
            <a:xfrm>
              <a:off x="2304820" y="0"/>
              <a:ext cx="648000" cy="2421743"/>
            </a:xfrm>
            <a:custGeom>
              <a:avLst/>
              <a:gdLst>
                <a:gd name="connsiteX0" fmla="*/ 324000 w 648000"/>
                <a:gd name="connsiteY0" fmla="*/ 2421743 h 2421743"/>
                <a:gd name="connsiteX1" fmla="*/ 648000 w 648000"/>
                <a:gd name="connsiteY1" fmla="*/ 2097743 h 2421743"/>
                <a:gd name="connsiteX2" fmla="*/ 648000 w 648000"/>
                <a:gd name="connsiteY2" fmla="*/ 0 h 2421743"/>
                <a:gd name="connsiteX3" fmla="*/ 0 w 648000"/>
                <a:gd name="connsiteY3" fmla="*/ 0 h 2421743"/>
                <a:gd name="connsiteX4" fmla="*/ 0 w 648000"/>
                <a:gd name="connsiteY4" fmla="*/ 2097743 h 2421743"/>
                <a:gd name="connsiteX5" fmla="*/ 324000 w 648000"/>
                <a:gd name="connsiteY5" fmla="*/ 2421743 h 2421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421743">
                  <a:moveTo>
                    <a:pt x="324000" y="2421743"/>
                  </a:moveTo>
                  <a:cubicBezTo>
                    <a:pt x="502940" y="2421743"/>
                    <a:pt x="648000" y="2276683"/>
                    <a:pt x="648000" y="2097743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2097743"/>
                  </a:lnTo>
                  <a:cubicBezTo>
                    <a:pt x="0" y="2276683"/>
                    <a:pt x="145060" y="2421743"/>
                    <a:pt x="324000" y="2421743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DEDA868-9809-AE79-6295-FB17AE193F1E}"/>
                </a:ext>
              </a:extLst>
            </p:cNvPr>
            <p:cNvSpPr/>
            <p:nvPr/>
          </p:nvSpPr>
          <p:spPr>
            <a:xfrm>
              <a:off x="768153" y="0"/>
              <a:ext cx="648000" cy="1707859"/>
            </a:xfrm>
            <a:custGeom>
              <a:avLst/>
              <a:gdLst>
                <a:gd name="connsiteX0" fmla="*/ 324000 w 648000"/>
                <a:gd name="connsiteY0" fmla="*/ 1707859 h 1707859"/>
                <a:gd name="connsiteX1" fmla="*/ 648000 w 648000"/>
                <a:gd name="connsiteY1" fmla="*/ 1383859 h 1707859"/>
                <a:gd name="connsiteX2" fmla="*/ 648000 w 648000"/>
                <a:gd name="connsiteY2" fmla="*/ 0 h 1707859"/>
                <a:gd name="connsiteX3" fmla="*/ 0 w 648000"/>
                <a:gd name="connsiteY3" fmla="*/ 0 h 1707859"/>
                <a:gd name="connsiteX4" fmla="*/ 0 w 648000"/>
                <a:gd name="connsiteY4" fmla="*/ 1383859 h 1707859"/>
                <a:gd name="connsiteX5" fmla="*/ 324000 w 648000"/>
                <a:gd name="connsiteY5" fmla="*/ 1707859 h 1707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1707859">
                  <a:moveTo>
                    <a:pt x="324000" y="1707859"/>
                  </a:moveTo>
                  <a:cubicBezTo>
                    <a:pt x="502940" y="1707859"/>
                    <a:pt x="648000" y="1562799"/>
                    <a:pt x="648000" y="1383859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1383859"/>
                  </a:lnTo>
                  <a:cubicBezTo>
                    <a:pt x="0" y="1562799"/>
                    <a:pt x="145060" y="1707859"/>
                    <a:pt x="324000" y="1707859"/>
                  </a:cubicBezTo>
                  <a:close/>
                </a:path>
              </a:pathLst>
            </a:cu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>
                <a:solidFill>
                  <a:srgbClr val="006FAD"/>
                </a:solidFill>
              </a:endParaRP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74EBD064-158A-E365-38FB-7E9BA9D637F7}"/>
                </a:ext>
              </a:extLst>
            </p:cNvPr>
            <p:cNvSpPr/>
            <p:nvPr/>
          </p:nvSpPr>
          <p:spPr>
            <a:xfrm flipV="1">
              <a:off x="768153" y="3430015"/>
              <a:ext cx="648000" cy="1555466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85140DFA-928D-7C80-3277-784FEA3C1100}"/>
                </a:ext>
              </a:extLst>
            </p:cNvPr>
            <p:cNvSpPr/>
            <p:nvPr/>
          </p:nvSpPr>
          <p:spPr>
            <a:xfrm flipV="1">
              <a:off x="2304820" y="3713679"/>
              <a:ext cx="648000" cy="988137"/>
            </a:xfrm>
            <a:prstGeom prst="roundRect">
              <a:avLst>
                <a:gd name="adj" fmla="val 50000"/>
              </a:avLst>
            </a:pr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05893567-3208-1A6D-AB69-04444CB45FB0}"/>
                </a:ext>
              </a:extLst>
            </p:cNvPr>
            <p:cNvSpPr/>
            <p:nvPr/>
          </p:nvSpPr>
          <p:spPr>
            <a:xfrm flipV="1">
              <a:off x="3845173" y="3883748"/>
              <a:ext cx="648000" cy="648000"/>
            </a:xfrm>
            <a:prstGeom prst="ellipse">
              <a:avLst/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7B36068C-D37B-4F00-9386-05FA7F28DC52}"/>
                </a:ext>
              </a:extLst>
            </p:cNvPr>
            <p:cNvSpPr/>
            <p:nvPr/>
          </p:nvSpPr>
          <p:spPr>
            <a:xfrm flipV="1">
              <a:off x="0" y="1962160"/>
              <a:ext cx="648000" cy="4491176"/>
            </a:xfrm>
            <a:prstGeom prst="roundRect">
              <a:avLst>
                <a:gd name="adj" fmla="val 50000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53B7E957-8CD2-5C72-08A4-3E84628B5EBB}"/>
                </a:ext>
              </a:extLst>
            </p:cNvPr>
            <p:cNvSpPr/>
            <p:nvPr/>
          </p:nvSpPr>
          <p:spPr>
            <a:xfrm flipV="1">
              <a:off x="3072490" y="2858946"/>
              <a:ext cx="648000" cy="2697604"/>
            </a:xfrm>
            <a:prstGeom prst="roundRect">
              <a:avLst>
                <a:gd name="adj" fmla="val 50000"/>
              </a:avLst>
            </a:pr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rgbClr val="006FAD"/>
                </a:solidFill>
              </a:endParaRPr>
            </a:p>
          </p:txBody>
        </p: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2458B131-0BE5-E26A-A9A9-4506D48C0094}"/>
                </a:ext>
              </a:extLst>
            </p:cNvPr>
            <p:cNvSpPr/>
            <p:nvPr/>
          </p:nvSpPr>
          <p:spPr>
            <a:xfrm flipV="1">
              <a:off x="1538809" y="2476235"/>
              <a:ext cx="648000" cy="3463025"/>
            </a:xfrm>
            <a:prstGeom prst="roundRect">
              <a:avLst>
                <a:gd name="adj" fmla="val 50000"/>
              </a:avLst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B7684637-224B-B2F4-E695-C26591F2D703}"/>
                </a:ext>
              </a:extLst>
            </p:cNvPr>
            <p:cNvSpPr/>
            <p:nvPr/>
          </p:nvSpPr>
          <p:spPr>
            <a:xfrm flipV="1">
              <a:off x="1538737" y="3883712"/>
              <a:ext cx="648072" cy="6480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20" name="Rectangle 3"/>
          <p:cNvSpPr txBox="1">
            <a:spLocks noChangeArrowheads="1"/>
          </p:cNvSpPr>
          <p:nvPr/>
        </p:nvSpPr>
        <p:spPr>
          <a:xfrm>
            <a:off x="5342242" y="2858946"/>
            <a:ext cx="6319315" cy="238526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800" kern="1200">
                <a:solidFill>
                  <a:srgbClr val="006FA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cs-CZ" sz="2400" b="1" dirty="0">
                <a:solidFill>
                  <a:schemeClr val="tx1"/>
                </a:solidFill>
              </a:rPr>
              <a:t>Osoby:</a:t>
            </a:r>
            <a:r>
              <a:rPr lang="cs-CZ" sz="2400" dirty="0">
                <a:solidFill>
                  <a:schemeClr val="tx1"/>
                </a:solidFill>
              </a:rPr>
              <a:t> učitel a žák</a:t>
            </a:r>
          </a:p>
          <a:p>
            <a:pPr>
              <a:defRPr/>
            </a:pPr>
            <a:r>
              <a:rPr lang="cs-CZ" sz="2400" b="1" dirty="0">
                <a:solidFill>
                  <a:schemeClr val="tx1"/>
                </a:solidFill>
              </a:rPr>
              <a:t>Proces:</a:t>
            </a:r>
            <a:r>
              <a:rPr lang="cs-CZ" sz="2400" dirty="0">
                <a:solidFill>
                  <a:schemeClr val="tx1"/>
                </a:solidFill>
              </a:rPr>
              <a:t> vyučování a učení se, proces výchovy a sebevýchovy</a:t>
            </a:r>
          </a:p>
          <a:p>
            <a:pPr>
              <a:defRPr/>
            </a:pPr>
            <a:r>
              <a:rPr lang="cs-CZ" sz="2400" b="1" dirty="0">
                <a:solidFill>
                  <a:schemeClr val="tx1"/>
                </a:solidFill>
              </a:rPr>
              <a:t>Prostředky didaktických a výchovných procesů:</a:t>
            </a:r>
            <a:r>
              <a:rPr lang="cs-CZ" sz="2400" dirty="0">
                <a:solidFill>
                  <a:schemeClr val="tx1"/>
                </a:solidFill>
              </a:rPr>
              <a:t> zásady, metody, organizace, obsah, prostředky, materiální vybavenost</a:t>
            </a:r>
          </a:p>
        </p:txBody>
      </p:sp>
      <p:sp>
        <p:nvSpPr>
          <p:cNvPr id="21" name="Rectangle 2"/>
          <p:cNvSpPr>
            <a:spLocks noGrp="1" noChangeArrowheads="1"/>
          </p:cNvSpPr>
          <p:nvPr>
            <p:ph type="title"/>
          </p:nvPr>
        </p:nvSpPr>
        <p:spPr>
          <a:xfrm>
            <a:off x="5342572" y="692696"/>
            <a:ext cx="4713868" cy="1089529"/>
          </a:xfrm>
        </p:spPr>
        <p:txBody>
          <a:bodyPr/>
          <a:lstStyle/>
          <a:p>
            <a:pPr eaLnBrk="1" hangingPunct="1">
              <a:defRPr/>
            </a:pPr>
            <a:r>
              <a:rPr lang="cs-CZ" sz="3600" dirty="0"/>
              <a:t>Didaktický systém E. Fleminga</a:t>
            </a:r>
          </a:p>
        </p:txBody>
      </p:sp>
    </p:spTree>
    <p:extLst>
      <p:ext uri="{BB962C8B-B14F-4D97-AF65-F5344CB8AC3E}">
        <p14:creationId xmlns:p14="http://schemas.microsoft.com/office/powerpoint/2010/main" val="667048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3C3A566A-6495-289F-9FF6-B9B43191A0ED}"/>
              </a:ext>
            </a:extLst>
          </p:cNvPr>
          <p:cNvGrpSpPr/>
          <p:nvPr/>
        </p:nvGrpSpPr>
        <p:grpSpPr>
          <a:xfrm>
            <a:off x="0" y="404664"/>
            <a:ext cx="4493173" cy="6453336"/>
            <a:chOff x="0" y="404664"/>
            <a:chExt cx="4493173" cy="6453336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6075A83A-3D15-D7E4-2E4B-6F5EC28B067B}"/>
                </a:ext>
              </a:extLst>
            </p:cNvPr>
            <p:cNvSpPr/>
            <p:nvPr/>
          </p:nvSpPr>
          <p:spPr>
            <a:xfrm flipV="1">
              <a:off x="3072490" y="5150141"/>
              <a:ext cx="648000" cy="1707859"/>
            </a:xfrm>
            <a:custGeom>
              <a:avLst/>
              <a:gdLst>
                <a:gd name="connsiteX0" fmla="*/ 324000 w 648000"/>
                <a:gd name="connsiteY0" fmla="*/ 1707859 h 1707859"/>
                <a:gd name="connsiteX1" fmla="*/ 648000 w 648000"/>
                <a:gd name="connsiteY1" fmla="*/ 1383859 h 1707859"/>
                <a:gd name="connsiteX2" fmla="*/ 648000 w 648000"/>
                <a:gd name="connsiteY2" fmla="*/ 0 h 1707859"/>
                <a:gd name="connsiteX3" fmla="*/ 0 w 648000"/>
                <a:gd name="connsiteY3" fmla="*/ 0 h 1707859"/>
                <a:gd name="connsiteX4" fmla="*/ 0 w 648000"/>
                <a:gd name="connsiteY4" fmla="*/ 1383859 h 1707859"/>
                <a:gd name="connsiteX5" fmla="*/ 324000 w 648000"/>
                <a:gd name="connsiteY5" fmla="*/ 1707859 h 1707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1707859">
                  <a:moveTo>
                    <a:pt x="324000" y="1707859"/>
                  </a:moveTo>
                  <a:cubicBezTo>
                    <a:pt x="502940" y="1707859"/>
                    <a:pt x="648000" y="1562799"/>
                    <a:pt x="648000" y="1383859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1383859"/>
                  </a:lnTo>
                  <a:cubicBezTo>
                    <a:pt x="0" y="1562799"/>
                    <a:pt x="145060" y="1707859"/>
                    <a:pt x="324000" y="1707859"/>
                  </a:cubicBezTo>
                  <a:close/>
                </a:path>
              </a:pathLst>
            </a:cu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D935FC8C-7129-A6AE-D51E-BF7569268547}"/>
                </a:ext>
              </a:extLst>
            </p:cNvPr>
            <p:cNvSpPr/>
            <p:nvPr/>
          </p:nvSpPr>
          <p:spPr>
            <a:xfrm flipV="1">
              <a:off x="1538809" y="6036293"/>
              <a:ext cx="648000" cy="821707"/>
            </a:xfrm>
            <a:custGeom>
              <a:avLst/>
              <a:gdLst>
                <a:gd name="connsiteX0" fmla="*/ 324000 w 648000"/>
                <a:gd name="connsiteY0" fmla="*/ 821707 h 821707"/>
                <a:gd name="connsiteX1" fmla="*/ 648000 w 648000"/>
                <a:gd name="connsiteY1" fmla="*/ 497707 h 821707"/>
                <a:gd name="connsiteX2" fmla="*/ 648000 w 648000"/>
                <a:gd name="connsiteY2" fmla="*/ 0 h 821707"/>
                <a:gd name="connsiteX3" fmla="*/ 0 w 648000"/>
                <a:gd name="connsiteY3" fmla="*/ 0 h 821707"/>
                <a:gd name="connsiteX4" fmla="*/ 0 w 648000"/>
                <a:gd name="connsiteY4" fmla="*/ 497707 h 821707"/>
                <a:gd name="connsiteX5" fmla="*/ 324000 w 648000"/>
                <a:gd name="connsiteY5" fmla="*/ 821707 h 821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821707">
                  <a:moveTo>
                    <a:pt x="324000" y="821707"/>
                  </a:moveTo>
                  <a:cubicBezTo>
                    <a:pt x="502940" y="821707"/>
                    <a:pt x="648000" y="676647"/>
                    <a:pt x="648000" y="497707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497707"/>
                  </a:lnTo>
                  <a:cubicBezTo>
                    <a:pt x="0" y="676647"/>
                    <a:pt x="145060" y="821707"/>
                    <a:pt x="324000" y="821707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87ACEFD-ADF7-B08C-0A0E-C6CDB053EE6A}"/>
                </a:ext>
              </a:extLst>
            </p:cNvPr>
            <p:cNvSpPr/>
            <p:nvPr/>
          </p:nvSpPr>
          <p:spPr>
            <a:xfrm>
              <a:off x="0" y="6518293"/>
              <a:ext cx="648000" cy="339707"/>
            </a:xfrm>
            <a:custGeom>
              <a:avLst/>
              <a:gdLst>
                <a:gd name="connsiteX0" fmla="*/ 324000 w 648000"/>
                <a:gd name="connsiteY0" fmla="*/ 0 h 339707"/>
                <a:gd name="connsiteX1" fmla="*/ 648000 w 648000"/>
                <a:gd name="connsiteY1" fmla="*/ 324000 h 339707"/>
                <a:gd name="connsiteX2" fmla="*/ 646417 w 648000"/>
                <a:gd name="connsiteY2" fmla="*/ 339707 h 339707"/>
                <a:gd name="connsiteX3" fmla="*/ 1583 w 648000"/>
                <a:gd name="connsiteY3" fmla="*/ 339707 h 339707"/>
                <a:gd name="connsiteX4" fmla="*/ 0 w 648000"/>
                <a:gd name="connsiteY4" fmla="*/ 324000 h 339707"/>
                <a:gd name="connsiteX5" fmla="*/ 324000 w 648000"/>
                <a:gd name="connsiteY5" fmla="*/ 0 h 339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339707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6417" y="339707"/>
                  </a:lnTo>
                  <a:lnTo>
                    <a:pt x="1583" y="339707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3AA0A39-F38C-6384-BCD1-36F863C8AA3A}"/>
                </a:ext>
              </a:extLst>
            </p:cNvPr>
            <p:cNvSpPr/>
            <p:nvPr/>
          </p:nvSpPr>
          <p:spPr>
            <a:xfrm flipV="1">
              <a:off x="2304820" y="4436257"/>
              <a:ext cx="648000" cy="2421743"/>
            </a:xfrm>
            <a:custGeom>
              <a:avLst/>
              <a:gdLst>
                <a:gd name="connsiteX0" fmla="*/ 324000 w 648000"/>
                <a:gd name="connsiteY0" fmla="*/ 2421743 h 2421743"/>
                <a:gd name="connsiteX1" fmla="*/ 648000 w 648000"/>
                <a:gd name="connsiteY1" fmla="*/ 2097743 h 2421743"/>
                <a:gd name="connsiteX2" fmla="*/ 648000 w 648000"/>
                <a:gd name="connsiteY2" fmla="*/ 0 h 2421743"/>
                <a:gd name="connsiteX3" fmla="*/ 0 w 648000"/>
                <a:gd name="connsiteY3" fmla="*/ 0 h 2421743"/>
                <a:gd name="connsiteX4" fmla="*/ 0 w 648000"/>
                <a:gd name="connsiteY4" fmla="*/ 2097743 h 2421743"/>
                <a:gd name="connsiteX5" fmla="*/ 324000 w 648000"/>
                <a:gd name="connsiteY5" fmla="*/ 2421743 h 2421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421743">
                  <a:moveTo>
                    <a:pt x="324000" y="2421743"/>
                  </a:moveTo>
                  <a:cubicBezTo>
                    <a:pt x="502940" y="2421743"/>
                    <a:pt x="648000" y="2276683"/>
                    <a:pt x="648000" y="2097743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2097743"/>
                  </a:lnTo>
                  <a:cubicBezTo>
                    <a:pt x="0" y="2276683"/>
                    <a:pt x="145060" y="2421743"/>
                    <a:pt x="324000" y="2421743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076B4CF2-8DF3-EAD8-2137-5DBB9B74A779}"/>
                </a:ext>
              </a:extLst>
            </p:cNvPr>
            <p:cNvSpPr/>
            <p:nvPr/>
          </p:nvSpPr>
          <p:spPr>
            <a:xfrm flipV="1">
              <a:off x="768153" y="5150141"/>
              <a:ext cx="648000" cy="1707859"/>
            </a:xfrm>
            <a:custGeom>
              <a:avLst/>
              <a:gdLst>
                <a:gd name="connsiteX0" fmla="*/ 324000 w 648000"/>
                <a:gd name="connsiteY0" fmla="*/ 1707859 h 1707859"/>
                <a:gd name="connsiteX1" fmla="*/ 648000 w 648000"/>
                <a:gd name="connsiteY1" fmla="*/ 1383859 h 1707859"/>
                <a:gd name="connsiteX2" fmla="*/ 648000 w 648000"/>
                <a:gd name="connsiteY2" fmla="*/ 0 h 1707859"/>
                <a:gd name="connsiteX3" fmla="*/ 0 w 648000"/>
                <a:gd name="connsiteY3" fmla="*/ 0 h 1707859"/>
                <a:gd name="connsiteX4" fmla="*/ 0 w 648000"/>
                <a:gd name="connsiteY4" fmla="*/ 1383859 h 1707859"/>
                <a:gd name="connsiteX5" fmla="*/ 324000 w 648000"/>
                <a:gd name="connsiteY5" fmla="*/ 1707859 h 1707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1707859">
                  <a:moveTo>
                    <a:pt x="324000" y="1707859"/>
                  </a:moveTo>
                  <a:cubicBezTo>
                    <a:pt x="502940" y="1707859"/>
                    <a:pt x="648000" y="1562799"/>
                    <a:pt x="648000" y="1383859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1383859"/>
                  </a:lnTo>
                  <a:cubicBezTo>
                    <a:pt x="0" y="1562799"/>
                    <a:pt x="145060" y="1707859"/>
                    <a:pt x="324000" y="1707859"/>
                  </a:cubicBezTo>
                  <a:close/>
                </a:path>
              </a:pathLst>
            </a:cu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8E55D78F-CEFC-6993-E849-AEC39FD424A1}"/>
                </a:ext>
              </a:extLst>
            </p:cNvPr>
            <p:cNvSpPr/>
            <p:nvPr/>
          </p:nvSpPr>
          <p:spPr>
            <a:xfrm>
              <a:off x="768153" y="1872519"/>
              <a:ext cx="648000" cy="1555466"/>
            </a:xfrm>
            <a:prstGeom prst="roundRect">
              <a:avLst>
                <a:gd name="adj" fmla="val 50000"/>
              </a:avLst>
            </a:pr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1" name="Rectangle: Rounded Corners 30">
              <a:extLst>
                <a:ext uri="{FF2B5EF4-FFF2-40B4-BE49-F238E27FC236}">
                  <a16:creationId xmlns:a16="http://schemas.microsoft.com/office/drawing/2014/main" id="{6D1DB288-6EB4-FF08-5C24-B16E568118EB}"/>
                </a:ext>
              </a:extLst>
            </p:cNvPr>
            <p:cNvSpPr/>
            <p:nvPr/>
          </p:nvSpPr>
          <p:spPr>
            <a:xfrm>
              <a:off x="2304820" y="2156184"/>
              <a:ext cx="648000" cy="988137"/>
            </a:xfrm>
            <a:prstGeom prst="roundRect">
              <a:avLst>
                <a:gd name="adj" fmla="val 50000"/>
              </a:avLst>
            </a:pr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81CB3BA0-85B6-3AF1-7324-24053A3E77B4}"/>
                </a:ext>
              </a:extLst>
            </p:cNvPr>
            <p:cNvSpPr/>
            <p:nvPr/>
          </p:nvSpPr>
          <p:spPr>
            <a:xfrm>
              <a:off x="3845173" y="2326252"/>
              <a:ext cx="648000" cy="648000"/>
            </a:xfrm>
            <a:prstGeom prst="ellipse">
              <a:avLst/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3" name="Rectangle: Rounded Corners 32">
              <a:extLst>
                <a:ext uri="{FF2B5EF4-FFF2-40B4-BE49-F238E27FC236}">
                  <a16:creationId xmlns:a16="http://schemas.microsoft.com/office/drawing/2014/main" id="{502D04EC-4220-DEEB-ED48-24BD2BC77C4D}"/>
                </a:ext>
              </a:extLst>
            </p:cNvPr>
            <p:cNvSpPr/>
            <p:nvPr/>
          </p:nvSpPr>
          <p:spPr>
            <a:xfrm>
              <a:off x="0" y="404664"/>
              <a:ext cx="648000" cy="4491176"/>
            </a:xfrm>
            <a:prstGeom prst="roundRect">
              <a:avLst>
                <a:gd name="adj" fmla="val 50000"/>
              </a:avLst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4" name="Rectangle: Rounded Corners 33">
              <a:extLst>
                <a:ext uri="{FF2B5EF4-FFF2-40B4-BE49-F238E27FC236}">
                  <a16:creationId xmlns:a16="http://schemas.microsoft.com/office/drawing/2014/main" id="{3A0DB0DD-8FC7-2DD3-7277-7E05A6190EC3}"/>
                </a:ext>
              </a:extLst>
            </p:cNvPr>
            <p:cNvSpPr/>
            <p:nvPr/>
          </p:nvSpPr>
          <p:spPr>
            <a:xfrm>
              <a:off x="3072490" y="1301450"/>
              <a:ext cx="648000" cy="2697604"/>
            </a:xfrm>
            <a:prstGeom prst="roundRect">
              <a:avLst>
                <a:gd name="adj" fmla="val 50000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id="{0216F2B6-F325-C9A9-3063-099EDAA54745}"/>
                </a:ext>
              </a:extLst>
            </p:cNvPr>
            <p:cNvSpPr/>
            <p:nvPr/>
          </p:nvSpPr>
          <p:spPr>
            <a:xfrm>
              <a:off x="1538809" y="918740"/>
              <a:ext cx="648000" cy="3463025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rgbClr val="006FAD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5CE2D796-8144-6D5B-5B03-DB4AD480F7FE}"/>
                </a:ext>
              </a:extLst>
            </p:cNvPr>
            <p:cNvSpPr/>
            <p:nvPr/>
          </p:nvSpPr>
          <p:spPr>
            <a:xfrm>
              <a:off x="1538737" y="2326216"/>
              <a:ext cx="648072" cy="6480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rgbClr val="006FAD"/>
                </a:solidFill>
              </a:endParaRPr>
            </a:p>
          </p:txBody>
        </p:sp>
      </p:grp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09DB34-68E8-4A1C-7203-C9D3ABDCDE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54862" y="3417872"/>
            <a:ext cx="309700" cy="215444"/>
          </a:xfrm>
        </p:spPr>
        <p:txBody>
          <a:bodyPr/>
          <a:lstStyle/>
          <a:p>
            <a:fld id="{2D7B0951-E7FB-4CA7-B4B9-AB2701F4DE6C}" type="slidenum">
              <a:rPr lang="cs-CZ" smtClean="0"/>
              <a:pPr/>
              <a:t>7</a:t>
            </a:fld>
            <a:endParaRPr lang="cs-CZ" dirty="0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F3001F45-CE47-AF72-1725-9FB0F1EB7E3A}"/>
              </a:ext>
            </a:extLst>
          </p:cNvPr>
          <p:cNvGrpSpPr/>
          <p:nvPr/>
        </p:nvGrpSpPr>
        <p:grpSpPr>
          <a:xfrm>
            <a:off x="9825262" y="5085978"/>
            <a:ext cx="2366738" cy="648072"/>
            <a:chOff x="9825262" y="5085978"/>
            <a:chExt cx="2366738" cy="648072"/>
          </a:xfrm>
        </p:grpSpPr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DFA740CA-F793-BE0C-FA19-4314DF321FE2}"/>
                </a:ext>
              </a:extLst>
            </p:cNvPr>
            <p:cNvSpPr/>
            <p:nvPr/>
          </p:nvSpPr>
          <p:spPr>
            <a:xfrm rot="5400000" flipV="1">
              <a:off x="10684631" y="4226645"/>
              <a:ext cx="648000" cy="2366738"/>
            </a:xfrm>
            <a:custGeom>
              <a:avLst/>
              <a:gdLst>
                <a:gd name="connsiteX0" fmla="*/ 324000 w 648000"/>
                <a:gd name="connsiteY0" fmla="*/ 0 h 2366738"/>
                <a:gd name="connsiteX1" fmla="*/ 648000 w 648000"/>
                <a:gd name="connsiteY1" fmla="*/ 324000 h 2366738"/>
                <a:gd name="connsiteX2" fmla="*/ 648000 w 648000"/>
                <a:gd name="connsiteY2" fmla="*/ 2366738 h 2366738"/>
                <a:gd name="connsiteX3" fmla="*/ 0 w 648000"/>
                <a:gd name="connsiteY3" fmla="*/ 2366738 h 2366738"/>
                <a:gd name="connsiteX4" fmla="*/ 0 w 648000"/>
                <a:gd name="connsiteY4" fmla="*/ 324000 h 2366738"/>
                <a:gd name="connsiteX5" fmla="*/ 324000 w 648000"/>
                <a:gd name="connsiteY5" fmla="*/ 0 h 2366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366738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8000" y="2366738"/>
                  </a:lnTo>
                  <a:lnTo>
                    <a:pt x="0" y="2366738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 dirty="0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398D4DEA-CB81-23DF-59A9-EA681E895E46}"/>
                </a:ext>
              </a:extLst>
            </p:cNvPr>
            <p:cNvSpPr/>
            <p:nvPr/>
          </p:nvSpPr>
          <p:spPr>
            <a:xfrm rot="5400000">
              <a:off x="10635208" y="5085978"/>
              <a:ext cx="648072" cy="6480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22" name="Rectangle 2"/>
          <p:cNvSpPr txBox="1">
            <a:spLocks noChangeArrowheads="1"/>
          </p:cNvSpPr>
          <p:nvPr/>
        </p:nvSpPr>
        <p:spPr>
          <a:xfrm>
            <a:off x="5807968" y="3230128"/>
            <a:ext cx="8229600" cy="590931"/>
          </a:xfrm>
          <a:prstGeom prst="rect">
            <a:avLst/>
          </a:prstGeom>
        </p:spPr>
        <p:txBody>
          <a:bodyPr vert="horz" lIns="91440" tIns="45720" rIns="91440" bIns="45720" rtlCol="0" anchor="b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cs-CZ" sz="36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pl-PL" dirty="0"/>
              <a:t>Kde čerpá podklady?</a:t>
            </a:r>
          </a:p>
        </p:txBody>
      </p:sp>
    </p:spTree>
    <p:extLst>
      <p:ext uri="{BB962C8B-B14F-4D97-AF65-F5344CB8AC3E}">
        <p14:creationId xmlns:p14="http://schemas.microsoft.com/office/powerpoint/2010/main" val="1539948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7DEF6F-8ECC-5614-23E0-946C8ADAA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8</a:t>
            </a:fld>
            <a:endParaRPr lang="cs-CZ"/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B48EB1B3-0047-7AB3-FD4B-0F5F82967278}"/>
              </a:ext>
            </a:extLst>
          </p:cNvPr>
          <p:cNvGrpSpPr/>
          <p:nvPr/>
        </p:nvGrpSpPr>
        <p:grpSpPr>
          <a:xfrm flipV="1">
            <a:off x="0" y="0"/>
            <a:ext cx="4493173" cy="6453336"/>
            <a:chOff x="0" y="404664"/>
            <a:chExt cx="4493173" cy="6453336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F7256614-3C68-F94F-C501-EDCF307204FB}"/>
                </a:ext>
              </a:extLst>
            </p:cNvPr>
            <p:cNvSpPr/>
            <p:nvPr/>
          </p:nvSpPr>
          <p:spPr>
            <a:xfrm flipV="1">
              <a:off x="3072490" y="5150141"/>
              <a:ext cx="648000" cy="1707859"/>
            </a:xfrm>
            <a:custGeom>
              <a:avLst/>
              <a:gdLst>
                <a:gd name="connsiteX0" fmla="*/ 324000 w 648000"/>
                <a:gd name="connsiteY0" fmla="*/ 1707859 h 1707859"/>
                <a:gd name="connsiteX1" fmla="*/ 648000 w 648000"/>
                <a:gd name="connsiteY1" fmla="*/ 1383859 h 1707859"/>
                <a:gd name="connsiteX2" fmla="*/ 648000 w 648000"/>
                <a:gd name="connsiteY2" fmla="*/ 0 h 1707859"/>
                <a:gd name="connsiteX3" fmla="*/ 0 w 648000"/>
                <a:gd name="connsiteY3" fmla="*/ 0 h 1707859"/>
                <a:gd name="connsiteX4" fmla="*/ 0 w 648000"/>
                <a:gd name="connsiteY4" fmla="*/ 1383859 h 1707859"/>
                <a:gd name="connsiteX5" fmla="*/ 324000 w 648000"/>
                <a:gd name="connsiteY5" fmla="*/ 1707859 h 1707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1707859">
                  <a:moveTo>
                    <a:pt x="324000" y="1707859"/>
                  </a:moveTo>
                  <a:cubicBezTo>
                    <a:pt x="502940" y="1707859"/>
                    <a:pt x="648000" y="1562799"/>
                    <a:pt x="648000" y="1383859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1383859"/>
                  </a:lnTo>
                  <a:cubicBezTo>
                    <a:pt x="0" y="1562799"/>
                    <a:pt x="145060" y="1707859"/>
                    <a:pt x="324000" y="1707859"/>
                  </a:cubicBezTo>
                  <a:close/>
                </a:path>
              </a:pathLst>
            </a:cu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E68AFB6D-9FF1-33DE-E798-602FB1475C76}"/>
                </a:ext>
              </a:extLst>
            </p:cNvPr>
            <p:cNvSpPr/>
            <p:nvPr/>
          </p:nvSpPr>
          <p:spPr>
            <a:xfrm flipV="1">
              <a:off x="1538809" y="6036293"/>
              <a:ext cx="648000" cy="821707"/>
            </a:xfrm>
            <a:custGeom>
              <a:avLst/>
              <a:gdLst>
                <a:gd name="connsiteX0" fmla="*/ 324000 w 648000"/>
                <a:gd name="connsiteY0" fmla="*/ 821707 h 821707"/>
                <a:gd name="connsiteX1" fmla="*/ 648000 w 648000"/>
                <a:gd name="connsiteY1" fmla="*/ 497707 h 821707"/>
                <a:gd name="connsiteX2" fmla="*/ 648000 w 648000"/>
                <a:gd name="connsiteY2" fmla="*/ 0 h 821707"/>
                <a:gd name="connsiteX3" fmla="*/ 0 w 648000"/>
                <a:gd name="connsiteY3" fmla="*/ 0 h 821707"/>
                <a:gd name="connsiteX4" fmla="*/ 0 w 648000"/>
                <a:gd name="connsiteY4" fmla="*/ 497707 h 821707"/>
                <a:gd name="connsiteX5" fmla="*/ 324000 w 648000"/>
                <a:gd name="connsiteY5" fmla="*/ 821707 h 821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821707">
                  <a:moveTo>
                    <a:pt x="324000" y="821707"/>
                  </a:moveTo>
                  <a:cubicBezTo>
                    <a:pt x="502940" y="821707"/>
                    <a:pt x="648000" y="676647"/>
                    <a:pt x="648000" y="497707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497707"/>
                  </a:lnTo>
                  <a:cubicBezTo>
                    <a:pt x="0" y="676647"/>
                    <a:pt x="145060" y="821707"/>
                    <a:pt x="324000" y="821707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109454DC-2E33-4C91-6994-17443F1EB1BC}"/>
                </a:ext>
              </a:extLst>
            </p:cNvPr>
            <p:cNvSpPr/>
            <p:nvPr/>
          </p:nvSpPr>
          <p:spPr>
            <a:xfrm>
              <a:off x="0" y="6518293"/>
              <a:ext cx="648000" cy="339707"/>
            </a:xfrm>
            <a:custGeom>
              <a:avLst/>
              <a:gdLst>
                <a:gd name="connsiteX0" fmla="*/ 324000 w 648000"/>
                <a:gd name="connsiteY0" fmla="*/ 0 h 339707"/>
                <a:gd name="connsiteX1" fmla="*/ 648000 w 648000"/>
                <a:gd name="connsiteY1" fmla="*/ 324000 h 339707"/>
                <a:gd name="connsiteX2" fmla="*/ 646417 w 648000"/>
                <a:gd name="connsiteY2" fmla="*/ 339707 h 339707"/>
                <a:gd name="connsiteX3" fmla="*/ 1583 w 648000"/>
                <a:gd name="connsiteY3" fmla="*/ 339707 h 339707"/>
                <a:gd name="connsiteX4" fmla="*/ 0 w 648000"/>
                <a:gd name="connsiteY4" fmla="*/ 324000 h 339707"/>
                <a:gd name="connsiteX5" fmla="*/ 324000 w 648000"/>
                <a:gd name="connsiteY5" fmla="*/ 0 h 339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339707">
                  <a:moveTo>
                    <a:pt x="324000" y="0"/>
                  </a:moveTo>
                  <a:cubicBezTo>
                    <a:pt x="502940" y="0"/>
                    <a:pt x="648000" y="145060"/>
                    <a:pt x="648000" y="324000"/>
                  </a:cubicBezTo>
                  <a:lnTo>
                    <a:pt x="646417" y="339707"/>
                  </a:lnTo>
                  <a:lnTo>
                    <a:pt x="1583" y="339707"/>
                  </a:lnTo>
                  <a:lnTo>
                    <a:pt x="0" y="324000"/>
                  </a:lnTo>
                  <a:cubicBezTo>
                    <a:pt x="0" y="145060"/>
                    <a:pt x="145060" y="0"/>
                    <a:pt x="32400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763050A0-AE76-ED7E-92BF-CCD149CA38EF}"/>
                </a:ext>
              </a:extLst>
            </p:cNvPr>
            <p:cNvSpPr/>
            <p:nvPr/>
          </p:nvSpPr>
          <p:spPr>
            <a:xfrm flipV="1">
              <a:off x="2304820" y="4436257"/>
              <a:ext cx="648000" cy="2421743"/>
            </a:xfrm>
            <a:custGeom>
              <a:avLst/>
              <a:gdLst>
                <a:gd name="connsiteX0" fmla="*/ 324000 w 648000"/>
                <a:gd name="connsiteY0" fmla="*/ 2421743 h 2421743"/>
                <a:gd name="connsiteX1" fmla="*/ 648000 w 648000"/>
                <a:gd name="connsiteY1" fmla="*/ 2097743 h 2421743"/>
                <a:gd name="connsiteX2" fmla="*/ 648000 w 648000"/>
                <a:gd name="connsiteY2" fmla="*/ 0 h 2421743"/>
                <a:gd name="connsiteX3" fmla="*/ 0 w 648000"/>
                <a:gd name="connsiteY3" fmla="*/ 0 h 2421743"/>
                <a:gd name="connsiteX4" fmla="*/ 0 w 648000"/>
                <a:gd name="connsiteY4" fmla="*/ 2097743 h 2421743"/>
                <a:gd name="connsiteX5" fmla="*/ 324000 w 648000"/>
                <a:gd name="connsiteY5" fmla="*/ 2421743 h 2421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2421743">
                  <a:moveTo>
                    <a:pt x="324000" y="2421743"/>
                  </a:moveTo>
                  <a:cubicBezTo>
                    <a:pt x="502940" y="2421743"/>
                    <a:pt x="648000" y="2276683"/>
                    <a:pt x="648000" y="2097743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2097743"/>
                  </a:lnTo>
                  <a:cubicBezTo>
                    <a:pt x="0" y="2276683"/>
                    <a:pt x="145060" y="2421743"/>
                    <a:pt x="324000" y="2421743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24FB4F0-DDA6-F01C-22D0-0520FEEBC318}"/>
                </a:ext>
              </a:extLst>
            </p:cNvPr>
            <p:cNvSpPr/>
            <p:nvPr/>
          </p:nvSpPr>
          <p:spPr>
            <a:xfrm flipV="1">
              <a:off x="768153" y="5150141"/>
              <a:ext cx="648000" cy="1707859"/>
            </a:xfrm>
            <a:custGeom>
              <a:avLst/>
              <a:gdLst>
                <a:gd name="connsiteX0" fmla="*/ 324000 w 648000"/>
                <a:gd name="connsiteY0" fmla="*/ 1707859 h 1707859"/>
                <a:gd name="connsiteX1" fmla="*/ 648000 w 648000"/>
                <a:gd name="connsiteY1" fmla="*/ 1383859 h 1707859"/>
                <a:gd name="connsiteX2" fmla="*/ 648000 w 648000"/>
                <a:gd name="connsiteY2" fmla="*/ 0 h 1707859"/>
                <a:gd name="connsiteX3" fmla="*/ 0 w 648000"/>
                <a:gd name="connsiteY3" fmla="*/ 0 h 1707859"/>
                <a:gd name="connsiteX4" fmla="*/ 0 w 648000"/>
                <a:gd name="connsiteY4" fmla="*/ 1383859 h 1707859"/>
                <a:gd name="connsiteX5" fmla="*/ 324000 w 648000"/>
                <a:gd name="connsiteY5" fmla="*/ 1707859 h 1707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000" h="1707859">
                  <a:moveTo>
                    <a:pt x="324000" y="1707859"/>
                  </a:moveTo>
                  <a:cubicBezTo>
                    <a:pt x="502940" y="1707859"/>
                    <a:pt x="648000" y="1562799"/>
                    <a:pt x="648000" y="1383859"/>
                  </a:cubicBezTo>
                  <a:lnTo>
                    <a:pt x="648000" y="0"/>
                  </a:lnTo>
                  <a:lnTo>
                    <a:pt x="0" y="0"/>
                  </a:lnTo>
                  <a:lnTo>
                    <a:pt x="0" y="1383859"/>
                  </a:lnTo>
                  <a:cubicBezTo>
                    <a:pt x="0" y="1562799"/>
                    <a:pt x="145060" y="1707859"/>
                    <a:pt x="324000" y="1707859"/>
                  </a:cubicBezTo>
                  <a:close/>
                </a:path>
              </a:pathLst>
            </a:cu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8" name="Rectangle: Rounded Corners 27">
              <a:extLst>
                <a:ext uri="{FF2B5EF4-FFF2-40B4-BE49-F238E27FC236}">
                  <a16:creationId xmlns:a16="http://schemas.microsoft.com/office/drawing/2014/main" id="{B692BFC6-3044-23AC-F5DD-C22D574DCE17}"/>
                </a:ext>
              </a:extLst>
            </p:cNvPr>
            <p:cNvSpPr/>
            <p:nvPr/>
          </p:nvSpPr>
          <p:spPr>
            <a:xfrm>
              <a:off x="768153" y="1872519"/>
              <a:ext cx="648000" cy="1555466"/>
            </a:xfrm>
            <a:prstGeom prst="roundRect">
              <a:avLst>
                <a:gd name="adj" fmla="val 50000"/>
              </a:avLst>
            </a:pr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33D0B68-0A3B-86D4-4B57-06AEA4DA8FD7}"/>
                </a:ext>
              </a:extLst>
            </p:cNvPr>
            <p:cNvSpPr/>
            <p:nvPr/>
          </p:nvSpPr>
          <p:spPr>
            <a:xfrm>
              <a:off x="2304820" y="2156184"/>
              <a:ext cx="648000" cy="988137"/>
            </a:xfrm>
            <a:prstGeom prst="roundRect">
              <a:avLst>
                <a:gd name="adj" fmla="val 50000"/>
              </a:avLst>
            </a:pr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2611E461-4619-E546-6144-79C8AB3E2079}"/>
                </a:ext>
              </a:extLst>
            </p:cNvPr>
            <p:cNvSpPr/>
            <p:nvPr/>
          </p:nvSpPr>
          <p:spPr>
            <a:xfrm>
              <a:off x="3845173" y="2326252"/>
              <a:ext cx="648000" cy="648000"/>
            </a:xfrm>
            <a:prstGeom prst="ellipse">
              <a:avLst/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1" name="Rectangle: Rounded Corners 30">
              <a:extLst>
                <a:ext uri="{FF2B5EF4-FFF2-40B4-BE49-F238E27FC236}">
                  <a16:creationId xmlns:a16="http://schemas.microsoft.com/office/drawing/2014/main" id="{4A593310-9B20-0613-A3A4-BF8573121B81}"/>
                </a:ext>
              </a:extLst>
            </p:cNvPr>
            <p:cNvSpPr/>
            <p:nvPr/>
          </p:nvSpPr>
          <p:spPr>
            <a:xfrm>
              <a:off x="0" y="404664"/>
              <a:ext cx="648000" cy="4491176"/>
            </a:xfrm>
            <a:prstGeom prst="roundRect">
              <a:avLst>
                <a:gd name="adj" fmla="val 50000"/>
              </a:avLst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2" name="Rectangle: Rounded Corners 31">
              <a:extLst>
                <a:ext uri="{FF2B5EF4-FFF2-40B4-BE49-F238E27FC236}">
                  <a16:creationId xmlns:a16="http://schemas.microsoft.com/office/drawing/2014/main" id="{B7546988-FC55-8791-D8F4-1F1FD6DE372A}"/>
                </a:ext>
              </a:extLst>
            </p:cNvPr>
            <p:cNvSpPr/>
            <p:nvPr/>
          </p:nvSpPr>
          <p:spPr>
            <a:xfrm>
              <a:off x="3072490" y="1301450"/>
              <a:ext cx="648000" cy="2697604"/>
            </a:xfrm>
            <a:prstGeom prst="roundRect">
              <a:avLst>
                <a:gd name="adj" fmla="val 50000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3" name="Rectangle: Rounded Corners 32">
              <a:extLst>
                <a:ext uri="{FF2B5EF4-FFF2-40B4-BE49-F238E27FC236}">
                  <a16:creationId xmlns:a16="http://schemas.microsoft.com/office/drawing/2014/main" id="{8366F555-D7BC-01F1-F63E-69C2242BCCCA}"/>
                </a:ext>
              </a:extLst>
            </p:cNvPr>
            <p:cNvSpPr/>
            <p:nvPr/>
          </p:nvSpPr>
          <p:spPr>
            <a:xfrm>
              <a:off x="1538809" y="918740"/>
              <a:ext cx="648000" cy="3463025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rgbClr val="006FAD"/>
                </a:solidFill>
              </a:endParaRP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FC021FFB-83DC-24AC-A402-16157FDBA3B8}"/>
                </a:ext>
              </a:extLst>
            </p:cNvPr>
            <p:cNvSpPr/>
            <p:nvPr/>
          </p:nvSpPr>
          <p:spPr>
            <a:xfrm>
              <a:off x="1538737" y="2326216"/>
              <a:ext cx="648072" cy="64807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rgbClr val="006FAD"/>
                </a:solidFill>
              </a:endParaRPr>
            </a:p>
          </p:txBody>
        </p:sp>
      </p:grpSp>
      <p:grpSp>
        <p:nvGrpSpPr>
          <p:cNvPr id="36" name="Group 2"/>
          <p:cNvGrpSpPr>
            <a:grpSpLocks/>
          </p:cNvGrpSpPr>
          <p:nvPr/>
        </p:nvGrpSpPr>
        <p:grpSpPr bwMode="auto">
          <a:xfrm>
            <a:off x="5159896" y="1183588"/>
            <a:ext cx="6154688" cy="4189978"/>
            <a:chOff x="2632" y="10548"/>
            <a:chExt cx="4377" cy="1951"/>
          </a:xfrm>
        </p:grpSpPr>
        <p:sp>
          <p:nvSpPr>
            <p:cNvPr id="37" name="Text Box 3"/>
            <p:cNvSpPr txBox="1">
              <a:spLocks noChangeArrowheads="1"/>
            </p:cNvSpPr>
            <p:nvPr/>
          </p:nvSpPr>
          <p:spPr bwMode="auto">
            <a:xfrm>
              <a:off x="2632" y="11384"/>
              <a:ext cx="1553" cy="4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cs-CZ" sz="3600">
                  <a:solidFill>
                    <a:srgbClr val="000000"/>
                  </a:solidFill>
                  <a:latin typeface="Times New Roman" panose="02020603050405020304" pitchFamily="18" charset="0"/>
                </a:rPr>
                <a:t>TEORIE</a:t>
              </a:r>
              <a:endParaRPr lang="cs-CZ" altLang="cs-CZ" sz="36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38" name="Text Box 4"/>
            <p:cNvSpPr txBox="1">
              <a:spLocks noChangeArrowheads="1"/>
            </p:cNvSpPr>
            <p:nvPr/>
          </p:nvSpPr>
          <p:spPr bwMode="auto">
            <a:xfrm>
              <a:off x="5456" y="11384"/>
              <a:ext cx="1553" cy="4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cs-CZ" sz="3600">
                  <a:solidFill>
                    <a:srgbClr val="000000"/>
                  </a:solidFill>
                  <a:latin typeface="Times New Roman" panose="02020603050405020304" pitchFamily="18" charset="0"/>
                </a:rPr>
                <a:t>PRAXE</a:t>
              </a:r>
              <a:endParaRPr lang="cs-CZ" altLang="cs-CZ" sz="36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39" name="AutoShape 5"/>
            <p:cNvSpPr>
              <a:spLocks noChangeArrowheads="1"/>
            </p:cNvSpPr>
            <p:nvPr/>
          </p:nvSpPr>
          <p:spPr bwMode="auto">
            <a:xfrm>
              <a:off x="3056" y="10548"/>
              <a:ext cx="3953" cy="697"/>
            </a:xfrm>
            <a:prstGeom prst="curvedDownArrow">
              <a:avLst>
                <a:gd name="adj1" fmla="val 113429"/>
                <a:gd name="adj2" fmla="val 226858"/>
                <a:gd name="adj3" fmla="val 33333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cs-CZ" sz="1800"/>
            </a:p>
          </p:txBody>
        </p:sp>
        <p:sp>
          <p:nvSpPr>
            <p:cNvPr id="40" name="AutoShape 6"/>
            <p:cNvSpPr>
              <a:spLocks noChangeArrowheads="1"/>
            </p:cNvSpPr>
            <p:nvPr/>
          </p:nvSpPr>
          <p:spPr bwMode="auto">
            <a:xfrm rot="10800000">
              <a:off x="2774" y="11942"/>
              <a:ext cx="3952" cy="557"/>
            </a:xfrm>
            <a:prstGeom prst="curvedDownArrow">
              <a:avLst>
                <a:gd name="adj1" fmla="val 141903"/>
                <a:gd name="adj2" fmla="val 283806"/>
                <a:gd name="adj3" fmla="val 33333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cs-CZ" sz="1800"/>
            </a:p>
          </p:txBody>
        </p:sp>
      </p:grpSp>
    </p:spTree>
    <p:extLst>
      <p:ext uri="{BB962C8B-B14F-4D97-AF65-F5344CB8AC3E}">
        <p14:creationId xmlns:p14="http://schemas.microsoft.com/office/powerpoint/2010/main" val="13396686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1945</TotalTime>
  <Words>538</Words>
  <Application>Microsoft Office PowerPoint</Application>
  <PresentationFormat>Širokoúhlá obrazovka</PresentationFormat>
  <Paragraphs>139</Paragraphs>
  <Slides>18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5" baseType="lpstr">
      <vt:lpstr>Arial</vt:lpstr>
      <vt:lpstr>Calibri</vt:lpstr>
      <vt:lpstr>Courier New</vt:lpstr>
      <vt:lpstr>Tahoma</vt:lpstr>
      <vt:lpstr>Times New Roman</vt:lpstr>
      <vt:lpstr>Wingdings</vt:lpstr>
      <vt:lpstr>Office Theme</vt:lpstr>
      <vt:lpstr>Okruh č. 1: Didaktika jako věda</vt:lpstr>
      <vt:lpstr>Co je to didaktika?</vt:lpstr>
      <vt:lpstr>Prezentace aplikace PowerPoint</vt:lpstr>
      <vt:lpstr>Prezentace aplikace PowerPoint</vt:lpstr>
      <vt:lpstr>Čím se tedy zabývá?</vt:lpstr>
      <vt:lpstr>Prezentace aplikace PowerPoint</vt:lpstr>
      <vt:lpstr>Didaktický systém E. Fleminga</vt:lpstr>
      <vt:lpstr>Prezentace aplikace PowerPoint</vt:lpstr>
      <vt:lpstr>Prezentace aplikace PowerPoint</vt:lpstr>
      <vt:lpstr>Fáze výzkumu</vt:lpstr>
      <vt:lpstr>Didaktika v systému pedagogických a jiných věd</vt:lpstr>
      <vt:lpstr>Prezentace aplikace PowerPoint</vt:lpstr>
      <vt:lpstr>Prezentace aplikace PowerPoint</vt:lpstr>
      <vt:lpstr>Místo didaktiky v systému věd o výchově</vt:lpstr>
      <vt:lpstr>Typy didaktik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Irena</dc:creator>
  <cp:lastModifiedBy>Stancik Adam</cp:lastModifiedBy>
  <cp:revision>178</cp:revision>
  <dcterms:created xsi:type="dcterms:W3CDTF">2023-04-24T08:53:15Z</dcterms:created>
  <dcterms:modified xsi:type="dcterms:W3CDTF">2023-11-02T16:17:37Z</dcterms:modified>
</cp:coreProperties>
</file>