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45" r:id="rId2"/>
    <p:sldId id="626" r:id="rId3"/>
    <p:sldId id="627" r:id="rId4"/>
    <p:sldId id="628" r:id="rId5"/>
    <p:sldId id="347" r:id="rId6"/>
    <p:sldId id="551" r:id="rId7"/>
    <p:sldId id="552" r:id="rId8"/>
    <p:sldId id="553" r:id="rId9"/>
    <p:sldId id="348" r:id="rId10"/>
    <p:sldId id="349" r:id="rId11"/>
    <p:sldId id="554" r:id="rId12"/>
    <p:sldId id="351" r:id="rId13"/>
    <p:sldId id="352" r:id="rId14"/>
    <p:sldId id="555" r:id="rId15"/>
    <p:sldId id="354" r:id="rId16"/>
    <p:sldId id="355" r:id="rId17"/>
    <p:sldId id="356" r:id="rId18"/>
    <p:sldId id="357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19" y="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39BE3-375F-4C91-9750-2BF86A4071D2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84961-9513-487C-AAF7-4337839CA2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78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asopressin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8DAD6C-C05B-4A46-9EC5-98D058DD90C6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Rovnováha tlaků na kapiláře, ovlivňující přesuny vody mezi intersticiální tekutinou a kapilárou je spojena se jménem Ernesta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Starlinga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význačného anglického fyziologa, který několika zásadními objevy přispěl k rozvoji fyziologie.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 jeho jménem je spojena i analýza srdeční činnosti jako pumpy.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upozornil na to, že srdce je zvláštní pumpa, která je  řízena tlakem na jejím vstupu – přesněji řešeno, systolický objem je závislý na plnícím tlaku. Tato závislost je známá jako tzv. Frank-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Starlingův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zákon.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Dále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se svým švagrem, Wiliamem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Baylissem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objevili 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e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retin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což byl první identifikovaný hormon. Termín hormon je pojem zavedený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Starlingem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v roce 1905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Starling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také přispěl k základním poznatkům fyziologie ledvin a přinesl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důkazy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existenci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antidiuretického hormonu -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  <a:hlinkClick r:id="rId3" tooltip="Vazopresin"/>
              </a:rPr>
              <a:t>vazopresinu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</a:t>
            </a: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94663-62C2-4820-854C-E3E235ADEFD3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Ustaví se nová dynamická rovnováha, kdy filtrace a zpětné nasávání do kapiláry plus </a:t>
            </a:r>
            <a:r>
              <a:rPr lang="cs-CZ" dirty="0" err="1"/>
              <a:t>lymfatikcý</a:t>
            </a:r>
            <a:r>
              <a:rPr lang="cs-CZ" dirty="0"/>
              <a:t> odtok se vyrovnají.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Snížení gradientu onkotických tlaků vede také ke hromadění filtrátu v </a:t>
            </a:r>
            <a:r>
              <a:rPr lang="cs-CZ" dirty="0" err="1"/>
              <a:t>intersticiu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723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B30B4E-D314-4F61-8F39-C23984755B72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Příčinou sníženého onkotického gradientu může být pokles hladiny plazmatických bílkovin např při jejich ztrátě ledvinami při nefrotickém syndromu, nebo při snížení tvorby plazmatických bílkovin při jaterním selhání. Kombinuje-li se pokles tvorby plazmatických </a:t>
            </a:r>
            <a:r>
              <a:rPr lang="cs-CZ" dirty="0" err="1"/>
              <a:t>bílovin</a:t>
            </a:r>
            <a:r>
              <a:rPr lang="cs-CZ" dirty="0"/>
              <a:t> se zvýšením venózního tlaku v portálním řečišti, dojde k výraznému hromadění tekutiny v břišní dutině a vzniku ascitu.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Hromadění bílkovin v </a:t>
            </a:r>
            <a:r>
              <a:rPr lang="cs-CZ" dirty="0" err="1"/>
              <a:t>intersticiu</a:t>
            </a:r>
            <a:r>
              <a:rPr lang="cs-CZ" dirty="0"/>
              <a:t> při snížené lymfatické  drenáži také vede ke snížení onkotického gradientu a následnému otoku postižené části.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76F574-EB41-435B-90E1-E6FF3BB41466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	otok zvýší protitlak </a:t>
            </a:r>
            <a:r>
              <a:rPr lang="cs-CZ" dirty="0" err="1"/>
              <a:t>intersticia</a:t>
            </a:r>
            <a:r>
              <a:rPr lang="cs-CZ" dirty="0"/>
              <a:t> a ustaví se nová dynamická rovnováha mezi filtrací a zpětným vstřebáváním a odvodem do lymfatického řečiště.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Zánět vede k vazodilataci </a:t>
            </a:r>
            <a:r>
              <a:rPr lang="cs-CZ" dirty="0" err="1"/>
              <a:t>prekapilárních</a:t>
            </a:r>
            <a:r>
              <a:rPr lang="cs-CZ" dirty="0"/>
              <a:t> </a:t>
            </a:r>
            <a:r>
              <a:rPr lang="cs-CZ" dirty="0" err="1"/>
              <a:t>sfiknterů</a:t>
            </a:r>
            <a:r>
              <a:rPr lang="cs-CZ" dirty="0"/>
              <a:t>, zvýšení prokrvení, dilataci kapilár a zvýšení gradientu hydraulických tlaků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346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134916-84A9-4E3D-B402-9FC0EBD2B338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Důsledkem je hromadění filtrátu v </a:t>
            </a:r>
            <a:r>
              <a:rPr lang="cs-CZ" dirty="0" err="1"/>
              <a:t>intersitciu</a:t>
            </a:r>
            <a:r>
              <a:rPr lang="cs-CZ" dirty="0"/>
              <a:t> a otok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6CA0F-2841-4C16-A8CE-4974A2F21B24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220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Zároveň se při zánětu </a:t>
            </a:r>
            <a:r>
              <a:rPr lang="cs-CZ" dirty="0" err="1"/>
              <a:t>zýáší</a:t>
            </a:r>
            <a:r>
              <a:rPr lang="cs-CZ" dirty="0"/>
              <a:t> permeabilita kapilár což vede k většímu </a:t>
            </a:r>
            <a:r>
              <a:rPr lang="cs-CZ" dirty="0" err="1"/>
              <a:t>prostuu</a:t>
            </a:r>
            <a:r>
              <a:rPr lang="cs-CZ" dirty="0"/>
              <a:t> bílkovin do </a:t>
            </a:r>
            <a:r>
              <a:rPr lang="cs-CZ" dirty="0" err="1"/>
              <a:t>intersicia</a:t>
            </a:r>
            <a:r>
              <a:rPr lang="cs-CZ" dirty="0"/>
              <a:t> a ke snížení nasávacího gradientu onkotických tlaků. Hromadění makromolekulárních produktů zánětové reakce také </a:t>
            </a:r>
            <a:r>
              <a:rPr lang="cs-CZ" dirty="0" err="1"/>
              <a:t>sníži</a:t>
            </a:r>
            <a:r>
              <a:rPr lang="cs-CZ" dirty="0"/>
              <a:t> gradient onkotických tlaků.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E0CF2B-6CA6-4695-92FD-D5AC37D98FF6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Snížení gradientu onkotických tlaků dále zvýší přesup tekutiny z kapilár do </a:t>
            </a:r>
            <a:r>
              <a:rPr lang="cs-CZ" dirty="0" err="1"/>
              <a:t>intersicia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4100B8-32B8-4B0A-AE80-2564D2FF1A44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222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2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Důsledkem je otok a zvýšení protitlaku </a:t>
            </a:r>
            <a:r>
              <a:rPr lang="cs-CZ" dirty="0" err="1"/>
              <a:t>intersticia</a:t>
            </a:r>
            <a:r>
              <a:rPr lang="cs-CZ" dirty="0"/>
              <a:t>, které vede k ustavení nové dynamické rovnováhy.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řadě učebnic se </a:t>
            </a:r>
            <a:r>
              <a:rPr lang="cs-CZ" dirty="0" err="1"/>
              <a:t>Starlingova</a:t>
            </a:r>
            <a:r>
              <a:rPr lang="cs-CZ" dirty="0"/>
              <a:t> rovnováha popisuje jako rovnováha mezi gradientem onkotických tlaků a gradientem hydrostatických tlaků. To ale z hlediska fyzikálního není zcela přesné. </a:t>
            </a:r>
          </a:p>
          <a:p>
            <a:endParaRPr lang="cs-CZ" dirty="0"/>
          </a:p>
          <a:p>
            <a:r>
              <a:rPr lang="cs-CZ" dirty="0"/>
              <a:t>Ujasněme si proto základní fyzikální pojmy. Hydrostatický tlak </a:t>
            </a:r>
            <a:r>
              <a:rPr lang="en-US" dirty="0" err="1"/>
              <a:t>závisí</a:t>
            </a:r>
            <a:r>
              <a:rPr lang="en-US" dirty="0"/>
              <a:t> </a:t>
            </a:r>
            <a:r>
              <a:rPr lang="cs-CZ" dirty="0"/>
              <a:t>na tom jak těžký je sloupec kapaliny nad místem kde určujeme tlak – tedy na výšce tohoto sloupce </a:t>
            </a:r>
            <a:r>
              <a:rPr lang="cs-CZ" dirty="0" err="1"/>
              <a:t>sloupce</a:t>
            </a:r>
            <a:r>
              <a:rPr lang="cs-CZ" dirty="0"/>
              <a:t> a na </a:t>
            </a:r>
            <a:r>
              <a:rPr lang="en-US" dirty="0" err="1"/>
              <a:t>hustotě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cs-CZ" dirty="0"/>
              <a:t>. Proto třeba tlak krve v cévách závisí na místě měření – v dolních končetinách je až o devadesát torů vyšší než tlak v úrovni srdce. Proto také manžetu tonometru při měření </a:t>
            </a:r>
            <a:r>
              <a:rPr lang="cs-CZ" dirty="0" err="1"/>
              <a:t>krevniho</a:t>
            </a:r>
            <a:r>
              <a:rPr lang="cs-CZ" dirty="0"/>
              <a:t> tlaku umisťujeme na paži v úrovni srdce.</a:t>
            </a:r>
          </a:p>
          <a:p>
            <a:endParaRPr lang="cs-CZ" dirty="0"/>
          </a:p>
          <a:p>
            <a:r>
              <a:rPr lang="cs-CZ" dirty="0"/>
              <a:t>P</a:t>
            </a:r>
            <a:r>
              <a:rPr lang="en-US" dirty="0" err="1"/>
              <a:t>okud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kapalinu</a:t>
            </a:r>
            <a:r>
              <a:rPr lang="en-US" dirty="0"/>
              <a:t> </a:t>
            </a:r>
            <a:r>
              <a:rPr lang="en-US" dirty="0" err="1"/>
              <a:t>působí</a:t>
            </a:r>
            <a:r>
              <a:rPr lang="en-US" dirty="0"/>
              <a:t> </a:t>
            </a:r>
            <a:r>
              <a:rPr lang="en-US" dirty="0" err="1"/>
              <a:t>vnější</a:t>
            </a:r>
            <a:r>
              <a:rPr lang="en-US" dirty="0"/>
              <a:t> </a:t>
            </a:r>
            <a:r>
              <a:rPr lang="en-US" dirty="0" err="1"/>
              <a:t>tlaková</a:t>
            </a:r>
            <a:r>
              <a:rPr lang="en-US" dirty="0"/>
              <a:t> </a:t>
            </a:r>
            <a:r>
              <a:rPr lang="en-US" dirty="0" err="1"/>
              <a:t>síla</a:t>
            </a:r>
            <a:r>
              <a:rPr lang="en-US" dirty="0"/>
              <a:t>,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v </a:t>
            </a:r>
            <a:r>
              <a:rPr lang="en-US" dirty="0" err="1"/>
              <a:t>každém</a:t>
            </a:r>
            <a:r>
              <a:rPr lang="en-US" dirty="0"/>
              <a:t> </a:t>
            </a:r>
            <a:r>
              <a:rPr lang="en-US" dirty="0" err="1"/>
              <a:t>místě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vzroste</a:t>
            </a:r>
            <a:r>
              <a:rPr lang="en-US" dirty="0"/>
              <a:t> o </a:t>
            </a:r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hodnotu</a:t>
            </a:r>
            <a:r>
              <a:rPr lang="cs-CZ" dirty="0"/>
              <a:t> – k hydrostatickému tlaku na stěnu cévy se tak přidává ještě hydrodynamický tlak.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9F5BC-737E-4994-AFD5-948AD60E16F8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216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Pokud se jedná o proudící kapalinu, pak velikost hydrodynamického tlaku závisí na energetické bilanci proudící kapaliny. </a:t>
            </a:r>
          </a:p>
          <a:p>
            <a:r>
              <a:rPr lang="cs-CZ" dirty="0"/>
              <a:t>Na začátku kapiláry je tlak větší než na jejím konci. 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9F5BC-737E-4994-AFD5-948AD60E16F8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927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Výsledný výsledný sumární hydraulický tlak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na stěnu kapilár v</a:t>
            </a:r>
            <a:r>
              <a:rPr lang="en-US" dirty="0" err="1"/>
              <a:t>ychází</a:t>
            </a:r>
            <a:r>
              <a:rPr lang="en-US" dirty="0"/>
              <a:t> z </a:t>
            </a:r>
            <a:r>
              <a:rPr lang="en-US" dirty="0" err="1"/>
              <a:t>energetické</a:t>
            </a:r>
            <a:r>
              <a:rPr lang="en-US" dirty="0"/>
              <a:t> </a:t>
            </a:r>
            <a:r>
              <a:rPr lang="en-US" dirty="0" err="1"/>
              <a:t>bilance</a:t>
            </a:r>
            <a:r>
              <a:rPr lang="en-US" dirty="0"/>
              <a:t> </a:t>
            </a:r>
            <a:r>
              <a:rPr lang="en-US" dirty="0" err="1"/>
              <a:t>proudící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cs-CZ" dirty="0"/>
              <a:t>. Zahrnuje v sobě hydrostatickou i hydrodynamickou složku.</a:t>
            </a:r>
          </a:p>
          <a:p>
            <a:r>
              <a:rPr lang="cs-CZ" dirty="0"/>
              <a:t>Nejde tedy pouze o hydrostatický tlak – ten je pouze součástí výsledného hydraulického tlaku..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59F5BC-737E-4994-AFD5-948AD60E16F8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480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kapilár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voda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je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vytlačována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skrz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póry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ve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stěně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hydr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aulickým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tlakem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do intersticiální tekutiny. Objem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intersicia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je ale ohraničen okolními buňkami a orgány. Čím více je vody v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intersticiu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, tím více proti filtračnímu taku působí protitlak intersticiální tekutiny. Gradient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onkoticých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tlaků vede ke zpětnému nasávání filtrované tekutiny do kapilár. Na kapiláře se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ustustaví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rovnováha, na arteriální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strane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gradient hydraulických tlaků převažuje gradient filtračních tlaků a tekutina se filtruje do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intersticia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a na venózní straně naopak, nasávací síla gradientu onkotických talků převáží a filtrát je zpětně vstřebáván. Pohyb filtrátu tak promývá intersticiální tekutinu a usnadňuje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difzi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látek. Část profiltrované tekutiny, zhruba 3 litry za den, je odváděno lymfatickými kapilárami do lymfatického oběhu.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Pohybb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lymfy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ssebou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strhává i část plazmatických bílkovin, které pronikly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zkrz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kapiární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 póry do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intersticia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.</a:t>
            </a:r>
          </a:p>
          <a:p>
            <a:pPr eaLnBrk="1" hangingPunct="1"/>
            <a:endParaRPr lang="cs-CZ" sz="1200" b="0" i="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Pokud je ohraničení intersticiální tekutiny narušeno, např. při popáleninách třetího stupně, kdy zmizí kožní </a:t>
            </a:r>
            <a:r>
              <a:rPr lang="cs-CZ" dirty="0" err="1"/>
              <a:t>orhaničení</a:t>
            </a:r>
            <a:r>
              <a:rPr lang="cs-CZ" dirty="0"/>
              <a:t>, filtrát, spolu s částečně  unikajícím bílkovinami se rychle ztrácí z kapilár. Organismus </a:t>
            </a:r>
            <a:r>
              <a:rPr lang="cs-CZ" dirty="0" err="1"/>
              <a:t>ztráci</a:t>
            </a:r>
            <a:r>
              <a:rPr lang="cs-CZ" dirty="0"/>
              <a:t> izotonickou tekutinu, což vede k </a:t>
            </a:r>
            <a:r>
              <a:rPr lang="cs-CZ" dirty="0" err="1"/>
              <a:t>hypovolumickému</a:t>
            </a:r>
            <a:r>
              <a:rPr lang="cs-CZ" dirty="0"/>
              <a:t> šoku. </a:t>
            </a:r>
          </a:p>
          <a:p>
            <a:pPr eaLnBrk="1" hangingPunct="1"/>
            <a:r>
              <a:rPr lang="cs-CZ" dirty="0"/>
              <a:t>V menší míře uniká část filtrátu z organismu při narušení nepropustnosti kožního </a:t>
            </a:r>
            <a:r>
              <a:rPr lang="cs-CZ" dirty="0" err="1"/>
              <a:t>pokrovu</a:t>
            </a:r>
            <a:r>
              <a:rPr lang="cs-CZ" dirty="0"/>
              <a:t> při nejrůznějších kožních erozích a mokvajících vředech – tam se ale koagulační systém a reparační pochody snaží rychle obnovit nepropustnost kožního pokryvu.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513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Zvýší-li se na venózní straně hydraulický tlak, např při kardiální insuficienci nebo při chronické žilní insuficienci v dolních končetinách – zvýší se </a:t>
            </a:r>
            <a:r>
              <a:rPr lang="cs-CZ" dirty="0" err="1"/>
              <a:t>gradoent</a:t>
            </a:r>
            <a:r>
              <a:rPr lang="cs-CZ" dirty="0"/>
              <a:t> hydraulických tlaků</a:t>
            </a:r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729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32687-4826-4DE0-970E-9A447DCDBCC1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V intersticiální tekutině gradient hydraulických tlaků převáží nad nasávacím gradientem onkotických </a:t>
            </a:r>
            <a:r>
              <a:rPr lang="cs-CZ" dirty="0" err="1"/>
              <a:t>taků</a:t>
            </a:r>
            <a:r>
              <a:rPr lang="cs-CZ" dirty="0"/>
              <a:t> a filtrát se bude v </a:t>
            </a:r>
            <a:r>
              <a:rPr lang="cs-CZ" dirty="0" err="1"/>
              <a:t>intersiciu</a:t>
            </a:r>
            <a:r>
              <a:rPr lang="cs-CZ" dirty="0"/>
              <a:t> hromadit.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34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A2A805-4F97-4CF7-A47E-457D7AF332D3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dirty="0"/>
              <a:t>Výsledkem je hromadění </a:t>
            </a:r>
            <a:r>
              <a:rPr lang="cs-CZ" dirty="0" err="1"/>
              <a:t>fitrátu</a:t>
            </a:r>
            <a:r>
              <a:rPr lang="cs-CZ" dirty="0"/>
              <a:t> v </a:t>
            </a:r>
            <a:r>
              <a:rPr lang="cs-CZ" dirty="0" err="1"/>
              <a:t>intersticu</a:t>
            </a:r>
            <a:r>
              <a:rPr lang="cs-CZ" dirty="0"/>
              <a:t>, otok tkáně a následné zvýšení protitlaku </a:t>
            </a:r>
            <a:r>
              <a:rPr lang="cs-CZ" dirty="0" err="1"/>
              <a:t>intersticia</a:t>
            </a:r>
            <a:r>
              <a:rPr lang="cs-CZ" dirty="0"/>
              <a:t>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86A53B-2FD6-1137-B604-ED6137CE7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C3E9B48-0293-38C0-F5D5-4130FF466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F75E3E-C75B-81D8-5002-C83B84D0E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EBD493-5082-1EFC-CA15-7F3E00D3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7257ED-B44C-3A36-0B5A-FC0564BC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0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8A19-5A22-7468-9CCB-E370A999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C421658-8515-2A76-93B2-1C697D446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D2BD57-7711-3D08-279E-291A88D41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BFCDDF-3378-98FD-107A-4D706A765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222C81-860A-D2A8-46F1-A0753876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28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5455021-7E95-0D6D-8AA8-1A85954EA6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E5FF99-9C3F-E3F7-2835-817E452F5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336CB4-FE72-C871-8897-5216CAAB6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EA4C5-FD10-DA81-7CC8-A724D1E44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A50977-EE94-F4E8-2BBA-8E20E411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16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FA3A90-3E8A-634A-E031-2458A05BF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AD993D-C5B8-5AA0-BBA3-3109CF37E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35383D-D23B-3F19-08AB-AFF454A7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995D99-F233-54A0-AC79-0268BA15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A5F4A1-0BDB-A8AF-6101-A472023E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0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AABFFF-8513-ED48-196E-FB012F568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E1D49E2-8DC5-B839-E399-B1F389A74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A997D6-45BB-27AE-6833-876DF3D55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EF904C-01F5-FDE7-4F6D-35BD8880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9D44A5-F534-9271-D2FF-140F6EA3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32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BB4D0-A478-8C43-5680-92A29D4B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20E481-5A7C-4B6C-397B-11E6C33AD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BFEACFD-4CAD-01C0-CAFB-5282EC4D3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DAF618-401D-F16A-FA1F-8C057EED9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BDDB9A-2C65-AB87-6D12-E1C305E64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12CEFE-750A-CB2A-50E0-9A20932B3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05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993AF3-5D49-AEEE-15EE-83D4DEBD9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F5024B-33F5-2FCE-15F6-1DE818A5F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72D7ED1-6820-576A-2D1C-0EA0A09A5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D7C6E32-A1FC-5CBB-1C22-599E5F656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35931A-07C5-D852-1DC5-E1F88A1FA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ECF861D-8C6A-DB6F-43D6-9D596FFC4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795176-A3BB-4659-9C22-D97789FC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A6D20F4-18CD-B0A2-8830-9E4EB35C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79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E03FFC-4B3C-3E1F-2293-2003CEDA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9D4580C-02DE-6DAE-0BF1-43877757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DEB92E9-D3BA-7FD9-2196-02C6507D2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FD5F8E2-2226-93F0-6BC8-3F20E0E7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50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683993-3174-E63E-F3B5-C9171A98E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69B3174-7D6C-67A6-0606-9BB6DAE4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C4A7B0-1E7E-E021-900D-C12EB00F9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44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B26584-129A-A99F-0459-78BC77989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C8760F-B408-EAF1-02E7-992353B93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FF501D9-F7E4-E77E-58D4-4175ECF52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422351-3E50-3559-494F-612B9A87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9CBCFD2-22C2-5C4E-6506-0A4D2160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FBC2D-2F36-B026-DB8D-479C9DFA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83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ABC4B-2796-8F73-C745-626506DB4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5286748-8561-8CB5-AACF-F17A43578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D051E34-8CBD-BA6F-FA9A-E4384FFBC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21C872-0307-9332-3024-B3B74F471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282F0B-DFDA-9F24-2217-D4EDE8C5F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AE32B64-6D9A-1251-041D-D2015ABD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988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566935E-7F09-4EF3-EBD9-FA2ED2CE2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5579C3-B728-E535-8A14-D3FBEDD68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4A6FBA-8AC9-2599-5978-29CAE4F0E4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4FA14-8E10-4463-86AD-C04563FA0DEF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57F2C2-4EC0-7531-FC08-D0ABD6839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B30F1A-2484-252D-F0A0-69A4505DA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210B-49C2-47FB-B93A-9C3E73A462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12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59396" y="152636"/>
            <a:ext cx="10210801" cy="2506662"/>
          </a:xfrm>
        </p:spPr>
        <p:txBody>
          <a:bodyPr/>
          <a:lstStyle/>
          <a:p>
            <a:pPr eaLnBrk="1" hangingPunct="1"/>
            <a:r>
              <a:rPr lang="cs-CZ" sz="4000" dirty="0">
                <a:solidFill>
                  <a:schemeClr val="accent2"/>
                </a:solidFill>
              </a:rPr>
              <a:t>Rovnováha na kapiláře a její poruchy</a:t>
            </a:r>
            <a:br>
              <a:rPr lang="cs-CZ" sz="4000" dirty="0">
                <a:solidFill>
                  <a:schemeClr val="accent2"/>
                </a:solidFill>
              </a:rPr>
            </a:br>
            <a:r>
              <a:rPr lang="cs-CZ" sz="4000" dirty="0">
                <a:solidFill>
                  <a:schemeClr val="accent2"/>
                </a:solidFill>
              </a:rPr>
              <a:t>- přesuny vody a </a:t>
            </a:r>
            <a:r>
              <a:rPr lang="cs-CZ" sz="4000" dirty="0" err="1">
                <a:solidFill>
                  <a:schemeClr val="accent2"/>
                </a:solidFill>
              </a:rPr>
              <a:t>solutů</a:t>
            </a:r>
            <a:r>
              <a:rPr lang="cs-CZ" sz="4000" dirty="0">
                <a:solidFill>
                  <a:schemeClr val="accent2"/>
                </a:solidFill>
              </a:rPr>
              <a:t> mezi plazmou a IST</a:t>
            </a:r>
          </a:p>
        </p:txBody>
      </p:sp>
      <p:pic>
        <p:nvPicPr>
          <p:cNvPr id="507906" name="Picture 2">
            <a:extLst>
              <a:ext uri="{FF2B5EF4-FFF2-40B4-BE49-F238E27FC236}">
                <a16:creationId xmlns:a16="http://schemas.microsoft.com/office/drawing/2014/main" id="{771DA7BE-61EB-4C17-86A0-F20F1E929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3104964"/>
            <a:ext cx="20955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56D48E6-5C11-4E81-888C-628462441212}"/>
              </a:ext>
            </a:extLst>
          </p:cNvPr>
          <p:cNvSpPr txBox="1"/>
          <p:nvPr/>
        </p:nvSpPr>
        <p:spPr>
          <a:xfrm>
            <a:off x="526730" y="6057292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Ernest </a:t>
            </a:r>
            <a:r>
              <a:rPr lang="cs-CZ" dirty="0" err="1"/>
              <a:t>Starling</a:t>
            </a:r>
            <a:r>
              <a:rPr lang="cs-CZ" dirty="0"/>
              <a:t> 1866-1921</a:t>
            </a:r>
            <a:endParaRPr lang="en-U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ECF08A7-4233-44AC-9ADC-FA9089DB58D1}"/>
              </a:ext>
            </a:extLst>
          </p:cNvPr>
          <p:cNvSpPr txBox="1"/>
          <p:nvPr/>
        </p:nvSpPr>
        <p:spPr>
          <a:xfrm>
            <a:off x="3539716" y="2132856"/>
            <a:ext cx="4533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>
                <a:solidFill>
                  <a:srgbClr val="333399"/>
                </a:solidFill>
              </a:rPr>
              <a:t>(</a:t>
            </a:r>
            <a:r>
              <a:rPr lang="cs-CZ" sz="3200" dirty="0" err="1">
                <a:solidFill>
                  <a:srgbClr val="333399"/>
                </a:solidFill>
              </a:rPr>
              <a:t>Starlingova</a:t>
            </a:r>
            <a:r>
              <a:rPr lang="cs-CZ" sz="3200" dirty="0">
                <a:solidFill>
                  <a:srgbClr val="333399"/>
                </a:solidFill>
              </a:rPr>
              <a:t> rovnováha)</a:t>
            </a:r>
            <a:endParaRPr lang="en-US" sz="3200" dirty="0">
              <a:solidFill>
                <a:srgbClr val="333399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Obdélník 392">
            <a:extLst>
              <a:ext uri="{FF2B5EF4-FFF2-40B4-BE49-F238E27FC236}">
                <a16:creationId xmlns:a16="http://schemas.microsoft.com/office/drawing/2014/main" id="{CBDC0B4E-CEE0-4D3D-B2B4-E0DAC9A9B31A}"/>
              </a:ext>
            </a:extLst>
          </p:cNvPr>
          <p:cNvSpPr/>
          <p:nvPr/>
        </p:nvSpPr>
        <p:spPr>
          <a:xfrm>
            <a:off x="1524001" y="17464"/>
            <a:ext cx="9150348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bdélník 386">
            <a:extLst>
              <a:ext uri="{FF2B5EF4-FFF2-40B4-BE49-F238E27FC236}">
                <a16:creationId xmlns:a16="http://schemas.microsoft.com/office/drawing/2014/main" id="{37885569-138A-4B8B-9D24-8379A48A9D5F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211" name="Group 3"/>
          <p:cNvGrpSpPr>
            <a:grpSpLocks/>
          </p:cNvGrpSpPr>
          <p:nvPr/>
        </p:nvGrpSpPr>
        <p:grpSpPr bwMode="auto">
          <a:xfrm>
            <a:off x="1308101" y="2797175"/>
            <a:ext cx="9534525" cy="3702050"/>
            <a:chOff x="-96" y="77"/>
            <a:chExt cx="5894" cy="2332"/>
          </a:xfrm>
        </p:grpSpPr>
        <p:grpSp>
          <p:nvGrpSpPr>
            <p:cNvPr id="94534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4546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7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8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9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0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1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2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3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4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55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4535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4536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37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38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39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0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1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2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3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4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4545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4212" name="Text Box 26"/>
          <p:cNvSpPr txBox="1">
            <a:spLocks noChangeArrowheads="1"/>
          </p:cNvSpPr>
          <p:nvPr/>
        </p:nvSpPr>
        <p:spPr bwMode="auto">
          <a:xfrm>
            <a:off x="9255126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4213" name="Text Box 27"/>
          <p:cNvSpPr txBox="1">
            <a:spLocks noChangeArrowheads="1"/>
          </p:cNvSpPr>
          <p:nvPr/>
        </p:nvSpPr>
        <p:spPr bwMode="auto">
          <a:xfrm>
            <a:off x="1905001" y="4397375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4214" name="Text Box 28"/>
          <p:cNvSpPr txBox="1">
            <a:spLocks noChangeArrowheads="1"/>
          </p:cNvSpPr>
          <p:nvPr/>
        </p:nvSpPr>
        <p:spPr bwMode="auto">
          <a:xfrm>
            <a:off x="4957764" y="4387850"/>
            <a:ext cx="1163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4215" name="Line 29"/>
          <p:cNvSpPr>
            <a:spLocks noChangeShapeType="1"/>
          </p:cNvSpPr>
          <p:nvPr/>
        </p:nvSpPr>
        <p:spPr bwMode="auto">
          <a:xfrm flipH="1" flipV="1">
            <a:off x="6888164" y="2349500"/>
            <a:ext cx="9525" cy="129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16" name="Line 30"/>
          <p:cNvSpPr>
            <a:spLocks noChangeShapeType="1"/>
          </p:cNvSpPr>
          <p:nvPr/>
        </p:nvSpPr>
        <p:spPr bwMode="auto">
          <a:xfrm flipH="1" flipV="1">
            <a:off x="6610350" y="2420938"/>
            <a:ext cx="0" cy="1212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17" name="Line 31"/>
          <p:cNvSpPr>
            <a:spLocks noChangeShapeType="1"/>
          </p:cNvSpPr>
          <p:nvPr/>
        </p:nvSpPr>
        <p:spPr bwMode="auto">
          <a:xfrm flipH="1" flipV="1">
            <a:off x="6323013" y="2492375"/>
            <a:ext cx="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18" name="Line 32"/>
          <p:cNvSpPr>
            <a:spLocks noChangeShapeType="1"/>
          </p:cNvSpPr>
          <p:nvPr/>
        </p:nvSpPr>
        <p:spPr bwMode="auto">
          <a:xfrm flipH="1" flipV="1">
            <a:off x="6035675" y="2565401"/>
            <a:ext cx="0" cy="1076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19" name="Line 33"/>
          <p:cNvSpPr>
            <a:spLocks noChangeShapeType="1"/>
          </p:cNvSpPr>
          <p:nvPr/>
        </p:nvSpPr>
        <p:spPr bwMode="auto">
          <a:xfrm flipH="1" flipV="1">
            <a:off x="5735638" y="2636839"/>
            <a:ext cx="12700" cy="98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20" name="Line 34"/>
          <p:cNvSpPr>
            <a:spLocks noChangeShapeType="1"/>
          </p:cNvSpPr>
          <p:nvPr/>
        </p:nvSpPr>
        <p:spPr bwMode="auto">
          <a:xfrm flipH="1" flipV="1">
            <a:off x="5448300" y="2708275"/>
            <a:ext cx="0" cy="88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21" name="Line 35"/>
          <p:cNvSpPr>
            <a:spLocks noChangeShapeType="1"/>
          </p:cNvSpPr>
          <p:nvPr/>
        </p:nvSpPr>
        <p:spPr bwMode="auto">
          <a:xfrm flipH="1" flipV="1">
            <a:off x="4872038" y="28527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22" name="Line 36"/>
          <p:cNvSpPr>
            <a:spLocks noChangeShapeType="1"/>
          </p:cNvSpPr>
          <p:nvPr/>
        </p:nvSpPr>
        <p:spPr bwMode="auto">
          <a:xfrm flipH="1" flipV="1">
            <a:off x="4024313" y="3068638"/>
            <a:ext cx="0" cy="55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23" name="Line 37"/>
          <p:cNvSpPr>
            <a:spLocks noChangeShapeType="1"/>
          </p:cNvSpPr>
          <p:nvPr/>
        </p:nvSpPr>
        <p:spPr bwMode="auto">
          <a:xfrm flipH="1" flipV="1">
            <a:off x="3736975" y="3141664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36" name="Line 50"/>
          <p:cNvSpPr>
            <a:spLocks noChangeShapeType="1"/>
          </p:cNvSpPr>
          <p:nvPr/>
        </p:nvSpPr>
        <p:spPr bwMode="auto">
          <a:xfrm flipH="1" flipV="1">
            <a:off x="7150100" y="1698626"/>
            <a:ext cx="0" cy="194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37" name="Line 51"/>
          <p:cNvSpPr>
            <a:spLocks noChangeShapeType="1"/>
          </p:cNvSpPr>
          <p:nvPr/>
        </p:nvSpPr>
        <p:spPr bwMode="auto">
          <a:xfrm flipH="1" flipV="1">
            <a:off x="7402513" y="1071564"/>
            <a:ext cx="0" cy="2573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38" name="Line 52"/>
          <p:cNvSpPr>
            <a:spLocks noChangeShapeType="1"/>
          </p:cNvSpPr>
          <p:nvPr/>
        </p:nvSpPr>
        <p:spPr bwMode="auto">
          <a:xfrm flipH="1" flipV="1">
            <a:off x="7654925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39" name="Line 53"/>
          <p:cNvSpPr>
            <a:spLocks noChangeShapeType="1"/>
          </p:cNvSpPr>
          <p:nvPr/>
        </p:nvSpPr>
        <p:spPr bwMode="auto">
          <a:xfrm flipH="1" flipV="1">
            <a:off x="7907338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40" name="Line 54"/>
          <p:cNvSpPr>
            <a:spLocks noChangeShapeType="1"/>
          </p:cNvSpPr>
          <p:nvPr/>
        </p:nvSpPr>
        <p:spPr bwMode="auto">
          <a:xfrm flipV="1">
            <a:off x="3409951" y="2349501"/>
            <a:ext cx="3489325" cy="868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41" name="Line 55"/>
          <p:cNvSpPr>
            <a:spLocks noChangeShapeType="1"/>
          </p:cNvSpPr>
          <p:nvPr/>
        </p:nvSpPr>
        <p:spPr bwMode="auto">
          <a:xfrm flipV="1">
            <a:off x="6888163" y="19051"/>
            <a:ext cx="1008062" cy="2309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43" name="Line 57"/>
          <p:cNvSpPr>
            <a:spLocks noChangeShapeType="1"/>
          </p:cNvSpPr>
          <p:nvPr/>
        </p:nvSpPr>
        <p:spPr bwMode="auto">
          <a:xfrm flipH="1" flipV="1">
            <a:off x="6475413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44" name="Line 58"/>
          <p:cNvSpPr>
            <a:spLocks noChangeShapeType="1"/>
          </p:cNvSpPr>
          <p:nvPr/>
        </p:nvSpPr>
        <p:spPr bwMode="auto">
          <a:xfrm flipV="1">
            <a:off x="3786189" y="2538413"/>
            <a:ext cx="1587" cy="328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245" name="Text Box 59"/>
          <p:cNvSpPr txBox="1">
            <a:spLocks noChangeArrowheads="1"/>
          </p:cNvSpPr>
          <p:nvPr/>
        </p:nvSpPr>
        <p:spPr bwMode="auto">
          <a:xfrm flipH="1">
            <a:off x="1530351" y="2463800"/>
            <a:ext cx="2130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onkotických tlaků</a:t>
            </a:r>
          </a:p>
        </p:txBody>
      </p:sp>
      <p:sp>
        <p:nvSpPr>
          <p:cNvPr id="94247" name="Text Box 61"/>
          <p:cNvSpPr txBox="1">
            <a:spLocks noChangeArrowheads="1"/>
          </p:cNvSpPr>
          <p:nvPr/>
        </p:nvSpPr>
        <p:spPr bwMode="auto">
          <a:xfrm flipH="1">
            <a:off x="8112655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4248" name="Oval 62"/>
          <p:cNvSpPr>
            <a:spLocks noChangeArrowheads="1"/>
          </p:cNvSpPr>
          <p:nvPr/>
        </p:nvSpPr>
        <p:spPr bwMode="auto">
          <a:xfrm flipH="1">
            <a:off x="6638926" y="4964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49" name="Oval 63"/>
          <p:cNvSpPr>
            <a:spLocks noChangeArrowheads="1"/>
          </p:cNvSpPr>
          <p:nvPr/>
        </p:nvSpPr>
        <p:spPr bwMode="auto">
          <a:xfrm flipH="1">
            <a:off x="6486526" y="5116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0" name="Oval 64"/>
          <p:cNvSpPr>
            <a:spLocks noChangeArrowheads="1"/>
          </p:cNvSpPr>
          <p:nvPr/>
        </p:nvSpPr>
        <p:spPr bwMode="auto">
          <a:xfrm flipH="1">
            <a:off x="6334126" y="52689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1" name="Oval 65"/>
          <p:cNvSpPr>
            <a:spLocks noChangeArrowheads="1"/>
          </p:cNvSpPr>
          <p:nvPr/>
        </p:nvSpPr>
        <p:spPr bwMode="auto">
          <a:xfrm flipH="1">
            <a:off x="6189663" y="5589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2" name="Oval 66"/>
          <p:cNvSpPr>
            <a:spLocks noChangeArrowheads="1"/>
          </p:cNvSpPr>
          <p:nvPr/>
        </p:nvSpPr>
        <p:spPr bwMode="auto">
          <a:xfrm flipH="1">
            <a:off x="6410326" y="5006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3" name="Oval 67"/>
          <p:cNvSpPr>
            <a:spLocks noChangeArrowheads="1"/>
          </p:cNvSpPr>
          <p:nvPr/>
        </p:nvSpPr>
        <p:spPr bwMode="auto">
          <a:xfrm flipH="1">
            <a:off x="6713538" y="45767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4" name="Oval 68"/>
          <p:cNvSpPr>
            <a:spLocks noChangeArrowheads="1"/>
          </p:cNvSpPr>
          <p:nvPr/>
        </p:nvSpPr>
        <p:spPr bwMode="auto">
          <a:xfrm flipH="1">
            <a:off x="6721476" y="4105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5" name="Oval 69"/>
          <p:cNvSpPr>
            <a:spLocks noChangeArrowheads="1"/>
          </p:cNvSpPr>
          <p:nvPr/>
        </p:nvSpPr>
        <p:spPr bwMode="auto">
          <a:xfrm flipH="1">
            <a:off x="6510338" y="4340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6" name="Oval 70"/>
          <p:cNvSpPr>
            <a:spLocks noChangeArrowheads="1"/>
          </p:cNvSpPr>
          <p:nvPr/>
        </p:nvSpPr>
        <p:spPr bwMode="auto">
          <a:xfrm flipH="1">
            <a:off x="6105526" y="4568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7" name="Oval 71"/>
          <p:cNvSpPr>
            <a:spLocks noChangeArrowheads="1"/>
          </p:cNvSpPr>
          <p:nvPr/>
        </p:nvSpPr>
        <p:spPr bwMode="auto">
          <a:xfrm flipH="1">
            <a:off x="6029326" y="4459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8" name="Oval 72"/>
          <p:cNvSpPr>
            <a:spLocks noChangeArrowheads="1"/>
          </p:cNvSpPr>
          <p:nvPr/>
        </p:nvSpPr>
        <p:spPr bwMode="auto">
          <a:xfrm flipH="1">
            <a:off x="5953126" y="4349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59" name="Oval 73"/>
          <p:cNvSpPr>
            <a:spLocks noChangeArrowheads="1"/>
          </p:cNvSpPr>
          <p:nvPr/>
        </p:nvSpPr>
        <p:spPr bwMode="auto">
          <a:xfrm flipH="1">
            <a:off x="5876926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0" name="Oval 74"/>
          <p:cNvSpPr>
            <a:spLocks noChangeArrowheads="1"/>
          </p:cNvSpPr>
          <p:nvPr/>
        </p:nvSpPr>
        <p:spPr bwMode="auto">
          <a:xfrm flipH="1">
            <a:off x="5691188" y="4298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1" name="Oval 75"/>
          <p:cNvSpPr>
            <a:spLocks noChangeArrowheads="1"/>
          </p:cNvSpPr>
          <p:nvPr/>
        </p:nvSpPr>
        <p:spPr bwMode="auto">
          <a:xfrm flipH="1">
            <a:off x="550545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2" name="Oval 76"/>
          <p:cNvSpPr>
            <a:spLocks noChangeArrowheads="1"/>
          </p:cNvSpPr>
          <p:nvPr/>
        </p:nvSpPr>
        <p:spPr bwMode="auto">
          <a:xfrm flipH="1">
            <a:off x="5286376" y="4197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3" name="Oval 77"/>
          <p:cNvSpPr>
            <a:spLocks noChangeArrowheads="1"/>
          </p:cNvSpPr>
          <p:nvPr/>
        </p:nvSpPr>
        <p:spPr bwMode="auto">
          <a:xfrm flipH="1">
            <a:off x="5067301" y="4037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4" name="Oval 78"/>
          <p:cNvSpPr>
            <a:spLocks noChangeArrowheads="1"/>
          </p:cNvSpPr>
          <p:nvPr/>
        </p:nvSpPr>
        <p:spPr bwMode="auto">
          <a:xfrm flipH="1">
            <a:off x="4848226" y="3876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5" name="Oval 79"/>
          <p:cNvSpPr>
            <a:spLocks noChangeArrowheads="1"/>
          </p:cNvSpPr>
          <p:nvPr/>
        </p:nvSpPr>
        <p:spPr bwMode="auto">
          <a:xfrm flipH="1">
            <a:off x="4748213" y="4330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6" name="Oval 80"/>
          <p:cNvSpPr>
            <a:spLocks noChangeArrowheads="1"/>
          </p:cNvSpPr>
          <p:nvPr/>
        </p:nvSpPr>
        <p:spPr bwMode="auto">
          <a:xfrm flipH="1">
            <a:off x="4648201" y="4784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7" name="Oval 81"/>
          <p:cNvSpPr>
            <a:spLocks noChangeArrowheads="1"/>
          </p:cNvSpPr>
          <p:nvPr/>
        </p:nvSpPr>
        <p:spPr bwMode="auto">
          <a:xfrm flipH="1">
            <a:off x="4521201" y="4735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8" name="Oval 82"/>
          <p:cNvSpPr>
            <a:spLocks noChangeArrowheads="1"/>
          </p:cNvSpPr>
          <p:nvPr/>
        </p:nvSpPr>
        <p:spPr bwMode="auto">
          <a:xfrm flipH="1">
            <a:off x="4435476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69" name="Oval 83"/>
          <p:cNvSpPr>
            <a:spLocks noChangeArrowheads="1"/>
          </p:cNvSpPr>
          <p:nvPr/>
        </p:nvSpPr>
        <p:spPr bwMode="auto">
          <a:xfrm flipH="1">
            <a:off x="426720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0" name="Oval 84"/>
          <p:cNvSpPr>
            <a:spLocks noChangeArrowheads="1"/>
          </p:cNvSpPr>
          <p:nvPr/>
        </p:nvSpPr>
        <p:spPr bwMode="auto">
          <a:xfrm flipH="1">
            <a:off x="4359276" y="4241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1" name="Oval 85"/>
          <p:cNvSpPr>
            <a:spLocks noChangeArrowheads="1"/>
          </p:cNvSpPr>
          <p:nvPr/>
        </p:nvSpPr>
        <p:spPr bwMode="auto">
          <a:xfrm flipH="1">
            <a:off x="4013201" y="4538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2" name="Oval 86"/>
          <p:cNvSpPr>
            <a:spLocks noChangeArrowheads="1"/>
          </p:cNvSpPr>
          <p:nvPr/>
        </p:nvSpPr>
        <p:spPr bwMode="auto">
          <a:xfrm flipH="1">
            <a:off x="4875213" y="4727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3" name="Oval 87"/>
          <p:cNvSpPr>
            <a:spLocks noChangeArrowheads="1"/>
          </p:cNvSpPr>
          <p:nvPr/>
        </p:nvSpPr>
        <p:spPr bwMode="auto">
          <a:xfrm flipH="1">
            <a:off x="5229226" y="4719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4" name="Oval 88"/>
          <p:cNvSpPr>
            <a:spLocks noChangeArrowheads="1"/>
          </p:cNvSpPr>
          <p:nvPr/>
        </p:nvSpPr>
        <p:spPr bwMode="auto">
          <a:xfrm flipH="1">
            <a:off x="55165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5" name="Oval 89"/>
          <p:cNvSpPr>
            <a:spLocks noChangeArrowheads="1"/>
          </p:cNvSpPr>
          <p:nvPr/>
        </p:nvSpPr>
        <p:spPr bwMode="auto">
          <a:xfrm flipH="1">
            <a:off x="593725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6" name="Oval 90"/>
          <p:cNvSpPr>
            <a:spLocks noChangeArrowheads="1"/>
          </p:cNvSpPr>
          <p:nvPr/>
        </p:nvSpPr>
        <p:spPr bwMode="auto">
          <a:xfrm flipH="1">
            <a:off x="4781551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7" name="Oval 91"/>
          <p:cNvSpPr>
            <a:spLocks noChangeArrowheads="1"/>
          </p:cNvSpPr>
          <p:nvPr/>
        </p:nvSpPr>
        <p:spPr bwMode="auto">
          <a:xfrm flipH="1">
            <a:off x="4637088" y="4910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8" name="Oval 92"/>
          <p:cNvSpPr>
            <a:spLocks noChangeArrowheads="1"/>
          </p:cNvSpPr>
          <p:nvPr/>
        </p:nvSpPr>
        <p:spPr bwMode="auto">
          <a:xfrm flipH="1">
            <a:off x="5048251" y="5189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79" name="Oval 93"/>
          <p:cNvSpPr>
            <a:spLocks noChangeArrowheads="1"/>
          </p:cNvSpPr>
          <p:nvPr/>
        </p:nvSpPr>
        <p:spPr bwMode="auto">
          <a:xfrm flipH="1">
            <a:off x="4721226" y="5021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0" name="Oval 94"/>
          <p:cNvSpPr>
            <a:spLocks noChangeArrowheads="1"/>
          </p:cNvSpPr>
          <p:nvPr/>
        </p:nvSpPr>
        <p:spPr bwMode="auto">
          <a:xfrm flipH="1">
            <a:off x="4670426" y="5165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1" name="Oval 95"/>
          <p:cNvSpPr>
            <a:spLocks noChangeArrowheads="1"/>
          </p:cNvSpPr>
          <p:nvPr/>
        </p:nvSpPr>
        <p:spPr bwMode="auto">
          <a:xfrm flipH="1">
            <a:off x="4535488" y="5081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2" name="Oval 96"/>
          <p:cNvSpPr>
            <a:spLocks noChangeArrowheads="1"/>
          </p:cNvSpPr>
          <p:nvPr/>
        </p:nvSpPr>
        <p:spPr bwMode="auto">
          <a:xfrm flipH="1">
            <a:off x="4400551" y="4997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3" name="Oval 97"/>
          <p:cNvSpPr>
            <a:spLocks noChangeArrowheads="1"/>
          </p:cNvSpPr>
          <p:nvPr/>
        </p:nvSpPr>
        <p:spPr bwMode="auto">
          <a:xfrm flipH="1">
            <a:off x="4265613" y="49133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4" name="Oval 98"/>
          <p:cNvSpPr>
            <a:spLocks noChangeArrowheads="1"/>
          </p:cNvSpPr>
          <p:nvPr/>
        </p:nvSpPr>
        <p:spPr bwMode="auto">
          <a:xfrm flipH="1">
            <a:off x="4130676" y="4829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5" name="Oval 99"/>
          <p:cNvSpPr>
            <a:spLocks noChangeArrowheads="1"/>
          </p:cNvSpPr>
          <p:nvPr/>
        </p:nvSpPr>
        <p:spPr bwMode="auto">
          <a:xfrm flipH="1">
            <a:off x="393700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6" name="Oval 100"/>
          <p:cNvSpPr>
            <a:spLocks noChangeArrowheads="1"/>
          </p:cNvSpPr>
          <p:nvPr/>
        </p:nvSpPr>
        <p:spPr bwMode="auto">
          <a:xfrm flipH="1">
            <a:off x="4383088" y="5233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7" name="Oval 101"/>
          <p:cNvSpPr>
            <a:spLocks noChangeArrowheads="1"/>
          </p:cNvSpPr>
          <p:nvPr/>
        </p:nvSpPr>
        <p:spPr bwMode="auto">
          <a:xfrm flipH="1">
            <a:off x="4418013" y="4854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8" name="Oval 102"/>
          <p:cNvSpPr>
            <a:spLocks noChangeArrowheads="1"/>
          </p:cNvSpPr>
          <p:nvPr/>
        </p:nvSpPr>
        <p:spPr bwMode="auto">
          <a:xfrm flipH="1">
            <a:off x="4206876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89" name="Oval 103"/>
          <p:cNvSpPr>
            <a:spLocks noChangeArrowheads="1"/>
          </p:cNvSpPr>
          <p:nvPr/>
        </p:nvSpPr>
        <p:spPr bwMode="auto">
          <a:xfrm flipH="1">
            <a:off x="4722813" y="4627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0" name="Oval 104"/>
          <p:cNvSpPr>
            <a:spLocks noChangeArrowheads="1"/>
          </p:cNvSpPr>
          <p:nvPr/>
        </p:nvSpPr>
        <p:spPr bwMode="auto">
          <a:xfrm flipH="1">
            <a:off x="4140201" y="4594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1" name="Oval 105"/>
          <p:cNvSpPr>
            <a:spLocks noChangeArrowheads="1"/>
          </p:cNvSpPr>
          <p:nvPr/>
        </p:nvSpPr>
        <p:spPr bwMode="auto">
          <a:xfrm flipH="1">
            <a:off x="4638676" y="4445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2" name="Oval 106"/>
          <p:cNvSpPr>
            <a:spLocks noChangeArrowheads="1"/>
          </p:cNvSpPr>
          <p:nvPr/>
        </p:nvSpPr>
        <p:spPr bwMode="auto">
          <a:xfrm flipH="1">
            <a:off x="4865688" y="4497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3" name="Oval 107"/>
          <p:cNvSpPr>
            <a:spLocks noChangeArrowheads="1"/>
          </p:cNvSpPr>
          <p:nvPr/>
        </p:nvSpPr>
        <p:spPr bwMode="auto">
          <a:xfrm flipH="1">
            <a:off x="4975226" y="4221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4" name="Oval 108"/>
          <p:cNvSpPr>
            <a:spLocks noChangeArrowheads="1"/>
          </p:cNvSpPr>
          <p:nvPr/>
        </p:nvSpPr>
        <p:spPr bwMode="auto">
          <a:xfrm flipH="1">
            <a:off x="4394201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5" name="Oval 109"/>
          <p:cNvSpPr>
            <a:spLocks noChangeArrowheads="1"/>
          </p:cNvSpPr>
          <p:nvPr/>
        </p:nvSpPr>
        <p:spPr bwMode="auto">
          <a:xfrm flipH="1">
            <a:off x="3170238" y="4773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6" name="Oval 110"/>
          <p:cNvSpPr>
            <a:spLocks noChangeArrowheads="1"/>
          </p:cNvSpPr>
          <p:nvPr/>
        </p:nvSpPr>
        <p:spPr bwMode="auto">
          <a:xfrm flipH="1">
            <a:off x="4206876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7" name="Oval 111"/>
          <p:cNvSpPr>
            <a:spLocks noChangeArrowheads="1"/>
          </p:cNvSpPr>
          <p:nvPr/>
        </p:nvSpPr>
        <p:spPr bwMode="auto">
          <a:xfrm flipH="1">
            <a:off x="3860801" y="4691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8" name="Oval 112"/>
          <p:cNvSpPr>
            <a:spLocks noChangeArrowheads="1"/>
          </p:cNvSpPr>
          <p:nvPr/>
        </p:nvSpPr>
        <p:spPr bwMode="auto">
          <a:xfrm flipH="1">
            <a:off x="4113213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299" name="Oval 113"/>
          <p:cNvSpPr>
            <a:spLocks noChangeArrowheads="1"/>
          </p:cNvSpPr>
          <p:nvPr/>
        </p:nvSpPr>
        <p:spPr bwMode="auto">
          <a:xfrm flipH="1">
            <a:off x="3978276" y="4981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0" name="Oval 114"/>
          <p:cNvSpPr>
            <a:spLocks noChangeArrowheads="1"/>
          </p:cNvSpPr>
          <p:nvPr/>
        </p:nvSpPr>
        <p:spPr bwMode="auto">
          <a:xfrm flipH="1">
            <a:off x="39624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1" name="Oval 115"/>
          <p:cNvSpPr>
            <a:spLocks noChangeArrowheads="1"/>
          </p:cNvSpPr>
          <p:nvPr/>
        </p:nvSpPr>
        <p:spPr bwMode="auto">
          <a:xfrm flipH="1">
            <a:off x="2909888" y="4410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2" name="Oval 116"/>
          <p:cNvSpPr>
            <a:spLocks noChangeArrowheads="1"/>
          </p:cNvSpPr>
          <p:nvPr/>
        </p:nvSpPr>
        <p:spPr bwMode="auto">
          <a:xfrm flipH="1">
            <a:off x="3305176" y="4941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3" name="Oval 117"/>
          <p:cNvSpPr>
            <a:spLocks noChangeArrowheads="1"/>
          </p:cNvSpPr>
          <p:nvPr/>
        </p:nvSpPr>
        <p:spPr bwMode="auto">
          <a:xfrm flipH="1">
            <a:off x="3825876" y="411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4" name="Oval 118"/>
          <p:cNvSpPr>
            <a:spLocks noChangeArrowheads="1"/>
          </p:cNvSpPr>
          <p:nvPr/>
        </p:nvSpPr>
        <p:spPr bwMode="auto">
          <a:xfrm flipH="1">
            <a:off x="3708401" y="4843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5" name="Oval 119"/>
          <p:cNvSpPr>
            <a:spLocks noChangeArrowheads="1"/>
          </p:cNvSpPr>
          <p:nvPr/>
        </p:nvSpPr>
        <p:spPr bwMode="auto">
          <a:xfrm flipH="1">
            <a:off x="3960813" y="5218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6" name="Oval 120"/>
          <p:cNvSpPr>
            <a:spLocks noChangeArrowheads="1"/>
          </p:cNvSpPr>
          <p:nvPr/>
        </p:nvSpPr>
        <p:spPr bwMode="auto">
          <a:xfrm flipH="1">
            <a:off x="3825876" y="513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7" name="Oval 121"/>
          <p:cNvSpPr>
            <a:spLocks noChangeArrowheads="1"/>
          </p:cNvSpPr>
          <p:nvPr/>
        </p:nvSpPr>
        <p:spPr bwMode="auto">
          <a:xfrm flipH="1">
            <a:off x="3708401" y="4505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8" name="Oval 122"/>
          <p:cNvSpPr>
            <a:spLocks noChangeArrowheads="1"/>
          </p:cNvSpPr>
          <p:nvPr/>
        </p:nvSpPr>
        <p:spPr bwMode="auto">
          <a:xfrm flipH="1">
            <a:off x="3457576" y="4764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09" name="Oval 123"/>
          <p:cNvSpPr>
            <a:spLocks noChangeArrowheads="1"/>
          </p:cNvSpPr>
          <p:nvPr/>
        </p:nvSpPr>
        <p:spPr bwMode="auto">
          <a:xfrm flipH="1">
            <a:off x="3278188" y="5118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0" name="Oval 124"/>
          <p:cNvSpPr>
            <a:spLocks noChangeArrowheads="1"/>
          </p:cNvSpPr>
          <p:nvPr/>
        </p:nvSpPr>
        <p:spPr bwMode="auto">
          <a:xfrm flipH="1">
            <a:off x="3589338" y="4243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1" name="Oval 125"/>
          <p:cNvSpPr>
            <a:spLocks noChangeArrowheads="1"/>
          </p:cNvSpPr>
          <p:nvPr/>
        </p:nvSpPr>
        <p:spPr bwMode="auto">
          <a:xfrm flipH="1">
            <a:off x="3556001" y="49958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2" name="Oval 126"/>
          <p:cNvSpPr>
            <a:spLocks noChangeArrowheads="1"/>
          </p:cNvSpPr>
          <p:nvPr/>
        </p:nvSpPr>
        <p:spPr bwMode="auto">
          <a:xfrm flipH="1">
            <a:off x="3808413" y="5370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3" name="Oval 127"/>
          <p:cNvSpPr>
            <a:spLocks noChangeArrowheads="1"/>
          </p:cNvSpPr>
          <p:nvPr/>
        </p:nvSpPr>
        <p:spPr bwMode="auto">
          <a:xfrm flipH="1">
            <a:off x="3673476" y="5286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4" name="Oval 128"/>
          <p:cNvSpPr>
            <a:spLocks noChangeArrowheads="1"/>
          </p:cNvSpPr>
          <p:nvPr/>
        </p:nvSpPr>
        <p:spPr bwMode="auto">
          <a:xfrm flipH="1">
            <a:off x="3235326" y="4270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5" name="Oval 129"/>
          <p:cNvSpPr>
            <a:spLocks noChangeArrowheads="1"/>
          </p:cNvSpPr>
          <p:nvPr/>
        </p:nvSpPr>
        <p:spPr bwMode="auto">
          <a:xfrm flipH="1">
            <a:off x="3236913" y="4562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6" name="Oval 130"/>
          <p:cNvSpPr>
            <a:spLocks noChangeArrowheads="1"/>
          </p:cNvSpPr>
          <p:nvPr/>
        </p:nvSpPr>
        <p:spPr bwMode="auto">
          <a:xfrm flipH="1">
            <a:off x="6357938" y="4492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7" name="Oval 131"/>
          <p:cNvSpPr>
            <a:spLocks noChangeArrowheads="1"/>
          </p:cNvSpPr>
          <p:nvPr/>
        </p:nvSpPr>
        <p:spPr bwMode="auto">
          <a:xfrm flipH="1">
            <a:off x="6205538" y="4645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8" name="Oval 132"/>
          <p:cNvSpPr>
            <a:spLocks noChangeArrowheads="1"/>
          </p:cNvSpPr>
          <p:nvPr/>
        </p:nvSpPr>
        <p:spPr bwMode="auto">
          <a:xfrm flipH="1">
            <a:off x="6561138" y="4729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19" name="Oval 133"/>
          <p:cNvSpPr>
            <a:spLocks noChangeArrowheads="1"/>
          </p:cNvSpPr>
          <p:nvPr/>
        </p:nvSpPr>
        <p:spPr bwMode="auto">
          <a:xfrm flipH="1">
            <a:off x="67040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0" name="Oval 134"/>
          <p:cNvSpPr>
            <a:spLocks noChangeArrowheads="1"/>
          </p:cNvSpPr>
          <p:nvPr/>
        </p:nvSpPr>
        <p:spPr bwMode="auto">
          <a:xfrm flipH="1">
            <a:off x="6551613" y="4586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1" name="Oval 135"/>
          <p:cNvSpPr>
            <a:spLocks noChangeArrowheads="1"/>
          </p:cNvSpPr>
          <p:nvPr/>
        </p:nvSpPr>
        <p:spPr bwMode="auto">
          <a:xfrm flipH="1">
            <a:off x="6399213" y="4738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2" name="Oval 136"/>
          <p:cNvSpPr>
            <a:spLocks noChangeArrowheads="1"/>
          </p:cNvSpPr>
          <p:nvPr/>
        </p:nvSpPr>
        <p:spPr bwMode="auto">
          <a:xfrm flipH="1">
            <a:off x="6246813" y="4891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3" name="Oval 137"/>
          <p:cNvSpPr>
            <a:spLocks noChangeArrowheads="1"/>
          </p:cNvSpPr>
          <p:nvPr/>
        </p:nvSpPr>
        <p:spPr bwMode="auto">
          <a:xfrm flipH="1">
            <a:off x="6094413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4" name="Oval 138"/>
          <p:cNvSpPr>
            <a:spLocks noChangeArrowheads="1"/>
          </p:cNvSpPr>
          <p:nvPr/>
        </p:nvSpPr>
        <p:spPr bwMode="auto">
          <a:xfrm flipH="1">
            <a:off x="6340476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5" name="Oval 139"/>
          <p:cNvSpPr>
            <a:spLocks noChangeArrowheads="1"/>
          </p:cNvSpPr>
          <p:nvPr/>
        </p:nvSpPr>
        <p:spPr bwMode="auto">
          <a:xfrm flipH="1">
            <a:off x="6203951" y="4259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6" name="Oval 140"/>
          <p:cNvSpPr>
            <a:spLocks noChangeArrowheads="1"/>
          </p:cNvSpPr>
          <p:nvPr/>
        </p:nvSpPr>
        <p:spPr bwMode="auto">
          <a:xfrm flipH="1">
            <a:off x="6016626" y="4084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7" name="Oval 141"/>
          <p:cNvSpPr>
            <a:spLocks noChangeArrowheads="1"/>
          </p:cNvSpPr>
          <p:nvPr/>
        </p:nvSpPr>
        <p:spPr bwMode="auto">
          <a:xfrm flipH="1">
            <a:off x="5942013" y="5195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8" name="Oval 142"/>
          <p:cNvSpPr>
            <a:spLocks noChangeArrowheads="1"/>
          </p:cNvSpPr>
          <p:nvPr/>
        </p:nvSpPr>
        <p:spPr bwMode="auto">
          <a:xfrm flipH="1">
            <a:off x="5784851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29" name="Oval 143"/>
          <p:cNvSpPr>
            <a:spLocks noChangeArrowheads="1"/>
          </p:cNvSpPr>
          <p:nvPr/>
        </p:nvSpPr>
        <p:spPr bwMode="auto">
          <a:xfrm flipH="1">
            <a:off x="5632451" y="5151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0" name="Oval 144"/>
          <p:cNvSpPr>
            <a:spLocks noChangeArrowheads="1"/>
          </p:cNvSpPr>
          <p:nvPr/>
        </p:nvSpPr>
        <p:spPr bwMode="auto">
          <a:xfrm flipH="1">
            <a:off x="4473576" y="5754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1" name="Oval 145"/>
          <p:cNvSpPr>
            <a:spLocks noChangeArrowheads="1"/>
          </p:cNvSpPr>
          <p:nvPr/>
        </p:nvSpPr>
        <p:spPr bwMode="auto">
          <a:xfrm flipH="1">
            <a:off x="5480051" y="5303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2" name="Oval 146"/>
          <p:cNvSpPr>
            <a:spLocks noChangeArrowheads="1"/>
          </p:cNvSpPr>
          <p:nvPr/>
        </p:nvSpPr>
        <p:spPr bwMode="auto">
          <a:xfrm flipH="1">
            <a:off x="53641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3" name="Oval 147"/>
          <p:cNvSpPr>
            <a:spLocks noChangeArrowheads="1"/>
          </p:cNvSpPr>
          <p:nvPr/>
        </p:nvSpPr>
        <p:spPr bwMode="auto">
          <a:xfrm flipH="1">
            <a:off x="50498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4" name="Oval 148"/>
          <p:cNvSpPr>
            <a:spLocks noChangeArrowheads="1"/>
          </p:cNvSpPr>
          <p:nvPr/>
        </p:nvSpPr>
        <p:spPr bwMode="auto">
          <a:xfrm flipH="1">
            <a:off x="7926388" y="4535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5" name="Oval 149"/>
          <p:cNvSpPr>
            <a:spLocks noChangeArrowheads="1"/>
          </p:cNvSpPr>
          <p:nvPr/>
        </p:nvSpPr>
        <p:spPr bwMode="auto">
          <a:xfrm flipH="1">
            <a:off x="8996363" y="4789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6" name="Oval 150"/>
          <p:cNvSpPr>
            <a:spLocks noChangeArrowheads="1"/>
          </p:cNvSpPr>
          <p:nvPr/>
        </p:nvSpPr>
        <p:spPr bwMode="auto">
          <a:xfrm flipH="1">
            <a:off x="10066338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7" name="Oval 151"/>
          <p:cNvSpPr>
            <a:spLocks noChangeArrowheads="1"/>
          </p:cNvSpPr>
          <p:nvPr/>
        </p:nvSpPr>
        <p:spPr bwMode="auto">
          <a:xfrm flipH="1">
            <a:off x="938371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8" name="Oval 152"/>
          <p:cNvSpPr>
            <a:spLocks noChangeArrowheads="1"/>
          </p:cNvSpPr>
          <p:nvPr/>
        </p:nvSpPr>
        <p:spPr bwMode="auto">
          <a:xfrm flipH="1">
            <a:off x="8845551" y="4838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39" name="Oval 153"/>
          <p:cNvSpPr>
            <a:spLocks noChangeArrowheads="1"/>
          </p:cNvSpPr>
          <p:nvPr/>
        </p:nvSpPr>
        <p:spPr bwMode="auto">
          <a:xfrm flipH="1">
            <a:off x="8894763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0" name="Oval 154"/>
          <p:cNvSpPr>
            <a:spLocks noChangeArrowheads="1"/>
          </p:cNvSpPr>
          <p:nvPr/>
        </p:nvSpPr>
        <p:spPr bwMode="auto">
          <a:xfrm flipH="1">
            <a:off x="8642351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1" name="Oval 155"/>
          <p:cNvSpPr>
            <a:spLocks noChangeArrowheads="1"/>
          </p:cNvSpPr>
          <p:nvPr/>
        </p:nvSpPr>
        <p:spPr bwMode="auto">
          <a:xfrm flipH="1">
            <a:off x="8489951" y="4754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2" name="Oval 156"/>
          <p:cNvSpPr>
            <a:spLocks noChangeArrowheads="1"/>
          </p:cNvSpPr>
          <p:nvPr/>
        </p:nvSpPr>
        <p:spPr bwMode="auto">
          <a:xfrm flipH="1">
            <a:off x="8337551" y="4906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3" name="Oval 157"/>
          <p:cNvSpPr>
            <a:spLocks noChangeArrowheads="1"/>
          </p:cNvSpPr>
          <p:nvPr/>
        </p:nvSpPr>
        <p:spPr bwMode="auto">
          <a:xfrm flipH="1">
            <a:off x="86931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4" name="Oval 158"/>
          <p:cNvSpPr>
            <a:spLocks noChangeArrowheads="1"/>
          </p:cNvSpPr>
          <p:nvPr/>
        </p:nvSpPr>
        <p:spPr bwMode="auto">
          <a:xfrm flipH="1">
            <a:off x="88360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5" name="Oval 159"/>
          <p:cNvSpPr>
            <a:spLocks noChangeArrowheads="1"/>
          </p:cNvSpPr>
          <p:nvPr/>
        </p:nvSpPr>
        <p:spPr bwMode="auto">
          <a:xfrm flipH="1">
            <a:off x="8683626" y="4848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6" name="Oval 160"/>
          <p:cNvSpPr>
            <a:spLocks noChangeArrowheads="1"/>
          </p:cNvSpPr>
          <p:nvPr/>
        </p:nvSpPr>
        <p:spPr bwMode="auto">
          <a:xfrm flipH="1">
            <a:off x="8531226" y="5000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7" name="Oval 161"/>
          <p:cNvSpPr>
            <a:spLocks noChangeArrowheads="1"/>
          </p:cNvSpPr>
          <p:nvPr/>
        </p:nvSpPr>
        <p:spPr bwMode="auto">
          <a:xfrm flipH="1">
            <a:off x="8378826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8" name="Oval 162"/>
          <p:cNvSpPr>
            <a:spLocks noChangeArrowheads="1"/>
          </p:cNvSpPr>
          <p:nvPr/>
        </p:nvSpPr>
        <p:spPr bwMode="auto">
          <a:xfrm flipH="1">
            <a:off x="8472488" y="4418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49" name="Oval 163"/>
          <p:cNvSpPr>
            <a:spLocks noChangeArrowheads="1"/>
          </p:cNvSpPr>
          <p:nvPr/>
        </p:nvSpPr>
        <p:spPr bwMode="auto">
          <a:xfrm flipH="1">
            <a:off x="8335963" y="4521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0" name="Oval 164"/>
          <p:cNvSpPr>
            <a:spLocks noChangeArrowheads="1"/>
          </p:cNvSpPr>
          <p:nvPr/>
        </p:nvSpPr>
        <p:spPr bwMode="auto">
          <a:xfrm flipH="1">
            <a:off x="2279651" y="531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1" name="Oval 165"/>
          <p:cNvSpPr>
            <a:spLocks noChangeArrowheads="1"/>
          </p:cNvSpPr>
          <p:nvPr/>
        </p:nvSpPr>
        <p:spPr bwMode="auto">
          <a:xfrm flipH="1">
            <a:off x="2422526" y="5024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2" name="Oval 166"/>
          <p:cNvSpPr>
            <a:spLocks noChangeArrowheads="1"/>
          </p:cNvSpPr>
          <p:nvPr/>
        </p:nvSpPr>
        <p:spPr bwMode="auto">
          <a:xfrm flipH="1">
            <a:off x="2076451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3" name="Oval 167"/>
          <p:cNvSpPr>
            <a:spLocks noChangeArrowheads="1"/>
          </p:cNvSpPr>
          <p:nvPr/>
        </p:nvSpPr>
        <p:spPr bwMode="auto">
          <a:xfrm flipH="1">
            <a:off x="1924051" y="5235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4" name="Oval 168"/>
          <p:cNvSpPr>
            <a:spLocks noChangeArrowheads="1"/>
          </p:cNvSpPr>
          <p:nvPr/>
        </p:nvSpPr>
        <p:spPr bwMode="auto">
          <a:xfrm flipH="1">
            <a:off x="1771651" y="5387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5" name="Oval 169"/>
          <p:cNvSpPr>
            <a:spLocks noChangeArrowheads="1"/>
          </p:cNvSpPr>
          <p:nvPr/>
        </p:nvSpPr>
        <p:spPr bwMode="auto">
          <a:xfrm flipH="1">
            <a:off x="2127251" y="5472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6" name="Oval 170"/>
          <p:cNvSpPr>
            <a:spLocks noChangeArrowheads="1"/>
          </p:cNvSpPr>
          <p:nvPr/>
        </p:nvSpPr>
        <p:spPr bwMode="auto">
          <a:xfrm flipH="1">
            <a:off x="2270126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7" name="Oval 171"/>
          <p:cNvSpPr>
            <a:spLocks noChangeArrowheads="1"/>
          </p:cNvSpPr>
          <p:nvPr/>
        </p:nvSpPr>
        <p:spPr bwMode="auto">
          <a:xfrm flipH="1">
            <a:off x="2117726" y="5329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8" name="Oval 172"/>
          <p:cNvSpPr>
            <a:spLocks noChangeArrowheads="1"/>
          </p:cNvSpPr>
          <p:nvPr/>
        </p:nvSpPr>
        <p:spPr bwMode="auto">
          <a:xfrm flipH="1">
            <a:off x="1965326" y="5481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59" name="Oval 173"/>
          <p:cNvSpPr>
            <a:spLocks noChangeArrowheads="1"/>
          </p:cNvSpPr>
          <p:nvPr/>
        </p:nvSpPr>
        <p:spPr bwMode="auto">
          <a:xfrm flipH="1">
            <a:off x="1812926" y="5634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0" name="Oval 174"/>
          <p:cNvSpPr>
            <a:spLocks noChangeArrowheads="1"/>
          </p:cNvSpPr>
          <p:nvPr/>
        </p:nvSpPr>
        <p:spPr bwMode="auto">
          <a:xfrm flipH="1">
            <a:off x="1906588" y="4899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1" name="Oval 175"/>
          <p:cNvSpPr>
            <a:spLocks noChangeArrowheads="1"/>
          </p:cNvSpPr>
          <p:nvPr/>
        </p:nvSpPr>
        <p:spPr bwMode="auto">
          <a:xfrm flipH="1">
            <a:off x="1770063" y="5002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2" name="Oval 176"/>
          <p:cNvSpPr>
            <a:spLocks noChangeArrowheads="1"/>
          </p:cNvSpPr>
          <p:nvPr/>
        </p:nvSpPr>
        <p:spPr bwMode="auto">
          <a:xfrm flipH="1">
            <a:off x="2986088" y="4316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3" name="Oval 177"/>
          <p:cNvSpPr>
            <a:spLocks noChangeArrowheads="1"/>
          </p:cNvSpPr>
          <p:nvPr/>
        </p:nvSpPr>
        <p:spPr bwMode="auto">
          <a:xfrm flipH="1">
            <a:off x="2943226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4" name="Oval 178"/>
          <p:cNvSpPr>
            <a:spLocks noChangeArrowheads="1"/>
          </p:cNvSpPr>
          <p:nvPr/>
        </p:nvSpPr>
        <p:spPr bwMode="auto">
          <a:xfrm flipH="1">
            <a:off x="3416301" y="51498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5" name="Oval 179"/>
          <p:cNvSpPr>
            <a:spLocks noChangeArrowheads="1"/>
          </p:cNvSpPr>
          <p:nvPr/>
        </p:nvSpPr>
        <p:spPr bwMode="auto">
          <a:xfrm flipH="1">
            <a:off x="165258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6" name="Oval 180"/>
          <p:cNvSpPr>
            <a:spLocks noChangeArrowheads="1"/>
          </p:cNvSpPr>
          <p:nvPr/>
        </p:nvSpPr>
        <p:spPr bwMode="auto">
          <a:xfrm flipH="1">
            <a:off x="2008188" y="4333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7" name="Oval 181"/>
          <p:cNvSpPr>
            <a:spLocks noChangeArrowheads="1"/>
          </p:cNvSpPr>
          <p:nvPr/>
        </p:nvSpPr>
        <p:spPr bwMode="auto">
          <a:xfrm flipH="1">
            <a:off x="1722438" y="4713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8" name="Oval 182"/>
          <p:cNvSpPr>
            <a:spLocks noChangeArrowheads="1"/>
          </p:cNvSpPr>
          <p:nvPr/>
        </p:nvSpPr>
        <p:spPr bwMode="auto">
          <a:xfrm flipH="1">
            <a:off x="1846263" y="4343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69" name="Oval 183"/>
          <p:cNvSpPr>
            <a:spLocks noChangeArrowheads="1"/>
          </p:cNvSpPr>
          <p:nvPr/>
        </p:nvSpPr>
        <p:spPr bwMode="auto">
          <a:xfrm flipH="1">
            <a:off x="1693863" y="4495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0" name="Oval 184"/>
          <p:cNvSpPr>
            <a:spLocks noChangeArrowheads="1"/>
          </p:cNvSpPr>
          <p:nvPr/>
        </p:nvSpPr>
        <p:spPr bwMode="auto">
          <a:xfrm flipH="1">
            <a:off x="1787526" y="3760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1" name="Oval 185"/>
          <p:cNvSpPr>
            <a:spLocks noChangeArrowheads="1"/>
          </p:cNvSpPr>
          <p:nvPr/>
        </p:nvSpPr>
        <p:spPr bwMode="auto">
          <a:xfrm flipH="1">
            <a:off x="1651001" y="386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2" name="Oval 186"/>
          <p:cNvSpPr>
            <a:spLocks noChangeArrowheads="1"/>
          </p:cNvSpPr>
          <p:nvPr/>
        </p:nvSpPr>
        <p:spPr bwMode="auto">
          <a:xfrm flipH="1">
            <a:off x="9518651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3" name="Oval 187"/>
          <p:cNvSpPr>
            <a:spLocks noChangeArrowheads="1"/>
          </p:cNvSpPr>
          <p:nvPr/>
        </p:nvSpPr>
        <p:spPr bwMode="auto">
          <a:xfrm flipH="1">
            <a:off x="9661526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4" name="Oval 188"/>
          <p:cNvSpPr>
            <a:spLocks noChangeArrowheads="1"/>
          </p:cNvSpPr>
          <p:nvPr/>
        </p:nvSpPr>
        <p:spPr bwMode="auto">
          <a:xfrm flipH="1">
            <a:off x="9315451" y="4003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5" name="Oval 189"/>
          <p:cNvSpPr>
            <a:spLocks noChangeArrowheads="1"/>
          </p:cNvSpPr>
          <p:nvPr/>
        </p:nvSpPr>
        <p:spPr bwMode="auto">
          <a:xfrm flipH="1">
            <a:off x="9163051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6" name="Oval 190"/>
          <p:cNvSpPr>
            <a:spLocks noChangeArrowheads="1"/>
          </p:cNvSpPr>
          <p:nvPr/>
        </p:nvSpPr>
        <p:spPr bwMode="auto">
          <a:xfrm flipH="1">
            <a:off x="9010651" y="4308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7" name="Oval 191"/>
          <p:cNvSpPr>
            <a:spLocks noChangeArrowheads="1"/>
          </p:cNvSpPr>
          <p:nvPr/>
        </p:nvSpPr>
        <p:spPr bwMode="auto">
          <a:xfrm flipH="1">
            <a:off x="9366251" y="4392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8" name="Oval 192"/>
          <p:cNvSpPr>
            <a:spLocks noChangeArrowheads="1"/>
          </p:cNvSpPr>
          <p:nvPr/>
        </p:nvSpPr>
        <p:spPr bwMode="auto">
          <a:xfrm flipH="1">
            <a:off x="9509126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79" name="Oval 193"/>
          <p:cNvSpPr>
            <a:spLocks noChangeArrowheads="1"/>
          </p:cNvSpPr>
          <p:nvPr/>
        </p:nvSpPr>
        <p:spPr bwMode="auto">
          <a:xfrm flipH="1">
            <a:off x="935672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0" name="Oval 194"/>
          <p:cNvSpPr>
            <a:spLocks noChangeArrowheads="1"/>
          </p:cNvSpPr>
          <p:nvPr/>
        </p:nvSpPr>
        <p:spPr bwMode="auto">
          <a:xfrm flipH="1">
            <a:off x="9204326" y="440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1" name="Oval 195"/>
          <p:cNvSpPr>
            <a:spLocks noChangeArrowheads="1"/>
          </p:cNvSpPr>
          <p:nvPr/>
        </p:nvSpPr>
        <p:spPr bwMode="auto">
          <a:xfrm flipH="1">
            <a:off x="9051926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2" name="Oval 196"/>
          <p:cNvSpPr>
            <a:spLocks noChangeArrowheads="1"/>
          </p:cNvSpPr>
          <p:nvPr/>
        </p:nvSpPr>
        <p:spPr bwMode="auto">
          <a:xfrm flipH="1">
            <a:off x="9145588" y="3819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3" name="Oval 197"/>
          <p:cNvSpPr>
            <a:spLocks noChangeArrowheads="1"/>
          </p:cNvSpPr>
          <p:nvPr/>
        </p:nvSpPr>
        <p:spPr bwMode="auto">
          <a:xfrm flipH="1">
            <a:off x="9009063" y="3922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4" name="Oval 198"/>
          <p:cNvSpPr>
            <a:spLocks noChangeArrowheads="1"/>
          </p:cNvSpPr>
          <p:nvPr/>
        </p:nvSpPr>
        <p:spPr bwMode="auto">
          <a:xfrm flipH="1">
            <a:off x="8691563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5" name="Oval 199"/>
          <p:cNvSpPr>
            <a:spLocks noChangeArrowheads="1"/>
          </p:cNvSpPr>
          <p:nvPr/>
        </p:nvSpPr>
        <p:spPr bwMode="auto">
          <a:xfrm flipH="1">
            <a:off x="8540751" y="5143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6" name="Oval 200"/>
          <p:cNvSpPr>
            <a:spLocks noChangeArrowheads="1"/>
          </p:cNvSpPr>
          <p:nvPr/>
        </p:nvSpPr>
        <p:spPr bwMode="auto">
          <a:xfrm flipH="1">
            <a:off x="8185151" y="50593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7" name="Oval 201"/>
          <p:cNvSpPr>
            <a:spLocks noChangeArrowheads="1"/>
          </p:cNvSpPr>
          <p:nvPr/>
        </p:nvSpPr>
        <p:spPr bwMode="auto">
          <a:xfrm flipH="1">
            <a:off x="8809038" y="5203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8" name="Oval 202"/>
          <p:cNvSpPr>
            <a:spLocks noChangeArrowheads="1"/>
          </p:cNvSpPr>
          <p:nvPr/>
        </p:nvSpPr>
        <p:spPr bwMode="auto">
          <a:xfrm flipH="1">
            <a:off x="8388351" y="5295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89" name="Oval 203"/>
          <p:cNvSpPr>
            <a:spLocks noChangeArrowheads="1"/>
          </p:cNvSpPr>
          <p:nvPr/>
        </p:nvSpPr>
        <p:spPr bwMode="auto">
          <a:xfrm flipH="1">
            <a:off x="8378826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0" name="Oval 204"/>
          <p:cNvSpPr>
            <a:spLocks noChangeArrowheads="1"/>
          </p:cNvSpPr>
          <p:nvPr/>
        </p:nvSpPr>
        <p:spPr bwMode="auto">
          <a:xfrm flipH="1">
            <a:off x="8099426" y="4791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1" name="Oval 205"/>
          <p:cNvSpPr>
            <a:spLocks noChangeArrowheads="1"/>
          </p:cNvSpPr>
          <p:nvPr/>
        </p:nvSpPr>
        <p:spPr bwMode="auto">
          <a:xfrm flipH="1">
            <a:off x="7904163" y="4714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2" name="Oval 206"/>
          <p:cNvSpPr>
            <a:spLocks noChangeArrowheads="1"/>
          </p:cNvSpPr>
          <p:nvPr/>
        </p:nvSpPr>
        <p:spPr bwMode="auto">
          <a:xfrm flipH="1">
            <a:off x="7462838" y="4692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3" name="Oval 207"/>
          <p:cNvSpPr>
            <a:spLocks noChangeArrowheads="1"/>
          </p:cNvSpPr>
          <p:nvPr/>
        </p:nvSpPr>
        <p:spPr bwMode="auto">
          <a:xfrm flipH="1">
            <a:off x="7335838" y="4643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4" name="Oval 208"/>
          <p:cNvSpPr>
            <a:spLocks noChangeArrowheads="1"/>
          </p:cNvSpPr>
          <p:nvPr/>
        </p:nvSpPr>
        <p:spPr bwMode="auto">
          <a:xfrm flipH="1">
            <a:off x="7250113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5" name="Oval 209"/>
          <p:cNvSpPr>
            <a:spLocks noChangeArrowheads="1"/>
          </p:cNvSpPr>
          <p:nvPr/>
        </p:nvSpPr>
        <p:spPr bwMode="auto">
          <a:xfrm flipH="1">
            <a:off x="7081838" y="4603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6" name="Oval 210"/>
          <p:cNvSpPr>
            <a:spLocks noChangeArrowheads="1"/>
          </p:cNvSpPr>
          <p:nvPr/>
        </p:nvSpPr>
        <p:spPr bwMode="auto">
          <a:xfrm flipH="1">
            <a:off x="7173913" y="4149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7" name="Oval 211"/>
          <p:cNvSpPr>
            <a:spLocks noChangeArrowheads="1"/>
          </p:cNvSpPr>
          <p:nvPr/>
        </p:nvSpPr>
        <p:spPr bwMode="auto">
          <a:xfrm flipH="1">
            <a:off x="68278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8" name="Oval 212"/>
          <p:cNvSpPr>
            <a:spLocks noChangeArrowheads="1"/>
          </p:cNvSpPr>
          <p:nvPr/>
        </p:nvSpPr>
        <p:spPr bwMode="auto">
          <a:xfrm flipH="1">
            <a:off x="7451726" y="4818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399" name="Oval 213"/>
          <p:cNvSpPr>
            <a:spLocks noChangeArrowheads="1"/>
          </p:cNvSpPr>
          <p:nvPr/>
        </p:nvSpPr>
        <p:spPr bwMode="auto">
          <a:xfrm flipH="1">
            <a:off x="7080251" y="4821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0" name="Oval 214"/>
          <p:cNvSpPr>
            <a:spLocks noChangeArrowheads="1"/>
          </p:cNvSpPr>
          <p:nvPr/>
        </p:nvSpPr>
        <p:spPr bwMode="auto">
          <a:xfrm flipH="1">
            <a:off x="6945313" y="473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1" name="Oval 215"/>
          <p:cNvSpPr>
            <a:spLocks noChangeArrowheads="1"/>
          </p:cNvSpPr>
          <p:nvPr/>
        </p:nvSpPr>
        <p:spPr bwMode="auto">
          <a:xfrm flipH="1">
            <a:off x="6810376" y="4652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2" name="Oval 216"/>
          <p:cNvSpPr>
            <a:spLocks noChangeArrowheads="1"/>
          </p:cNvSpPr>
          <p:nvPr/>
        </p:nvSpPr>
        <p:spPr bwMode="auto">
          <a:xfrm flipH="1">
            <a:off x="7232651" y="4762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3" name="Oval 217"/>
          <p:cNvSpPr>
            <a:spLocks noChangeArrowheads="1"/>
          </p:cNvSpPr>
          <p:nvPr/>
        </p:nvSpPr>
        <p:spPr bwMode="auto">
          <a:xfrm flipH="1">
            <a:off x="70215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4" name="Oval 218"/>
          <p:cNvSpPr>
            <a:spLocks noChangeArrowheads="1"/>
          </p:cNvSpPr>
          <p:nvPr/>
        </p:nvSpPr>
        <p:spPr bwMode="auto">
          <a:xfrm flipH="1">
            <a:off x="6954838" y="4502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5" name="Oval 219"/>
          <p:cNvSpPr>
            <a:spLocks noChangeArrowheads="1"/>
          </p:cNvSpPr>
          <p:nvPr/>
        </p:nvSpPr>
        <p:spPr bwMode="auto">
          <a:xfrm flipH="1">
            <a:off x="7453313" y="43529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6" name="Oval 220"/>
          <p:cNvSpPr>
            <a:spLocks noChangeArrowheads="1"/>
          </p:cNvSpPr>
          <p:nvPr/>
        </p:nvSpPr>
        <p:spPr bwMode="auto">
          <a:xfrm flipH="1">
            <a:off x="7208838" y="4341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7" name="Oval 221"/>
          <p:cNvSpPr>
            <a:spLocks noChangeArrowheads="1"/>
          </p:cNvSpPr>
          <p:nvPr/>
        </p:nvSpPr>
        <p:spPr bwMode="auto">
          <a:xfrm flipH="1">
            <a:off x="70215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8" name="Oval 222"/>
          <p:cNvSpPr>
            <a:spLocks noChangeArrowheads="1"/>
          </p:cNvSpPr>
          <p:nvPr/>
        </p:nvSpPr>
        <p:spPr bwMode="auto">
          <a:xfrm flipH="1">
            <a:off x="6777038" y="4210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09" name="Oval 223"/>
          <p:cNvSpPr>
            <a:spLocks noChangeArrowheads="1"/>
          </p:cNvSpPr>
          <p:nvPr/>
        </p:nvSpPr>
        <p:spPr bwMode="auto">
          <a:xfrm flipH="1">
            <a:off x="9956801" y="5265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0" name="Oval 224"/>
          <p:cNvSpPr>
            <a:spLocks noChangeArrowheads="1"/>
          </p:cNvSpPr>
          <p:nvPr/>
        </p:nvSpPr>
        <p:spPr bwMode="auto">
          <a:xfrm flipH="1">
            <a:off x="9829801" y="5216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1" name="Oval 225"/>
          <p:cNvSpPr>
            <a:spLocks noChangeArrowheads="1"/>
          </p:cNvSpPr>
          <p:nvPr/>
        </p:nvSpPr>
        <p:spPr bwMode="auto">
          <a:xfrm flipH="1">
            <a:off x="9744076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2" name="Oval 226"/>
          <p:cNvSpPr>
            <a:spLocks noChangeArrowheads="1"/>
          </p:cNvSpPr>
          <p:nvPr/>
        </p:nvSpPr>
        <p:spPr bwMode="auto">
          <a:xfrm flipH="1">
            <a:off x="9575801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3" name="Oval 227"/>
          <p:cNvSpPr>
            <a:spLocks noChangeArrowheads="1"/>
          </p:cNvSpPr>
          <p:nvPr/>
        </p:nvSpPr>
        <p:spPr bwMode="auto">
          <a:xfrm flipH="1">
            <a:off x="9667876" y="4722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4" name="Oval 228"/>
          <p:cNvSpPr>
            <a:spLocks noChangeArrowheads="1"/>
          </p:cNvSpPr>
          <p:nvPr/>
        </p:nvSpPr>
        <p:spPr bwMode="auto">
          <a:xfrm flipH="1">
            <a:off x="9321801" y="501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5" name="Oval 229"/>
          <p:cNvSpPr>
            <a:spLocks noChangeArrowheads="1"/>
          </p:cNvSpPr>
          <p:nvPr/>
        </p:nvSpPr>
        <p:spPr bwMode="auto">
          <a:xfrm flipH="1">
            <a:off x="9945688" y="5391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6" name="Oval 230"/>
          <p:cNvSpPr>
            <a:spLocks noChangeArrowheads="1"/>
          </p:cNvSpPr>
          <p:nvPr/>
        </p:nvSpPr>
        <p:spPr bwMode="auto">
          <a:xfrm flipH="1">
            <a:off x="9574213" y="5394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7" name="Oval 231"/>
          <p:cNvSpPr>
            <a:spLocks noChangeArrowheads="1"/>
          </p:cNvSpPr>
          <p:nvPr/>
        </p:nvSpPr>
        <p:spPr bwMode="auto">
          <a:xfrm flipH="1">
            <a:off x="9439276" y="5310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8" name="Oval 232"/>
          <p:cNvSpPr>
            <a:spLocks noChangeArrowheads="1"/>
          </p:cNvSpPr>
          <p:nvPr/>
        </p:nvSpPr>
        <p:spPr bwMode="auto">
          <a:xfrm flipH="1">
            <a:off x="9304338" y="522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19" name="Oval 233"/>
          <p:cNvSpPr>
            <a:spLocks noChangeArrowheads="1"/>
          </p:cNvSpPr>
          <p:nvPr/>
        </p:nvSpPr>
        <p:spPr bwMode="auto">
          <a:xfrm flipH="1">
            <a:off x="9726613" y="5335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0" name="Oval 234"/>
          <p:cNvSpPr>
            <a:spLocks noChangeArrowheads="1"/>
          </p:cNvSpPr>
          <p:nvPr/>
        </p:nvSpPr>
        <p:spPr bwMode="auto">
          <a:xfrm flipH="1">
            <a:off x="9515476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1" name="Oval 235"/>
          <p:cNvSpPr>
            <a:spLocks noChangeArrowheads="1"/>
          </p:cNvSpPr>
          <p:nvPr/>
        </p:nvSpPr>
        <p:spPr bwMode="auto">
          <a:xfrm flipH="1">
            <a:off x="9448801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2" name="Oval 236"/>
          <p:cNvSpPr>
            <a:spLocks noChangeArrowheads="1"/>
          </p:cNvSpPr>
          <p:nvPr/>
        </p:nvSpPr>
        <p:spPr bwMode="auto">
          <a:xfrm flipH="1">
            <a:off x="994727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3" name="Oval 237"/>
          <p:cNvSpPr>
            <a:spLocks noChangeArrowheads="1"/>
          </p:cNvSpPr>
          <p:nvPr/>
        </p:nvSpPr>
        <p:spPr bwMode="auto">
          <a:xfrm flipH="1">
            <a:off x="9702801" y="4914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4" name="Oval 238"/>
          <p:cNvSpPr>
            <a:spLocks noChangeArrowheads="1"/>
          </p:cNvSpPr>
          <p:nvPr/>
        </p:nvSpPr>
        <p:spPr bwMode="auto">
          <a:xfrm flipH="1">
            <a:off x="9515476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5" name="Oval 239"/>
          <p:cNvSpPr>
            <a:spLocks noChangeArrowheads="1"/>
          </p:cNvSpPr>
          <p:nvPr/>
        </p:nvSpPr>
        <p:spPr bwMode="auto">
          <a:xfrm flipH="1">
            <a:off x="9271001" y="4783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6" name="Oval 240"/>
          <p:cNvSpPr>
            <a:spLocks noChangeArrowheads="1"/>
          </p:cNvSpPr>
          <p:nvPr/>
        </p:nvSpPr>
        <p:spPr bwMode="auto">
          <a:xfrm flipH="1">
            <a:off x="10447338" y="4321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7" name="Oval 241"/>
          <p:cNvSpPr>
            <a:spLocks noChangeArrowheads="1"/>
          </p:cNvSpPr>
          <p:nvPr/>
        </p:nvSpPr>
        <p:spPr bwMode="auto">
          <a:xfrm flipH="1">
            <a:off x="10320338" y="4271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8" name="Oval 242"/>
          <p:cNvSpPr>
            <a:spLocks noChangeArrowheads="1"/>
          </p:cNvSpPr>
          <p:nvPr/>
        </p:nvSpPr>
        <p:spPr bwMode="auto">
          <a:xfrm flipH="1">
            <a:off x="10234613" y="4138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29" name="Oval 243"/>
          <p:cNvSpPr>
            <a:spLocks noChangeArrowheads="1"/>
          </p:cNvSpPr>
          <p:nvPr/>
        </p:nvSpPr>
        <p:spPr bwMode="auto">
          <a:xfrm flipH="1">
            <a:off x="10066338" y="4232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0" name="Oval 244"/>
          <p:cNvSpPr>
            <a:spLocks noChangeArrowheads="1"/>
          </p:cNvSpPr>
          <p:nvPr/>
        </p:nvSpPr>
        <p:spPr bwMode="auto">
          <a:xfrm flipH="1">
            <a:off x="10158413" y="37782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1" name="Oval 245"/>
          <p:cNvSpPr>
            <a:spLocks noChangeArrowheads="1"/>
          </p:cNvSpPr>
          <p:nvPr/>
        </p:nvSpPr>
        <p:spPr bwMode="auto">
          <a:xfrm flipH="1">
            <a:off x="9812338" y="4075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2" name="Oval 246"/>
          <p:cNvSpPr>
            <a:spLocks noChangeArrowheads="1"/>
          </p:cNvSpPr>
          <p:nvPr/>
        </p:nvSpPr>
        <p:spPr bwMode="auto">
          <a:xfrm flipH="1">
            <a:off x="10436226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3" name="Oval 247"/>
          <p:cNvSpPr>
            <a:spLocks noChangeArrowheads="1"/>
          </p:cNvSpPr>
          <p:nvPr/>
        </p:nvSpPr>
        <p:spPr bwMode="auto">
          <a:xfrm flipH="1">
            <a:off x="10072688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4" name="Oval 248"/>
          <p:cNvSpPr>
            <a:spLocks noChangeArrowheads="1"/>
          </p:cNvSpPr>
          <p:nvPr/>
        </p:nvSpPr>
        <p:spPr bwMode="auto">
          <a:xfrm flipH="1">
            <a:off x="9929813" y="4365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5" name="Oval 249"/>
          <p:cNvSpPr>
            <a:spLocks noChangeArrowheads="1"/>
          </p:cNvSpPr>
          <p:nvPr/>
        </p:nvSpPr>
        <p:spPr bwMode="auto">
          <a:xfrm flipH="1">
            <a:off x="9794876" y="4281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6" name="Oval 250"/>
          <p:cNvSpPr>
            <a:spLocks noChangeArrowheads="1"/>
          </p:cNvSpPr>
          <p:nvPr/>
        </p:nvSpPr>
        <p:spPr bwMode="auto">
          <a:xfrm flipH="1">
            <a:off x="10217151" y="4391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7" name="Oval 251"/>
          <p:cNvSpPr>
            <a:spLocks noChangeArrowheads="1"/>
          </p:cNvSpPr>
          <p:nvPr/>
        </p:nvSpPr>
        <p:spPr bwMode="auto">
          <a:xfrm flipH="1">
            <a:off x="10006013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8" name="Oval 252"/>
          <p:cNvSpPr>
            <a:spLocks noChangeArrowheads="1"/>
          </p:cNvSpPr>
          <p:nvPr/>
        </p:nvSpPr>
        <p:spPr bwMode="auto">
          <a:xfrm flipH="1">
            <a:off x="9939338" y="4130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39" name="Oval 253"/>
          <p:cNvSpPr>
            <a:spLocks noChangeArrowheads="1"/>
          </p:cNvSpPr>
          <p:nvPr/>
        </p:nvSpPr>
        <p:spPr bwMode="auto">
          <a:xfrm flipH="1">
            <a:off x="10437813" y="3981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0" name="Oval 254"/>
          <p:cNvSpPr>
            <a:spLocks noChangeArrowheads="1"/>
          </p:cNvSpPr>
          <p:nvPr/>
        </p:nvSpPr>
        <p:spPr bwMode="auto">
          <a:xfrm flipH="1">
            <a:off x="10193338" y="3970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1" name="Oval 255"/>
          <p:cNvSpPr>
            <a:spLocks noChangeArrowheads="1"/>
          </p:cNvSpPr>
          <p:nvPr/>
        </p:nvSpPr>
        <p:spPr bwMode="auto">
          <a:xfrm flipH="1">
            <a:off x="10006013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2" name="Oval 256"/>
          <p:cNvSpPr>
            <a:spLocks noChangeArrowheads="1"/>
          </p:cNvSpPr>
          <p:nvPr/>
        </p:nvSpPr>
        <p:spPr bwMode="auto">
          <a:xfrm flipH="1">
            <a:off x="9761538" y="3838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3" name="Oval 257"/>
          <p:cNvSpPr>
            <a:spLocks noChangeArrowheads="1"/>
          </p:cNvSpPr>
          <p:nvPr/>
        </p:nvSpPr>
        <p:spPr bwMode="auto">
          <a:xfrm flipH="1">
            <a:off x="9510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4" name="Oval 258"/>
          <p:cNvSpPr>
            <a:spLocks noChangeArrowheads="1"/>
          </p:cNvSpPr>
          <p:nvPr/>
        </p:nvSpPr>
        <p:spPr bwMode="auto">
          <a:xfrm flipH="1">
            <a:off x="9348788" y="4705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5" name="Oval 259"/>
          <p:cNvSpPr>
            <a:spLocks noChangeArrowheads="1"/>
          </p:cNvSpPr>
          <p:nvPr/>
        </p:nvSpPr>
        <p:spPr bwMode="auto">
          <a:xfrm flipH="1">
            <a:off x="9509126" y="4799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6" name="Oval 260"/>
          <p:cNvSpPr>
            <a:spLocks noChangeArrowheads="1"/>
          </p:cNvSpPr>
          <p:nvPr/>
        </p:nvSpPr>
        <p:spPr bwMode="auto">
          <a:xfrm flipH="1">
            <a:off x="10139363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7" name="Oval 261"/>
          <p:cNvSpPr>
            <a:spLocks noChangeArrowheads="1"/>
          </p:cNvSpPr>
          <p:nvPr/>
        </p:nvSpPr>
        <p:spPr bwMode="auto">
          <a:xfrm flipH="1">
            <a:off x="9971088" y="505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8" name="Oval 262"/>
          <p:cNvSpPr>
            <a:spLocks noChangeArrowheads="1"/>
          </p:cNvSpPr>
          <p:nvPr/>
        </p:nvSpPr>
        <p:spPr bwMode="auto">
          <a:xfrm flipH="1">
            <a:off x="9809163" y="5067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49" name="Oval 263"/>
          <p:cNvSpPr>
            <a:spLocks noChangeArrowheads="1"/>
          </p:cNvSpPr>
          <p:nvPr/>
        </p:nvSpPr>
        <p:spPr bwMode="auto">
          <a:xfrm flipH="1">
            <a:off x="9969501" y="5160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0" name="Oval 264"/>
          <p:cNvSpPr>
            <a:spLocks noChangeArrowheads="1"/>
          </p:cNvSpPr>
          <p:nvPr/>
        </p:nvSpPr>
        <p:spPr bwMode="auto">
          <a:xfrm flipH="1">
            <a:off x="10599738" y="5086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1" name="Oval 265"/>
          <p:cNvSpPr>
            <a:spLocks noChangeArrowheads="1"/>
          </p:cNvSpPr>
          <p:nvPr/>
        </p:nvSpPr>
        <p:spPr bwMode="auto">
          <a:xfrm flipH="1">
            <a:off x="8347076" y="4621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2" name="Oval 266"/>
          <p:cNvSpPr>
            <a:spLocks noChangeArrowheads="1"/>
          </p:cNvSpPr>
          <p:nvPr/>
        </p:nvSpPr>
        <p:spPr bwMode="auto">
          <a:xfrm flipH="1">
            <a:off x="8185151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3" name="Oval 267"/>
          <p:cNvSpPr>
            <a:spLocks noChangeArrowheads="1"/>
          </p:cNvSpPr>
          <p:nvPr/>
        </p:nvSpPr>
        <p:spPr bwMode="auto">
          <a:xfrm flipH="1">
            <a:off x="8345488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4" name="Oval 268"/>
          <p:cNvSpPr>
            <a:spLocks noChangeArrowheads="1"/>
          </p:cNvSpPr>
          <p:nvPr/>
        </p:nvSpPr>
        <p:spPr bwMode="auto">
          <a:xfrm flipH="1">
            <a:off x="8975726" y="4649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5" name="Oval 269"/>
          <p:cNvSpPr>
            <a:spLocks noChangeArrowheads="1"/>
          </p:cNvSpPr>
          <p:nvPr/>
        </p:nvSpPr>
        <p:spPr bwMode="auto">
          <a:xfrm flipH="1">
            <a:off x="86931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6" name="Oval 270"/>
          <p:cNvSpPr>
            <a:spLocks noChangeArrowheads="1"/>
          </p:cNvSpPr>
          <p:nvPr/>
        </p:nvSpPr>
        <p:spPr bwMode="auto">
          <a:xfrm flipH="1">
            <a:off x="9231313" y="5072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7" name="Oval 271"/>
          <p:cNvSpPr>
            <a:spLocks noChangeArrowheads="1"/>
          </p:cNvSpPr>
          <p:nvPr/>
        </p:nvSpPr>
        <p:spPr bwMode="auto">
          <a:xfrm flipH="1">
            <a:off x="9078913" y="5224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8" name="Oval 272"/>
          <p:cNvSpPr>
            <a:spLocks noChangeArrowheads="1"/>
          </p:cNvSpPr>
          <p:nvPr/>
        </p:nvSpPr>
        <p:spPr bwMode="auto">
          <a:xfrm flipH="1">
            <a:off x="9118601" y="4935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59" name="Oval 273"/>
          <p:cNvSpPr>
            <a:spLocks noChangeArrowheads="1"/>
          </p:cNvSpPr>
          <p:nvPr/>
        </p:nvSpPr>
        <p:spPr bwMode="auto">
          <a:xfrm flipH="1">
            <a:off x="8966201" y="5087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0" name="Oval 274"/>
          <p:cNvSpPr>
            <a:spLocks noChangeArrowheads="1"/>
          </p:cNvSpPr>
          <p:nvPr/>
        </p:nvSpPr>
        <p:spPr bwMode="auto">
          <a:xfrm flipH="1">
            <a:off x="10444163" y="5297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1" name="Oval 275"/>
          <p:cNvSpPr>
            <a:spLocks noChangeArrowheads="1"/>
          </p:cNvSpPr>
          <p:nvPr/>
        </p:nvSpPr>
        <p:spPr bwMode="auto">
          <a:xfrm flipH="1">
            <a:off x="2697163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2" name="Oval 276"/>
          <p:cNvSpPr>
            <a:spLocks noChangeArrowheads="1"/>
          </p:cNvSpPr>
          <p:nvPr/>
        </p:nvSpPr>
        <p:spPr bwMode="auto">
          <a:xfrm flipH="1">
            <a:off x="2865438" y="5078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3" name="Oval 277"/>
          <p:cNvSpPr>
            <a:spLocks noChangeArrowheads="1"/>
          </p:cNvSpPr>
          <p:nvPr/>
        </p:nvSpPr>
        <p:spPr bwMode="auto">
          <a:xfrm flipH="1">
            <a:off x="2713038" y="5230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4" name="Oval 278"/>
          <p:cNvSpPr>
            <a:spLocks noChangeArrowheads="1"/>
          </p:cNvSpPr>
          <p:nvPr/>
        </p:nvSpPr>
        <p:spPr bwMode="auto">
          <a:xfrm flipH="1">
            <a:off x="2560638" y="5383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5" name="Oval 279"/>
          <p:cNvSpPr>
            <a:spLocks noChangeArrowheads="1"/>
          </p:cNvSpPr>
          <p:nvPr/>
        </p:nvSpPr>
        <p:spPr bwMode="auto">
          <a:xfrm flipH="1">
            <a:off x="3255963" y="3962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6" name="Oval 280"/>
          <p:cNvSpPr>
            <a:spLocks noChangeArrowheads="1"/>
          </p:cNvSpPr>
          <p:nvPr/>
        </p:nvSpPr>
        <p:spPr bwMode="auto">
          <a:xfrm flipH="1">
            <a:off x="3086101" y="4351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7" name="Oval 281"/>
          <p:cNvSpPr>
            <a:spLocks noChangeArrowheads="1"/>
          </p:cNvSpPr>
          <p:nvPr/>
        </p:nvSpPr>
        <p:spPr bwMode="auto">
          <a:xfrm flipH="1">
            <a:off x="2814638" y="44005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8" name="Oval 282"/>
          <p:cNvSpPr>
            <a:spLocks noChangeArrowheads="1"/>
          </p:cNvSpPr>
          <p:nvPr/>
        </p:nvSpPr>
        <p:spPr bwMode="auto">
          <a:xfrm flipH="1">
            <a:off x="3025776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69" name="Oval 283"/>
          <p:cNvSpPr>
            <a:spLocks noChangeArrowheads="1"/>
          </p:cNvSpPr>
          <p:nvPr/>
        </p:nvSpPr>
        <p:spPr bwMode="auto">
          <a:xfrm flipH="1">
            <a:off x="295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0" name="Oval 284"/>
          <p:cNvSpPr>
            <a:spLocks noChangeArrowheads="1"/>
          </p:cNvSpPr>
          <p:nvPr/>
        </p:nvSpPr>
        <p:spPr bwMode="auto">
          <a:xfrm flipH="1">
            <a:off x="3025776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1" name="Oval 285"/>
          <p:cNvSpPr>
            <a:spLocks noChangeArrowheads="1"/>
          </p:cNvSpPr>
          <p:nvPr/>
        </p:nvSpPr>
        <p:spPr bwMode="auto">
          <a:xfrm flipH="1">
            <a:off x="2679701" y="4346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2" name="Oval 286"/>
          <p:cNvSpPr>
            <a:spLocks noChangeArrowheads="1"/>
          </p:cNvSpPr>
          <p:nvPr/>
        </p:nvSpPr>
        <p:spPr bwMode="auto">
          <a:xfrm flipH="1">
            <a:off x="2276476" y="4419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3" name="Oval 287"/>
          <p:cNvSpPr>
            <a:spLocks noChangeArrowheads="1"/>
          </p:cNvSpPr>
          <p:nvPr/>
        </p:nvSpPr>
        <p:spPr bwMode="auto">
          <a:xfrm flipH="1">
            <a:off x="3402013" y="4329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4" name="Oval 288"/>
          <p:cNvSpPr>
            <a:spLocks noChangeArrowheads="1"/>
          </p:cNvSpPr>
          <p:nvPr/>
        </p:nvSpPr>
        <p:spPr bwMode="auto">
          <a:xfrm flipH="1">
            <a:off x="4230688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5" name="Oval 289"/>
          <p:cNvSpPr>
            <a:spLocks noChangeArrowheads="1"/>
          </p:cNvSpPr>
          <p:nvPr/>
        </p:nvSpPr>
        <p:spPr bwMode="auto">
          <a:xfrm flipH="1">
            <a:off x="4643438" y="6381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6" name="Oval 290"/>
          <p:cNvSpPr>
            <a:spLocks noChangeArrowheads="1"/>
          </p:cNvSpPr>
          <p:nvPr/>
        </p:nvSpPr>
        <p:spPr bwMode="auto">
          <a:xfrm flipH="1">
            <a:off x="2392363" y="1562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7" name="Oval 291"/>
          <p:cNvSpPr>
            <a:spLocks noChangeArrowheads="1"/>
          </p:cNvSpPr>
          <p:nvPr/>
        </p:nvSpPr>
        <p:spPr bwMode="auto">
          <a:xfrm flipH="1">
            <a:off x="5213351" y="5868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8" name="Oval 292"/>
          <p:cNvSpPr>
            <a:spLocks noChangeArrowheads="1"/>
          </p:cNvSpPr>
          <p:nvPr/>
        </p:nvSpPr>
        <p:spPr bwMode="auto">
          <a:xfrm flipH="1">
            <a:off x="3621088" y="5995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79" name="Oval 293"/>
          <p:cNvSpPr>
            <a:spLocks noChangeArrowheads="1"/>
          </p:cNvSpPr>
          <p:nvPr/>
        </p:nvSpPr>
        <p:spPr bwMode="auto">
          <a:xfrm flipH="1">
            <a:off x="4064001" y="4090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0" name="Oval 294"/>
          <p:cNvSpPr>
            <a:spLocks noChangeArrowheads="1"/>
          </p:cNvSpPr>
          <p:nvPr/>
        </p:nvSpPr>
        <p:spPr bwMode="auto">
          <a:xfrm flipH="1">
            <a:off x="3768726" y="3940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1" name="Oval 295"/>
          <p:cNvSpPr>
            <a:spLocks noChangeArrowheads="1"/>
          </p:cNvSpPr>
          <p:nvPr/>
        </p:nvSpPr>
        <p:spPr bwMode="auto">
          <a:xfrm flipH="1">
            <a:off x="3405188" y="3427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2" name="Oval 296"/>
          <p:cNvSpPr>
            <a:spLocks noChangeArrowheads="1"/>
          </p:cNvSpPr>
          <p:nvPr/>
        </p:nvSpPr>
        <p:spPr bwMode="auto">
          <a:xfrm flipH="1">
            <a:off x="3455988" y="2189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3" name="Oval 297"/>
          <p:cNvSpPr>
            <a:spLocks noChangeArrowheads="1"/>
          </p:cNvSpPr>
          <p:nvPr/>
        </p:nvSpPr>
        <p:spPr bwMode="auto">
          <a:xfrm flipH="1">
            <a:off x="3495676" y="186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4" name="Oval 298"/>
          <p:cNvSpPr>
            <a:spLocks noChangeArrowheads="1"/>
          </p:cNvSpPr>
          <p:nvPr/>
        </p:nvSpPr>
        <p:spPr bwMode="auto">
          <a:xfrm flipH="1">
            <a:off x="2130426" y="809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5" name="Oval 299"/>
          <p:cNvSpPr>
            <a:spLocks noChangeArrowheads="1"/>
          </p:cNvSpPr>
          <p:nvPr/>
        </p:nvSpPr>
        <p:spPr bwMode="auto">
          <a:xfrm flipH="1">
            <a:off x="2825751" y="59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6" name="Oval 300"/>
          <p:cNvSpPr>
            <a:spLocks noChangeArrowheads="1"/>
          </p:cNvSpPr>
          <p:nvPr/>
        </p:nvSpPr>
        <p:spPr bwMode="auto">
          <a:xfrm flipH="1">
            <a:off x="2209801" y="665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7" name="Oval 301"/>
          <p:cNvSpPr>
            <a:spLocks noChangeArrowheads="1"/>
          </p:cNvSpPr>
          <p:nvPr/>
        </p:nvSpPr>
        <p:spPr bwMode="auto">
          <a:xfrm flipH="1">
            <a:off x="2432051" y="754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8" name="AutoShape 302"/>
          <p:cNvSpPr>
            <a:spLocks noChangeArrowheads="1"/>
          </p:cNvSpPr>
          <p:nvPr/>
        </p:nvSpPr>
        <p:spPr bwMode="auto">
          <a:xfrm rot="3806438">
            <a:off x="2552701" y="6091238"/>
            <a:ext cx="336550" cy="1196975"/>
          </a:xfrm>
          <a:prstGeom prst="can">
            <a:avLst>
              <a:gd name="adj" fmla="val 88915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89" name="Oval 303"/>
          <p:cNvSpPr>
            <a:spLocks noChangeArrowheads="1"/>
          </p:cNvSpPr>
          <p:nvPr/>
        </p:nvSpPr>
        <p:spPr bwMode="auto">
          <a:xfrm flipH="1">
            <a:off x="3130551" y="6467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90" name="Oval 304"/>
          <p:cNvSpPr>
            <a:spLocks noChangeArrowheads="1"/>
          </p:cNvSpPr>
          <p:nvPr/>
        </p:nvSpPr>
        <p:spPr bwMode="auto">
          <a:xfrm flipH="1">
            <a:off x="3660776" y="628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91" name="Oval 305"/>
          <p:cNvSpPr>
            <a:spLocks noChangeArrowheads="1"/>
          </p:cNvSpPr>
          <p:nvPr/>
        </p:nvSpPr>
        <p:spPr bwMode="auto">
          <a:xfrm flipH="1">
            <a:off x="3195638" y="6375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493" name="Text Box 307"/>
          <p:cNvSpPr txBox="1">
            <a:spLocks noChangeArrowheads="1"/>
          </p:cNvSpPr>
          <p:nvPr/>
        </p:nvSpPr>
        <p:spPr bwMode="auto">
          <a:xfrm flipH="1">
            <a:off x="3208338" y="655320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4494" name="Text Box 308"/>
          <p:cNvSpPr txBox="1">
            <a:spLocks noChangeArrowheads="1"/>
          </p:cNvSpPr>
          <p:nvPr/>
        </p:nvSpPr>
        <p:spPr bwMode="auto">
          <a:xfrm flipH="1">
            <a:off x="4953000" y="544195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4495" name="Text Box 309"/>
          <p:cNvSpPr txBox="1">
            <a:spLocks noChangeArrowheads="1"/>
          </p:cNvSpPr>
          <p:nvPr/>
        </p:nvSpPr>
        <p:spPr bwMode="auto">
          <a:xfrm flipH="1">
            <a:off x="1530350" y="114300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4496" name="Line 310"/>
          <p:cNvSpPr>
            <a:spLocks noChangeShapeType="1"/>
          </p:cNvSpPr>
          <p:nvPr/>
        </p:nvSpPr>
        <p:spPr bwMode="auto">
          <a:xfrm flipV="1">
            <a:off x="2152650" y="860426"/>
            <a:ext cx="261938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497" name="Line 311"/>
          <p:cNvSpPr>
            <a:spLocks noChangeShapeType="1"/>
          </p:cNvSpPr>
          <p:nvPr/>
        </p:nvSpPr>
        <p:spPr bwMode="auto">
          <a:xfrm>
            <a:off x="2127251" y="1400175"/>
            <a:ext cx="227013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498" name="Line 312"/>
          <p:cNvSpPr>
            <a:spLocks noChangeShapeType="1"/>
          </p:cNvSpPr>
          <p:nvPr/>
        </p:nvSpPr>
        <p:spPr bwMode="auto">
          <a:xfrm flipH="1" flipV="1">
            <a:off x="5237163" y="4992688"/>
            <a:ext cx="17462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499" name="Oval 313"/>
          <p:cNvSpPr>
            <a:spLocks noChangeArrowheads="1"/>
          </p:cNvSpPr>
          <p:nvPr/>
        </p:nvSpPr>
        <p:spPr bwMode="auto">
          <a:xfrm flipH="1">
            <a:off x="49815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0" name="Line 314"/>
          <p:cNvSpPr>
            <a:spLocks noChangeShapeType="1"/>
          </p:cNvSpPr>
          <p:nvPr/>
        </p:nvSpPr>
        <p:spPr bwMode="auto">
          <a:xfrm flipV="1">
            <a:off x="5262563" y="5118101"/>
            <a:ext cx="100012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01" name="Line 315"/>
          <p:cNvSpPr>
            <a:spLocks noChangeShapeType="1"/>
          </p:cNvSpPr>
          <p:nvPr/>
        </p:nvSpPr>
        <p:spPr bwMode="auto">
          <a:xfrm flipH="1" flipV="1">
            <a:off x="5108575" y="5091114"/>
            <a:ext cx="134938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02" name="Oval 316"/>
          <p:cNvSpPr>
            <a:spLocks noChangeArrowheads="1"/>
          </p:cNvSpPr>
          <p:nvPr/>
        </p:nvSpPr>
        <p:spPr bwMode="auto">
          <a:xfrm flipH="1">
            <a:off x="5191126" y="4886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3" name="Line 317"/>
          <p:cNvSpPr>
            <a:spLocks noChangeShapeType="1"/>
          </p:cNvSpPr>
          <p:nvPr/>
        </p:nvSpPr>
        <p:spPr bwMode="auto">
          <a:xfrm flipH="1">
            <a:off x="4560889" y="5614989"/>
            <a:ext cx="471487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04" name="Text Box 318"/>
          <p:cNvSpPr txBox="1">
            <a:spLocks noChangeArrowheads="1"/>
          </p:cNvSpPr>
          <p:nvPr/>
        </p:nvSpPr>
        <p:spPr bwMode="auto">
          <a:xfrm>
            <a:off x="8042628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4505" name="Oval 319"/>
          <p:cNvSpPr>
            <a:spLocks noChangeArrowheads="1"/>
          </p:cNvSpPr>
          <p:nvPr/>
        </p:nvSpPr>
        <p:spPr bwMode="auto">
          <a:xfrm flipH="1">
            <a:off x="6927851" y="4973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6" name="Oval 320"/>
          <p:cNvSpPr>
            <a:spLocks noChangeArrowheads="1"/>
          </p:cNvSpPr>
          <p:nvPr/>
        </p:nvSpPr>
        <p:spPr bwMode="auto">
          <a:xfrm flipH="1">
            <a:off x="6775451" y="5126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7" name="Oval 321"/>
          <p:cNvSpPr>
            <a:spLocks noChangeArrowheads="1"/>
          </p:cNvSpPr>
          <p:nvPr/>
        </p:nvSpPr>
        <p:spPr bwMode="auto">
          <a:xfrm flipH="1">
            <a:off x="6792913" y="4889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8" name="Oval 322"/>
          <p:cNvSpPr>
            <a:spLocks noChangeArrowheads="1"/>
          </p:cNvSpPr>
          <p:nvPr/>
        </p:nvSpPr>
        <p:spPr bwMode="auto">
          <a:xfrm flipH="1">
            <a:off x="7115176" y="5041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09" name="Oval 323"/>
          <p:cNvSpPr>
            <a:spLocks noChangeArrowheads="1"/>
          </p:cNvSpPr>
          <p:nvPr/>
        </p:nvSpPr>
        <p:spPr bwMode="auto">
          <a:xfrm flipH="1">
            <a:off x="3378201" y="4051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0" name="Oval 324"/>
          <p:cNvSpPr>
            <a:spLocks noChangeArrowheads="1"/>
          </p:cNvSpPr>
          <p:nvPr/>
        </p:nvSpPr>
        <p:spPr bwMode="auto">
          <a:xfrm flipH="1">
            <a:off x="2544763" y="5053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1" name="Oval 325"/>
          <p:cNvSpPr>
            <a:spLocks noChangeArrowheads="1"/>
          </p:cNvSpPr>
          <p:nvPr/>
        </p:nvSpPr>
        <p:spPr bwMode="auto">
          <a:xfrm flipH="1">
            <a:off x="3033713" y="4824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2" name="Oval 326"/>
          <p:cNvSpPr>
            <a:spLocks noChangeArrowheads="1"/>
          </p:cNvSpPr>
          <p:nvPr/>
        </p:nvSpPr>
        <p:spPr bwMode="auto">
          <a:xfrm flipH="1">
            <a:off x="3049588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3" name="Oval 327"/>
          <p:cNvSpPr>
            <a:spLocks noChangeArrowheads="1"/>
          </p:cNvSpPr>
          <p:nvPr/>
        </p:nvSpPr>
        <p:spPr bwMode="auto">
          <a:xfrm flipH="1">
            <a:off x="3065463" y="5364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4" name="Oval 328"/>
          <p:cNvSpPr>
            <a:spLocks noChangeArrowheads="1"/>
          </p:cNvSpPr>
          <p:nvPr/>
        </p:nvSpPr>
        <p:spPr bwMode="auto">
          <a:xfrm flipH="1">
            <a:off x="3125788" y="4933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5" name="Oval 329"/>
          <p:cNvSpPr>
            <a:spLocks noChangeArrowheads="1"/>
          </p:cNvSpPr>
          <p:nvPr/>
        </p:nvSpPr>
        <p:spPr bwMode="auto">
          <a:xfrm flipH="1">
            <a:off x="279717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6" name="Oval 330"/>
          <p:cNvSpPr>
            <a:spLocks noChangeArrowheads="1"/>
          </p:cNvSpPr>
          <p:nvPr/>
        </p:nvSpPr>
        <p:spPr bwMode="auto">
          <a:xfrm flipH="1">
            <a:off x="293211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7" name="Oval 331"/>
          <p:cNvSpPr>
            <a:spLocks noChangeArrowheads="1"/>
          </p:cNvSpPr>
          <p:nvPr/>
        </p:nvSpPr>
        <p:spPr bwMode="auto">
          <a:xfrm flipH="1">
            <a:off x="3471863" y="4579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18" name="Freeform 332"/>
          <p:cNvSpPr>
            <a:spLocks/>
          </p:cNvSpPr>
          <p:nvPr/>
        </p:nvSpPr>
        <p:spPr bwMode="auto">
          <a:xfrm flipH="1">
            <a:off x="6029325" y="1189038"/>
            <a:ext cx="463550" cy="431800"/>
          </a:xfrm>
          <a:custGeom>
            <a:avLst/>
            <a:gdLst>
              <a:gd name="T0" fmla="*/ 0 w 292"/>
              <a:gd name="T1" fmla="*/ 532717797 h 350"/>
              <a:gd name="T2" fmla="*/ 146169051 w 292"/>
              <a:gd name="T3" fmla="*/ 9588921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19" name="Freeform 333"/>
          <p:cNvSpPr>
            <a:spLocks/>
          </p:cNvSpPr>
          <p:nvPr/>
        </p:nvSpPr>
        <p:spPr bwMode="auto">
          <a:xfrm flipH="1">
            <a:off x="3748089" y="1077913"/>
            <a:ext cx="915987" cy="1308100"/>
          </a:xfrm>
          <a:custGeom>
            <a:avLst/>
            <a:gdLst>
              <a:gd name="T0" fmla="*/ 0 w 577"/>
              <a:gd name="T1" fmla="*/ 103251419 h 946"/>
              <a:gd name="T2" fmla="*/ 1217233892 w 577"/>
              <a:gd name="T3" fmla="*/ 284896173 h 946"/>
              <a:gd name="T4" fmla="*/ 1418846197 w 577"/>
              <a:gd name="T5" fmla="*/ 1808801081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3454" name="Text Box 334"/>
          <p:cNvSpPr txBox="1">
            <a:spLocks noChangeArrowheads="1"/>
          </p:cNvSpPr>
          <p:nvPr/>
        </p:nvSpPr>
        <p:spPr bwMode="auto">
          <a:xfrm flipH="1">
            <a:off x="1950244" y="2717799"/>
            <a:ext cx="1507079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hydrostatického </a:t>
            </a:r>
          </a:p>
          <a:p>
            <a:pPr eaLnBrk="0" hangingPunct="0">
              <a:defRPr/>
            </a:pPr>
            <a:r>
              <a:rPr lang="cs-CZ" sz="1400" b="1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gradientu</a:t>
            </a:r>
            <a:endParaRPr lang="cs-CZ" sz="1400">
              <a:latin typeface="Times New Roman" pitchFamily="18" charset="0"/>
            </a:endParaRPr>
          </a:p>
        </p:txBody>
      </p:sp>
      <p:sp>
        <p:nvSpPr>
          <p:cNvPr id="133455" name="Text Box 335"/>
          <p:cNvSpPr txBox="1">
            <a:spLocks noChangeArrowheads="1"/>
          </p:cNvSpPr>
          <p:nvPr/>
        </p:nvSpPr>
        <p:spPr bwMode="auto">
          <a:xfrm flipH="1">
            <a:off x="1530350" y="3770456"/>
            <a:ext cx="1210588" cy="73866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Městnání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při kardiální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insuficienci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4522" name="Line 336"/>
          <p:cNvSpPr>
            <a:spLocks noChangeShapeType="1"/>
          </p:cNvSpPr>
          <p:nvPr/>
        </p:nvSpPr>
        <p:spPr bwMode="auto">
          <a:xfrm flipV="1">
            <a:off x="2720975" y="3411538"/>
            <a:ext cx="317500" cy="615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23" name="Rectangle 337"/>
          <p:cNvSpPr>
            <a:spLocks noChangeArrowheads="1"/>
          </p:cNvSpPr>
          <p:nvPr/>
        </p:nvSpPr>
        <p:spPr bwMode="auto">
          <a:xfrm flipH="1">
            <a:off x="1174750" y="0"/>
            <a:ext cx="3571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24" name="Rectangle 338"/>
          <p:cNvSpPr>
            <a:spLocks noChangeArrowheads="1"/>
          </p:cNvSpPr>
          <p:nvPr/>
        </p:nvSpPr>
        <p:spPr bwMode="auto">
          <a:xfrm flipH="1">
            <a:off x="1530351" y="6849119"/>
            <a:ext cx="9866313" cy="317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525" name="Freeform 339"/>
          <p:cNvSpPr>
            <a:spLocks/>
          </p:cNvSpPr>
          <p:nvPr/>
        </p:nvSpPr>
        <p:spPr bwMode="auto">
          <a:xfrm>
            <a:off x="2503489" y="925514"/>
            <a:ext cx="1654175" cy="357187"/>
          </a:xfrm>
          <a:custGeom>
            <a:avLst/>
            <a:gdLst>
              <a:gd name="T0" fmla="*/ 2147483647 w 1042"/>
              <a:gd name="T1" fmla="*/ 362901993 h 225"/>
              <a:gd name="T2" fmla="*/ 1348282565 w 1042"/>
              <a:gd name="T3" fmla="*/ 506549964 h 225"/>
              <a:gd name="T4" fmla="*/ 0 w 1042"/>
              <a:gd name="T5" fmla="*/ 0 h 225"/>
              <a:gd name="T6" fmla="*/ 0 60000 65536"/>
              <a:gd name="T7" fmla="*/ 0 60000 65536"/>
              <a:gd name="T8" fmla="*/ 0 60000 65536"/>
              <a:gd name="T9" fmla="*/ 0 w 1042"/>
              <a:gd name="T10" fmla="*/ 0 h 225"/>
              <a:gd name="T11" fmla="*/ 1042 w 1042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2" h="225">
                <a:moveTo>
                  <a:pt x="1042" y="144"/>
                </a:moveTo>
                <a:cubicBezTo>
                  <a:pt x="956" y="153"/>
                  <a:pt x="709" y="225"/>
                  <a:pt x="535" y="201"/>
                </a:cubicBezTo>
                <a:cubicBezTo>
                  <a:pt x="347" y="208"/>
                  <a:pt x="111" y="4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4526" name="Line 340"/>
          <p:cNvSpPr>
            <a:spLocks noChangeShapeType="1"/>
          </p:cNvSpPr>
          <p:nvPr/>
        </p:nvSpPr>
        <p:spPr bwMode="auto">
          <a:xfrm flipH="1" flipV="1">
            <a:off x="5159375" y="2781301"/>
            <a:ext cx="0" cy="815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27" name="Line 341"/>
          <p:cNvSpPr>
            <a:spLocks noChangeShapeType="1"/>
          </p:cNvSpPr>
          <p:nvPr/>
        </p:nvSpPr>
        <p:spPr bwMode="auto">
          <a:xfrm flipH="1" flipV="1">
            <a:off x="4656138" y="2924176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4528" name="Line 342"/>
          <p:cNvSpPr>
            <a:spLocks noChangeShapeType="1"/>
          </p:cNvSpPr>
          <p:nvPr/>
        </p:nvSpPr>
        <p:spPr bwMode="auto">
          <a:xfrm flipH="1" flipV="1">
            <a:off x="4322763" y="2995614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2" name="Skupina 1">
            <a:extLst>
              <a:ext uri="{FF2B5EF4-FFF2-40B4-BE49-F238E27FC236}">
                <a16:creationId xmlns:a16="http://schemas.microsoft.com/office/drawing/2014/main" id="{470DF4DB-9EEC-489B-A51C-8E8E95E7F7AC}"/>
              </a:ext>
            </a:extLst>
          </p:cNvPr>
          <p:cNvGrpSpPr/>
          <p:nvPr/>
        </p:nvGrpSpPr>
        <p:grpSpPr>
          <a:xfrm>
            <a:off x="4672014" y="836614"/>
            <a:ext cx="1404937" cy="1824037"/>
            <a:chOff x="4672014" y="836614"/>
            <a:chExt cx="1404937" cy="1824037"/>
          </a:xfrm>
        </p:grpSpPr>
        <p:sp>
          <p:nvSpPr>
            <p:cNvPr id="94529" name="AutoShape 343"/>
            <p:cNvSpPr>
              <a:spLocks noChangeArrowheads="1"/>
            </p:cNvSpPr>
            <p:nvPr/>
          </p:nvSpPr>
          <p:spPr bwMode="auto">
            <a:xfrm>
              <a:off x="5232401" y="1149350"/>
              <a:ext cx="360363" cy="431800"/>
            </a:xfrm>
            <a:prstGeom prst="downArrow">
              <a:avLst>
                <a:gd name="adj1" fmla="val 50000"/>
                <a:gd name="adj2" fmla="val 299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grpSp>
          <p:nvGrpSpPr>
            <p:cNvPr id="94530" name="Group 344"/>
            <p:cNvGrpSpPr>
              <a:grpSpLocks/>
            </p:cNvGrpSpPr>
            <p:nvPr/>
          </p:nvGrpSpPr>
          <p:grpSpPr bwMode="auto">
            <a:xfrm>
              <a:off x="4672014" y="836614"/>
              <a:ext cx="1404937" cy="1824037"/>
              <a:chOff x="1983" y="557"/>
              <a:chExt cx="885" cy="1149"/>
            </a:xfrm>
          </p:grpSpPr>
          <p:sp>
            <p:nvSpPr>
              <p:cNvPr id="94531" name="AutoShape 345"/>
              <p:cNvSpPr>
                <a:spLocks noChangeArrowheads="1"/>
              </p:cNvSpPr>
              <p:nvPr/>
            </p:nvSpPr>
            <p:spPr bwMode="auto">
              <a:xfrm>
                <a:off x="2381" y="1117"/>
                <a:ext cx="227" cy="589"/>
              </a:xfrm>
              <a:prstGeom prst="downArrow">
                <a:avLst>
                  <a:gd name="adj1" fmla="val 50000"/>
                  <a:gd name="adj2" fmla="val 6486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4532" name="Text Box 346"/>
              <p:cNvSpPr txBox="1">
                <a:spLocks noChangeArrowheads="1"/>
              </p:cNvSpPr>
              <p:nvPr/>
            </p:nvSpPr>
            <p:spPr bwMode="auto">
              <a:xfrm>
                <a:off x="1983" y="1026"/>
                <a:ext cx="885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cs-CZ" sz="1400"/>
                  <a:t>Zvýšení protitlaku</a:t>
                </a:r>
                <a:r>
                  <a:rPr lang="cs-CZ" sz="1600"/>
                  <a:t> </a:t>
                </a:r>
                <a:r>
                  <a:rPr lang="cs-CZ" sz="1400"/>
                  <a:t>intersticia</a:t>
                </a:r>
              </a:p>
            </p:txBody>
          </p:sp>
          <p:sp>
            <p:nvSpPr>
              <p:cNvPr id="94533" name="Text Box 347"/>
              <p:cNvSpPr txBox="1">
                <a:spLocks noChangeArrowheads="1"/>
              </p:cNvSpPr>
              <p:nvPr/>
            </p:nvSpPr>
            <p:spPr bwMode="auto">
              <a:xfrm>
                <a:off x="2153" y="557"/>
                <a:ext cx="50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2400" dirty="0">
                    <a:latin typeface="Times New Roman" pitchFamily="18" charset="0"/>
                  </a:rPr>
                  <a:t>Otok</a:t>
                </a:r>
              </a:p>
            </p:txBody>
          </p:sp>
        </p:grpSp>
      </p:grpSp>
      <p:sp>
        <p:nvSpPr>
          <p:cNvPr id="353" name="Volný tvar: obrazec 352">
            <a:extLst>
              <a:ext uri="{FF2B5EF4-FFF2-40B4-BE49-F238E27FC236}">
                <a16:creationId xmlns:a16="http://schemas.microsoft.com/office/drawing/2014/main" id="{E141855F-4CF5-44AD-90A8-AF929CE898BF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46" name="Text Box 60"/>
          <p:cNvSpPr txBox="1">
            <a:spLocks noChangeArrowheads="1"/>
          </p:cNvSpPr>
          <p:nvPr/>
        </p:nvSpPr>
        <p:spPr bwMode="auto">
          <a:xfrm rot="17650112" flipH="1">
            <a:off x="6006307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Gradient hydraulických tlaků</a:t>
            </a:r>
          </a:p>
        </p:txBody>
      </p:sp>
      <p:grpSp>
        <p:nvGrpSpPr>
          <p:cNvPr id="354" name="Skupina 353">
            <a:extLst>
              <a:ext uri="{FF2B5EF4-FFF2-40B4-BE49-F238E27FC236}">
                <a16:creationId xmlns:a16="http://schemas.microsoft.com/office/drawing/2014/main" id="{3DA80F83-94A7-4B33-A27E-8398485CB9F9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55" name="Přímá spojnice se šipkou 354">
              <a:extLst>
                <a:ext uri="{FF2B5EF4-FFF2-40B4-BE49-F238E27FC236}">
                  <a16:creationId xmlns:a16="http://schemas.microsoft.com/office/drawing/2014/main" id="{210FEE68-8572-4CAD-A88C-8D843C638182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Přímá spojnice se šipkou 355">
              <a:extLst>
                <a:ext uri="{FF2B5EF4-FFF2-40B4-BE49-F238E27FC236}">
                  <a16:creationId xmlns:a16="http://schemas.microsoft.com/office/drawing/2014/main" id="{EF7CCAE8-8F3F-461E-907D-ACBBD164E24A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Přímá spojnice se šipkou 356">
              <a:extLst>
                <a:ext uri="{FF2B5EF4-FFF2-40B4-BE49-F238E27FC236}">
                  <a16:creationId xmlns:a16="http://schemas.microsoft.com/office/drawing/2014/main" id="{000B19A7-DC6A-4467-B3E8-9F509DA152CA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Přímá spojnice se šipkou 357">
              <a:extLst>
                <a:ext uri="{FF2B5EF4-FFF2-40B4-BE49-F238E27FC236}">
                  <a16:creationId xmlns:a16="http://schemas.microsoft.com/office/drawing/2014/main" id="{FDD30796-B8C1-4DE3-B05E-A590255E58E3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86388BC1-49D2-4880-B494-8EF30788B671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9B11D068-F876-48C7-9B0C-1964B21DE65D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976A63BC-3CC9-435C-B14C-E2AF54AE6975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25DD6678-EEBA-47E3-9282-3643ACEE18C2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A7582C49-580F-4B04-9390-E0516DC89F7F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D855E544-8010-4FC3-B5B1-162906B1B144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079ECEBE-4C1C-41D3-B8F5-1BA80849CE3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6F83FC29-23C1-4EEC-984C-842A3AED2DDA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4502FB69-4831-4098-9459-C77BE5384C12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A2F55E9F-969C-4347-929D-5D7E2954C4DF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8BD52919-4A1E-4DBD-A53A-2F01D7A6D505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43DC9701-F0B9-4CB1-9A69-B97CE8B79E99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80F5BBFE-085E-4418-978B-78BB81A24BB1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6BAC3C4-29CF-420B-83B1-54BCBB45B638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5F3793B1-4638-407F-8068-691A8B39169D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0D881D7-B0CE-4B0D-B9C0-C3BDDC79A6A8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1BB35EB1-F0D5-4CFA-9A51-B1C55CB85C1A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A3BBA6C4-5CF6-430E-9060-71E3250FA828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1A42719A-4ED6-4332-AC13-28AB4405E5D3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506F058B-DBA4-43C3-83A1-7C471336DD04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90ECD113-C229-4DAE-AC49-F061124A370E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E549BD54-A575-477D-8B0A-0AFC951319AB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CCE8B36B-37CA-42BF-9D6C-E088CADC3400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A736B127-6A4C-4EC5-ACB8-C6C76431214F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F0BC3B0F-CB95-4092-9F25-618E01C30716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A15E5703-1ABE-4459-8865-63F82AAC728A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769FA4BC-AE9D-4158-B395-36E3A2713F31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BE7172F3-2040-4AE9-92E2-43A5D8CF9FDC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97EB7FCA-235A-4866-83B9-CC0732E6F901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B05EED8D-ED0A-4F8D-A4C0-DFA052833ADF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7F41CDFC-CEC6-4903-8B51-1972E5979B04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4F89B185-6415-4B59-9BFC-B7347BE24041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6CCB030E-445F-4EA6-A974-1BBC491398A7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D2D4A90E-547F-46FD-B393-58399585968D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9" name="Skupina 398">
            <a:extLst>
              <a:ext uri="{FF2B5EF4-FFF2-40B4-BE49-F238E27FC236}">
                <a16:creationId xmlns:a16="http://schemas.microsoft.com/office/drawing/2014/main" id="{0693D945-E785-4301-BCB6-D84A377B611E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00" name="AutoShape 2">
              <a:extLst>
                <a:ext uri="{FF2B5EF4-FFF2-40B4-BE49-F238E27FC236}">
                  <a16:creationId xmlns:a16="http://schemas.microsoft.com/office/drawing/2014/main" id="{C265EEE5-FB24-4A1A-A153-635BF74863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" name="Oval 309">
              <a:extLst>
                <a:ext uri="{FF2B5EF4-FFF2-40B4-BE49-F238E27FC236}">
                  <a16:creationId xmlns:a16="http://schemas.microsoft.com/office/drawing/2014/main" id="{E84592CC-653D-42E6-9B76-2E5E885BB88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Oval 311">
              <a:extLst>
                <a:ext uri="{FF2B5EF4-FFF2-40B4-BE49-F238E27FC236}">
                  <a16:creationId xmlns:a16="http://schemas.microsoft.com/office/drawing/2014/main" id="{574BA18D-E6D8-4BB6-B819-27E1DCC8B11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Text Box 318">
              <a:extLst>
                <a:ext uri="{FF2B5EF4-FFF2-40B4-BE49-F238E27FC236}">
                  <a16:creationId xmlns:a16="http://schemas.microsoft.com/office/drawing/2014/main" id="{DAD94E90-F71A-4A88-ACA4-7395F4522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grpSp>
        <p:nvGrpSpPr>
          <p:cNvPr id="404" name="Skupina 403">
            <a:extLst>
              <a:ext uri="{FF2B5EF4-FFF2-40B4-BE49-F238E27FC236}">
                <a16:creationId xmlns:a16="http://schemas.microsoft.com/office/drawing/2014/main" id="{815B3023-CAB7-411B-A340-F1EF60AC35B2}"/>
              </a:ext>
            </a:extLst>
          </p:cNvPr>
          <p:cNvGrpSpPr/>
          <p:nvPr/>
        </p:nvGrpSpPr>
        <p:grpSpPr>
          <a:xfrm>
            <a:off x="1530351" y="2463800"/>
            <a:ext cx="5443538" cy="1184276"/>
            <a:chOff x="1530351" y="2463800"/>
            <a:chExt cx="5443538" cy="1184276"/>
          </a:xfrm>
        </p:grpSpPr>
        <p:sp>
          <p:nvSpPr>
            <p:cNvPr id="405" name="Line 41">
              <a:extLst>
                <a:ext uri="{FF2B5EF4-FFF2-40B4-BE49-F238E27FC236}">
                  <a16:creationId xmlns:a16="http://schemas.microsoft.com/office/drawing/2014/main" id="{1BA5E57B-760E-4DE6-94BA-4985892174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80000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6" name="Line 42">
              <a:extLst>
                <a:ext uri="{FF2B5EF4-FFF2-40B4-BE49-F238E27FC236}">
                  <a16:creationId xmlns:a16="http://schemas.microsoft.com/office/drawing/2014/main" id="{04D332E8-0079-4F90-A445-B79028447E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75200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7" name="Line 43">
              <a:extLst>
                <a:ext uri="{FF2B5EF4-FFF2-40B4-BE49-F238E27FC236}">
                  <a16:creationId xmlns:a16="http://schemas.microsoft.com/office/drawing/2014/main" id="{E260CD1B-188B-4D4F-ABD4-2316E7997C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9138" y="2770189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8" name="Line 44">
              <a:extLst>
                <a:ext uri="{FF2B5EF4-FFF2-40B4-BE49-F238E27FC236}">
                  <a16:creationId xmlns:a16="http://schemas.microsoft.com/office/drawing/2014/main" id="{0E64F637-98E4-4BCC-81F4-7C32E10584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30688" y="27559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9" name="Line 45">
              <a:extLst>
                <a:ext uri="{FF2B5EF4-FFF2-40B4-BE49-F238E27FC236}">
                  <a16:creationId xmlns:a16="http://schemas.microsoft.com/office/drawing/2014/main" id="{19C0D598-8EAF-4547-965C-8D90B5EC6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51288" y="2732089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0" name="Line 46">
              <a:extLst>
                <a:ext uri="{FF2B5EF4-FFF2-40B4-BE49-F238E27FC236}">
                  <a16:creationId xmlns:a16="http://schemas.microsoft.com/office/drawing/2014/main" id="{4E338A36-DE33-479C-8196-1A79F1210D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56013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1" name="Line 47">
              <a:extLst>
                <a:ext uri="{FF2B5EF4-FFF2-40B4-BE49-F238E27FC236}">
                  <a16:creationId xmlns:a16="http://schemas.microsoft.com/office/drawing/2014/main" id="{95C6FB03-70CF-4873-900E-501D3FA53D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73688" y="276066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2" name="Line 48">
              <a:extLst>
                <a:ext uri="{FF2B5EF4-FFF2-40B4-BE49-F238E27FC236}">
                  <a16:creationId xmlns:a16="http://schemas.microsoft.com/office/drawing/2014/main" id="{E08457A1-EBA3-4892-9431-4A7B6223A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753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3" name="Line 49">
              <a:extLst>
                <a:ext uri="{FF2B5EF4-FFF2-40B4-BE49-F238E27FC236}">
                  <a16:creationId xmlns:a16="http://schemas.microsoft.com/office/drawing/2014/main" id="{D9B945C0-C92F-49FE-A579-A9F8A046CE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951538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4" name="Line 50">
              <a:extLst>
                <a:ext uri="{FF2B5EF4-FFF2-40B4-BE49-F238E27FC236}">
                  <a16:creationId xmlns:a16="http://schemas.microsoft.com/office/drawing/2014/main" id="{AE2E5349-099E-47CF-B438-2160F6591C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53163" y="276701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5" name="Line 51">
              <a:extLst>
                <a:ext uri="{FF2B5EF4-FFF2-40B4-BE49-F238E27FC236}">
                  <a16:creationId xmlns:a16="http://schemas.microsoft.com/office/drawing/2014/main" id="{1755790E-0A09-4614-A881-F568CA3FC4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521450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6" name="Line 52">
              <a:extLst>
                <a:ext uri="{FF2B5EF4-FFF2-40B4-BE49-F238E27FC236}">
                  <a16:creationId xmlns:a16="http://schemas.microsoft.com/office/drawing/2014/main" id="{C50702F7-CCF8-40D8-818A-B4B2D03DD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805613" y="274796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7" name="Line 59">
              <a:extLst>
                <a:ext uri="{FF2B5EF4-FFF2-40B4-BE49-F238E27FC236}">
                  <a16:creationId xmlns:a16="http://schemas.microsoft.com/office/drawing/2014/main" id="{87FFCA26-32B3-4497-9834-B8D7AAC7C5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4514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8" name="Text Box 62">
              <a:extLst>
                <a:ext uri="{FF2B5EF4-FFF2-40B4-BE49-F238E27FC236}">
                  <a16:creationId xmlns:a16="http://schemas.microsoft.com/office/drawing/2014/main" id="{1DCDF20E-F254-49D4-8625-5A1305F0C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530351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Obdélník 392">
            <a:extLst>
              <a:ext uri="{FF2B5EF4-FFF2-40B4-BE49-F238E27FC236}">
                <a16:creationId xmlns:a16="http://schemas.microsoft.com/office/drawing/2014/main" id="{2392BAE9-8673-4627-8D56-9F57C0E3B8AD}"/>
              </a:ext>
            </a:extLst>
          </p:cNvPr>
          <p:cNvSpPr/>
          <p:nvPr/>
        </p:nvSpPr>
        <p:spPr>
          <a:xfrm>
            <a:off x="1534922" y="-30435"/>
            <a:ext cx="9111044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AFFB448-01D4-4300-9707-65DBD022CA76}"/>
              </a:ext>
            </a:extLst>
          </p:cNvPr>
          <p:cNvGrpSpPr/>
          <p:nvPr/>
        </p:nvGrpSpPr>
        <p:grpSpPr>
          <a:xfrm>
            <a:off x="1332551" y="385302"/>
            <a:ext cx="9324527" cy="6484273"/>
            <a:chOff x="-180528" y="391190"/>
            <a:chExt cx="9324527" cy="6484273"/>
          </a:xfrm>
        </p:grpSpPr>
        <p:sp>
          <p:nvSpPr>
            <p:cNvPr id="4" name="Obdélník 3">
              <a:extLst>
                <a:ext uri="{FF2B5EF4-FFF2-40B4-BE49-F238E27FC236}">
                  <a16:creationId xmlns:a16="http://schemas.microsoft.com/office/drawing/2014/main" id="{948AC106-2D85-4A81-8636-D1E8D6AF2F77}"/>
                </a:ext>
              </a:extLst>
            </p:cNvPr>
            <p:cNvSpPr/>
            <p:nvPr/>
          </p:nvSpPr>
          <p:spPr>
            <a:xfrm>
              <a:off x="11113" y="404664"/>
              <a:ext cx="9132886" cy="647079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Volný tvar: obrazec 1">
              <a:extLst>
                <a:ext uri="{FF2B5EF4-FFF2-40B4-BE49-F238E27FC236}">
                  <a16:creationId xmlns:a16="http://schemas.microsoft.com/office/drawing/2014/main" id="{8E2A0372-D9C1-4A0D-8791-910FDC26A76C}"/>
                </a:ext>
              </a:extLst>
            </p:cNvPr>
            <p:cNvSpPr/>
            <p:nvPr/>
          </p:nvSpPr>
          <p:spPr>
            <a:xfrm>
              <a:off x="-180528" y="391190"/>
              <a:ext cx="9313415" cy="45719"/>
            </a:xfrm>
            <a:custGeom>
              <a:avLst/>
              <a:gdLst>
                <a:gd name="connsiteX0" fmla="*/ 0 w 5667513"/>
                <a:gd name="connsiteY0" fmla="*/ 35339 h 35339"/>
                <a:gd name="connsiteX1" fmla="*/ 5667513 w 5667513"/>
                <a:gd name="connsiteY1" fmla="*/ 0 h 35339"/>
                <a:gd name="connsiteX2" fmla="*/ 5667513 w 5667513"/>
                <a:gd name="connsiteY2" fmla="*/ 0 h 3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67513" h="35339">
                  <a:moveTo>
                    <a:pt x="0" y="35339"/>
                  </a:moveTo>
                  <a:lnTo>
                    <a:pt x="5667513" y="0"/>
                  </a:lnTo>
                  <a:lnTo>
                    <a:pt x="5667513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167" name="Line 29"/>
          <p:cNvSpPr>
            <a:spLocks noChangeShapeType="1"/>
          </p:cNvSpPr>
          <p:nvPr/>
        </p:nvSpPr>
        <p:spPr bwMode="auto">
          <a:xfrm flipH="1" flipV="1">
            <a:off x="69342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8" name="Line 30"/>
          <p:cNvSpPr>
            <a:spLocks noChangeShapeType="1"/>
          </p:cNvSpPr>
          <p:nvPr/>
        </p:nvSpPr>
        <p:spPr bwMode="auto">
          <a:xfrm flipH="1" flipV="1">
            <a:off x="66468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9" name="Line 31"/>
          <p:cNvSpPr>
            <a:spLocks noChangeShapeType="1"/>
          </p:cNvSpPr>
          <p:nvPr/>
        </p:nvSpPr>
        <p:spPr bwMode="auto">
          <a:xfrm flipH="1" flipV="1">
            <a:off x="63595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0" name="Line 32"/>
          <p:cNvSpPr>
            <a:spLocks noChangeShapeType="1"/>
          </p:cNvSpPr>
          <p:nvPr/>
        </p:nvSpPr>
        <p:spPr bwMode="auto">
          <a:xfrm flipH="1" flipV="1">
            <a:off x="60721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1" name="Line 33"/>
          <p:cNvSpPr>
            <a:spLocks noChangeShapeType="1"/>
          </p:cNvSpPr>
          <p:nvPr/>
        </p:nvSpPr>
        <p:spPr bwMode="auto">
          <a:xfrm flipH="1" flipV="1">
            <a:off x="57848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2" name="Line 34"/>
          <p:cNvSpPr>
            <a:spLocks noChangeShapeType="1"/>
          </p:cNvSpPr>
          <p:nvPr/>
        </p:nvSpPr>
        <p:spPr bwMode="auto">
          <a:xfrm flipH="1" flipV="1">
            <a:off x="54975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3" name="Line 35"/>
          <p:cNvSpPr>
            <a:spLocks noChangeShapeType="1"/>
          </p:cNvSpPr>
          <p:nvPr/>
        </p:nvSpPr>
        <p:spPr bwMode="auto">
          <a:xfrm flipH="1" flipV="1">
            <a:off x="52101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4" name="Line 36"/>
          <p:cNvSpPr>
            <a:spLocks noChangeShapeType="1"/>
          </p:cNvSpPr>
          <p:nvPr/>
        </p:nvSpPr>
        <p:spPr bwMode="auto">
          <a:xfrm flipH="1" flipV="1">
            <a:off x="49228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5" name="Line 37"/>
          <p:cNvSpPr>
            <a:spLocks noChangeShapeType="1"/>
          </p:cNvSpPr>
          <p:nvPr/>
        </p:nvSpPr>
        <p:spPr bwMode="auto">
          <a:xfrm flipH="1" flipV="1">
            <a:off x="46355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6" name="Line 38"/>
          <p:cNvSpPr>
            <a:spLocks noChangeShapeType="1"/>
          </p:cNvSpPr>
          <p:nvPr/>
        </p:nvSpPr>
        <p:spPr bwMode="auto">
          <a:xfrm flipH="1" flipV="1">
            <a:off x="4348163" y="3086101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7" name="Line 39"/>
          <p:cNvSpPr>
            <a:spLocks noChangeShapeType="1"/>
          </p:cNvSpPr>
          <p:nvPr/>
        </p:nvSpPr>
        <p:spPr bwMode="auto">
          <a:xfrm flipH="1" flipV="1">
            <a:off x="40608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8" name="Line 40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1" name="Line 53"/>
          <p:cNvSpPr>
            <a:spLocks noChangeShapeType="1"/>
          </p:cNvSpPr>
          <p:nvPr/>
        </p:nvSpPr>
        <p:spPr bwMode="auto">
          <a:xfrm flipH="1" flipV="1">
            <a:off x="71866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2" name="Line 54"/>
          <p:cNvSpPr>
            <a:spLocks noChangeShapeType="1"/>
          </p:cNvSpPr>
          <p:nvPr/>
        </p:nvSpPr>
        <p:spPr bwMode="auto">
          <a:xfrm flipH="1" flipV="1">
            <a:off x="74390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3" name="Line 55"/>
          <p:cNvSpPr>
            <a:spLocks noChangeShapeType="1"/>
          </p:cNvSpPr>
          <p:nvPr/>
        </p:nvSpPr>
        <p:spPr bwMode="auto">
          <a:xfrm flipH="1" flipV="1">
            <a:off x="76914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4" name="Line 56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5" name="Line 57"/>
          <p:cNvSpPr>
            <a:spLocks noChangeShapeType="1"/>
          </p:cNvSpPr>
          <p:nvPr/>
        </p:nvSpPr>
        <p:spPr bwMode="auto">
          <a:xfrm flipV="1">
            <a:off x="35814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6" name="Line 58"/>
          <p:cNvSpPr>
            <a:spLocks noChangeShapeType="1"/>
          </p:cNvSpPr>
          <p:nvPr/>
        </p:nvSpPr>
        <p:spPr bwMode="auto">
          <a:xfrm flipV="1">
            <a:off x="69342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8" name="Line 60"/>
          <p:cNvSpPr>
            <a:spLocks noChangeShapeType="1"/>
          </p:cNvSpPr>
          <p:nvPr/>
        </p:nvSpPr>
        <p:spPr bwMode="auto">
          <a:xfrm flipH="1" flipV="1">
            <a:off x="6511925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9" name="Line 61"/>
          <p:cNvSpPr>
            <a:spLocks noChangeShapeType="1"/>
          </p:cNvSpPr>
          <p:nvPr/>
        </p:nvSpPr>
        <p:spPr bwMode="auto">
          <a:xfrm flipH="1" flipV="1">
            <a:off x="4151313" y="2184401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4789D88-FFD2-4273-97A5-14E0234ADD73}"/>
              </a:ext>
            </a:extLst>
          </p:cNvPr>
          <p:cNvGrpSpPr/>
          <p:nvPr/>
        </p:nvGrpSpPr>
        <p:grpSpPr>
          <a:xfrm>
            <a:off x="1566864" y="2463800"/>
            <a:ext cx="5443537" cy="1169988"/>
            <a:chOff x="42863" y="2463800"/>
            <a:chExt cx="5443537" cy="1169988"/>
          </a:xfrm>
        </p:grpSpPr>
        <p:sp>
          <p:nvSpPr>
            <p:cNvPr id="92179" name="Line 41"/>
            <p:cNvSpPr>
              <a:spLocks noChangeShapeType="1"/>
            </p:cNvSpPr>
            <p:nvPr/>
          </p:nvSpPr>
          <p:spPr bwMode="auto">
            <a:xfrm flipH="1" flipV="1">
              <a:off x="359251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0" name="Line 42"/>
            <p:cNvSpPr>
              <a:spLocks noChangeShapeType="1"/>
            </p:cNvSpPr>
            <p:nvPr/>
          </p:nvSpPr>
          <p:spPr bwMode="auto">
            <a:xfrm flipH="1" flipV="1">
              <a:off x="32877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1" name="Line 43"/>
            <p:cNvSpPr>
              <a:spLocks noChangeShapeType="1"/>
            </p:cNvSpPr>
            <p:nvPr/>
          </p:nvSpPr>
          <p:spPr bwMode="auto">
            <a:xfrm flipH="1" flipV="1">
              <a:off x="3046413" y="273843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2" name="Line 44"/>
            <p:cNvSpPr>
              <a:spLocks noChangeShapeType="1"/>
            </p:cNvSpPr>
            <p:nvPr/>
          </p:nvSpPr>
          <p:spPr bwMode="auto">
            <a:xfrm flipH="1" flipV="1">
              <a:off x="2743200" y="2738438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3" name="Line 45"/>
            <p:cNvSpPr>
              <a:spLocks noChangeShapeType="1"/>
            </p:cNvSpPr>
            <p:nvPr/>
          </p:nvSpPr>
          <p:spPr bwMode="auto">
            <a:xfrm flipH="1" flipV="1">
              <a:off x="2463800" y="273208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4" name="Line 46"/>
            <p:cNvSpPr>
              <a:spLocks noChangeShapeType="1"/>
            </p:cNvSpPr>
            <p:nvPr/>
          </p:nvSpPr>
          <p:spPr bwMode="auto">
            <a:xfrm flipH="1" flipV="1">
              <a:off x="2168525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5" name="Line 47"/>
            <p:cNvSpPr>
              <a:spLocks noChangeShapeType="1"/>
            </p:cNvSpPr>
            <p:nvPr/>
          </p:nvSpPr>
          <p:spPr bwMode="auto">
            <a:xfrm flipH="1" flipV="1">
              <a:off x="3898106" y="2747963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</p:txBody>
        </p:sp>
        <p:sp>
          <p:nvSpPr>
            <p:cNvPr id="92186" name="Line 48"/>
            <p:cNvSpPr>
              <a:spLocks noChangeShapeType="1"/>
            </p:cNvSpPr>
            <p:nvPr/>
          </p:nvSpPr>
          <p:spPr bwMode="auto">
            <a:xfrm flipH="1" flipV="1">
              <a:off x="4187825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7" name="Line 49"/>
            <p:cNvSpPr>
              <a:spLocks noChangeShapeType="1"/>
            </p:cNvSpPr>
            <p:nvPr/>
          </p:nvSpPr>
          <p:spPr bwMode="auto">
            <a:xfrm flipH="1" flipV="1">
              <a:off x="4464050" y="2747963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8" name="Line 50"/>
            <p:cNvSpPr>
              <a:spLocks noChangeShapeType="1"/>
            </p:cNvSpPr>
            <p:nvPr/>
          </p:nvSpPr>
          <p:spPr bwMode="auto">
            <a:xfrm flipH="1" flipV="1">
              <a:off x="4756150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9" name="Line 51"/>
            <p:cNvSpPr>
              <a:spLocks noChangeShapeType="1"/>
            </p:cNvSpPr>
            <p:nvPr/>
          </p:nvSpPr>
          <p:spPr bwMode="auto">
            <a:xfrm flipH="1" flipV="1">
              <a:off x="503396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0" name="Line 52"/>
            <p:cNvSpPr>
              <a:spLocks noChangeShapeType="1"/>
            </p:cNvSpPr>
            <p:nvPr/>
          </p:nvSpPr>
          <p:spPr bwMode="auto">
            <a:xfrm flipH="1" flipV="1">
              <a:off x="5320125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7" name="Line 59"/>
            <p:cNvSpPr>
              <a:spLocks noChangeShapeType="1"/>
            </p:cNvSpPr>
            <p:nvPr/>
          </p:nvSpPr>
          <p:spPr bwMode="auto">
            <a:xfrm flipH="1" flipV="1">
              <a:off x="327025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201" name="Text Box 63"/>
            <p:cNvSpPr txBox="1">
              <a:spLocks noChangeArrowheads="1"/>
            </p:cNvSpPr>
            <p:nvPr/>
          </p:nvSpPr>
          <p:spPr bwMode="auto">
            <a:xfrm flipH="1">
              <a:off x="42863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  <p:sp>
        <p:nvSpPr>
          <p:cNvPr id="92202" name="Text Box 64"/>
          <p:cNvSpPr txBox="1">
            <a:spLocks noChangeArrowheads="1"/>
          </p:cNvSpPr>
          <p:nvPr/>
        </p:nvSpPr>
        <p:spPr bwMode="auto">
          <a:xfrm rot="17650112" flipH="1">
            <a:off x="60428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hydraulických tlaků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2" y="292101"/>
            <a:ext cx="1196976" cy="593725"/>
            <a:chOff x="-357188" y="292100"/>
            <a:chExt cx="1196976" cy="593725"/>
          </a:xfrm>
        </p:grpSpPr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39F91DA-6F31-490D-969F-65E39DC36F09}"/>
              </a:ext>
            </a:extLst>
          </p:cNvPr>
          <p:cNvGrpSpPr/>
          <p:nvPr/>
        </p:nvGrpSpPr>
        <p:grpSpPr>
          <a:xfrm>
            <a:off x="2216592" y="411001"/>
            <a:ext cx="5121433" cy="139404"/>
            <a:chOff x="692591" y="411001"/>
            <a:chExt cx="5121433" cy="139404"/>
          </a:xfrm>
        </p:grpSpPr>
        <p:cxnSp>
          <p:nvCxnSpPr>
            <p:cNvPr id="7" name="Přímá spojnice se šipkou 6">
              <a:extLst>
                <a:ext uri="{FF2B5EF4-FFF2-40B4-BE49-F238E27FC236}">
                  <a16:creationId xmlns:a16="http://schemas.microsoft.com/office/drawing/2014/main" id="{B88A8A0E-CB3C-4ACE-A78E-BE4BC7CE36B6}"/>
                </a:ext>
              </a:extLst>
            </p:cNvPr>
            <p:cNvCxnSpPr>
              <a:cxnSpLocks/>
            </p:cNvCxnSpPr>
            <p:nvPr/>
          </p:nvCxnSpPr>
          <p:spPr>
            <a:xfrm>
              <a:off x="944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31AEC01D-EB48-4B09-8A9F-BF686D1BF8E4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AAD11204-0D7F-4645-967C-2E532BB98709}"/>
                </a:ext>
              </a:extLst>
            </p:cNvPr>
            <p:cNvCxnSpPr>
              <a:cxnSpLocks/>
            </p:cNvCxnSpPr>
            <p:nvPr/>
          </p:nvCxnSpPr>
          <p:spPr>
            <a:xfrm>
              <a:off x="1249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E41676A9-75BE-4094-9126-F99C9174A070}"/>
                </a:ext>
              </a:extLst>
            </p:cNvPr>
            <p:cNvCxnSpPr>
              <a:cxnSpLocks/>
            </p:cNvCxnSpPr>
            <p:nvPr/>
          </p:nvCxnSpPr>
          <p:spPr>
            <a:xfrm>
              <a:off x="14017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FF35137C-D4F5-4173-9FB0-B1CB27DDA940}"/>
                </a:ext>
              </a:extLst>
            </p:cNvPr>
            <p:cNvCxnSpPr>
              <a:cxnSpLocks/>
            </p:cNvCxnSpPr>
            <p:nvPr/>
          </p:nvCxnSpPr>
          <p:spPr>
            <a:xfrm>
              <a:off x="1554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031DC019-FC90-4344-AF4F-23C7B2DBF07F}"/>
                </a:ext>
              </a:extLst>
            </p:cNvPr>
            <p:cNvCxnSpPr>
              <a:cxnSpLocks/>
            </p:cNvCxnSpPr>
            <p:nvPr/>
          </p:nvCxnSpPr>
          <p:spPr>
            <a:xfrm>
              <a:off x="1706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1D2EB3D5-EA43-41F6-884D-0E0C7978B970}"/>
                </a:ext>
              </a:extLst>
            </p:cNvPr>
            <p:cNvCxnSpPr>
              <a:cxnSpLocks/>
            </p:cNvCxnSpPr>
            <p:nvPr/>
          </p:nvCxnSpPr>
          <p:spPr>
            <a:xfrm>
              <a:off x="1858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8F4E78AE-0CB3-4FCC-89B2-E264992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2011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F5C7399A-1283-436A-B6C1-EAED430AD1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3763" y="43481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B4B6101-D001-4700-9443-E95FBB782375}"/>
                </a:ext>
              </a:extLst>
            </p:cNvPr>
            <p:cNvCxnSpPr>
              <a:cxnSpLocks/>
            </p:cNvCxnSpPr>
            <p:nvPr/>
          </p:nvCxnSpPr>
          <p:spPr>
            <a:xfrm>
              <a:off x="2316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09F70BF-3C60-4D11-AE4A-6416005D84AC}"/>
                </a:ext>
              </a:extLst>
            </p:cNvPr>
            <p:cNvCxnSpPr>
              <a:cxnSpLocks/>
            </p:cNvCxnSpPr>
            <p:nvPr/>
          </p:nvCxnSpPr>
          <p:spPr>
            <a:xfrm>
              <a:off x="2470854" y="4311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EFA8DDD-4F24-4595-94B5-4D33D9B5347F}"/>
                </a:ext>
              </a:extLst>
            </p:cNvPr>
            <p:cNvCxnSpPr>
              <a:cxnSpLocks/>
            </p:cNvCxnSpPr>
            <p:nvPr/>
          </p:nvCxnSpPr>
          <p:spPr>
            <a:xfrm>
              <a:off x="2624129" y="43182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BA9AD15A-13C8-49D1-8258-7F72839BF72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18" y="42933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2CD35A04-99DB-402D-9697-CDB56CC02D26}"/>
                </a:ext>
              </a:extLst>
            </p:cNvPr>
            <p:cNvCxnSpPr>
              <a:cxnSpLocks/>
            </p:cNvCxnSpPr>
            <p:nvPr/>
          </p:nvCxnSpPr>
          <p:spPr>
            <a:xfrm>
              <a:off x="2930401" y="42956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95EF8FB-FC1E-408F-A867-81811BE80AE4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24" y="42950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DB4D85F1-D515-46BE-B9ED-DF7E0CA6CEA4}"/>
                </a:ext>
              </a:extLst>
            </p:cNvPr>
            <p:cNvCxnSpPr>
              <a:cxnSpLocks/>
            </p:cNvCxnSpPr>
            <p:nvPr/>
          </p:nvCxnSpPr>
          <p:spPr>
            <a:xfrm>
              <a:off x="3230004" y="42701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F8E62B6-C3F5-4419-8FB4-7C94D202D274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45" y="42768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FB97B8DF-6149-4365-A034-0D945144413F}"/>
                </a:ext>
              </a:extLst>
            </p:cNvPr>
            <p:cNvCxnSpPr>
              <a:cxnSpLocks/>
            </p:cNvCxnSpPr>
            <p:nvPr/>
          </p:nvCxnSpPr>
          <p:spPr>
            <a:xfrm>
              <a:off x="3534804" y="4268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5D629822-2176-4D7F-B984-3A63285A161C}"/>
                </a:ext>
              </a:extLst>
            </p:cNvPr>
            <p:cNvCxnSpPr>
              <a:cxnSpLocks/>
            </p:cNvCxnSpPr>
            <p:nvPr/>
          </p:nvCxnSpPr>
          <p:spPr>
            <a:xfrm>
              <a:off x="3689824" y="42561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DFBC3927-A6E7-4696-99DF-619BAAF3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843208" y="42289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A28CB660-1EBF-4899-8262-6BC0C2D78BA1}"/>
                </a:ext>
              </a:extLst>
            </p:cNvPr>
            <p:cNvCxnSpPr>
              <a:cxnSpLocks/>
            </p:cNvCxnSpPr>
            <p:nvPr/>
          </p:nvCxnSpPr>
          <p:spPr>
            <a:xfrm>
              <a:off x="3994085" y="4203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567B962A-2E6C-46B4-A65B-D8FB7489A752}"/>
                </a:ext>
              </a:extLst>
            </p:cNvPr>
            <p:cNvCxnSpPr>
              <a:cxnSpLocks/>
            </p:cNvCxnSpPr>
            <p:nvPr/>
          </p:nvCxnSpPr>
          <p:spPr>
            <a:xfrm>
              <a:off x="4143786" y="4203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6C12D1AD-7DFB-4C14-9FC2-040331ED2A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4663" y="42036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EFD2EE71-EB9E-4A80-8A46-527AF75994DE}"/>
                </a:ext>
              </a:extLst>
            </p:cNvPr>
            <p:cNvCxnSpPr>
              <a:cxnSpLocks/>
            </p:cNvCxnSpPr>
            <p:nvPr/>
          </p:nvCxnSpPr>
          <p:spPr>
            <a:xfrm>
              <a:off x="4444364" y="42036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32C9B51B-B59D-4C4E-AF2E-0F03ADABC728}"/>
                </a:ext>
              </a:extLst>
            </p:cNvPr>
            <p:cNvCxnSpPr>
              <a:cxnSpLocks/>
            </p:cNvCxnSpPr>
            <p:nvPr/>
          </p:nvCxnSpPr>
          <p:spPr>
            <a:xfrm>
              <a:off x="4599372" y="41973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2CB98B20-051D-40E3-93D3-99BA9DE103FC}"/>
                </a:ext>
              </a:extLst>
            </p:cNvPr>
            <p:cNvCxnSpPr>
              <a:cxnSpLocks/>
            </p:cNvCxnSpPr>
            <p:nvPr/>
          </p:nvCxnSpPr>
          <p:spPr>
            <a:xfrm>
              <a:off x="4747980" y="41814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F452FEA8-C61B-4266-B4DC-7861B7DFF2B9}"/>
                </a:ext>
              </a:extLst>
            </p:cNvPr>
            <p:cNvCxnSpPr>
              <a:cxnSpLocks/>
            </p:cNvCxnSpPr>
            <p:nvPr/>
          </p:nvCxnSpPr>
          <p:spPr>
            <a:xfrm>
              <a:off x="4905082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6D5412F9-57AC-4D8C-A3C0-AFC44254C3DE}"/>
                </a:ext>
              </a:extLst>
            </p:cNvPr>
            <p:cNvCxnSpPr>
              <a:cxnSpLocks/>
            </p:cNvCxnSpPr>
            <p:nvPr/>
          </p:nvCxnSpPr>
          <p:spPr>
            <a:xfrm>
              <a:off x="5058466" y="41822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42C1F834-023F-4B18-AE22-3010F15C28E0}"/>
                </a:ext>
              </a:extLst>
            </p:cNvPr>
            <p:cNvCxnSpPr>
              <a:cxnSpLocks/>
            </p:cNvCxnSpPr>
            <p:nvPr/>
          </p:nvCxnSpPr>
          <p:spPr>
            <a:xfrm>
              <a:off x="5206727" y="4110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4FD0F5BA-DAC6-44E9-969D-CA37739B9F56}"/>
                </a:ext>
              </a:extLst>
            </p:cNvPr>
            <p:cNvCxnSpPr>
              <a:cxnSpLocks/>
            </p:cNvCxnSpPr>
            <p:nvPr/>
          </p:nvCxnSpPr>
          <p:spPr>
            <a:xfrm>
              <a:off x="5360219" y="41101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5AA74EB0-030B-4BBD-9EAD-BB12DBE3B4A5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C9DD1E08-4EC0-4FB4-9EAF-BE73B804D0C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96C5705F-12B8-461F-8D19-A927C01590B0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B4EB6EEF-0EEC-400D-8E65-9D424F3A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7419" y="43863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638777B5-8427-442A-B3D7-45CA664108E3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4341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598489"/>
            <a:ext cx="2039937" cy="2903537"/>
            <a:chOff x="42863" y="598488"/>
            <a:chExt cx="2039937" cy="2903537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598488"/>
              <a:ext cx="2039937" cy="1338262"/>
              <a:chOff x="42863" y="598488"/>
              <a:chExt cx="2039937" cy="1338262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09" name="Skupina 408">
            <a:extLst>
              <a:ext uri="{FF2B5EF4-FFF2-40B4-BE49-F238E27FC236}">
                <a16:creationId xmlns:a16="http://schemas.microsoft.com/office/drawing/2014/main" id="{F87DAD23-8D77-4865-801A-6AA7C7E4C5AD}"/>
              </a:ext>
            </a:extLst>
          </p:cNvPr>
          <p:cNvGrpSpPr/>
          <p:nvPr/>
        </p:nvGrpSpPr>
        <p:grpSpPr>
          <a:xfrm>
            <a:off x="2462136" y="492472"/>
            <a:ext cx="4179964" cy="1453803"/>
            <a:chOff x="938136" y="492471"/>
            <a:chExt cx="4179964" cy="1453803"/>
          </a:xfrm>
        </p:grpSpPr>
        <p:sp>
          <p:nvSpPr>
            <p:cNvPr id="410" name="Freeform 62">
              <a:extLst>
                <a:ext uri="{FF2B5EF4-FFF2-40B4-BE49-F238E27FC236}">
                  <a16:creationId xmlns:a16="http://schemas.microsoft.com/office/drawing/2014/main" id="{C68B0398-5F25-4C6A-A499-851C4118E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775" y="492471"/>
              <a:ext cx="2600325" cy="1453803"/>
            </a:xfrm>
            <a:custGeom>
              <a:avLst/>
              <a:gdLst>
                <a:gd name="T0" fmla="*/ 191531868 w 1638"/>
                <a:gd name="T1" fmla="*/ 2147483647 h 1031"/>
                <a:gd name="T2" fmla="*/ 564515030 w 1638"/>
                <a:gd name="T3" fmla="*/ 390623220 h 1031"/>
                <a:gd name="T4" fmla="*/ 2147483647 w 1638"/>
                <a:gd name="T5" fmla="*/ 320058900 h 1031"/>
                <a:gd name="T6" fmla="*/ 2147483647 w 1638"/>
                <a:gd name="T7" fmla="*/ 2147483647 h 10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8"/>
                <a:gd name="T13" fmla="*/ 0 h 1031"/>
                <a:gd name="T14" fmla="*/ 1638 w 1638"/>
                <a:gd name="T15" fmla="*/ 1031 h 10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8" h="1031">
                  <a:moveTo>
                    <a:pt x="76" y="1031"/>
                  </a:moveTo>
                  <a:cubicBezTo>
                    <a:pt x="101" y="885"/>
                    <a:pt x="0" y="306"/>
                    <a:pt x="224" y="155"/>
                  </a:cubicBezTo>
                  <a:cubicBezTo>
                    <a:pt x="448" y="4"/>
                    <a:pt x="1196" y="0"/>
                    <a:pt x="1417" y="127"/>
                  </a:cubicBezTo>
                  <a:cubicBezTo>
                    <a:pt x="1638" y="254"/>
                    <a:pt x="1521" y="752"/>
                    <a:pt x="1548" y="916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1" name="Text Box 65">
              <a:extLst>
                <a:ext uri="{FF2B5EF4-FFF2-40B4-BE49-F238E27FC236}">
                  <a16:creationId xmlns:a16="http://schemas.microsoft.com/office/drawing/2014/main" id="{711B44C6-9B51-4410-8E15-82965D1D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6700" y="622300"/>
              <a:ext cx="18494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2400">
                  <a:latin typeface="Times New Roman" pitchFamily="18" charset="0"/>
                </a:rPr>
                <a:t>pohyb filtrátu</a:t>
              </a:r>
            </a:p>
          </p:txBody>
        </p:sp>
        <p:sp>
          <p:nvSpPr>
            <p:cNvPr id="412" name="Freeform 348">
              <a:extLst>
                <a:ext uri="{FF2B5EF4-FFF2-40B4-BE49-F238E27FC236}">
                  <a16:creationId xmlns:a16="http://schemas.microsoft.com/office/drawing/2014/main" id="{7CB161EC-6E65-4DE5-9538-B674F3667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136" y="744438"/>
              <a:ext cx="1892377" cy="629366"/>
            </a:xfrm>
            <a:custGeom>
              <a:avLst/>
              <a:gdLst>
                <a:gd name="T0" fmla="*/ 2147483647 w 1186"/>
                <a:gd name="T1" fmla="*/ 0 h 421"/>
                <a:gd name="T2" fmla="*/ 1345763280 w 1186"/>
                <a:gd name="T3" fmla="*/ 985382736 h 421"/>
                <a:gd name="T4" fmla="*/ 0 w 1186"/>
                <a:gd name="T5" fmla="*/ 554434827 h 421"/>
                <a:gd name="T6" fmla="*/ 0 60000 65536"/>
                <a:gd name="T7" fmla="*/ 0 60000 65536"/>
                <a:gd name="T8" fmla="*/ 0 60000 65536"/>
                <a:gd name="T9" fmla="*/ 0 w 1186"/>
                <a:gd name="T10" fmla="*/ 0 h 421"/>
                <a:gd name="T11" fmla="*/ 1186 w 1186"/>
                <a:gd name="T12" fmla="*/ 421 h 421"/>
                <a:gd name="connsiteX0" fmla="*/ 10051 w 10051"/>
                <a:gd name="connsiteY0" fmla="*/ 0 h 9357"/>
                <a:gd name="connsiteX1" fmla="*/ 4554 w 10051"/>
                <a:gd name="connsiteY1" fmla="*/ 9287 h 9357"/>
                <a:gd name="connsiteX2" fmla="*/ 0 w 10051"/>
                <a:gd name="connsiteY2" fmla="*/ 4228 h 9357"/>
                <a:gd name="connsiteX0" fmla="*/ 10000 w 10000"/>
                <a:gd name="connsiteY0" fmla="*/ 0 h 10064"/>
                <a:gd name="connsiteX1" fmla="*/ 4531 w 10000"/>
                <a:gd name="connsiteY1" fmla="*/ 9925 h 10064"/>
                <a:gd name="connsiteX2" fmla="*/ 0 w 10000"/>
                <a:gd name="connsiteY2" fmla="*/ 4519 h 10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0064">
                  <a:moveTo>
                    <a:pt x="10000" y="0"/>
                  </a:moveTo>
                  <a:cubicBezTo>
                    <a:pt x="9103" y="1650"/>
                    <a:pt x="6191" y="8987"/>
                    <a:pt x="4531" y="9925"/>
                  </a:cubicBezTo>
                  <a:cubicBezTo>
                    <a:pt x="3012" y="10687"/>
                    <a:pt x="1862" y="8250"/>
                    <a:pt x="0" y="451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94" name="Skupina 393">
            <a:extLst>
              <a:ext uri="{FF2B5EF4-FFF2-40B4-BE49-F238E27FC236}">
                <a16:creationId xmlns:a16="http://schemas.microsoft.com/office/drawing/2014/main" id="{880F67E3-F56C-4397-AA83-9A9B9B08A2A0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395" name="AutoShape 2">
              <a:extLst>
                <a:ext uri="{FF2B5EF4-FFF2-40B4-BE49-F238E27FC236}">
                  <a16:creationId xmlns:a16="http://schemas.microsoft.com/office/drawing/2014/main" id="{F4C9CC53-9F48-4C7A-AECE-807E45CDEB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309">
              <a:extLst>
                <a:ext uri="{FF2B5EF4-FFF2-40B4-BE49-F238E27FC236}">
                  <a16:creationId xmlns:a16="http://schemas.microsoft.com/office/drawing/2014/main" id="{62323360-C76C-4C9E-8CE9-E6DED1CAA07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311">
              <a:extLst>
                <a:ext uri="{FF2B5EF4-FFF2-40B4-BE49-F238E27FC236}">
                  <a16:creationId xmlns:a16="http://schemas.microsoft.com/office/drawing/2014/main" id="{37A2AE04-8A18-421D-B977-18E50673B9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Text Box 318">
              <a:extLst>
                <a:ext uri="{FF2B5EF4-FFF2-40B4-BE49-F238E27FC236}">
                  <a16:creationId xmlns:a16="http://schemas.microsoft.com/office/drawing/2014/main" id="{95946BCC-E5A1-454C-A807-E9AF1EF2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408" name="Text Box 349">
            <a:extLst>
              <a:ext uri="{FF2B5EF4-FFF2-40B4-BE49-F238E27FC236}">
                <a16:creationId xmlns:a16="http://schemas.microsoft.com/office/drawing/2014/main" id="{71E1AF1E-D8C6-4CE9-ACBC-448D1535A7D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068514" y="2708930"/>
            <a:ext cx="157927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Snížení gradientu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onkotických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13" name="AutoShape 350">
            <a:extLst>
              <a:ext uri="{FF2B5EF4-FFF2-40B4-BE49-F238E27FC236}">
                <a16:creationId xmlns:a16="http://schemas.microsoft.com/office/drawing/2014/main" id="{E75A27D3-C88F-4E25-A41E-B7A180B6F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708275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36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" grpId="0" animBg="1"/>
      <p:bldP spid="4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Obdélník 303">
            <a:extLst>
              <a:ext uri="{FF2B5EF4-FFF2-40B4-BE49-F238E27FC236}">
                <a16:creationId xmlns:a16="http://schemas.microsoft.com/office/drawing/2014/main" id="{686D34B8-3266-46F1-98F3-7C5D12F6D28B}"/>
              </a:ext>
            </a:extLst>
          </p:cNvPr>
          <p:cNvSpPr/>
          <p:nvPr/>
        </p:nvSpPr>
        <p:spPr>
          <a:xfrm>
            <a:off x="1530351" y="17464"/>
            <a:ext cx="9139235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bdélník 386">
            <a:extLst>
              <a:ext uri="{FF2B5EF4-FFF2-40B4-BE49-F238E27FC236}">
                <a16:creationId xmlns:a16="http://schemas.microsoft.com/office/drawing/2014/main" id="{01E5F606-F67A-4D40-A195-2C6571FDEDAB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258" name="Group 2"/>
          <p:cNvGrpSpPr>
            <a:grpSpLocks/>
          </p:cNvGrpSpPr>
          <p:nvPr/>
        </p:nvGrpSpPr>
        <p:grpSpPr bwMode="auto">
          <a:xfrm>
            <a:off x="1257301" y="2797175"/>
            <a:ext cx="9534525" cy="3702050"/>
            <a:chOff x="-96" y="77"/>
            <a:chExt cx="5894" cy="2332"/>
          </a:xfrm>
        </p:grpSpPr>
        <p:grpSp>
          <p:nvGrpSpPr>
            <p:cNvPr id="96494" name="Group 3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6506" name="Freeform 4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7" name="Freeform 5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8" name="Freeform 6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9" name="Freeform 7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0" name="Freeform 8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1" name="Freeform 9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2" name="Freeform 10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3" name="Freeform 11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4" name="Freeform 12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15" name="Freeform 13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6495" name="Group 14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6496" name="Freeform 1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497" name="Freeform 1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498" name="Freeform 1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499" name="Freeform 1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0" name="Freeform 1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1" name="Freeform 2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2" name="Freeform 2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3" name="Freeform 2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4" name="Freeform 2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6505" name="Freeform 2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6259" name="Text Box 25"/>
          <p:cNvSpPr txBox="1">
            <a:spLocks noChangeArrowheads="1"/>
          </p:cNvSpPr>
          <p:nvPr/>
        </p:nvSpPr>
        <p:spPr bwMode="auto">
          <a:xfrm>
            <a:off x="92535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6260" name="Text Box 26"/>
          <p:cNvSpPr txBox="1">
            <a:spLocks noChangeArrowheads="1"/>
          </p:cNvSpPr>
          <p:nvPr/>
        </p:nvSpPr>
        <p:spPr bwMode="auto">
          <a:xfrm>
            <a:off x="19034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6261" name="Text Box 27"/>
          <p:cNvSpPr txBox="1">
            <a:spLocks noChangeArrowheads="1"/>
          </p:cNvSpPr>
          <p:nvPr/>
        </p:nvSpPr>
        <p:spPr bwMode="auto">
          <a:xfrm>
            <a:off x="49561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6262" name="Line 28"/>
          <p:cNvSpPr>
            <a:spLocks noChangeShapeType="1"/>
          </p:cNvSpPr>
          <p:nvPr/>
        </p:nvSpPr>
        <p:spPr bwMode="auto">
          <a:xfrm flipH="1" flipV="1">
            <a:off x="68961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3" name="Line 29"/>
          <p:cNvSpPr>
            <a:spLocks noChangeShapeType="1"/>
          </p:cNvSpPr>
          <p:nvPr/>
        </p:nvSpPr>
        <p:spPr bwMode="auto">
          <a:xfrm flipH="1" flipV="1">
            <a:off x="66087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4" name="Line 30"/>
          <p:cNvSpPr>
            <a:spLocks noChangeShapeType="1"/>
          </p:cNvSpPr>
          <p:nvPr/>
        </p:nvSpPr>
        <p:spPr bwMode="auto">
          <a:xfrm flipH="1" flipV="1">
            <a:off x="63214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5" name="Line 31"/>
          <p:cNvSpPr>
            <a:spLocks noChangeShapeType="1"/>
          </p:cNvSpPr>
          <p:nvPr/>
        </p:nvSpPr>
        <p:spPr bwMode="auto">
          <a:xfrm flipH="1" flipV="1">
            <a:off x="60340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6" name="Line 32"/>
          <p:cNvSpPr>
            <a:spLocks noChangeShapeType="1"/>
          </p:cNvSpPr>
          <p:nvPr/>
        </p:nvSpPr>
        <p:spPr bwMode="auto">
          <a:xfrm flipH="1" flipV="1">
            <a:off x="57467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7" name="Line 33"/>
          <p:cNvSpPr>
            <a:spLocks noChangeShapeType="1"/>
          </p:cNvSpPr>
          <p:nvPr/>
        </p:nvSpPr>
        <p:spPr bwMode="auto">
          <a:xfrm flipH="1" flipV="1">
            <a:off x="54594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8" name="Line 34"/>
          <p:cNvSpPr>
            <a:spLocks noChangeShapeType="1"/>
          </p:cNvSpPr>
          <p:nvPr/>
        </p:nvSpPr>
        <p:spPr bwMode="auto">
          <a:xfrm flipH="1" flipV="1">
            <a:off x="51720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69" name="Line 35"/>
          <p:cNvSpPr>
            <a:spLocks noChangeShapeType="1"/>
          </p:cNvSpPr>
          <p:nvPr/>
        </p:nvSpPr>
        <p:spPr bwMode="auto">
          <a:xfrm flipH="1" flipV="1">
            <a:off x="48847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0" name="Line 36"/>
          <p:cNvSpPr>
            <a:spLocks noChangeShapeType="1"/>
          </p:cNvSpPr>
          <p:nvPr/>
        </p:nvSpPr>
        <p:spPr bwMode="auto">
          <a:xfrm flipH="1" flipV="1">
            <a:off x="45974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1" name="Line 37"/>
          <p:cNvSpPr>
            <a:spLocks noChangeShapeType="1"/>
          </p:cNvSpPr>
          <p:nvPr/>
        </p:nvSpPr>
        <p:spPr bwMode="auto">
          <a:xfrm flipH="1" flipV="1">
            <a:off x="4310063" y="3063876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2" name="Line 38"/>
          <p:cNvSpPr>
            <a:spLocks noChangeShapeType="1"/>
          </p:cNvSpPr>
          <p:nvPr/>
        </p:nvSpPr>
        <p:spPr bwMode="auto">
          <a:xfrm flipH="1" flipV="1">
            <a:off x="40227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3" name="Line 39"/>
          <p:cNvSpPr>
            <a:spLocks noChangeShapeType="1"/>
          </p:cNvSpPr>
          <p:nvPr/>
        </p:nvSpPr>
        <p:spPr bwMode="auto">
          <a:xfrm flipH="1" flipV="1">
            <a:off x="37353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4" name="Line 40"/>
          <p:cNvSpPr>
            <a:spLocks noChangeShapeType="1"/>
          </p:cNvSpPr>
          <p:nvPr/>
        </p:nvSpPr>
        <p:spPr bwMode="auto">
          <a:xfrm flipH="1" flipV="1">
            <a:off x="5078413" y="307816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5" name="Line 41"/>
          <p:cNvSpPr>
            <a:spLocks noChangeShapeType="1"/>
          </p:cNvSpPr>
          <p:nvPr/>
        </p:nvSpPr>
        <p:spPr bwMode="auto">
          <a:xfrm flipH="1" flipV="1">
            <a:off x="4773613" y="3063876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6" name="Line 42"/>
          <p:cNvSpPr>
            <a:spLocks noChangeShapeType="1"/>
          </p:cNvSpPr>
          <p:nvPr/>
        </p:nvSpPr>
        <p:spPr bwMode="auto">
          <a:xfrm flipH="1" flipV="1">
            <a:off x="4527550" y="3055939"/>
            <a:ext cx="0" cy="59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7" name="Line 43"/>
          <p:cNvSpPr>
            <a:spLocks noChangeShapeType="1"/>
          </p:cNvSpPr>
          <p:nvPr/>
        </p:nvSpPr>
        <p:spPr bwMode="auto">
          <a:xfrm flipH="1" flipV="1">
            <a:off x="4229100" y="3068638"/>
            <a:ext cx="0" cy="565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8" name="Line 44"/>
          <p:cNvSpPr>
            <a:spLocks noChangeShapeType="1"/>
          </p:cNvSpPr>
          <p:nvPr/>
        </p:nvSpPr>
        <p:spPr bwMode="auto">
          <a:xfrm flipH="1" flipV="1">
            <a:off x="3949700" y="3068639"/>
            <a:ext cx="0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79" name="Line 45"/>
          <p:cNvSpPr>
            <a:spLocks noChangeShapeType="1"/>
          </p:cNvSpPr>
          <p:nvPr/>
        </p:nvSpPr>
        <p:spPr bwMode="auto">
          <a:xfrm flipH="1" flipV="1">
            <a:off x="3654425" y="3038475"/>
            <a:ext cx="0" cy="56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0" name="Line 46"/>
          <p:cNvSpPr>
            <a:spLocks noChangeShapeType="1"/>
          </p:cNvSpPr>
          <p:nvPr/>
        </p:nvSpPr>
        <p:spPr bwMode="auto">
          <a:xfrm flipH="1" flipV="1">
            <a:off x="5372100" y="3055938"/>
            <a:ext cx="0" cy="582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1" name="Line 47"/>
          <p:cNvSpPr>
            <a:spLocks noChangeShapeType="1"/>
          </p:cNvSpPr>
          <p:nvPr/>
        </p:nvSpPr>
        <p:spPr bwMode="auto">
          <a:xfrm flipH="1" flipV="1">
            <a:off x="5673725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2" name="Line 48"/>
          <p:cNvSpPr>
            <a:spLocks noChangeShapeType="1"/>
          </p:cNvSpPr>
          <p:nvPr/>
        </p:nvSpPr>
        <p:spPr bwMode="auto">
          <a:xfrm flipH="1" flipV="1">
            <a:off x="5949950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3" name="Line 49"/>
          <p:cNvSpPr>
            <a:spLocks noChangeShapeType="1"/>
          </p:cNvSpPr>
          <p:nvPr/>
        </p:nvSpPr>
        <p:spPr bwMode="auto">
          <a:xfrm flipH="1" flipV="1">
            <a:off x="6251575" y="3087688"/>
            <a:ext cx="0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4" name="Line 50"/>
          <p:cNvSpPr>
            <a:spLocks noChangeShapeType="1"/>
          </p:cNvSpPr>
          <p:nvPr/>
        </p:nvSpPr>
        <p:spPr bwMode="auto">
          <a:xfrm flipH="1" flipV="1">
            <a:off x="6519863" y="3087688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5" name="Line 51"/>
          <p:cNvSpPr>
            <a:spLocks noChangeShapeType="1"/>
          </p:cNvSpPr>
          <p:nvPr/>
        </p:nvSpPr>
        <p:spPr bwMode="auto">
          <a:xfrm flipH="1" flipV="1">
            <a:off x="6804025" y="3086100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6" name="Line 52"/>
          <p:cNvSpPr>
            <a:spLocks noChangeShapeType="1"/>
          </p:cNvSpPr>
          <p:nvPr/>
        </p:nvSpPr>
        <p:spPr bwMode="auto">
          <a:xfrm flipH="1" flipV="1">
            <a:off x="71485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7" name="Line 53"/>
          <p:cNvSpPr>
            <a:spLocks noChangeShapeType="1"/>
          </p:cNvSpPr>
          <p:nvPr/>
        </p:nvSpPr>
        <p:spPr bwMode="auto">
          <a:xfrm flipH="1" flipV="1">
            <a:off x="74009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8" name="Line 54"/>
          <p:cNvSpPr>
            <a:spLocks noChangeShapeType="1"/>
          </p:cNvSpPr>
          <p:nvPr/>
        </p:nvSpPr>
        <p:spPr bwMode="auto">
          <a:xfrm flipH="1" flipV="1">
            <a:off x="76533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89" name="Line 55"/>
          <p:cNvSpPr>
            <a:spLocks noChangeShapeType="1"/>
          </p:cNvSpPr>
          <p:nvPr/>
        </p:nvSpPr>
        <p:spPr bwMode="auto">
          <a:xfrm flipH="1" flipV="1">
            <a:off x="79057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90" name="Line 56"/>
          <p:cNvSpPr>
            <a:spLocks noChangeShapeType="1"/>
          </p:cNvSpPr>
          <p:nvPr/>
        </p:nvSpPr>
        <p:spPr bwMode="auto">
          <a:xfrm flipV="1">
            <a:off x="35433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91" name="Line 57"/>
          <p:cNvSpPr>
            <a:spLocks noChangeShapeType="1"/>
          </p:cNvSpPr>
          <p:nvPr/>
        </p:nvSpPr>
        <p:spPr bwMode="auto">
          <a:xfrm flipV="1">
            <a:off x="68961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92" name="Line 58"/>
          <p:cNvSpPr>
            <a:spLocks noChangeShapeType="1"/>
          </p:cNvSpPr>
          <p:nvPr/>
        </p:nvSpPr>
        <p:spPr bwMode="auto">
          <a:xfrm flipH="1" flipV="1">
            <a:off x="1762126" y="3033713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293" name="Line 59"/>
          <p:cNvSpPr>
            <a:spLocks noChangeShapeType="1"/>
          </p:cNvSpPr>
          <p:nvPr/>
        </p:nvSpPr>
        <p:spPr bwMode="auto">
          <a:xfrm flipH="1" flipV="1">
            <a:off x="6473825" y="1846264"/>
            <a:ext cx="1588" cy="10445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5228" name="Text Box 60"/>
          <p:cNvSpPr txBox="1">
            <a:spLocks noChangeArrowheads="1"/>
          </p:cNvSpPr>
          <p:nvPr/>
        </p:nvSpPr>
        <p:spPr bwMode="auto">
          <a:xfrm flipH="1">
            <a:off x="2198688" y="2530475"/>
            <a:ext cx="157927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Snížení gradientu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onkotických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6296" name="Text Box 62"/>
          <p:cNvSpPr txBox="1">
            <a:spLocks noChangeArrowheads="1"/>
          </p:cNvSpPr>
          <p:nvPr/>
        </p:nvSpPr>
        <p:spPr bwMode="auto">
          <a:xfrm>
            <a:off x="4683126" y="692151"/>
            <a:ext cx="1643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Hromadění</a:t>
            </a:r>
          </a:p>
          <a:p>
            <a:pPr eaLnBrk="0" hangingPunct="0"/>
            <a:r>
              <a:rPr lang="cs-CZ" sz="2400">
                <a:latin typeface="Times New Roman" pitchFamily="18" charset="0"/>
              </a:rPr>
              <a:t> filtrátu</a:t>
            </a:r>
          </a:p>
          <a:p>
            <a:pPr eaLnBrk="0" hangingPunct="0"/>
            <a:r>
              <a:rPr lang="cs-CZ" sz="2400">
                <a:latin typeface="Times New Roman" pitchFamily="18" charset="0"/>
              </a:rPr>
              <a:t>v intersticiu</a:t>
            </a:r>
          </a:p>
        </p:txBody>
      </p:sp>
      <p:sp>
        <p:nvSpPr>
          <p:cNvPr id="96297" name="Text Box 63"/>
          <p:cNvSpPr txBox="1">
            <a:spLocks noChangeArrowheads="1"/>
          </p:cNvSpPr>
          <p:nvPr/>
        </p:nvSpPr>
        <p:spPr bwMode="auto">
          <a:xfrm flipH="1">
            <a:off x="81110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6298" name="Oval 64"/>
          <p:cNvSpPr>
            <a:spLocks noChangeArrowheads="1"/>
          </p:cNvSpPr>
          <p:nvPr/>
        </p:nvSpPr>
        <p:spPr bwMode="auto">
          <a:xfrm flipH="1">
            <a:off x="66373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99" name="Oval 65"/>
          <p:cNvSpPr>
            <a:spLocks noChangeArrowheads="1"/>
          </p:cNvSpPr>
          <p:nvPr/>
        </p:nvSpPr>
        <p:spPr bwMode="auto">
          <a:xfrm flipH="1">
            <a:off x="64849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0" name="Oval 66"/>
          <p:cNvSpPr>
            <a:spLocks noChangeArrowheads="1"/>
          </p:cNvSpPr>
          <p:nvPr/>
        </p:nvSpPr>
        <p:spPr bwMode="auto">
          <a:xfrm flipH="1">
            <a:off x="63325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1" name="Oval 67"/>
          <p:cNvSpPr>
            <a:spLocks noChangeArrowheads="1"/>
          </p:cNvSpPr>
          <p:nvPr/>
        </p:nvSpPr>
        <p:spPr bwMode="auto">
          <a:xfrm flipH="1">
            <a:off x="61880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2" name="Oval 68"/>
          <p:cNvSpPr>
            <a:spLocks noChangeArrowheads="1"/>
          </p:cNvSpPr>
          <p:nvPr/>
        </p:nvSpPr>
        <p:spPr bwMode="auto">
          <a:xfrm flipH="1">
            <a:off x="67119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3" name="Oval 69"/>
          <p:cNvSpPr>
            <a:spLocks noChangeArrowheads="1"/>
          </p:cNvSpPr>
          <p:nvPr/>
        </p:nvSpPr>
        <p:spPr bwMode="auto">
          <a:xfrm flipH="1">
            <a:off x="67198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4" name="Oval 70"/>
          <p:cNvSpPr>
            <a:spLocks noChangeArrowheads="1"/>
          </p:cNvSpPr>
          <p:nvPr/>
        </p:nvSpPr>
        <p:spPr bwMode="auto">
          <a:xfrm flipH="1">
            <a:off x="60277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5" name="Oval 71"/>
          <p:cNvSpPr>
            <a:spLocks noChangeArrowheads="1"/>
          </p:cNvSpPr>
          <p:nvPr/>
        </p:nvSpPr>
        <p:spPr bwMode="auto">
          <a:xfrm flipH="1">
            <a:off x="58753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6" name="Oval 72"/>
          <p:cNvSpPr>
            <a:spLocks noChangeArrowheads="1"/>
          </p:cNvSpPr>
          <p:nvPr/>
        </p:nvSpPr>
        <p:spPr bwMode="auto">
          <a:xfrm flipH="1">
            <a:off x="56896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7" name="Oval 73"/>
          <p:cNvSpPr>
            <a:spLocks noChangeArrowheads="1"/>
          </p:cNvSpPr>
          <p:nvPr/>
        </p:nvSpPr>
        <p:spPr bwMode="auto">
          <a:xfrm flipH="1">
            <a:off x="55038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8" name="Oval 74"/>
          <p:cNvSpPr>
            <a:spLocks noChangeArrowheads="1"/>
          </p:cNvSpPr>
          <p:nvPr/>
        </p:nvSpPr>
        <p:spPr bwMode="auto">
          <a:xfrm flipH="1">
            <a:off x="52847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09" name="Oval 75"/>
          <p:cNvSpPr>
            <a:spLocks noChangeArrowheads="1"/>
          </p:cNvSpPr>
          <p:nvPr/>
        </p:nvSpPr>
        <p:spPr bwMode="auto">
          <a:xfrm flipH="1">
            <a:off x="50657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0" name="Oval 76"/>
          <p:cNvSpPr>
            <a:spLocks noChangeArrowheads="1"/>
          </p:cNvSpPr>
          <p:nvPr/>
        </p:nvSpPr>
        <p:spPr bwMode="auto">
          <a:xfrm flipH="1">
            <a:off x="48466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1" name="Oval 77"/>
          <p:cNvSpPr>
            <a:spLocks noChangeArrowheads="1"/>
          </p:cNvSpPr>
          <p:nvPr/>
        </p:nvSpPr>
        <p:spPr bwMode="auto">
          <a:xfrm flipH="1">
            <a:off x="47466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2" name="Oval 78"/>
          <p:cNvSpPr>
            <a:spLocks noChangeArrowheads="1"/>
          </p:cNvSpPr>
          <p:nvPr/>
        </p:nvSpPr>
        <p:spPr bwMode="auto">
          <a:xfrm flipH="1">
            <a:off x="45196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3" name="Oval 79"/>
          <p:cNvSpPr>
            <a:spLocks noChangeArrowheads="1"/>
          </p:cNvSpPr>
          <p:nvPr/>
        </p:nvSpPr>
        <p:spPr bwMode="auto">
          <a:xfrm flipH="1">
            <a:off x="48736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4" name="Oval 80"/>
          <p:cNvSpPr>
            <a:spLocks noChangeArrowheads="1"/>
          </p:cNvSpPr>
          <p:nvPr/>
        </p:nvSpPr>
        <p:spPr bwMode="auto">
          <a:xfrm flipH="1">
            <a:off x="52276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5" name="Oval 81"/>
          <p:cNvSpPr>
            <a:spLocks noChangeArrowheads="1"/>
          </p:cNvSpPr>
          <p:nvPr/>
        </p:nvSpPr>
        <p:spPr bwMode="auto">
          <a:xfrm flipH="1">
            <a:off x="55149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6" name="Oval 82"/>
          <p:cNvSpPr>
            <a:spLocks noChangeArrowheads="1"/>
          </p:cNvSpPr>
          <p:nvPr/>
        </p:nvSpPr>
        <p:spPr bwMode="auto">
          <a:xfrm flipH="1">
            <a:off x="59356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7" name="Oval 83"/>
          <p:cNvSpPr>
            <a:spLocks noChangeArrowheads="1"/>
          </p:cNvSpPr>
          <p:nvPr/>
        </p:nvSpPr>
        <p:spPr bwMode="auto">
          <a:xfrm flipH="1">
            <a:off x="46688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8" name="Oval 84"/>
          <p:cNvSpPr>
            <a:spLocks noChangeArrowheads="1"/>
          </p:cNvSpPr>
          <p:nvPr/>
        </p:nvSpPr>
        <p:spPr bwMode="auto">
          <a:xfrm flipH="1">
            <a:off x="43989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19" name="Oval 85"/>
          <p:cNvSpPr>
            <a:spLocks noChangeArrowheads="1"/>
          </p:cNvSpPr>
          <p:nvPr/>
        </p:nvSpPr>
        <p:spPr bwMode="auto">
          <a:xfrm flipH="1">
            <a:off x="41290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0" name="Oval 86"/>
          <p:cNvSpPr>
            <a:spLocks noChangeArrowheads="1"/>
          </p:cNvSpPr>
          <p:nvPr/>
        </p:nvSpPr>
        <p:spPr bwMode="auto">
          <a:xfrm flipH="1">
            <a:off x="43815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1" name="Oval 87"/>
          <p:cNvSpPr>
            <a:spLocks noChangeArrowheads="1"/>
          </p:cNvSpPr>
          <p:nvPr/>
        </p:nvSpPr>
        <p:spPr bwMode="auto">
          <a:xfrm flipH="1">
            <a:off x="47212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2" name="Oval 88"/>
          <p:cNvSpPr>
            <a:spLocks noChangeArrowheads="1"/>
          </p:cNvSpPr>
          <p:nvPr/>
        </p:nvSpPr>
        <p:spPr bwMode="auto">
          <a:xfrm flipH="1">
            <a:off x="41386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3" name="Oval 89"/>
          <p:cNvSpPr>
            <a:spLocks noChangeArrowheads="1"/>
          </p:cNvSpPr>
          <p:nvPr/>
        </p:nvSpPr>
        <p:spPr bwMode="auto">
          <a:xfrm flipH="1">
            <a:off x="49736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4" name="Oval 90"/>
          <p:cNvSpPr>
            <a:spLocks noChangeArrowheads="1"/>
          </p:cNvSpPr>
          <p:nvPr/>
        </p:nvSpPr>
        <p:spPr bwMode="auto">
          <a:xfrm flipH="1">
            <a:off x="38592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5" name="Oval 91"/>
          <p:cNvSpPr>
            <a:spLocks noChangeArrowheads="1"/>
          </p:cNvSpPr>
          <p:nvPr/>
        </p:nvSpPr>
        <p:spPr bwMode="auto">
          <a:xfrm flipH="1">
            <a:off x="41116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6" name="Oval 92"/>
          <p:cNvSpPr>
            <a:spLocks noChangeArrowheads="1"/>
          </p:cNvSpPr>
          <p:nvPr/>
        </p:nvSpPr>
        <p:spPr bwMode="auto">
          <a:xfrm flipH="1">
            <a:off x="33035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7" name="Oval 93"/>
          <p:cNvSpPr>
            <a:spLocks noChangeArrowheads="1"/>
          </p:cNvSpPr>
          <p:nvPr/>
        </p:nvSpPr>
        <p:spPr bwMode="auto">
          <a:xfrm flipH="1">
            <a:off x="39592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8" name="Oval 94"/>
          <p:cNvSpPr>
            <a:spLocks noChangeArrowheads="1"/>
          </p:cNvSpPr>
          <p:nvPr/>
        </p:nvSpPr>
        <p:spPr bwMode="auto">
          <a:xfrm flipH="1">
            <a:off x="38242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29" name="Oval 95"/>
          <p:cNvSpPr>
            <a:spLocks noChangeArrowheads="1"/>
          </p:cNvSpPr>
          <p:nvPr/>
        </p:nvSpPr>
        <p:spPr bwMode="auto">
          <a:xfrm flipH="1">
            <a:off x="34559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0" name="Oval 96"/>
          <p:cNvSpPr>
            <a:spLocks noChangeArrowheads="1"/>
          </p:cNvSpPr>
          <p:nvPr/>
        </p:nvSpPr>
        <p:spPr bwMode="auto">
          <a:xfrm flipH="1">
            <a:off x="32766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1" name="Oval 97"/>
          <p:cNvSpPr>
            <a:spLocks noChangeArrowheads="1"/>
          </p:cNvSpPr>
          <p:nvPr/>
        </p:nvSpPr>
        <p:spPr bwMode="auto">
          <a:xfrm flipH="1">
            <a:off x="35544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2" name="Oval 98"/>
          <p:cNvSpPr>
            <a:spLocks noChangeArrowheads="1"/>
          </p:cNvSpPr>
          <p:nvPr/>
        </p:nvSpPr>
        <p:spPr bwMode="auto">
          <a:xfrm flipH="1">
            <a:off x="38068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3" name="Oval 99"/>
          <p:cNvSpPr>
            <a:spLocks noChangeArrowheads="1"/>
          </p:cNvSpPr>
          <p:nvPr/>
        </p:nvSpPr>
        <p:spPr bwMode="auto">
          <a:xfrm flipH="1">
            <a:off x="36718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4" name="Oval 100"/>
          <p:cNvSpPr>
            <a:spLocks noChangeArrowheads="1"/>
          </p:cNvSpPr>
          <p:nvPr/>
        </p:nvSpPr>
        <p:spPr bwMode="auto">
          <a:xfrm flipH="1">
            <a:off x="3429001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5" name="Oval 101"/>
          <p:cNvSpPr>
            <a:spLocks noChangeArrowheads="1"/>
          </p:cNvSpPr>
          <p:nvPr/>
        </p:nvSpPr>
        <p:spPr bwMode="auto">
          <a:xfrm flipH="1">
            <a:off x="63563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6" name="Oval 102"/>
          <p:cNvSpPr>
            <a:spLocks noChangeArrowheads="1"/>
          </p:cNvSpPr>
          <p:nvPr/>
        </p:nvSpPr>
        <p:spPr bwMode="auto">
          <a:xfrm flipH="1">
            <a:off x="65595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7" name="Oval 103"/>
          <p:cNvSpPr>
            <a:spLocks noChangeArrowheads="1"/>
          </p:cNvSpPr>
          <p:nvPr/>
        </p:nvSpPr>
        <p:spPr bwMode="auto">
          <a:xfrm flipH="1">
            <a:off x="62452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8" name="Oval 104"/>
          <p:cNvSpPr>
            <a:spLocks noChangeArrowheads="1"/>
          </p:cNvSpPr>
          <p:nvPr/>
        </p:nvSpPr>
        <p:spPr bwMode="auto">
          <a:xfrm flipH="1">
            <a:off x="60928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39" name="Oval 105"/>
          <p:cNvSpPr>
            <a:spLocks noChangeArrowheads="1"/>
          </p:cNvSpPr>
          <p:nvPr/>
        </p:nvSpPr>
        <p:spPr bwMode="auto">
          <a:xfrm flipH="1">
            <a:off x="63388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0" name="Oval 106"/>
          <p:cNvSpPr>
            <a:spLocks noChangeArrowheads="1"/>
          </p:cNvSpPr>
          <p:nvPr/>
        </p:nvSpPr>
        <p:spPr bwMode="auto">
          <a:xfrm flipH="1">
            <a:off x="60150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1" name="Oval 107"/>
          <p:cNvSpPr>
            <a:spLocks noChangeArrowheads="1"/>
          </p:cNvSpPr>
          <p:nvPr/>
        </p:nvSpPr>
        <p:spPr bwMode="auto">
          <a:xfrm flipH="1">
            <a:off x="59404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2" name="Oval 108"/>
          <p:cNvSpPr>
            <a:spLocks noChangeArrowheads="1"/>
          </p:cNvSpPr>
          <p:nvPr/>
        </p:nvSpPr>
        <p:spPr bwMode="auto">
          <a:xfrm flipH="1">
            <a:off x="56308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3" name="Oval 109"/>
          <p:cNvSpPr>
            <a:spLocks noChangeArrowheads="1"/>
          </p:cNvSpPr>
          <p:nvPr/>
        </p:nvSpPr>
        <p:spPr bwMode="auto">
          <a:xfrm flipH="1">
            <a:off x="44719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4" name="Oval 110"/>
          <p:cNvSpPr>
            <a:spLocks noChangeArrowheads="1"/>
          </p:cNvSpPr>
          <p:nvPr/>
        </p:nvSpPr>
        <p:spPr bwMode="auto">
          <a:xfrm flipH="1">
            <a:off x="54784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5" name="Oval 111"/>
          <p:cNvSpPr>
            <a:spLocks noChangeArrowheads="1"/>
          </p:cNvSpPr>
          <p:nvPr/>
        </p:nvSpPr>
        <p:spPr bwMode="auto">
          <a:xfrm flipH="1">
            <a:off x="53625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6" name="Oval 112"/>
          <p:cNvSpPr>
            <a:spLocks noChangeArrowheads="1"/>
          </p:cNvSpPr>
          <p:nvPr/>
        </p:nvSpPr>
        <p:spPr bwMode="auto">
          <a:xfrm flipH="1">
            <a:off x="4786313" y="4948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7" name="Oval 113"/>
          <p:cNvSpPr>
            <a:spLocks noChangeArrowheads="1"/>
          </p:cNvSpPr>
          <p:nvPr/>
        </p:nvSpPr>
        <p:spPr bwMode="auto">
          <a:xfrm flipH="1">
            <a:off x="79248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8" name="Oval 114"/>
          <p:cNvSpPr>
            <a:spLocks noChangeArrowheads="1"/>
          </p:cNvSpPr>
          <p:nvPr/>
        </p:nvSpPr>
        <p:spPr bwMode="auto">
          <a:xfrm flipH="1">
            <a:off x="100647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49" name="Oval 115"/>
          <p:cNvSpPr>
            <a:spLocks noChangeArrowheads="1"/>
          </p:cNvSpPr>
          <p:nvPr/>
        </p:nvSpPr>
        <p:spPr bwMode="auto">
          <a:xfrm flipH="1">
            <a:off x="93821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0" name="Oval 116"/>
          <p:cNvSpPr>
            <a:spLocks noChangeArrowheads="1"/>
          </p:cNvSpPr>
          <p:nvPr/>
        </p:nvSpPr>
        <p:spPr bwMode="auto">
          <a:xfrm flipH="1">
            <a:off x="86407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1" name="Oval 117"/>
          <p:cNvSpPr>
            <a:spLocks noChangeArrowheads="1"/>
          </p:cNvSpPr>
          <p:nvPr/>
        </p:nvSpPr>
        <p:spPr bwMode="auto">
          <a:xfrm flipH="1">
            <a:off x="84883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2" name="Oval 118"/>
          <p:cNvSpPr>
            <a:spLocks noChangeArrowheads="1"/>
          </p:cNvSpPr>
          <p:nvPr/>
        </p:nvSpPr>
        <p:spPr bwMode="auto">
          <a:xfrm flipH="1">
            <a:off x="86820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3" name="Oval 119"/>
          <p:cNvSpPr>
            <a:spLocks noChangeArrowheads="1"/>
          </p:cNvSpPr>
          <p:nvPr/>
        </p:nvSpPr>
        <p:spPr bwMode="auto">
          <a:xfrm flipH="1">
            <a:off x="85296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4" name="Oval 120"/>
          <p:cNvSpPr>
            <a:spLocks noChangeArrowheads="1"/>
          </p:cNvSpPr>
          <p:nvPr/>
        </p:nvSpPr>
        <p:spPr bwMode="auto">
          <a:xfrm flipH="1">
            <a:off x="83772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5" name="Oval 121"/>
          <p:cNvSpPr>
            <a:spLocks noChangeArrowheads="1"/>
          </p:cNvSpPr>
          <p:nvPr/>
        </p:nvSpPr>
        <p:spPr bwMode="auto">
          <a:xfrm flipH="1">
            <a:off x="84709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6" name="Oval 122"/>
          <p:cNvSpPr>
            <a:spLocks noChangeArrowheads="1"/>
          </p:cNvSpPr>
          <p:nvPr/>
        </p:nvSpPr>
        <p:spPr bwMode="auto">
          <a:xfrm flipH="1">
            <a:off x="83343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7" name="Oval 123"/>
          <p:cNvSpPr>
            <a:spLocks noChangeArrowheads="1"/>
          </p:cNvSpPr>
          <p:nvPr/>
        </p:nvSpPr>
        <p:spPr bwMode="auto">
          <a:xfrm flipH="1">
            <a:off x="22780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8" name="Oval 124"/>
          <p:cNvSpPr>
            <a:spLocks noChangeArrowheads="1"/>
          </p:cNvSpPr>
          <p:nvPr/>
        </p:nvSpPr>
        <p:spPr bwMode="auto">
          <a:xfrm flipH="1">
            <a:off x="24209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59" name="Oval 125"/>
          <p:cNvSpPr>
            <a:spLocks noChangeArrowheads="1"/>
          </p:cNvSpPr>
          <p:nvPr/>
        </p:nvSpPr>
        <p:spPr bwMode="auto">
          <a:xfrm flipH="1">
            <a:off x="20748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0" name="Oval 126"/>
          <p:cNvSpPr>
            <a:spLocks noChangeArrowheads="1"/>
          </p:cNvSpPr>
          <p:nvPr/>
        </p:nvSpPr>
        <p:spPr bwMode="auto">
          <a:xfrm flipH="1">
            <a:off x="17700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1" name="Oval 127"/>
          <p:cNvSpPr>
            <a:spLocks noChangeArrowheads="1"/>
          </p:cNvSpPr>
          <p:nvPr/>
        </p:nvSpPr>
        <p:spPr bwMode="auto">
          <a:xfrm flipH="1">
            <a:off x="21256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2" name="Oval 128"/>
          <p:cNvSpPr>
            <a:spLocks noChangeArrowheads="1"/>
          </p:cNvSpPr>
          <p:nvPr/>
        </p:nvSpPr>
        <p:spPr bwMode="auto">
          <a:xfrm flipH="1">
            <a:off x="18113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3" name="Oval 129"/>
          <p:cNvSpPr>
            <a:spLocks noChangeArrowheads="1"/>
          </p:cNvSpPr>
          <p:nvPr/>
        </p:nvSpPr>
        <p:spPr bwMode="auto">
          <a:xfrm flipH="1">
            <a:off x="19050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4" name="Oval 130"/>
          <p:cNvSpPr>
            <a:spLocks noChangeArrowheads="1"/>
          </p:cNvSpPr>
          <p:nvPr/>
        </p:nvSpPr>
        <p:spPr bwMode="auto">
          <a:xfrm flipH="1">
            <a:off x="17684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5" name="Oval 131"/>
          <p:cNvSpPr>
            <a:spLocks noChangeArrowheads="1"/>
          </p:cNvSpPr>
          <p:nvPr/>
        </p:nvSpPr>
        <p:spPr bwMode="auto">
          <a:xfrm flipH="1">
            <a:off x="16510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6" name="Oval 132"/>
          <p:cNvSpPr>
            <a:spLocks noChangeArrowheads="1"/>
          </p:cNvSpPr>
          <p:nvPr/>
        </p:nvSpPr>
        <p:spPr bwMode="auto">
          <a:xfrm flipH="1">
            <a:off x="1881188" y="4367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7" name="Oval 133"/>
          <p:cNvSpPr>
            <a:spLocks noChangeArrowheads="1"/>
          </p:cNvSpPr>
          <p:nvPr/>
        </p:nvSpPr>
        <p:spPr bwMode="auto">
          <a:xfrm flipH="1">
            <a:off x="16922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8" name="Oval 134"/>
          <p:cNvSpPr>
            <a:spLocks noChangeArrowheads="1"/>
          </p:cNvSpPr>
          <p:nvPr/>
        </p:nvSpPr>
        <p:spPr bwMode="auto">
          <a:xfrm flipH="1">
            <a:off x="17859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69" name="Oval 135"/>
          <p:cNvSpPr>
            <a:spLocks noChangeArrowheads="1"/>
          </p:cNvSpPr>
          <p:nvPr/>
        </p:nvSpPr>
        <p:spPr bwMode="auto">
          <a:xfrm flipH="1">
            <a:off x="95170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0" name="Oval 136"/>
          <p:cNvSpPr>
            <a:spLocks noChangeArrowheads="1"/>
          </p:cNvSpPr>
          <p:nvPr/>
        </p:nvSpPr>
        <p:spPr bwMode="auto">
          <a:xfrm flipH="1">
            <a:off x="91614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1" name="Oval 137"/>
          <p:cNvSpPr>
            <a:spLocks noChangeArrowheads="1"/>
          </p:cNvSpPr>
          <p:nvPr/>
        </p:nvSpPr>
        <p:spPr bwMode="auto">
          <a:xfrm flipH="1">
            <a:off x="93646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2" name="Oval 138"/>
          <p:cNvSpPr>
            <a:spLocks noChangeArrowheads="1"/>
          </p:cNvSpPr>
          <p:nvPr/>
        </p:nvSpPr>
        <p:spPr bwMode="auto">
          <a:xfrm flipH="1">
            <a:off x="95075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3" name="Oval 139"/>
          <p:cNvSpPr>
            <a:spLocks noChangeArrowheads="1"/>
          </p:cNvSpPr>
          <p:nvPr/>
        </p:nvSpPr>
        <p:spPr bwMode="auto">
          <a:xfrm flipH="1">
            <a:off x="92027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4" name="Oval 140"/>
          <p:cNvSpPr>
            <a:spLocks noChangeArrowheads="1"/>
          </p:cNvSpPr>
          <p:nvPr/>
        </p:nvSpPr>
        <p:spPr bwMode="auto">
          <a:xfrm flipH="1">
            <a:off x="90503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5" name="Oval 141"/>
          <p:cNvSpPr>
            <a:spLocks noChangeArrowheads="1"/>
          </p:cNvSpPr>
          <p:nvPr/>
        </p:nvSpPr>
        <p:spPr bwMode="auto">
          <a:xfrm flipH="1">
            <a:off x="91440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6" name="Oval 142"/>
          <p:cNvSpPr>
            <a:spLocks noChangeArrowheads="1"/>
          </p:cNvSpPr>
          <p:nvPr/>
        </p:nvSpPr>
        <p:spPr bwMode="auto">
          <a:xfrm flipH="1">
            <a:off x="90074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7" name="Oval 143"/>
          <p:cNvSpPr>
            <a:spLocks noChangeArrowheads="1"/>
          </p:cNvSpPr>
          <p:nvPr/>
        </p:nvSpPr>
        <p:spPr bwMode="auto">
          <a:xfrm flipH="1">
            <a:off x="86899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8" name="Oval 144"/>
          <p:cNvSpPr>
            <a:spLocks noChangeArrowheads="1"/>
          </p:cNvSpPr>
          <p:nvPr/>
        </p:nvSpPr>
        <p:spPr bwMode="auto">
          <a:xfrm flipH="1">
            <a:off x="81835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79" name="Oval 145"/>
          <p:cNvSpPr>
            <a:spLocks noChangeArrowheads="1"/>
          </p:cNvSpPr>
          <p:nvPr/>
        </p:nvSpPr>
        <p:spPr bwMode="auto">
          <a:xfrm flipH="1">
            <a:off x="88074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0" name="Oval 146"/>
          <p:cNvSpPr>
            <a:spLocks noChangeArrowheads="1"/>
          </p:cNvSpPr>
          <p:nvPr/>
        </p:nvSpPr>
        <p:spPr bwMode="auto">
          <a:xfrm flipH="1">
            <a:off x="83867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1" name="Oval 147"/>
          <p:cNvSpPr>
            <a:spLocks noChangeArrowheads="1"/>
          </p:cNvSpPr>
          <p:nvPr/>
        </p:nvSpPr>
        <p:spPr bwMode="auto">
          <a:xfrm flipH="1">
            <a:off x="83772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2" name="Oval 148"/>
          <p:cNvSpPr>
            <a:spLocks noChangeArrowheads="1"/>
          </p:cNvSpPr>
          <p:nvPr/>
        </p:nvSpPr>
        <p:spPr bwMode="auto">
          <a:xfrm flipH="1">
            <a:off x="80978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3" name="Oval 149"/>
          <p:cNvSpPr>
            <a:spLocks noChangeArrowheads="1"/>
          </p:cNvSpPr>
          <p:nvPr/>
        </p:nvSpPr>
        <p:spPr bwMode="auto">
          <a:xfrm flipH="1">
            <a:off x="79025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4" name="Oval 150"/>
          <p:cNvSpPr>
            <a:spLocks noChangeArrowheads="1"/>
          </p:cNvSpPr>
          <p:nvPr/>
        </p:nvSpPr>
        <p:spPr bwMode="auto">
          <a:xfrm flipH="1">
            <a:off x="74612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5" name="Oval 151"/>
          <p:cNvSpPr>
            <a:spLocks noChangeArrowheads="1"/>
          </p:cNvSpPr>
          <p:nvPr/>
        </p:nvSpPr>
        <p:spPr bwMode="auto">
          <a:xfrm flipH="1">
            <a:off x="70802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6" name="Oval 152"/>
          <p:cNvSpPr>
            <a:spLocks noChangeArrowheads="1"/>
          </p:cNvSpPr>
          <p:nvPr/>
        </p:nvSpPr>
        <p:spPr bwMode="auto">
          <a:xfrm flipH="1">
            <a:off x="71723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7" name="Oval 153"/>
          <p:cNvSpPr>
            <a:spLocks noChangeArrowheads="1"/>
          </p:cNvSpPr>
          <p:nvPr/>
        </p:nvSpPr>
        <p:spPr bwMode="auto">
          <a:xfrm flipH="1">
            <a:off x="68262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8" name="Oval 154"/>
          <p:cNvSpPr>
            <a:spLocks noChangeArrowheads="1"/>
          </p:cNvSpPr>
          <p:nvPr/>
        </p:nvSpPr>
        <p:spPr bwMode="auto">
          <a:xfrm flipH="1">
            <a:off x="74501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89" name="Oval 155"/>
          <p:cNvSpPr>
            <a:spLocks noChangeArrowheads="1"/>
          </p:cNvSpPr>
          <p:nvPr/>
        </p:nvSpPr>
        <p:spPr bwMode="auto">
          <a:xfrm flipH="1">
            <a:off x="70786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0" name="Oval 156"/>
          <p:cNvSpPr>
            <a:spLocks noChangeArrowheads="1"/>
          </p:cNvSpPr>
          <p:nvPr/>
        </p:nvSpPr>
        <p:spPr bwMode="auto">
          <a:xfrm flipH="1">
            <a:off x="72310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1" name="Oval 157"/>
          <p:cNvSpPr>
            <a:spLocks noChangeArrowheads="1"/>
          </p:cNvSpPr>
          <p:nvPr/>
        </p:nvSpPr>
        <p:spPr bwMode="auto">
          <a:xfrm flipH="1">
            <a:off x="70199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2" name="Oval 158"/>
          <p:cNvSpPr>
            <a:spLocks noChangeArrowheads="1"/>
          </p:cNvSpPr>
          <p:nvPr/>
        </p:nvSpPr>
        <p:spPr bwMode="auto">
          <a:xfrm flipH="1">
            <a:off x="74517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3" name="Oval 159"/>
          <p:cNvSpPr>
            <a:spLocks noChangeArrowheads="1"/>
          </p:cNvSpPr>
          <p:nvPr/>
        </p:nvSpPr>
        <p:spPr bwMode="auto">
          <a:xfrm flipH="1">
            <a:off x="72072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4" name="Oval 160"/>
          <p:cNvSpPr>
            <a:spLocks noChangeArrowheads="1"/>
          </p:cNvSpPr>
          <p:nvPr/>
        </p:nvSpPr>
        <p:spPr bwMode="auto">
          <a:xfrm flipH="1">
            <a:off x="70199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5" name="Oval 161"/>
          <p:cNvSpPr>
            <a:spLocks noChangeArrowheads="1"/>
          </p:cNvSpPr>
          <p:nvPr/>
        </p:nvSpPr>
        <p:spPr bwMode="auto">
          <a:xfrm flipH="1">
            <a:off x="98282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6" name="Oval 162"/>
          <p:cNvSpPr>
            <a:spLocks noChangeArrowheads="1"/>
          </p:cNvSpPr>
          <p:nvPr/>
        </p:nvSpPr>
        <p:spPr bwMode="auto">
          <a:xfrm flipH="1">
            <a:off x="96662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7" name="Oval 163"/>
          <p:cNvSpPr>
            <a:spLocks noChangeArrowheads="1"/>
          </p:cNvSpPr>
          <p:nvPr/>
        </p:nvSpPr>
        <p:spPr bwMode="auto">
          <a:xfrm flipH="1">
            <a:off x="99441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8" name="Oval 164"/>
          <p:cNvSpPr>
            <a:spLocks noChangeArrowheads="1"/>
          </p:cNvSpPr>
          <p:nvPr/>
        </p:nvSpPr>
        <p:spPr bwMode="auto">
          <a:xfrm flipH="1">
            <a:off x="95726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399" name="Oval 165"/>
          <p:cNvSpPr>
            <a:spLocks noChangeArrowheads="1"/>
          </p:cNvSpPr>
          <p:nvPr/>
        </p:nvSpPr>
        <p:spPr bwMode="auto">
          <a:xfrm flipH="1">
            <a:off x="95138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0" name="Oval 166"/>
          <p:cNvSpPr>
            <a:spLocks noChangeArrowheads="1"/>
          </p:cNvSpPr>
          <p:nvPr/>
        </p:nvSpPr>
        <p:spPr bwMode="auto">
          <a:xfrm flipH="1">
            <a:off x="94472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1" name="Oval 167"/>
          <p:cNvSpPr>
            <a:spLocks noChangeArrowheads="1"/>
          </p:cNvSpPr>
          <p:nvPr/>
        </p:nvSpPr>
        <p:spPr bwMode="auto">
          <a:xfrm flipH="1">
            <a:off x="9945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2" name="Oval 168"/>
          <p:cNvSpPr>
            <a:spLocks noChangeArrowheads="1"/>
          </p:cNvSpPr>
          <p:nvPr/>
        </p:nvSpPr>
        <p:spPr bwMode="auto">
          <a:xfrm flipH="1">
            <a:off x="104457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3" name="Oval 169"/>
          <p:cNvSpPr>
            <a:spLocks noChangeArrowheads="1"/>
          </p:cNvSpPr>
          <p:nvPr/>
        </p:nvSpPr>
        <p:spPr bwMode="auto">
          <a:xfrm flipH="1">
            <a:off x="100647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4" name="Oval 170"/>
          <p:cNvSpPr>
            <a:spLocks noChangeArrowheads="1"/>
          </p:cNvSpPr>
          <p:nvPr/>
        </p:nvSpPr>
        <p:spPr bwMode="auto">
          <a:xfrm flipH="1">
            <a:off x="101568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5" name="Oval 171"/>
          <p:cNvSpPr>
            <a:spLocks noChangeArrowheads="1"/>
          </p:cNvSpPr>
          <p:nvPr/>
        </p:nvSpPr>
        <p:spPr bwMode="auto">
          <a:xfrm flipH="1">
            <a:off x="104346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6" name="Oval 172"/>
          <p:cNvSpPr>
            <a:spLocks noChangeArrowheads="1"/>
          </p:cNvSpPr>
          <p:nvPr/>
        </p:nvSpPr>
        <p:spPr bwMode="auto">
          <a:xfrm flipH="1">
            <a:off x="97932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7" name="Oval 173"/>
          <p:cNvSpPr>
            <a:spLocks noChangeArrowheads="1"/>
          </p:cNvSpPr>
          <p:nvPr/>
        </p:nvSpPr>
        <p:spPr bwMode="auto">
          <a:xfrm flipH="1">
            <a:off x="102155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8" name="Oval 174"/>
          <p:cNvSpPr>
            <a:spLocks noChangeArrowheads="1"/>
          </p:cNvSpPr>
          <p:nvPr/>
        </p:nvSpPr>
        <p:spPr bwMode="auto">
          <a:xfrm flipH="1">
            <a:off x="100044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09" name="Oval 175"/>
          <p:cNvSpPr>
            <a:spLocks noChangeArrowheads="1"/>
          </p:cNvSpPr>
          <p:nvPr/>
        </p:nvSpPr>
        <p:spPr bwMode="auto">
          <a:xfrm flipH="1">
            <a:off x="104362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0" name="Oval 176"/>
          <p:cNvSpPr>
            <a:spLocks noChangeArrowheads="1"/>
          </p:cNvSpPr>
          <p:nvPr/>
        </p:nvSpPr>
        <p:spPr bwMode="auto">
          <a:xfrm flipH="1">
            <a:off x="101917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1" name="Oval 177"/>
          <p:cNvSpPr>
            <a:spLocks noChangeArrowheads="1"/>
          </p:cNvSpPr>
          <p:nvPr/>
        </p:nvSpPr>
        <p:spPr bwMode="auto">
          <a:xfrm flipH="1">
            <a:off x="100044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2" name="Oval 178"/>
          <p:cNvSpPr>
            <a:spLocks noChangeArrowheads="1"/>
          </p:cNvSpPr>
          <p:nvPr/>
        </p:nvSpPr>
        <p:spPr bwMode="auto">
          <a:xfrm flipH="1">
            <a:off x="97599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3" name="Oval 179"/>
          <p:cNvSpPr>
            <a:spLocks noChangeArrowheads="1"/>
          </p:cNvSpPr>
          <p:nvPr/>
        </p:nvSpPr>
        <p:spPr bwMode="auto">
          <a:xfrm flipH="1">
            <a:off x="95091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4" name="Oval 180"/>
          <p:cNvSpPr>
            <a:spLocks noChangeArrowheads="1"/>
          </p:cNvSpPr>
          <p:nvPr/>
        </p:nvSpPr>
        <p:spPr bwMode="auto">
          <a:xfrm flipH="1">
            <a:off x="101377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5" name="Oval 181"/>
          <p:cNvSpPr>
            <a:spLocks noChangeArrowheads="1"/>
          </p:cNvSpPr>
          <p:nvPr/>
        </p:nvSpPr>
        <p:spPr bwMode="auto">
          <a:xfrm flipH="1">
            <a:off x="99679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6" name="Oval 182"/>
          <p:cNvSpPr>
            <a:spLocks noChangeArrowheads="1"/>
          </p:cNvSpPr>
          <p:nvPr/>
        </p:nvSpPr>
        <p:spPr bwMode="auto">
          <a:xfrm flipH="1">
            <a:off x="105981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7" name="Oval 183"/>
          <p:cNvSpPr>
            <a:spLocks noChangeArrowheads="1"/>
          </p:cNvSpPr>
          <p:nvPr/>
        </p:nvSpPr>
        <p:spPr bwMode="auto">
          <a:xfrm flipH="1">
            <a:off x="81835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8" name="Oval 184"/>
          <p:cNvSpPr>
            <a:spLocks noChangeArrowheads="1"/>
          </p:cNvSpPr>
          <p:nvPr/>
        </p:nvSpPr>
        <p:spPr bwMode="auto">
          <a:xfrm flipH="1">
            <a:off x="89741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19" name="Oval 185"/>
          <p:cNvSpPr>
            <a:spLocks noChangeArrowheads="1"/>
          </p:cNvSpPr>
          <p:nvPr/>
        </p:nvSpPr>
        <p:spPr bwMode="auto">
          <a:xfrm flipH="1">
            <a:off x="90773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0" name="Oval 186"/>
          <p:cNvSpPr>
            <a:spLocks noChangeArrowheads="1"/>
          </p:cNvSpPr>
          <p:nvPr/>
        </p:nvSpPr>
        <p:spPr bwMode="auto">
          <a:xfrm flipH="1">
            <a:off x="91170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1" name="Oval 187"/>
          <p:cNvSpPr>
            <a:spLocks noChangeArrowheads="1"/>
          </p:cNvSpPr>
          <p:nvPr/>
        </p:nvSpPr>
        <p:spPr bwMode="auto">
          <a:xfrm flipH="1">
            <a:off x="89646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2" name="Oval 188"/>
          <p:cNvSpPr>
            <a:spLocks noChangeArrowheads="1"/>
          </p:cNvSpPr>
          <p:nvPr/>
        </p:nvSpPr>
        <p:spPr bwMode="auto">
          <a:xfrm flipH="1">
            <a:off x="104425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3" name="Oval 189"/>
          <p:cNvSpPr>
            <a:spLocks noChangeArrowheads="1"/>
          </p:cNvSpPr>
          <p:nvPr/>
        </p:nvSpPr>
        <p:spPr bwMode="auto">
          <a:xfrm flipH="1">
            <a:off x="3016251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4" name="Oval 190"/>
          <p:cNvSpPr>
            <a:spLocks noChangeArrowheads="1"/>
          </p:cNvSpPr>
          <p:nvPr/>
        </p:nvSpPr>
        <p:spPr bwMode="auto">
          <a:xfrm flipH="1">
            <a:off x="27114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5" name="Oval 191"/>
          <p:cNvSpPr>
            <a:spLocks noChangeArrowheads="1"/>
          </p:cNvSpPr>
          <p:nvPr/>
        </p:nvSpPr>
        <p:spPr bwMode="auto">
          <a:xfrm flipH="1">
            <a:off x="25590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6" name="Oval 192"/>
          <p:cNvSpPr>
            <a:spLocks noChangeArrowheads="1"/>
          </p:cNvSpPr>
          <p:nvPr/>
        </p:nvSpPr>
        <p:spPr bwMode="auto">
          <a:xfrm flipH="1">
            <a:off x="2871788" y="45434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7" name="Oval 193"/>
          <p:cNvSpPr>
            <a:spLocks noChangeArrowheads="1"/>
          </p:cNvSpPr>
          <p:nvPr/>
        </p:nvSpPr>
        <p:spPr bwMode="auto">
          <a:xfrm flipH="1">
            <a:off x="27797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8" name="Oval 194"/>
          <p:cNvSpPr>
            <a:spLocks noChangeArrowheads="1"/>
          </p:cNvSpPr>
          <p:nvPr/>
        </p:nvSpPr>
        <p:spPr bwMode="auto">
          <a:xfrm flipH="1">
            <a:off x="22748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29" name="Oval 195"/>
          <p:cNvSpPr>
            <a:spLocks noChangeArrowheads="1"/>
          </p:cNvSpPr>
          <p:nvPr/>
        </p:nvSpPr>
        <p:spPr bwMode="auto">
          <a:xfrm flipH="1">
            <a:off x="24066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0" name="Oval 196"/>
          <p:cNvSpPr>
            <a:spLocks noChangeArrowheads="1"/>
          </p:cNvSpPr>
          <p:nvPr/>
        </p:nvSpPr>
        <p:spPr bwMode="auto">
          <a:xfrm flipH="1">
            <a:off x="42291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1" name="Oval 197"/>
          <p:cNvSpPr>
            <a:spLocks noChangeArrowheads="1"/>
          </p:cNvSpPr>
          <p:nvPr/>
        </p:nvSpPr>
        <p:spPr bwMode="auto">
          <a:xfrm flipH="1">
            <a:off x="6488113" y="6137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366" name="Oval 198"/>
          <p:cNvSpPr>
            <a:spLocks noChangeArrowheads="1"/>
          </p:cNvSpPr>
          <p:nvPr/>
        </p:nvSpPr>
        <p:spPr bwMode="auto">
          <a:xfrm flipH="1">
            <a:off x="2390776" y="1562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3" name="Oval 199"/>
          <p:cNvSpPr>
            <a:spLocks noChangeArrowheads="1"/>
          </p:cNvSpPr>
          <p:nvPr/>
        </p:nvSpPr>
        <p:spPr bwMode="auto">
          <a:xfrm flipH="1">
            <a:off x="52117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4" name="Oval 200"/>
          <p:cNvSpPr>
            <a:spLocks noChangeArrowheads="1"/>
          </p:cNvSpPr>
          <p:nvPr/>
        </p:nvSpPr>
        <p:spPr bwMode="auto">
          <a:xfrm flipH="1">
            <a:off x="3351213" y="5751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5" name="Oval 201"/>
          <p:cNvSpPr>
            <a:spLocks noChangeArrowheads="1"/>
          </p:cNvSpPr>
          <p:nvPr/>
        </p:nvSpPr>
        <p:spPr bwMode="auto">
          <a:xfrm flipH="1">
            <a:off x="37671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6" name="Oval 202"/>
          <p:cNvSpPr>
            <a:spLocks noChangeArrowheads="1"/>
          </p:cNvSpPr>
          <p:nvPr/>
        </p:nvSpPr>
        <p:spPr bwMode="auto">
          <a:xfrm flipH="1">
            <a:off x="3403601" y="3427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371" name="Oval 203"/>
          <p:cNvSpPr>
            <a:spLocks noChangeArrowheads="1"/>
          </p:cNvSpPr>
          <p:nvPr/>
        </p:nvSpPr>
        <p:spPr bwMode="auto">
          <a:xfrm flipH="1">
            <a:off x="3182938" y="219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8" name="Oval 204"/>
          <p:cNvSpPr>
            <a:spLocks noChangeArrowheads="1"/>
          </p:cNvSpPr>
          <p:nvPr/>
        </p:nvSpPr>
        <p:spPr bwMode="auto">
          <a:xfrm flipH="1">
            <a:off x="3494088" y="186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39" name="Oval 205"/>
          <p:cNvSpPr>
            <a:spLocks noChangeArrowheads="1"/>
          </p:cNvSpPr>
          <p:nvPr/>
        </p:nvSpPr>
        <p:spPr bwMode="auto">
          <a:xfrm flipH="1">
            <a:off x="3206751" y="598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374" name="Oval 206"/>
          <p:cNvSpPr>
            <a:spLocks noChangeArrowheads="1"/>
          </p:cNvSpPr>
          <p:nvPr/>
        </p:nvSpPr>
        <p:spPr bwMode="auto">
          <a:xfrm flipH="1">
            <a:off x="2665413" y="64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41" name="Oval 207"/>
          <p:cNvSpPr>
            <a:spLocks noChangeArrowheads="1"/>
          </p:cNvSpPr>
          <p:nvPr/>
        </p:nvSpPr>
        <p:spPr bwMode="auto">
          <a:xfrm flipH="1">
            <a:off x="2430463" y="754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42" name="Oval 208"/>
          <p:cNvSpPr>
            <a:spLocks noChangeArrowheads="1"/>
          </p:cNvSpPr>
          <p:nvPr/>
        </p:nvSpPr>
        <p:spPr bwMode="auto">
          <a:xfrm flipH="1">
            <a:off x="31289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43" name="Oval 209"/>
          <p:cNvSpPr>
            <a:spLocks noChangeArrowheads="1"/>
          </p:cNvSpPr>
          <p:nvPr/>
        </p:nvSpPr>
        <p:spPr bwMode="auto">
          <a:xfrm flipH="1">
            <a:off x="36591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44" name="Oval 210"/>
          <p:cNvSpPr>
            <a:spLocks noChangeArrowheads="1"/>
          </p:cNvSpPr>
          <p:nvPr/>
        </p:nvSpPr>
        <p:spPr bwMode="auto">
          <a:xfrm flipH="1">
            <a:off x="3000376" y="6054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46" name="Text Box 212"/>
          <p:cNvSpPr txBox="1">
            <a:spLocks noChangeArrowheads="1"/>
          </p:cNvSpPr>
          <p:nvPr/>
        </p:nvSpPr>
        <p:spPr bwMode="auto">
          <a:xfrm flipH="1">
            <a:off x="49514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6447" name="Text Box 213"/>
          <p:cNvSpPr txBox="1">
            <a:spLocks noChangeArrowheads="1"/>
          </p:cNvSpPr>
          <p:nvPr/>
        </p:nvSpPr>
        <p:spPr bwMode="auto">
          <a:xfrm flipH="1">
            <a:off x="1528764" y="114300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6448" name="Line 214"/>
          <p:cNvSpPr>
            <a:spLocks noChangeShapeType="1"/>
          </p:cNvSpPr>
          <p:nvPr/>
        </p:nvSpPr>
        <p:spPr bwMode="auto">
          <a:xfrm flipV="1">
            <a:off x="2151064" y="860426"/>
            <a:ext cx="261937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49" name="Line 215"/>
          <p:cNvSpPr>
            <a:spLocks noChangeShapeType="1"/>
          </p:cNvSpPr>
          <p:nvPr/>
        </p:nvSpPr>
        <p:spPr bwMode="auto">
          <a:xfrm>
            <a:off x="2125663" y="1400175"/>
            <a:ext cx="227012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0" name="Line 216"/>
          <p:cNvSpPr>
            <a:spLocks noChangeShapeType="1"/>
          </p:cNvSpPr>
          <p:nvPr/>
        </p:nvSpPr>
        <p:spPr bwMode="auto">
          <a:xfrm flipH="1" flipV="1">
            <a:off x="52355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1" name="Line 217"/>
          <p:cNvSpPr>
            <a:spLocks noChangeShapeType="1"/>
          </p:cNvSpPr>
          <p:nvPr/>
        </p:nvSpPr>
        <p:spPr bwMode="auto">
          <a:xfrm flipV="1">
            <a:off x="52609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2" name="Line 218"/>
          <p:cNvSpPr>
            <a:spLocks noChangeShapeType="1"/>
          </p:cNvSpPr>
          <p:nvPr/>
        </p:nvSpPr>
        <p:spPr bwMode="auto">
          <a:xfrm flipH="1" flipV="1">
            <a:off x="4964113" y="4846638"/>
            <a:ext cx="277812" cy="5318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3" name="Oval 219"/>
          <p:cNvSpPr>
            <a:spLocks noChangeArrowheads="1"/>
          </p:cNvSpPr>
          <p:nvPr/>
        </p:nvSpPr>
        <p:spPr bwMode="auto">
          <a:xfrm flipH="1">
            <a:off x="51895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54" name="Line 220"/>
          <p:cNvSpPr>
            <a:spLocks noChangeShapeType="1"/>
          </p:cNvSpPr>
          <p:nvPr/>
        </p:nvSpPr>
        <p:spPr bwMode="auto">
          <a:xfrm flipH="1">
            <a:off x="45593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5" name="Text Box 221"/>
          <p:cNvSpPr txBox="1">
            <a:spLocks noChangeArrowheads="1"/>
          </p:cNvSpPr>
          <p:nvPr/>
        </p:nvSpPr>
        <p:spPr bwMode="auto">
          <a:xfrm>
            <a:off x="80410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6456" name="Freeform 222"/>
          <p:cNvSpPr>
            <a:spLocks/>
          </p:cNvSpPr>
          <p:nvPr/>
        </p:nvSpPr>
        <p:spPr bwMode="auto">
          <a:xfrm flipH="1">
            <a:off x="6027738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7" name="Line 223"/>
          <p:cNvSpPr>
            <a:spLocks noChangeShapeType="1"/>
          </p:cNvSpPr>
          <p:nvPr/>
        </p:nvSpPr>
        <p:spPr bwMode="auto">
          <a:xfrm flipH="1">
            <a:off x="3786188" y="26638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58" name="Freeform 224"/>
          <p:cNvSpPr>
            <a:spLocks/>
          </p:cNvSpPr>
          <p:nvPr/>
        </p:nvSpPr>
        <p:spPr bwMode="auto">
          <a:xfrm flipH="1">
            <a:off x="3746500" y="1077914"/>
            <a:ext cx="915988" cy="1501775"/>
          </a:xfrm>
          <a:custGeom>
            <a:avLst/>
            <a:gdLst>
              <a:gd name="T0" fmla="*/ 0 w 577"/>
              <a:gd name="T1" fmla="*/ 136088452 h 946"/>
              <a:gd name="T2" fmla="*/ 1217236809 w 577"/>
              <a:gd name="T3" fmla="*/ 375504077 h 946"/>
              <a:gd name="T4" fmla="*/ 1418849334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5393" name="Text Box 225"/>
          <p:cNvSpPr txBox="1">
            <a:spLocks noChangeArrowheads="1"/>
          </p:cNvSpPr>
          <p:nvPr/>
        </p:nvSpPr>
        <p:spPr bwMode="auto">
          <a:xfrm flipH="1">
            <a:off x="1923711" y="3941763"/>
            <a:ext cx="1972015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Pokles hladiny </a:t>
            </a:r>
          </a:p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plazmatických bílkovin</a:t>
            </a:r>
            <a:endParaRPr lang="cs-CZ" sz="1400" b="1" u="sng" dirty="0">
              <a:latin typeface="Times New Roman" pitchFamily="18" charset="0"/>
            </a:endParaRPr>
          </a:p>
        </p:txBody>
      </p:sp>
      <p:sp>
        <p:nvSpPr>
          <p:cNvPr id="135394" name="Line 226"/>
          <p:cNvSpPr>
            <a:spLocks noChangeShapeType="1"/>
          </p:cNvSpPr>
          <p:nvPr/>
        </p:nvSpPr>
        <p:spPr bwMode="auto">
          <a:xfrm flipH="1" flipV="1">
            <a:off x="3287713" y="3068639"/>
            <a:ext cx="0" cy="8842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5395" name="Text Box 227"/>
          <p:cNvSpPr txBox="1">
            <a:spLocks noChangeArrowheads="1"/>
          </p:cNvSpPr>
          <p:nvPr/>
        </p:nvSpPr>
        <p:spPr bwMode="auto">
          <a:xfrm flipH="1">
            <a:off x="2374945" y="927100"/>
            <a:ext cx="1774780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Hromadění bílkovin </a:t>
            </a:r>
          </a:p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v </a:t>
            </a:r>
            <a:r>
              <a:rPr lang="cs-CZ" sz="1400" b="1" dirty="0" err="1">
                <a:latin typeface="Times New Roman" pitchFamily="18" charset="0"/>
              </a:rPr>
              <a:t>intersticiu</a:t>
            </a:r>
            <a:endParaRPr lang="cs-CZ" sz="1400" b="1" u="sng" dirty="0">
              <a:latin typeface="Times New Roman" pitchFamily="18" charset="0"/>
            </a:endParaRPr>
          </a:p>
        </p:txBody>
      </p:sp>
      <p:sp>
        <p:nvSpPr>
          <p:cNvPr id="135396" name="Text Box 228"/>
          <p:cNvSpPr txBox="1">
            <a:spLocks noChangeArrowheads="1"/>
          </p:cNvSpPr>
          <p:nvPr/>
        </p:nvSpPr>
        <p:spPr bwMode="auto">
          <a:xfrm flipH="1">
            <a:off x="2416959" y="233363"/>
            <a:ext cx="2241550" cy="304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Snížená lymfatická drenáž</a:t>
            </a:r>
            <a:r>
              <a:rPr lang="cs-CZ" sz="1400" b="1" u="sng" dirty="0">
                <a:latin typeface="Times New Roman" pitchFamily="18" charset="0"/>
              </a:rPr>
              <a:t> </a:t>
            </a:r>
          </a:p>
        </p:txBody>
      </p:sp>
      <p:sp>
        <p:nvSpPr>
          <p:cNvPr id="135397" name="Line 229"/>
          <p:cNvSpPr>
            <a:spLocks noChangeShapeType="1"/>
          </p:cNvSpPr>
          <p:nvPr/>
        </p:nvSpPr>
        <p:spPr bwMode="auto">
          <a:xfrm>
            <a:off x="3473453" y="573088"/>
            <a:ext cx="9523" cy="4206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5398" name="Line 230"/>
          <p:cNvSpPr>
            <a:spLocks noChangeShapeType="1"/>
          </p:cNvSpPr>
          <p:nvPr/>
        </p:nvSpPr>
        <p:spPr bwMode="auto">
          <a:xfrm flipH="1">
            <a:off x="3363914" y="1490663"/>
            <a:ext cx="1587" cy="10541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6465" name="Oval 231"/>
          <p:cNvSpPr>
            <a:spLocks noChangeArrowheads="1"/>
          </p:cNvSpPr>
          <p:nvPr/>
        </p:nvSpPr>
        <p:spPr bwMode="auto">
          <a:xfrm flipH="1">
            <a:off x="3467101" y="6148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66" name="Oval 232"/>
          <p:cNvSpPr>
            <a:spLocks noChangeArrowheads="1"/>
          </p:cNvSpPr>
          <p:nvPr/>
        </p:nvSpPr>
        <p:spPr bwMode="auto">
          <a:xfrm flipH="1">
            <a:off x="3811588" y="5745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67" name="Oval 233"/>
          <p:cNvSpPr>
            <a:spLocks noChangeArrowheads="1"/>
          </p:cNvSpPr>
          <p:nvPr/>
        </p:nvSpPr>
        <p:spPr bwMode="auto">
          <a:xfrm flipH="1">
            <a:off x="3506788" y="6442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68" name="Oval 234"/>
          <p:cNvSpPr>
            <a:spLocks noChangeArrowheads="1"/>
          </p:cNvSpPr>
          <p:nvPr/>
        </p:nvSpPr>
        <p:spPr bwMode="auto">
          <a:xfrm flipH="1">
            <a:off x="4489451" y="6534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69" name="Oval 235"/>
          <p:cNvSpPr>
            <a:spLocks noChangeArrowheads="1"/>
          </p:cNvSpPr>
          <p:nvPr/>
        </p:nvSpPr>
        <p:spPr bwMode="auto">
          <a:xfrm flipH="1">
            <a:off x="4092576" y="6273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2" name="Oval 238"/>
          <p:cNvSpPr>
            <a:spLocks noChangeArrowheads="1"/>
          </p:cNvSpPr>
          <p:nvPr/>
        </p:nvSpPr>
        <p:spPr bwMode="auto">
          <a:xfrm flipH="1">
            <a:off x="2997051" y="6237312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3" name="Oval 239"/>
          <p:cNvSpPr>
            <a:spLocks noChangeArrowheads="1"/>
          </p:cNvSpPr>
          <p:nvPr/>
        </p:nvSpPr>
        <p:spPr bwMode="auto">
          <a:xfrm flipH="1">
            <a:off x="2586038" y="61309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4" name="Oval 240"/>
          <p:cNvSpPr>
            <a:spLocks noChangeArrowheads="1"/>
          </p:cNvSpPr>
          <p:nvPr/>
        </p:nvSpPr>
        <p:spPr bwMode="auto">
          <a:xfrm flipH="1">
            <a:off x="2695576" y="635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5" name="Oval 241"/>
          <p:cNvSpPr>
            <a:spLocks noChangeArrowheads="1"/>
          </p:cNvSpPr>
          <p:nvPr/>
        </p:nvSpPr>
        <p:spPr bwMode="auto">
          <a:xfrm flipH="1">
            <a:off x="6656388" y="6399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6" name="Oval 242"/>
          <p:cNvSpPr>
            <a:spLocks noChangeArrowheads="1"/>
          </p:cNvSpPr>
          <p:nvPr/>
        </p:nvSpPr>
        <p:spPr bwMode="auto">
          <a:xfrm flipH="1">
            <a:off x="5745163" y="6215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77" name="Oval 243"/>
          <p:cNvSpPr>
            <a:spLocks noChangeArrowheads="1"/>
          </p:cNvSpPr>
          <p:nvPr/>
        </p:nvSpPr>
        <p:spPr bwMode="auto">
          <a:xfrm flipH="1">
            <a:off x="6030913" y="6594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412" name="Oval 244"/>
          <p:cNvSpPr>
            <a:spLocks noChangeArrowheads="1"/>
          </p:cNvSpPr>
          <p:nvPr/>
        </p:nvSpPr>
        <p:spPr bwMode="auto">
          <a:xfrm flipH="1">
            <a:off x="2238376" y="1714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413" name="Oval 245"/>
          <p:cNvSpPr>
            <a:spLocks noChangeArrowheads="1"/>
          </p:cNvSpPr>
          <p:nvPr/>
        </p:nvSpPr>
        <p:spPr bwMode="auto">
          <a:xfrm flipH="1">
            <a:off x="2844801" y="1917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414" name="Oval 246"/>
          <p:cNvSpPr>
            <a:spLocks noChangeArrowheads="1"/>
          </p:cNvSpPr>
          <p:nvPr/>
        </p:nvSpPr>
        <p:spPr bwMode="auto">
          <a:xfrm flipH="1">
            <a:off x="2784476" y="2271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415" name="Oval 247"/>
          <p:cNvSpPr>
            <a:spLocks noChangeArrowheads="1"/>
          </p:cNvSpPr>
          <p:nvPr/>
        </p:nvSpPr>
        <p:spPr bwMode="auto">
          <a:xfrm flipH="1">
            <a:off x="2547938" y="1925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419" name="Oval 251"/>
          <p:cNvSpPr>
            <a:spLocks noChangeArrowheads="1"/>
          </p:cNvSpPr>
          <p:nvPr/>
        </p:nvSpPr>
        <p:spPr bwMode="auto">
          <a:xfrm flipH="1">
            <a:off x="2779713" y="1608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84" name="Oval 252"/>
          <p:cNvSpPr>
            <a:spLocks noChangeArrowheads="1"/>
          </p:cNvSpPr>
          <p:nvPr/>
        </p:nvSpPr>
        <p:spPr bwMode="auto">
          <a:xfrm flipH="1">
            <a:off x="3598863" y="12382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85" name="Oval 253"/>
          <p:cNvSpPr>
            <a:spLocks noChangeArrowheads="1"/>
          </p:cNvSpPr>
          <p:nvPr/>
        </p:nvSpPr>
        <p:spPr bwMode="auto">
          <a:xfrm flipH="1">
            <a:off x="3154363" y="1639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486" name="Oval 254"/>
          <p:cNvSpPr>
            <a:spLocks noChangeArrowheads="1"/>
          </p:cNvSpPr>
          <p:nvPr/>
        </p:nvSpPr>
        <p:spPr bwMode="auto">
          <a:xfrm flipH="1">
            <a:off x="2909888" y="827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6487" name="Group 255"/>
          <p:cNvGrpSpPr>
            <a:grpSpLocks/>
          </p:cNvGrpSpPr>
          <p:nvPr/>
        </p:nvGrpSpPr>
        <p:grpSpPr bwMode="auto">
          <a:xfrm flipH="1">
            <a:off x="1165226" y="44624"/>
            <a:ext cx="9866313" cy="7175500"/>
            <a:chOff x="-225" y="0"/>
            <a:chExt cx="6215" cy="4520"/>
          </a:xfrm>
        </p:grpSpPr>
        <p:sp>
          <p:nvSpPr>
            <p:cNvPr id="96489" name="Rectangle 256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490" name="Rectangle 257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491" name="Rectangle 258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6488" name="AutoShape 259"/>
          <p:cNvSpPr>
            <a:spLocks noChangeArrowheads="1"/>
          </p:cNvSpPr>
          <p:nvPr/>
        </p:nvSpPr>
        <p:spPr bwMode="auto">
          <a:xfrm>
            <a:off x="1847851" y="3046413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64" name="Volný tvar: obrazec 263">
            <a:extLst>
              <a:ext uri="{FF2B5EF4-FFF2-40B4-BE49-F238E27FC236}">
                <a16:creationId xmlns:a16="http://schemas.microsoft.com/office/drawing/2014/main" id="{70708F5C-F8D6-41DF-9050-D1EE96F72FEA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295" name="Text Box 61"/>
          <p:cNvSpPr txBox="1">
            <a:spLocks noChangeArrowheads="1"/>
          </p:cNvSpPr>
          <p:nvPr/>
        </p:nvSpPr>
        <p:spPr bwMode="auto">
          <a:xfrm rot="17650112" flipH="1">
            <a:off x="60047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Gradient hydraulických tlaků</a:t>
            </a:r>
          </a:p>
        </p:txBody>
      </p:sp>
      <p:grpSp>
        <p:nvGrpSpPr>
          <p:cNvPr id="265" name="Skupina 264">
            <a:extLst>
              <a:ext uri="{FF2B5EF4-FFF2-40B4-BE49-F238E27FC236}">
                <a16:creationId xmlns:a16="http://schemas.microsoft.com/office/drawing/2014/main" id="{2AD1D9C9-4C1E-42F5-BEA5-8734FC8CB91D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266" name="Přímá spojnice se šipkou 265">
              <a:extLst>
                <a:ext uri="{FF2B5EF4-FFF2-40B4-BE49-F238E27FC236}">
                  <a16:creationId xmlns:a16="http://schemas.microsoft.com/office/drawing/2014/main" id="{9390F2E2-D345-43C3-BBBB-AAE54EB48790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Přímá spojnice se šipkou 266">
              <a:extLst>
                <a:ext uri="{FF2B5EF4-FFF2-40B4-BE49-F238E27FC236}">
                  <a16:creationId xmlns:a16="http://schemas.microsoft.com/office/drawing/2014/main" id="{D6736656-658A-4439-B4AE-A78E93B95F14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Přímá spojnice se šipkou 267">
              <a:extLst>
                <a:ext uri="{FF2B5EF4-FFF2-40B4-BE49-F238E27FC236}">
                  <a16:creationId xmlns:a16="http://schemas.microsoft.com/office/drawing/2014/main" id="{17354CE3-DEB6-4544-9111-C2ABE143EA01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Přímá spojnice se šipkou 268">
              <a:extLst>
                <a:ext uri="{FF2B5EF4-FFF2-40B4-BE49-F238E27FC236}">
                  <a16:creationId xmlns:a16="http://schemas.microsoft.com/office/drawing/2014/main" id="{BF27088E-C8F7-43DD-9861-7329F7226383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Přímá spojnice se šipkou 269">
              <a:extLst>
                <a:ext uri="{FF2B5EF4-FFF2-40B4-BE49-F238E27FC236}">
                  <a16:creationId xmlns:a16="http://schemas.microsoft.com/office/drawing/2014/main" id="{62283B80-EC8C-431D-BAD5-CF127B8B2C97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Přímá spojnice se šipkou 270">
              <a:extLst>
                <a:ext uri="{FF2B5EF4-FFF2-40B4-BE49-F238E27FC236}">
                  <a16:creationId xmlns:a16="http://schemas.microsoft.com/office/drawing/2014/main" id="{53D235DE-4004-4CCB-B8DD-E75A385FAAF8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Přímá spojnice se šipkou 271">
              <a:extLst>
                <a:ext uri="{FF2B5EF4-FFF2-40B4-BE49-F238E27FC236}">
                  <a16:creationId xmlns:a16="http://schemas.microsoft.com/office/drawing/2014/main" id="{E975426C-3BD1-4544-A3EE-4181440872B8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Přímá spojnice se šipkou 272">
              <a:extLst>
                <a:ext uri="{FF2B5EF4-FFF2-40B4-BE49-F238E27FC236}">
                  <a16:creationId xmlns:a16="http://schemas.microsoft.com/office/drawing/2014/main" id="{84059082-83B4-414C-BE47-08DE1464FB95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Přímá spojnice se šipkou 273">
              <a:extLst>
                <a:ext uri="{FF2B5EF4-FFF2-40B4-BE49-F238E27FC236}">
                  <a16:creationId xmlns:a16="http://schemas.microsoft.com/office/drawing/2014/main" id="{78A475FB-7956-43F2-BF6B-9374F6B855A1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Přímá spojnice se šipkou 274">
              <a:extLst>
                <a:ext uri="{FF2B5EF4-FFF2-40B4-BE49-F238E27FC236}">
                  <a16:creationId xmlns:a16="http://schemas.microsoft.com/office/drawing/2014/main" id="{2E699A5D-E48C-412A-8C17-0C3AC6815D99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Přímá spojnice se šipkou 275">
              <a:extLst>
                <a:ext uri="{FF2B5EF4-FFF2-40B4-BE49-F238E27FC236}">
                  <a16:creationId xmlns:a16="http://schemas.microsoft.com/office/drawing/2014/main" id="{8DBB4827-31D4-43D1-B65A-C07CBAD3F97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Přímá spojnice se šipkou 276">
              <a:extLst>
                <a:ext uri="{FF2B5EF4-FFF2-40B4-BE49-F238E27FC236}">
                  <a16:creationId xmlns:a16="http://schemas.microsoft.com/office/drawing/2014/main" id="{C497CA39-024A-4448-8E71-681CB01F1DE0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Přímá spojnice se šipkou 277">
              <a:extLst>
                <a:ext uri="{FF2B5EF4-FFF2-40B4-BE49-F238E27FC236}">
                  <a16:creationId xmlns:a16="http://schemas.microsoft.com/office/drawing/2014/main" id="{96711CCF-1115-47E9-9DF6-4C558967A22A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Přímá spojnice se šipkou 278">
              <a:extLst>
                <a:ext uri="{FF2B5EF4-FFF2-40B4-BE49-F238E27FC236}">
                  <a16:creationId xmlns:a16="http://schemas.microsoft.com/office/drawing/2014/main" id="{CBE5C514-9FF0-45E6-9513-E61505C29D36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Přímá spojnice se šipkou 279">
              <a:extLst>
                <a:ext uri="{FF2B5EF4-FFF2-40B4-BE49-F238E27FC236}">
                  <a16:creationId xmlns:a16="http://schemas.microsoft.com/office/drawing/2014/main" id="{B838B29D-EF0B-4140-A8AB-4AE2E1DC3CB9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Přímá spojnice se šipkou 280">
              <a:extLst>
                <a:ext uri="{FF2B5EF4-FFF2-40B4-BE49-F238E27FC236}">
                  <a16:creationId xmlns:a16="http://schemas.microsoft.com/office/drawing/2014/main" id="{A4ECE056-0803-40CD-B7DB-53BADD5341B7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Přímá spojnice se šipkou 281">
              <a:extLst>
                <a:ext uri="{FF2B5EF4-FFF2-40B4-BE49-F238E27FC236}">
                  <a16:creationId xmlns:a16="http://schemas.microsoft.com/office/drawing/2014/main" id="{07DFF6DB-64BD-4378-A08E-A78BE4544247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Přímá spojnice se šipkou 282">
              <a:extLst>
                <a:ext uri="{FF2B5EF4-FFF2-40B4-BE49-F238E27FC236}">
                  <a16:creationId xmlns:a16="http://schemas.microsoft.com/office/drawing/2014/main" id="{2BB13196-E3D4-4BC1-86A1-20A79D26D93E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Přímá spojnice se šipkou 283">
              <a:extLst>
                <a:ext uri="{FF2B5EF4-FFF2-40B4-BE49-F238E27FC236}">
                  <a16:creationId xmlns:a16="http://schemas.microsoft.com/office/drawing/2014/main" id="{2B49E338-0BAA-41CE-90A4-13AD95CAECAF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Přímá spojnice se šipkou 284">
              <a:extLst>
                <a:ext uri="{FF2B5EF4-FFF2-40B4-BE49-F238E27FC236}">
                  <a16:creationId xmlns:a16="http://schemas.microsoft.com/office/drawing/2014/main" id="{2C735E79-9D17-4C3F-A8AD-FC1A33D0EA9D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Přímá spojnice se šipkou 285">
              <a:extLst>
                <a:ext uri="{FF2B5EF4-FFF2-40B4-BE49-F238E27FC236}">
                  <a16:creationId xmlns:a16="http://schemas.microsoft.com/office/drawing/2014/main" id="{CE59A2E0-7A28-4722-91C7-D69DB1F2E789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Přímá spojnice se šipkou 286">
              <a:extLst>
                <a:ext uri="{FF2B5EF4-FFF2-40B4-BE49-F238E27FC236}">
                  <a16:creationId xmlns:a16="http://schemas.microsoft.com/office/drawing/2014/main" id="{2256A7F4-9A23-4DB1-8CC2-AD3466E7A894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Přímá spojnice se šipkou 287">
              <a:extLst>
                <a:ext uri="{FF2B5EF4-FFF2-40B4-BE49-F238E27FC236}">
                  <a16:creationId xmlns:a16="http://schemas.microsoft.com/office/drawing/2014/main" id="{8AC3DF31-9175-4A04-8A88-174823712279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Přímá spojnice se šipkou 288">
              <a:extLst>
                <a:ext uri="{FF2B5EF4-FFF2-40B4-BE49-F238E27FC236}">
                  <a16:creationId xmlns:a16="http://schemas.microsoft.com/office/drawing/2014/main" id="{A8404FC0-7EE4-4F7E-A4F9-84031C11103B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Přímá spojnice se šipkou 289">
              <a:extLst>
                <a:ext uri="{FF2B5EF4-FFF2-40B4-BE49-F238E27FC236}">
                  <a16:creationId xmlns:a16="http://schemas.microsoft.com/office/drawing/2014/main" id="{94E5CC29-115C-4138-B9F0-F4F66FFDAE70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Přímá spojnice se šipkou 290">
              <a:extLst>
                <a:ext uri="{FF2B5EF4-FFF2-40B4-BE49-F238E27FC236}">
                  <a16:creationId xmlns:a16="http://schemas.microsoft.com/office/drawing/2014/main" id="{592079E8-BB63-43AA-BB26-F4005177D045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Přímá spojnice se šipkou 291">
              <a:extLst>
                <a:ext uri="{FF2B5EF4-FFF2-40B4-BE49-F238E27FC236}">
                  <a16:creationId xmlns:a16="http://schemas.microsoft.com/office/drawing/2014/main" id="{DE86F061-B452-4867-920E-EA69E193A6EF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Přímá spojnice se šipkou 292">
              <a:extLst>
                <a:ext uri="{FF2B5EF4-FFF2-40B4-BE49-F238E27FC236}">
                  <a16:creationId xmlns:a16="http://schemas.microsoft.com/office/drawing/2014/main" id="{935A43BA-00C1-4856-961C-FD4485C18607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Přímá spojnice se šipkou 293">
              <a:extLst>
                <a:ext uri="{FF2B5EF4-FFF2-40B4-BE49-F238E27FC236}">
                  <a16:creationId xmlns:a16="http://schemas.microsoft.com/office/drawing/2014/main" id="{8ACB0EC8-994B-421F-83BE-71E99053C916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Přímá spojnice se šipkou 294">
              <a:extLst>
                <a:ext uri="{FF2B5EF4-FFF2-40B4-BE49-F238E27FC236}">
                  <a16:creationId xmlns:a16="http://schemas.microsoft.com/office/drawing/2014/main" id="{9B2D4065-4704-4BC0-8A20-9E770C8E2491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Přímá spojnice se šipkou 295">
              <a:extLst>
                <a:ext uri="{FF2B5EF4-FFF2-40B4-BE49-F238E27FC236}">
                  <a16:creationId xmlns:a16="http://schemas.microsoft.com/office/drawing/2014/main" id="{B60C04E4-2DAB-4C2B-AEA8-5FCF90998203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Přímá spojnice se šipkou 296">
              <a:extLst>
                <a:ext uri="{FF2B5EF4-FFF2-40B4-BE49-F238E27FC236}">
                  <a16:creationId xmlns:a16="http://schemas.microsoft.com/office/drawing/2014/main" id="{6C3196E2-7262-4990-8921-A542A1480AE0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Přímá spojnice se šipkou 297">
              <a:extLst>
                <a:ext uri="{FF2B5EF4-FFF2-40B4-BE49-F238E27FC236}">
                  <a16:creationId xmlns:a16="http://schemas.microsoft.com/office/drawing/2014/main" id="{C6F017AC-5709-4826-8875-3C19DF721BE9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Přímá spojnice se šipkou 298">
              <a:extLst>
                <a:ext uri="{FF2B5EF4-FFF2-40B4-BE49-F238E27FC236}">
                  <a16:creationId xmlns:a16="http://schemas.microsoft.com/office/drawing/2014/main" id="{047B3006-03F2-4419-A51E-68EEACAD409E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Přímá spojnice se šipkou 299">
              <a:extLst>
                <a:ext uri="{FF2B5EF4-FFF2-40B4-BE49-F238E27FC236}">
                  <a16:creationId xmlns:a16="http://schemas.microsoft.com/office/drawing/2014/main" id="{66ACB1E1-F492-4889-B2EA-8D86B4CE300F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Přímá spojnice se šipkou 300">
              <a:extLst>
                <a:ext uri="{FF2B5EF4-FFF2-40B4-BE49-F238E27FC236}">
                  <a16:creationId xmlns:a16="http://schemas.microsoft.com/office/drawing/2014/main" id="{FEB87801-8364-4B0B-B83C-31BEDE06C748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Přímá spojnice se šipkou 301">
              <a:extLst>
                <a:ext uri="{FF2B5EF4-FFF2-40B4-BE49-F238E27FC236}">
                  <a16:creationId xmlns:a16="http://schemas.microsoft.com/office/drawing/2014/main" id="{E2922BCD-2A0E-4DA2-8520-594F4F14D4B7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Přímá spojnice se šipkou 302">
              <a:extLst>
                <a:ext uri="{FF2B5EF4-FFF2-40B4-BE49-F238E27FC236}">
                  <a16:creationId xmlns:a16="http://schemas.microsoft.com/office/drawing/2014/main" id="{F56D0DD9-22A9-4FFD-8221-01D0913B2B15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7" name="AutoShape 2">
            <a:extLst>
              <a:ext uri="{FF2B5EF4-FFF2-40B4-BE49-F238E27FC236}">
                <a16:creationId xmlns:a16="http://schemas.microsoft.com/office/drawing/2014/main" id="{041255AF-D867-4B53-9E41-BDA7E23718AC}"/>
              </a:ext>
            </a:extLst>
          </p:cNvPr>
          <p:cNvSpPr>
            <a:spLocks noChangeArrowheads="1"/>
          </p:cNvSpPr>
          <p:nvPr/>
        </p:nvSpPr>
        <p:spPr bwMode="auto">
          <a:xfrm rot="7656086">
            <a:off x="1594200" y="-164767"/>
            <a:ext cx="336550" cy="1196976"/>
          </a:xfrm>
          <a:prstGeom prst="can">
            <a:avLst>
              <a:gd name="adj" fmla="val 88915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8" name="Text Box 318">
            <a:extLst>
              <a:ext uri="{FF2B5EF4-FFF2-40B4-BE49-F238E27FC236}">
                <a16:creationId xmlns:a16="http://schemas.microsoft.com/office/drawing/2014/main" id="{B15977ED-E125-460E-BD40-14FE8B10F479}"/>
              </a:ext>
            </a:extLst>
          </p:cNvPr>
          <p:cNvSpPr txBox="1">
            <a:spLocks noChangeArrowheads="1"/>
          </p:cNvSpPr>
          <p:nvPr/>
        </p:nvSpPr>
        <p:spPr bwMode="auto">
          <a:xfrm rot="2227758" flipH="1">
            <a:off x="1390030" y="468939"/>
            <a:ext cx="12403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</a:t>
            </a:r>
          </a:p>
        </p:txBody>
      </p:sp>
      <p:sp>
        <p:nvSpPr>
          <p:cNvPr id="319" name="Ovál 318">
            <a:extLst>
              <a:ext uri="{FF2B5EF4-FFF2-40B4-BE49-F238E27FC236}">
                <a16:creationId xmlns:a16="http://schemas.microsoft.com/office/drawing/2014/main" id="{A9129D1B-BEF4-4AAE-8D3E-A806781450D6}"/>
              </a:ext>
            </a:extLst>
          </p:cNvPr>
          <p:cNvSpPr/>
          <p:nvPr/>
        </p:nvSpPr>
        <p:spPr>
          <a:xfrm>
            <a:off x="1961986" y="544700"/>
            <a:ext cx="315419" cy="33285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AutoShape 313">
            <a:extLst>
              <a:ext uri="{FF2B5EF4-FFF2-40B4-BE49-F238E27FC236}">
                <a16:creationId xmlns:a16="http://schemas.microsoft.com/office/drawing/2014/main" id="{E80A6264-FB1C-45FE-A5E0-FE7AEA3A3113}"/>
              </a:ext>
            </a:extLst>
          </p:cNvPr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1" name="Text Box 318">
            <a:extLst>
              <a:ext uri="{FF2B5EF4-FFF2-40B4-BE49-F238E27FC236}">
                <a16:creationId xmlns:a16="http://schemas.microsoft.com/office/drawing/2014/main" id="{8A97D5FC-F1DA-454E-A559-EDA361221A9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322" name="Ovál 321">
            <a:extLst>
              <a:ext uri="{FF2B5EF4-FFF2-40B4-BE49-F238E27FC236}">
                <a16:creationId xmlns:a16="http://schemas.microsoft.com/office/drawing/2014/main" id="{6E30F082-FE3E-4BA3-8991-27834A2E60A5}"/>
              </a:ext>
            </a:extLst>
          </p:cNvPr>
          <p:cNvSpPr/>
          <p:nvPr/>
        </p:nvSpPr>
        <p:spPr>
          <a:xfrm>
            <a:off x="2995465" y="6340474"/>
            <a:ext cx="315419" cy="33285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3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3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3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3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366" grpId="0" animBg="1"/>
      <p:bldP spid="135371" grpId="0" animBg="1"/>
      <p:bldP spid="135374" grpId="0" animBg="1"/>
      <p:bldP spid="135393" grpId="0" animBg="1"/>
      <p:bldP spid="135394" grpId="0" animBg="1"/>
      <p:bldP spid="135395" grpId="0" animBg="1"/>
      <p:bldP spid="135396" grpId="0" animBg="1"/>
      <p:bldP spid="135397" grpId="0" animBg="1"/>
      <p:bldP spid="135398" grpId="0" animBg="1"/>
      <p:bldP spid="135412" grpId="0" animBg="1"/>
      <p:bldP spid="135413" grpId="0" animBg="1"/>
      <p:bldP spid="135414" grpId="0" animBg="1"/>
      <p:bldP spid="135415" grpId="0" animBg="1"/>
      <p:bldP spid="135419" grpId="0" animBg="1"/>
      <p:bldP spid="319" grpId="0" animBg="1"/>
      <p:bldP spid="3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Obdélník 307">
            <a:extLst>
              <a:ext uri="{FF2B5EF4-FFF2-40B4-BE49-F238E27FC236}">
                <a16:creationId xmlns:a16="http://schemas.microsoft.com/office/drawing/2014/main" id="{AD0EE092-C94A-485C-9137-2D0E69A4A0CA}"/>
              </a:ext>
            </a:extLst>
          </p:cNvPr>
          <p:cNvSpPr/>
          <p:nvPr/>
        </p:nvSpPr>
        <p:spPr>
          <a:xfrm>
            <a:off x="1476642" y="17464"/>
            <a:ext cx="9313415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bdélník 386">
            <a:extLst>
              <a:ext uri="{FF2B5EF4-FFF2-40B4-BE49-F238E27FC236}">
                <a16:creationId xmlns:a16="http://schemas.microsoft.com/office/drawing/2014/main" id="{F4DE7B33-F178-48CF-85B2-90E03B5CFE6F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282" name="Group 2"/>
          <p:cNvGrpSpPr>
            <a:grpSpLocks/>
          </p:cNvGrpSpPr>
          <p:nvPr/>
        </p:nvGrpSpPr>
        <p:grpSpPr bwMode="auto">
          <a:xfrm>
            <a:off x="1257301" y="2797175"/>
            <a:ext cx="9534525" cy="3702050"/>
            <a:chOff x="-96" y="77"/>
            <a:chExt cx="5894" cy="2332"/>
          </a:xfrm>
        </p:grpSpPr>
        <p:grpSp>
          <p:nvGrpSpPr>
            <p:cNvPr id="97521" name="Group 3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7533" name="Freeform 4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4" name="Freeform 5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5" name="Freeform 6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6" name="Freeform 7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7" name="Freeform 8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8" name="Freeform 9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9" name="Freeform 10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40" name="Freeform 11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41" name="Freeform 12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42" name="Freeform 13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7522" name="Group 14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7523" name="Freeform 1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4" name="Freeform 1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5" name="Freeform 1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6" name="Freeform 1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7" name="Freeform 1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8" name="Freeform 2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29" name="Freeform 2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0" name="Freeform 2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1" name="Freeform 2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7532" name="Freeform 2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7283" name="Text Box 25"/>
          <p:cNvSpPr txBox="1">
            <a:spLocks noChangeArrowheads="1"/>
          </p:cNvSpPr>
          <p:nvPr/>
        </p:nvSpPr>
        <p:spPr bwMode="auto">
          <a:xfrm>
            <a:off x="92535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7284" name="Text Box 26"/>
          <p:cNvSpPr txBox="1">
            <a:spLocks noChangeArrowheads="1"/>
          </p:cNvSpPr>
          <p:nvPr/>
        </p:nvSpPr>
        <p:spPr bwMode="auto">
          <a:xfrm>
            <a:off x="19034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7285" name="Text Box 27"/>
          <p:cNvSpPr txBox="1">
            <a:spLocks noChangeArrowheads="1"/>
          </p:cNvSpPr>
          <p:nvPr/>
        </p:nvSpPr>
        <p:spPr bwMode="auto">
          <a:xfrm>
            <a:off x="49561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7286" name="Line 28"/>
          <p:cNvSpPr>
            <a:spLocks noChangeShapeType="1"/>
          </p:cNvSpPr>
          <p:nvPr/>
        </p:nvSpPr>
        <p:spPr bwMode="auto">
          <a:xfrm flipH="1" flipV="1">
            <a:off x="6888163" y="2708276"/>
            <a:ext cx="0" cy="925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87" name="Line 29"/>
          <p:cNvSpPr>
            <a:spLocks noChangeShapeType="1"/>
          </p:cNvSpPr>
          <p:nvPr/>
        </p:nvSpPr>
        <p:spPr bwMode="auto">
          <a:xfrm flipH="1" flipV="1">
            <a:off x="6600825" y="3067051"/>
            <a:ext cx="6350" cy="506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88" name="Line 30"/>
          <p:cNvSpPr>
            <a:spLocks noChangeShapeType="1"/>
          </p:cNvSpPr>
          <p:nvPr/>
        </p:nvSpPr>
        <p:spPr bwMode="auto">
          <a:xfrm flipH="1" flipV="1">
            <a:off x="6321425" y="2816226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89" name="Line 31"/>
          <p:cNvSpPr>
            <a:spLocks noChangeShapeType="1"/>
          </p:cNvSpPr>
          <p:nvPr/>
        </p:nvSpPr>
        <p:spPr bwMode="auto">
          <a:xfrm flipH="1" flipV="1">
            <a:off x="6036469" y="2869407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0" name="Line 32"/>
          <p:cNvSpPr>
            <a:spLocks noChangeShapeType="1"/>
          </p:cNvSpPr>
          <p:nvPr/>
        </p:nvSpPr>
        <p:spPr bwMode="auto">
          <a:xfrm flipH="1" flipV="1">
            <a:off x="5735815" y="2921795"/>
            <a:ext cx="11112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1" name="Line 33"/>
          <p:cNvSpPr>
            <a:spLocks noChangeShapeType="1"/>
          </p:cNvSpPr>
          <p:nvPr/>
        </p:nvSpPr>
        <p:spPr bwMode="auto">
          <a:xfrm flipH="1" flipV="1">
            <a:off x="5470526" y="2973387"/>
            <a:ext cx="0" cy="620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2" name="Line 34"/>
          <p:cNvSpPr>
            <a:spLocks noChangeShapeType="1"/>
          </p:cNvSpPr>
          <p:nvPr/>
        </p:nvSpPr>
        <p:spPr bwMode="auto">
          <a:xfrm flipH="1" flipV="1">
            <a:off x="5189538" y="3024188"/>
            <a:ext cx="0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3" name="Line 35"/>
          <p:cNvSpPr>
            <a:spLocks noChangeShapeType="1"/>
          </p:cNvSpPr>
          <p:nvPr/>
        </p:nvSpPr>
        <p:spPr bwMode="auto">
          <a:xfrm flipH="1" flipV="1">
            <a:off x="4884738" y="3068639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4" name="Line 36"/>
          <p:cNvSpPr>
            <a:spLocks noChangeShapeType="1"/>
          </p:cNvSpPr>
          <p:nvPr/>
        </p:nvSpPr>
        <p:spPr bwMode="auto">
          <a:xfrm flipH="1" flipV="1">
            <a:off x="4310063" y="3213101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5" name="Line 37"/>
          <p:cNvSpPr>
            <a:spLocks noChangeShapeType="1"/>
          </p:cNvSpPr>
          <p:nvPr/>
        </p:nvSpPr>
        <p:spPr bwMode="auto">
          <a:xfrm flipH="1" flipV="1">
            <a:off x="4022725" y="3284538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6" name="Line 38"/>
          <p:cNvSpPr>
            <a:spLocks noChangeShapeType="1"/>
          </p:cNvSpPr>
          <p:nvPr/>
        </p:nvSpPr>
        <p:spPr bwMode="auto">
          <a:xfrm flipH="1" flipV="1">
            <a:off x="37353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7" name="Line 39"/>
          <p:cNvSpPr>
            <a:spLocks noChangeShapeType="1"/>
          </p:cNvSpPr>
          <p:nvPr/>
        </p:nvSpPr>
        <p:spPr bwMode="auto">
          <a:xfrm flipH="1" flipV="1">
            <a:off x="5078413" y="307816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8" name="Line 40"/>
          <p:cNvSpPr>
            <a:spLocks noChangeShapeType="1"/>
          </p:cNvSpPr>
          <p:nvPr/>
        </p:nvSpPr>
        <p:spPr bwMode="auto">
          <a:xfrm flipH="1" flipV="1">
            <a:off x="4773613" y="3063876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299" name="Line 41"/>
          <p:cNvSpPr>
            <a:spLocks noChangeShapeType="1"/>
          </p:cNvSpPr>
          <p:nvPr/>
        </p:nvSpPr>
        <p:spPr bwMode="auto">
          <a:xfrm flipH="1" flipV="1">
            <a:off x="4527550" y="3055939"/>
            <a:ext cx="0" cy="59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0" name="Line 42"/>
          <p:cNvSpPr>
            <a:spLocks noChangeShapeType="1"/>
          </p:cNvSpPr>
          <p:nvPr/>
        </p:nvSpPr>
        <p:spPr bwMode="auto">
          <a:xfrm flipH="1" flipV="1">
            <a:off x="4229100" y="3068638"/>
            <a:ext cx="0" cy="565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1" name="Line 43"/>
          <p:cNvSpPr>
            <a:spLocks noChangeShapeType="1"/>
          </p:cNvSpPr>
          <p:nvPr/>
        </p:nvSpPr>
        <p:spPr bwMode="auto">
          <a:xfrm flipH="1" flipV="1">
            <a:off x="3949700" y="3068639"/>
            <a:ext cx="0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2" name="Line 44"/>
          <p:cNvSpPr>
            <a:spLocks noChangeShapeType="1"/>
          </p:cNvSpPr>
          <p:nvPr/>
        </p:nvSpPr>
        <p:spPr bwMode="auto">
          <a:xfrm flipH="1" flipV="1">
            <a:off x="3654425" y="3038475"/>
            <a:ext cx="0" cy="56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3" name="Line 45"/>
          <p:cNvSpPr>
            <a:spLocks noChangeShapeType="1"/>
          </p:cNvSpPr>
          <p:nvPr/>
        </p:nvSpPr>
        <p:spPr bwMode="auto">
          <a:xfrm flipH="1" flipV="1">
            <a:off x="5372100" y="3055938"/>
            <a:ext cx="0" cy="582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4" name="Line 46"/>
          <p:cNvSpPr>
            <a:spLocks noChangeShapeType="1"/>
          </p:cNvSpPr>
          <p:nvPr/>
        </p:nvSpPr>
        <p:spPr bwMode="auto">
          <a:xfrm flipH="1" flipV="1">
            <a:off x="5673725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5" name="Line 47"/>
          <p:cNvSpPr>
            <a:spLocks noChangeShapeType="1"/>
          </p:cNvSpPr>
          <p:nvPr/>
        </p:nvSpPr>
        <p:spPr bwMode="auto">
          <a:xfrm flipH="1" flipV="1">
            <a:off x="5949950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6" name="Line 48"/>
          <p:cNvSpPr>
            <a:spLocks noChangeShapeType="1"/>
          </p:cNvSpPr>
          <p:nvPr/>
        </p:nvSpPr>
        <p:spPr bwMode="auto">
          <a:xfrm flipH="1" flipV="1">
            <a:off x="6251575" y="3087688"/>
            <a:ext cx="0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7" name="Line 49"/>
          <p:cNvSpPr>
            <a:spLocks noChangeShapeType="1"/>
          </p:cNvSpPr>
          <p:nvPr/>
        </p:nvSpPr>
        <p:spPr bwMode="auto">
          <a:xfrm flipH="1" flipV="1">
            <a:off x="6519863" y="3087688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8" name="Line 50"/>
          <p:cNvSpPr>
            <a:spLocks noChangeShapeType="1"/>
          </p:cNvSpPr>
          <p:nvPr/>
        </p:nvSpPr>
        <p:spPr bwMode="auto">
          <a:xfrm flipH="1" flipV="1">
            <a:off x="6804025" y="3086100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09" name="Line 51"/>
          <p:cNvSpPr>
            <a:spLocks noChangeShapeType="1"/>
          </p:cNvSpPr>
          <p:nvPr/>
        </p:nvSpPr>
        <p:spPr bwMode="auto">
          <a:xfrm flipH="1" flipV="1">
            <a:off x="7148513" y="1989138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0" name="Line 52"/>
          <p:cNvSpPr>
            <a:spLocks noChangeShapeType="1"/>
          </p:cNvSpPr>
          <p:nvPr/>
        </p:nvSpPr>
        <p:spPr bwMode="auto">
          <a:xfrm flipH="1" flipV="1">
            <a:off x="7400925" y="1268414"/>
            <a:ext cx="0" cy="2378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1" name="Line 53"/>
          <p:cNvSpPr>
            <a:spLocks noChangeShapeType="1"/>
          </p:cNvSpPr>
          <p:nvPr/>
        </p:nvSpPr>
        <p:spPr bwMode="auto">
          <a:xfrm flipH="1" flipV="1">
            <a:off x="76533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2" name="Line 54"/>
          <p:cNvSpPr>
            <a:spLocks noChangeShapeType="1"/>
          </p:cNvSpPr>
          <p:nvPr/>
        </p:nvSpPr>
        <p:spPr bwMode="auto">
          <a:xfrm flipH="1" flipV="1">
            <a:off x="79057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3" name="Line 55"/>
          <p:cNvSpPr>
            <a:spLocks noChangeShapeType="1"/>
          </p:cNvSpPr>
          <p:nvPr/>
        </p:nvSpPr>
        <p:spPr bwMode="auto">
          <a:xfrm flipV="1">
            <a:off x="3543300" y="2708276"/>
            <a:ext cx="3416300" cy="620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4" name="Line 56"/>
          <p:cNvSpPr>
            <a:spLocks noChangeShapeType="1"/>
          </p:cNvSpPr>
          <p:nvPr/>
        </p:nvSpPr>
        <p:spPr bwMode="auto">
          <a:xfrm flipV="1">
            <a:off x="6888164" y="1"/>
            <a:ext cx="960437" cy="270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5" name="Line 57"/>
          <p:cNvSpPr>
            <a:spLocks noChangeShapeType="1"/>
          </p:cNvSpPr>
          <p:nvPr/>
        </p:nvSpPr>
        <p:spPr bwMode="auto">
          <a:xfrm flipH="1" flipV="1">
            <a:off x="1762126" y="3033713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316" name="Line 58"/>
          <p:cNvSpPr>
            <a:spLocks noChangeShapeType="1"/>
          </p:cNvSpPr>
          <p:nvPr/>
        </p:nvSpPr>
        <p:spPr bwMode="auto">
          <a:xfrm flipH="1" flipV="1">
            <a:off x="6473825" y="1846264"/>
            <a:ext cx="1588" cy="1044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6251" name="Text Box 59"/>
          <p:cNvSpPr txBox="1">
            <a:spLocks noChangeArrowheads="1"/>
          </p:cNvSpPr>
          <p:nvPr/>
        </p:nvSpPr>
        <p:spPr bwMode="auto">
          <a:xfrm flipH="1">
            <a:off x="2198688" y="2530475"/>
            <a:ext cx="157927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Snížení gradientu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onkotických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7319" name="Text Box 61"/>
          <p:cNvSpPr txBox="1">
            <a:spLocks noChangeArrowheads="1"/>
          </p:cNvSpPr>
          <p:nvPr/>
        </p:nvSpPr>
        <p:spPr bwMode="auto">
          <a:xfrm flipH="1">
            <a:off x="81110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7320" name="Oval 62"/>
          <p:cNvSpPr>
            <a:spLocks noChangeArrowheads="1"/>
          </p:cNvSpPr>
          <p:nvPr/>
        </p:nvSpPr>
        <p:spPr bwMode="auto">
          <a:xfrm flipH="1">
            <a:off x="66373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1" name="Oval 63"/>
          <p:cNvSpPr>
            <a:spLocks noChangeArrowheads="1"/>
          </p:cNvSpPr>
          <p:nvPr/>
        </p:nvSpPr>
        <p:spPr bwMode="auto">
          <a:xfrm flipH="1">
            <a:off x="64849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2" name="Oval 64"/>
          <p:cNvSpPr>
            <a:spLocks noChangeArrowheads="1"/>
          </p:cNvSpPr>
          <p:nvPr/>
        </p:nvSpPr>
        <p:spPr bwMode="auto">
          <a:xfrm flipH="1">
            <a:off x="63325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3" name="Oval 65"/>
          <p:cNvSpPr>
            <a:spLocks noChangeArrowheads="1"/>
          </p:cNvSpPr>
          <p:nvPr/>
        </p:nvSpPr>
        <p:spPr bwMode="auto">
          <a:xfrm flipH="1">
            <a:off x="61880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4" name="Oval 66"/>
          <p:cNvSpPr>
            <a:spLocks noChangeArrowheads="1"/>
          </p:cNvSpPr>
          <p:nvPr/>
        </p:nvSpPr>
        <p:spPr bwMode="auto">
          <a:xfrm flipH="1">
            <a:off x="67119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5" name="Oval 67"/>
          <p:cNvSpPr>
            <a:spLocks noChangeArrowheads="1"/>
          </p:cNvSpPr>
          <p:nvPr/>
        </p:nvSpPr>
        <p:spPr bwMode="auto">
          <a:xfrm flipH="1">
            <a:off x="67198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6" name="Oval 68"/>
          <p:cNvSpPr>
            <a:spLocks noChangeArrowheads="1"/>
          </p:cNvSpPr>
          <p:nvPr/>
        </p:nvSpPr>
        <p:spPr bwMode="auto">
          <a:xfrm flipH="1">
            <a:off x="60277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7" name="Oval 69"/>
          <p:cNvSpPr>
            <a:spLocks noChangeArrowheads="1"/>
          </p:cNvSpPr>
          <p:nvPr/>
        </p:nvSpPr>
        <p:spPr bwMode="auto">
          <a:xfrm flipH="1">
            <a:off x="58753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8" name="Oval 70"/>
          <p:cNvSpPr>
            <a:spLocks noChangeArrowheads="1"/>
          </p:cNvSpPr>
          <p:nvPr/>
        </p:nvSpPr>
        <p:spPr bwMode="auto">
          <a:xfrm flipH="1">
            <a:off x="56896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29" name="Oval 71"/>
          <p:cNvSpPr>
            <a:spLocks noChangeArrowheads="1"/>
          </p:cNvSpPr>
          <p:nvPr/>
        </p:nvSpPr>
        <p:spPr bwMode="auto">
          <a:xfrm flipH="1">
            <a:off x="55038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0" name="Oval 72"/>
          <p:cNvSpPr>
            <a:spLocks noChangeArrowheads="1"/>
          </p:cNvSpPr>
          <p:nvPr/>
        </p:nvSpPr>
        <p:spPr bwMode="auto">
          <a:xfrm flipH="1">
            <a:off x="52847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1" name="Oval 73"/>
          <p:cNvSpPr>
            <a:spLocks noChangeArrowheads="1"/>
          </p:cNvSpPr>
          <p:nvPr/>
        </p:nvSpPr>
        <p:spPr bwMode="auto">
          <a:xfrm flipH="1">
            <a:off x="50657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2" name="Oval 74"/>
          <p:cNvSpPr>
            <a:spLocks noChangeArrowheads="1"/>
          </p:cNvSpPr>
          <p:nvPr/>
        </p:nvSpPr>
        <p:spPr bwMode="auto">
          <a:xfrm flipH="1">
            <a:off x="48466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3" name="Oval 75"/>
          <p:cNvSpPr>
            <a:spLocks noChangeArrowheads="1"/>
          </p:cNvSpPr>
          <p:nvPr/>
        </p:nvSpPr>
        <p:spPr bwMode="auto">
          <a:xfrm flipH="1">
            <a:off x="47466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4" name="Oval 76"/>
          <p:cNvSpPr>
            <a:spLocks noChangeArrowheads="1"/>
          </p:cNvSpPr>
          <p:nvPr/>
        </p:nvSpPr>
        <p:spPr bwMode="auto">
          <a:xfrm flipH="1">
            <a:off x="45196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5" name="Oval 77"/>
          <p:cNvSpPr>
            <a:spLocks noChangeArrowheads="1"/>
          </p:cNvSpPr>
          <p:nvPr/>
        </p:nvSpPr>
        <p:spPr bwMode="auto">
          <a:xfrm flipH="1">
            <a:off x="48736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6" name="Oval 78"/>
          <p:cNvSpPr>
            <a:spLocks noChangeArrowheads="1"/>
          </p:cNvSpPr>
          <p:nvPr/>
        </p:nvSpPr>
        <p:spPr bwMode="auto">
          <a:xfrm flipH="1">
            <a:off x="52276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7" name="Oval 79"/>
          <p:cNvSpPr>
            <a:spLocks noChangeArrowheads="1"/>
          </p:cNvSpPr>
          <p:nvPr/>
        </p:nvSpPr>
        <p:spPr bwMode="auto">
          <a:xfrm flipH="1">
            <a:off x="55149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8" name="Oval 80"/>
          <p:cNvSpPr>
            <a:spLocks noChangeArrowheads="1"/>
          </p:cNvSpPr>
          <p:nvPr/>
        </p:nvSpPr>
        <p:spPr bwMode="auto">
          <a:xfrm flipH="1">
            <a:off x="59356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39" name="Oval 81"/>
          <p:cNvSpPr>
            <a:spLocks noChangeArrowheads="1"/>
          </p:cNvSpPr>
          <p:nvPr/>
        </p:nvSpPr>
        <p:spPr bwMode="auto">
          <a:xfrm flipH="1">
            <a:off x="46688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0" name="Oval 82"/>
          <p:cNvSpPr>
            <a:spLocks noChangeArrowheads="1"/>
          </p:cNvSpPr>
          <p:nvPr/>
        </p:nvSpPr>
        <p:spPr bwMode="auto">
          <a:xfrm flipH="1">
            <a:off x="43989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1" name="Oval 83"/>
          <p:cNvSpPr>
            <a:spLocks noChangeArrowheads="1"/>
          </p:cNvSpPr>
          <p:nvPr/>
        </p:nvSpPr>
        <p:spPr bwMode="auto">
          <a:xfrm flipH="1">
            <a:off x="41290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2" name="Oval 84"/>
          <p:cNvSpPr>
            <a:spLocks noChangeArrowheads="1"/>
          </p:cNvSpPr>
          <p:nvPr/>
        </p:nvSpPr>
        <p:spPr bwMode="auto">
          <a:xfrm flipH="1">
            <a:off x="43815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3" name="Oval 85"/>
          <p:cNvSpPr>
            <a:spLocks noChangeArrowheads="1"/>
          </p:cNvSpPr>
          <p:nvPr/>
        </p:nvSpPr>
        <p:spPr bwMode="auto">
          <a:xfrm flipH="1">
            <a:off x="47212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4" name="Oval 86"/>
          <p:cNvSpPr>
            <a:spLocks noChangeArrowheads="1"/>
          </p:cNvSpPr>
          <p:nvPr/>
        </p:nvSpPr>
        <p:spPr bwMode="auto">
          <a:xfrm flipH="1">
            <a:off x="41386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5" name="Oval 87"/>
          <p:cNvSpPr>
            <a:spLocks noChangeArrowheads="1"/>
          </p:cNvSpPr>
          <p:nvPr/>
        </p:nvSpPr>
        <p:spPr bwMode="auto">
          <a:xfrm flipH="1">
            <a:off x="49736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6" name="Oval 88"/>
          <p:cNvSpPr>
            <a:spLocks noChangeArrowheads="1"/>
          </p:cNvSpPr>
          <p:nvPr/>
        </p:nvSpPr>
        <p:spPr bwMode="auto">
          <a:xfrm flipH="1">
            <a:off x="38592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7" name="Oval 89"/>
          <p:cNvSpPr>
            <a:spLocks noChangeArrowheads="1"/>
          </p:cNvSpPr>
          <p:nvPr/>
        </p:nvSpPr>
        <p:spPr bwMode="auto">
          <a:xfrm flipH="1">
            <a:off x="41116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8" name="Oval 90"/>
          <p:cNvSpPr>
            <a:spLocks noChangeArrowheads="1"/>
          </p:cNvSpPr>
          <p:nvPr/>
        </p:nvSpPr>
        <p:spPr bwMode="auto">
          <a:xfrm flipH="1">
            <a:off x="33035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49" name="Oval 91"/>
          <p:cNvSpPr>
            <a:spLocks noChangeArrowheads="1"/>
          </p:cNvSpPr>
          <p:nvPr/>
        </p:nvSpPr>
        <p:spPr bwMode="auto">
          <a:xfrm flipH="1">
            <a:off x="39592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0" name="Oval 92"/>
          <p:cNvSpPr>
            <a:spLocks noChangeArrowheads="1"/>
          </p:cNvSpPr>
          <p:nvPr/>
        </p:nvSpPr>
        <p:spPr bwMode="auto">
          <a:xfrm flipH="1">
            <a:off x="38242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1" name="Oval 93"/>
          <p:cNvSpPr>
            <a:spLocks noChangeArrowheads="1"/>
          </p:cNvSpPr>
          <p:nvPr/>
        </p:nvSpPr>
        <p:spPr bwMode="auto">
          <a:xfrm flipH="1">
            <a:off x="34559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2" name="Oval 94"/>
          <p:cNvSpPr>
            <a:spLocks noChangeArrowheads="1"/>
          </p:cNvSpPr>
          <p:nvPr/>
        </p:nvSpPr>
        <p:spPr bwMode="auto">
          <a:xfrm flipH="1">
            <a:off x="32766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3" name="Oval 95"/>
          <p:cNvSpPr>
            <a:spLocks noChangeArrowheads="1"/>
          </p:cNvSpPr>
          <p:nvPr/>
        </p:nvSpPr>
        <p:spPr bwMode="auto">
          <a:xfrm flipH="1">
            <a:off x="35544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4" name="Oval 96"/>
          <p:cNvSpPr>
            <a:spLocks noChangeArrowheads="1"/>
          </p:cNvSpPr>
          <p:nvPr/>
        </p:nvSpPr>
        <p:spPr bwMode="auto">
          <a:xfrm flipH="1">
            <a:off x="38068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5" name="Oval 97"/>
          <p:cNvSpPr>
            <a:spLocks noChangeArrowheads="1"/>
          </p:cNvSpPr>
          <p:nvPr/>
        </p:nvSpPr>
        <p:spPr bwMode="auto">
          <a:xfrm flipH="1">
            <a:off x="36718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6" name="Oval 98"/>
          <p:cNvSpPr>
            <a:spLocks noChangeArrowheads="1"/>
          </p:cNvSpPr>
          <p:nvPr/>
        </p:nvSpPr>
        <p:spPr bwMode="auto">
          <a:xfrm flipH="1">
            <a:off x="3429001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7" name="Oval 99"/>
          <p:cNvSpPr>
            <a:spLocks noChangeArrowheads="1"/>
          </p:cNvSpPr>
          <p:nvPr/>
        </p:nvSpPr>
        <p:spPr bwMode="auto">
          <a:xfrm flipH="1">
            <a:off x="63563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8" name="Oval 100"/>
          <p:cNvSpPr>
            <a:spLocks noChangeArrowheads="1"/>
          </p:cNvSpPr>
          <p:nvPr/>
        </p:nvSpPr>
        <p:spPr bwMode="auto">
          <a:xfrm flipH="1">
            <a:off x="65595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59" name="Oval 101"/>
          <p:cNvSpPr>
            <a:spLocks noChangeArrowheads="1"/>
          </p:cNvSpPr>
          <p:nvPr/>
        </p:nvSpPr>
        <p:spPr bwMode="auto">
          <a:xfrm flipH="1">
            <a:off x="62452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0" name="Oval 102"/>
          <p:cNvSpPr>
            <a:spLocks noChangeArrowheads="1"/>
          </p:cNvSpPr>
          <p:nvPr/>
        </p:nvSpPr>
        <p:spPr bwMode="auto">
          <a:xfrm flipH="1">
            <a:off x="60928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1" name="Oval 103"/>
          <p:cNvSpPr>
            <a:spLocks noChangeArrowheads="1"/>
          </p:cNvSpPr>
          <p:nvPr/>
        </p:nvSpPr>
        <p:spPr bwMode="auto">
          <a:xfrm flipH="1">
            <a:off x="63388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2" name="Oval 104"/>
          <p:cNvSpPr>
            <a:spLocks noChangeArrowheads="1"/>
          </p:cNvSpPr>
          <p:nvPr/>
        </p:nvSpPr>
        <p:spPr bwMode="auto">
          <a:xfrm flipH="1">
            <a:off x="60150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3" name="Oval 105"/>
          <p:cNvSpPr>
            <a:spLocks noChangeArrowheads="1"/>
          </p:cNvSpPr>
          <p:nvPr/>
        </p:nvSpPr>
        <p:spPr bwMode="auto">
          <a:xfrm flipH="1">
            <a:off x="59404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4" name="Oval 106"/>
          <p:cNvSpPr>
            <a:spLocks noChangeArrowheads="1"/>
          </p:cNvSpPr>
          <p:nvPr/>
        </p:nvSpPr>
        <p:spPr bwMode="auto">
          <a:xfrm flipH="1">
            <a:off x="56308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5" name="Oval 107"/>
          <p:cNvSpPr>
            <a:spLocks noChangeArrowheads="1"/>
          </p:cNvSpPr>
          <p:nvPr/>
        </p:nvSpPr>
        <p:spPr bwMode="auto">
          <a:xfrm flipH="1">
            <a:off x="44719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6" name="Oval 108"/>
          <p:cNvSpPr>
            <a:spLocks noChangeArrowheads="1"/>
          </p:cNvSpPr>
          <p:nvPr/>
        </p:nvSpPr>
        <p:spPr bwMode="auto">
          <a:xfrm flipH="1">
            <a:off x="54784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7" name="Oval 109"/>
          <p:cNvSpPr>
            <a:spLocks noChangeArrowheads="1"/>
          </p:cNvSpPr>
          <p:nvPr/>
        </p:nvSpPr>
        <p:spPr bwMode="auto">
          <a:xfrm flipH="1">
            <a:off x="53625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8" name="Oval 110"/>
          <p:cNvSpPr>
            <a:spLocks noChangeArrowheads="1"/>
          </p:cNvSpPr>
          <p:nvPr/>
        </p:nvSpPr>
        <p:spPr bwMode="auto">
          <a:xfrm flipH="1">
            <a:off x="4786313" y="4948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69" name="Oval 111"/>
          <p:cNvSpPr>
            <a:spLocks noChangeArrowheads="1"/>
          </p:cNvSpPr>
          <p:nvPr/>
        </p:nvSpPr>
        <p:spPr bwMode="auto">
          <a:xfrm flipH="1">
            <a:off x="79248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0" name="Oval 112"/>
          <p:cNvSpPr>
            <a:spLocks noChangeArrowheads="1"/>
          </p:cNvSpPr>
          <p:nvPr/>
        </p:nvSpPr>
        <p:spPr bwMode="auto">
          <a:xfrm flipH="1">
            <a:off x="100647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1" name="Oval 113"/>
          <p:cNvSpPr>
            <a:spLocks noChangeArrowheads="1"/>
          </p:cNvSpPr>
          <p:nvPr/>
        </p:nvSpPr>
        <p:spPr bwMode="auto">
          <a:xfrm flipH="1">
            <a:off x="93821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2" name="Oval 114"/>
          <p:cNvSpPr>
            <a:spLocks noChangeArrowheads="1"/>
          </p:cNvSpPr>
          <p:nvPr/>
        </p:nvSpPr>
        <p:spPr bwMode="auto">
          <a:xfrm flipH="1">
            <a:off x="86407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3" name="Oval 115"/>
          <p:cNvSpPr>
            <a:spLocks noChangeArrowheads="1"/>
          </p:cNvSpPr>
          <p:nvPr/>
        </p:nvSpPr>
        <p:spPr bwMode="auto">
          <a:xfrm flipH="1">
            <a:off x="84883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4" name="Oval 116"/>
          <p:cNvSpPr>
            <a:spLocks noChangeArrowheads="1"/>
          </p:cNvSpPr>
          <p:nvPr/>
        </p:nvSpPr>
        <p:spPr bwMode="auto">
          <a:xfrm flipH="1">
            <a:off x="86820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5" name="Oval 117"/>
          <p:cNvSpPr>
            <a:spLocks noChangeArrowheads="1"/>
          </p:cNvSpPr>
          <p:nvPr/>
        </p:nvSpPr>
        <p:spPr bwMode="auto">
          <a:xfrm flipH="1">
            <a:off x="85296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6" name="Oval 118"/>
          <p:cNvSpPr>
            <a:spLocks noChangeArrowheads="1"/>
          </p:cNvSpPr>
          <p:nvPr/>
        </p:nvSpPr>
        <p:spPr bwMode="auto">
          <a:xfrm flipH="1">
            <a:off x="83772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7" name="Oval 119"/>
          <p:cNvSpPr>
            <a:spLocks noChangeArrowheads="1"/>
          </p:cNvSpPr>
          <p:nvPr/>
        </p:nvSpPr>
        <p:spPr bwMode="auto">
          <a:xfrm flipH="1">
            <a:off x="84709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8" name="Oval 120"/>
          <p:cNvSpPr>
            <a:spLocks noChangeArrowheads="1"/>
          </p:cNvSpPr>
          <p:nvPr/>
        </p:nvSpPr>
        <p:spPr bwMode="auto">
          <a:xfrm flipH="1">
            <a:off x="83343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79" name="Oval 121"/>
          <p:cNvSpPr>
            <a:spLocks noChangeArrowheads="1"/>
          </p:cNvSpPr>
          <p:nvPr/>
        </p:nvSpPr>
        <p:spPr bwMode="auto">
          <a:xfrm flipH="1">
            <a:off x="22780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0" name="Oval 122"/>
          <p:cNvSpPr>
            <a:spLocks noChangeArrowheads="1"/>
          </p:cNvSpPr>
          <p:nvPr/>
        </p:nvSpPr>
        <p:spPr bwMode="auto">
          <a:xfrm flipH="1">
            <a:off x="24209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1" name="Oval 123"/>
          <p:cNvSpPr>
            <a:spLocks noChangeArrowheads="1"/>
          </p:cNvSpPr>
          <p:nvPr/>
        </p:nvSpPr>
        <p:spPr bwMode="auto">
          <a:xfrm flipH="1">
            <a:off x="20748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2" name="Oval 124"/>
          <p:cNvSpPr>
            <a:spLocks noChangeArrowheads="1"/>
          </p:cNvSpPr>
          <p:nvPr/>
        </p:nvSpPr>
        <p:spPr bwMode="auto">
          <a:xfrm flipH="1">
            <a:off x="17700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3" name="Oval 125"/>
          <p:cNvSpPr>
            <a:spLocks noChangeArrowheads="1"/>
          </p:cNvSpPr>
          <p:nvPr/>
        </p:nvSpPr>
        <p:spPr bwMode="auto">
          <a:xfrm flipH="1">
            <a:off x="21256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4" name="Oval 126"/>
          <p:cNvSpPr>
            <a:spLocks noChangeArrowheads="1"/>
          </p:cNvSpPr>
          <p:nvPr/>
        </p:nvSpPr>
        <p:spPr bwMode="auto">
          <a:xfrm flipH="1">
            <a:off x="18113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5" name="Oval 127"/>
          <p:cNvSpPr>
            <a:spLocks noChangeArrowheads="1"/>
          </p:cNvSpPr>
          <p:nvPr/>
        </p:nvSpPr>
        <p:spPr bwMode="auto">
          <a:xfrm flipH="1">
            <a:off x="19050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6" name="Oval 128"/>
          <p:cNvSpPr>
            <a:spLocks noChangeArrowheads="1"/>
          </p:cNvSpPr>
          <p:nvPr/>
        </p:nvSpPr>
        <p:spPr bwMode="auto">
          <a:xfrm flipH="1">
            <a:off x="17684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7" name="Oval 129"/>
          <p:cNvSpPr>
            <a:spLocks noChangeArrowheads="1"/>
          </p:cNvSpPr>
          <p:nvPr/>
        </p:nvSpPr>
        <p:spPr bwMode="auto">
          <a:xfrm flipH="1">
            <a:off x="16510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8" name="Oval 130"/>
          <p:cNvSpPr>
            <a:spLocks noChangeArrowheads="1"/>
          </p:cNvSpPr>
          <p:nvPr/>
        </p:nvSpPr>
        <p:spPr bwMode="auto">
          <a:xfrm flipH="1">
            <a:off x="1881188" y="4367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89" name="Oval 131"/>
          <p:cNvSpPr>
            <a:spLocks noChangeArrowheads="1"/>
          </p:cNvSpPr>
          <p:nvPr/>
        </p:nvSpPr>
        <p:spPr bwMode="auto">
          <a:xfrm flipH="1">
            <a:off x="16922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0" name="Oval 132"/>
          <p:cNvSpPr>
            <a:spLocks noChangeArrowheads="1"/>
          </p:cNvSpPr>
          <p:nvPr/>
        </p:nvSpPr>
        <p:spPr bwMode="auto">
          <a:xfrm flipH="1">
            <a:off x="17859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1" name="Oval 133"/>
          <p:cNvSpPr>
            <a:spLocks noChangeArrowheads="1"/>
          </p:cNvSpPr>
          <p:nvPr/>
        </p:nvSpPr>
        <p:spPr bwMode="auto">
          <a:xfrm flipH="1">
            <a:off x="95170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2" name="Oval 134"/>
          <p:cNvSpPr>
            <a:spLocks noChangeArrowheads="1"/>
          </p:cNvSpPr>
          <p:nvPr/>
        </p:nvSpPr>
        <p:spPr bwMode="auto">
          <a:xfrm flipH="1">
            <a:off x="91614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3" name="Oval 135"/>
          <p:cNvSpPr>
            <a:spLocks noChangeArrowheads="1"/>
          </p:cNvSpPr>
          <p:nvPr/>
        </p:nvSpPr>
        <p:spPr bwMode="auto">
          <a:xfrm flipH="1">
            <a:off x="93646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4" name="Oval 136"/>
          <p:cNvSpPr>
            <a:spLocks noChangeArrowheads="1"/>
          </p:cNvSpPr>
          <p:nvPr/>
        </p:nvSpPr>
        <p:spPr bwMode="auto">
          <a:xfrm flipH="1">
            <a:off x="95075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5" name="Oval 137"/>
          <p:cNvSpPr>
            <a:spLocks noChangeArrowheads="1"/>
          </p:cNvSpPr>
          <p:nvPr/>
        </p:nvSpPr>
        <p:spPr bwMode="auto">
          <a:xfrm flipH="1">
            <a:off x="92027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6" name="Oval 138"/>
          <p:cNvSpPr>
            <a:spLocks noChangeArrowheads="1"/>
          </p:cNvSpPr>
          <p:nvPr/>
        </p:nvSpPr>
        <p:spPr bwMode="auto">
          <a:xfrm flipH="1">
            <a:off x="90503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7" name="Oval 139"/>
          <p:cNvSpPr>
            <a:spLocks noChangeArrowheads="1"/>
          </p:cNvSpPr>
          <p:nvPr/>
        </p:nvSpPr>
        <p:spPr bwMode="auto">
          <a:xfrm flipH="1">
            <a:off x="91440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8" name="Oval 140"/>
          <p:cNvSpPr>
            <a:spLocks noChangeArrowheads="1"/>
          </p:cNvSpPr>
          <p:nvPr/>
        </p:nvSpPr>
        <p:spPr bwMode="auto">
          <a:xfrm flipH="1">
            <a:off x="90074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399" name="Oval 141"/>
          <p:cNvSpPr>
            <a:spLocks noChangeArrowheads="1"/>
          </p:cNvSpPr>
          <p:nvPr/>
        </p:nvSpPr>
        <p:spPr bwMode="auto">
          <a:xfrm flipH="1">
            <a:off x="86899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0" name="Oval 142"/>
          <p:cNvSpPr>
            <a:spLocks noChangeArrowheads="1"/>
          </p:cNvSpPr>
          <p:nvPr/>
        </p:nvSpPr>
        <p:spPr bwMode="auto">
          <a:xfrm flipH="1">
            <a:off x="81835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1" name="Oval 143"/>
          <p:cNvSpPr>
            <a:spLocks noChangeArrowheads="1"/>
          </p:cNvSpPr>
          <p:nvPr/>
        </p:nvSpPr>
        <p:spPr bwMode="auto">
          <a:xfrm flipH="1">
            <a:off x="88074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2" name="Oval 144"/>
          <p:cNvSpPr>
            <a:spLocks noChangeArrowheads="1"/>
          </p:cNvSpPr>
          <p:nvPr/>
        </p:nvSpPr>
        <p:spPr bwMode="auto">
          <a:xfrm flipH="1">
            <a:off x="83867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3" name="Oval 145"/>
          <p:cNvSpPr>
            <a:spLocks noChangeArrowheads="1"/>
          </p:cNvSpPr>
          <p:nvPr/>
        </p:nvSpPr>
        <p:spPr bwMode="auto">
          <a:xfrm flipH="1">
            <a:off x="83772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4" name="Oval 146"/>
          <p:cNvSpPr>
            <a:spLocks noChangeArrowheads="1"/>
          </p:cNvSpPr>
          <p:nvPr/>
        </p:nvSpPr>
        <p:spPr bwMode="auto">
          <a:xfrm flipH="1">
            <a:off x="80978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5" name="Oval 147"/>
          <p:cNvSpPr>
            <a:spLocks noChangeArrowheads="1"/>
          </p:cNvSpPr>
          <p:nvPr/>
        </p:nvSpPr>
        <p:spPr bwMode="auto">
          <a:xfrm flipH="1">
            <a:off x="79025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6" name="Oval 148"/>
          <p:cNvSpPr>
            <a:spLocks noChangeArrowheads="1"/>
          </p:cNvSpPr>
          <p:nvPr/>
        </p:nvSpPr>
        <p:spPr bwMode="auto">
          <a:xfrm flipH="1">
            <a:off x="74612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7" name="Oval 149"/>
          <p:cNvSpPr>
            <a:spLocks noChangeArrowheads="1"/>
          </p:cNvSpPr>
          <p:nvPr/>
        </p:nvSpPr>
        <p:spPr bwMode="auto">
          <a:xfrm flipH="1">
            <a:off x="70802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8" name="Oval 150"/>
          <p:cNvSpPr>
            <a:spLocks noChangeArrowheads="1"/>
          </p:cNvSpPr>
          <p:nvPr/>
        </p:nvSpPr>
        <p:spPr bwMode="auto">
          <a:xfrm flipH="1">
            <a:off x="71723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09" name="Oval 151"/>
          <p:cNvSpPr>
            <a:spLocks noChangeArrowheads="1"/>
          </p:cNvSpPr>
          <p:nvPr/>
        </p:nvSpPr>
        <p:spPr bwMode="auto">
          <a:xfrm flipH="1">
            <a:off x="68262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0" name="Oval 152"/>
          <p:cNvSpPr>
            <a:spLocks noChangeArrowheads="1"/>
          </p:cNvSpPr>
          <p:nvPr/>
        </p:nvSpPr>
        <p:spPr bwMode="auto">
          <a:xfrm flipH="1">
            <a:off x="74501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1" name="Oval 153"/>
          <p:cNvSpPr>
            <a:spLocks noChangeArrowheads="1"/>
          </p:cNvSpPr>
          <p:nvPr/>
        </p:nvSpPr>
        <p:spPr bwMode="auto">
          <a:xfrm flipH="1">
            <a:off x="70786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2" name="Oval 154"/>
          <p:cNvSpPr>
            <a:spLocks noChangeArrowheads="1"/>
          </p:cNvSpPr>
          <p:nvPr/>
        </p:nvSpPr>
        <p:spPr bwMode="auto">
          <a:xfrm flipH="1">
            <a:off x="72310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3" name="Oval 155"/>
          <p:cNvSpPr>
            <a:spLocks noChangeArrowheads="1"/>
          </p:cNvSpPr>
          <p:nvPr/>
        </p:nvSpPr>
        <p:spPr bwMode="auto">
          <a:xfrm flipH="1">
            <a:off x="70199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4" name="Oval 156"/>
          <p:cNvSpPr>
            <a:spLocks noChangeArrowheads="1"/>
          </p:cNvSpPr>
          <p:nvPr/>
        </p:nvSpPr>
        <p:spPr bwMode="auto">
          <a:xfrm flipH="1">
            <a:off x="74517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5" name="Oval 157"/>
          <p:cNvSpPr>
            <a:spLocks noChangeArrowheads="1"/>
          </p:cNvSpPr>
          <p:nvPr/>
        </p:nvSpPr>
        <p:spPr bwMode="auto">
          <a:xfrm flipH="1">
            <a:off x="72072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6" name="Oval 158"/>
          <p:cNvSpPr>
            <a:spLocks noChangeArrowheads="1"/>
          </p:cNvSpPr>
          <p:nvPr/>
        </p:nvSpPr>
        <p:spPr bwMode="auto">
          <a:xfrm flipH="1">
            <a:off x="70199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7" name="Oval 159"/>
          <p:cNvSpPr>
            <a:spLocks noChangeArrowheads="1"/>
          </p:cNvSpPr>
          <p:nvPr/>
        </p:nvSpPr>
        <p:spPr bwMode="auto">
          <a:xfrm flipH="1">
            <a:off x="98282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8" name="Oval 160"/>
          <p:cNvSpPr>
            <a:spLocks noChangeArrowheads="1"/>
          </p:cNvSpPr>
          <p:nvPr/>
        </p:nvSpPr>
        <p:spPr bwMode="auto">
          <a:xfrm flipH="1">
            <a:off x="96662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19" name="Oval 161"/>
          <p:cNvSpPr>
            <a:spLocks noChangeArrowheads="1"/>
          </p:cNvSpPr>
          <p:nvPr/>
        </p:nvSpPr>
        <p:spPr bwMode="auto">
          <a:xfrm flipH="1">
            <a:off x="99441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0" name="Oval 162"/>
          <p:cNvSpPr>
            <a:spLocks noChangeArrowheads="1"/>
          </p:cNvSpPr>
          <p:nvPr/>
        </p:nvSpPr>
        <p:spPr bwMode="auto">
          <a:xfrm flipH="1">
            <a:off x="95726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1" name="Oval 163"/>
          <p:cNvSpPr>
            <a:spLocks noChangeArrowheads="1"/>
          </p:cNvSpPr>
          <p:nvPr/>
        </p:nvSpPr>
        <p:spPr bwMode="auto">
          <a:xfrm flipH="1">
            <a:off x="95138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2" name="Oval 164"/>
          <p:cNvSpPr>
            <a:spLocks noChangeArrowheads="1"/>
          </p:cNvSpPr>
          <p:nvPr/>
        </p:nvSpPr>
        <p:spPr bwMode="auto">
          <a:xfrm flipH="1">
            <a:off x="94472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3" name="Oval 165"/>
          <p:cNvSpPr>
            <a:spLocks noChangeArrowheads="1"/>
          </p:cNvSpPr>
          <p:nvPr/>
        </p:nvSpPr>
        <p:spPr bwMode="auto">
          <a:xfrm flipH="1">
            <a:off x="9945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4" name="Oval 166"/>
          <p:cNvSpPr>
            <a:spLocks noChangeArrowheads="1"/>
          </p:cNvSpPr>
          <p:nvPr/>
        </p:nvSpPr>
        <p:spPr bwMode="auto">
          <a:xfrm flipH="1">
            <a:off x="104457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5" name="Oval 167"/>
          <p:cNvSpPr>
            <a:spLocks noChangeArrowheads="1"/>
          </p:cNvSpPr>
          <p:nvPr/>
        </p:nvSpPr>
        <p:spPr bwMode="auto">
          <a:xfrm flipH="1">
            <a:off x="100647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6" name="Oval 168"/>
          <p:cNvSpPr>
            <a:spLocks noChangeArrowheads="1"/>
          </p:cNvSpPr>
          <p:nvPr/>
        </p:nvSpPr>
        <p:spPr bwMode="auto">
          <a:xfrm flipH="1">
            <a:off x="101568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7" name="Oval 169"/>
          <p:cNvSpPr>
            <a:spLocks noChangeArrowheads="1"/>
          </p:cNvSpPr>
          <p:nvPr/>
        </p:nvSpPr>
        <p:spPr bwMode="auto">
          <a:xfrm flipH="1">
            <a:off x="104346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8" name="Oval 170"/>
          <p:cNvSpPr>
            <a:spLocks noChangeArrowheads="1"/>
          </p:cNvSpPr>
          <p:nvPr/>
        </p:nvSpPr>
        <p:spPr bwMode="auto">
          <a:xfrm flipH="1">
            <a:off x="97932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29" name="Oval 171"/>
          <p:cNvSpPr>
            <a:spLocks noChangeArrowheads="1"/>
          </p:cNvSpPr>
          <p:nvPr/>
        </p:nvSpPr>
        <p:spPr bwMode="auto">
          <a:xfrm flipH="1">
            <a:off x="102155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0" name="Oval 172"/>
          <p:cNvSpPr>
            <a:spLocks noChangeArrowheads="1"/>
          </p:cNvSpPr>
          <p:nvPr/>
        </p:nvSpPr>
        <p:spPr bwMode="auto">
          <a:xfrm flipH="1">
            <a:off x="100044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1" name="Oval 173"/>
          <p:cNvSpPr>
            <a:spLocks noChangeArrowheads="1"/>
          </p:cNvSpPr>
          <p:nvPr/>
        </p:nvSpPr>
        <p:spPr bwMode="auto">
          <a:xfrm flipH="1">
            <a:off x="104362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2" name="Oval 174"/>
          <p:cNvSpPr>
            <a:spLocks noChangeArrowheads="1"/>
          </p:cNvSpPr>
          <p:nvPr/>
        </p:nvSpPr>
        <p:spPr bwMode="auto">
          <a:xfrm flipH="1">
            <a:off x="101917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3" name="Oval 175"/>
          <p:cNvSpPr>
            <a:spLocks noChangeArrowheads="1"/>
          </p:cNvSpPr>
          <p:nvPr/>
        </p:nvSpPr>
        <p:spPr bwMode="auto">
          <a:xfrm flipH="1">
            <a:off x="100044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4" name="Oval 176"/>
          <p:cNvSpPr>
            <a:spLocks noChangeArrowheads="1"/>
          </p:cNvSpPr>
          <p:nvPr/>
        </p:nvSpPr>
        <p:spPr bwMode="auto">
          <a:xfrm flipH="1">
            <a:off x="97599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5" name="Oval 177"/>
          <p:cNvSpPr>
            <a:spLocks noChangeArrowheads="1"/>
          </p:cNvSpPr>
          <p:nvPr/>
        </p:nvSpPr>
        <p:spPr bwMode="auto">
          <a:xfrm flipH="1">
            <a:off x="95091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6" name="Oval 178"/>
          <p:cNvSpPr>
            <a:spLocks noChangeArrowheads="1"/>
          </p:cNvSpPr>
          <p:nvPr/>
        </p:nvSpPr>
        <p:spPr bwMode="auto">
          <a:xfrm flipH="1">
            <a:off x="101377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7" name="Oval 179"/>
          <p:cNvSpPr>
            <a:spLocks noChangeArrowheads="1"/>
          </p:cNvSpPr>
          <p:nvPr/>
        </p:nvSpPr>
        <p:spPr bwMode="auto">
          <a:xfrm flipH="1">
            <a:off x="99679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8" name="Oval 180"/>
          <p:cNvSpPr>
            <a:spLocks noChangeArrowheads="1"/>
          </p:cNvSpPr>
          <p:nvPr/>
        </p:nvSpPr>
        <p:spPr bwMode="auto">
          <a:xfrm flipH="1">
            <a:off x="105981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39" name="Oval 181"/>
          <p:cNvSpPr>
            <a:spLocks noChangeArrowheads="1"/>
          </p:cNvSpPr>
          <p:nvPr/>
        </p:nvSpPr>
        <p:spPr bwMode="auto">
          <a:xfrm flipH="1">
            <a:off x="81835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0" name="Oval 182"/>
          <p:cNvSpPr>
            <a:spLocks noChangeArrowheads="1"/>
          </p:cNvSpPr>
          <p:nvPr/>
        </p:nvSpPr>
        <p:spPr bwMode="auto">
          <a:xfrm flipH="1">
            <a:off x="89741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1" name="Oval 183"/>
          <p:cNvSpPr>
            <a:spLocks noChangeArrowheads="1"/>
          </p:cNvSpPr>
          <p:nvPr/>
        </p:nvSpPr>
        <p:spPr bwMode="auto">
          <a:xfrm flipH="1">
            <a:off x="90773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2" name="Oval 184"/>
          <p:cNvSpPr>
            <a:spLocks noChangeArrowheads="1"/>
          </p:cNvSpPr>
          <p:nvPr/>
        </p:nvSpPr>
        <p:spPr bwMode="auto">
          <a:xfrm flipH="1">
            <a:off x="91170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3" name="Oval 185"/>
          <p:cNvSpPr>
            <a:spLocks noChangeArrowheads="1"/>
          </p:cNvSpPr>
          <p:nvPr/>
        </p:nvSpPr>
        <p:spPr bwMode="auto">
          <a:xfrm flipH="1">
            <a:off x="89646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4" name="Oval 186"/>
          <p:cNvSpPr>
            <a:spLocks noChangeArrowheads="1"/>
          </p:cNvSpPr>
          <p:nvPr/>
        </p:nvSpPr>
        <p:spPr bwMode="auto">
          <a:xfrm flipH="1">
            <a:off x="104425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5" name="Oval 187"/>
          <p:cNvSpPr>
            <a:spLocks noChangeArrowheads="1"/>
          </p:cNvSpPr>
          <p:nvPr/>
        </p:nvSpPr>
        <p:spPr bwMode="auto">
          <a:xfrm flipH="1">
            <a:off x="3016251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6" name="Oval 188"/>
          <p:cNvSpPr>
            <a:spLocks noChangeArrowheads="1"/>
          </p:cNvSpPr>
          <p:nvPr/>
        </p:nvSpPr>
        <p:spPr bwMode="auto">
          <a:xfrm flipH="1">
            <a:off x="27114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7" name="Oval 189"/>
          <p:cNvSpPr>
            <a:spLocks noChangeArrowheads="1"/>
          </p:cNvSpPr>
          <p:nvPr/>
        </p:nvSpPr>
        <p:spPr bwMode="auto">
          <a:xfrm flipH="1">
            <a:off x="25590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8" name="Oval 190"/>
          <p:cNvSpPr>
            <a:spLocks noChangeArrowheads="1"/>
          </p:cNvSpPr>
          <p:nvPr/>
        </p:nvSpPr>
        <p:spPr bwMode="auto">
          <a:xfrm flipH="1">
            <a:off x="2871788" y="45434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49" name="Oval 191"/>
          <p:cNvSpPr>
            <a:spLocks noChangeArrowheads="1"/>
          </p:cNvSpPr>
          <p:nvPr/>
        </p:nvSpPr>
        <p:spPr bwMode="auto">
          <a:xfrm flipH="1">
            <a:off x="27797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0" name="Oval 192"/>
          <p:cNvSpPr>
            <a:spLocks noChangeArrowheads="1"/>
          </p:cNvSpPr>
          <p:nvPr/>
        </p:nvSpPr>
        <p:spPr bwMode="auto">
          <a:xfrm flipH="1">
            <a:off x="22748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1" name="Oval 193"/>
          <p:cNvSpPr>
            <a:spLocks noChangeArrowheads="1"/>
          </p:cNvSpPr>
          <p:nvPr/>
        </p:nvSpPr>
        <p:spPr bwMode="auto">
          <a:xfrm flipH="1">
            <a:off x="24066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2" name="Oval 194"/>
          <p:cNvSpPr>
            <a:spLocks noChangeArrowheads="1"/>
          </p:cNvSpPr>
          <p:nvPr/>
        </p:nvSpPr>
        <p:spPr bwMode="auto">
          <a:xfrm flipH="1">
            <a:off x="42291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3" name="Oval 195"/>
          <p:cNvSpPr>
            <a:spLocks noChangeArrowheads="1"/>
          </p:cNvSpPr>
          <p:nvPr/>
        </p:nvSpPr>
        <p:spPr bwMode="auto">
          <a:xfrm flipH="1">
            <a:off x="6488113" y="6137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4" name="Oval 196"/>
          <p:cNvSpPr>
            <a:spLocks noChangeArrowheads="1"/>
          </p:cNvSpPr>
          <p:nvPr/>
        </p:nvSpPr>
        <p:spPr bwMode="auto">
          <a:xfrm flipH="1">
            <a:off x="2390776" y="1562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5" name="Oval 197"/>
          <p:cNvSpPr>
            <a:spLocks noChangeArrowheads="1"/>
          </p:cNvSpPr>
          <p:nvPr/>
        </p:nvSpPr>
        <p:spPr bwMode="auto">
          <a:xfrm flipH="1">
            <a:off x="52117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6" name="Oval 198"/>
          <p:cNvSpPr>
            <a:spLocks noChangeArrowheads="1"/>
          </p:cNvSpPr>
          <p:nvPr/>
        </p:nvSpPr>
        <p:spPr bwMode="auto">
          <a:xfrm flipH="1">
            <a:off x="3351213" y="5751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7" name="Oval 199"/>
          <p:cNvSpPr>
            <a:spLocks noChangeArrowheads="1"/>
          </p:cNvSpPr>
          <p:nvPr/>
        </p:nvSpPr>
        <p:spPr bwMode="auto">
          <a:xfrm flipH="1">
            <a:off x="37671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8" name="Oval 200"/>
          <p:cNvSpPr>
            <a:spLocks noChangeArrowheads="1"/>
          </p:cNvSpPr>
          <p:nvPr/>
        </p:nvSpPr>
        <p:spPr bwMode="auto">
          <a:xfrm flipH="1">
            <a:off x="3403601" y="3427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59" name="Oval 201"/>
          <p:cNvSpPr>
            <a:spLocks noChangeArrowheads="1"/>
          </p:cNvSpPr>
          <p:nvPr/>
        </p:nvSpPr>
        <p:spPr bwMode="auto">
          <a:xfrm flipH="1">
            <a:off x="3182938" y="219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0" name="Oval 202"/>
          <p:cNvSpPr>
            <a:spLocks noChangeArrowheads="1"/>
          </p:cNvSpPr>
          <p:nvPr/>
        </p:nvSpPr>
        <p:spPr bwMode="auto">
          <a:xfrm flipH="1">
            <a:off x="3494088" y="186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1" name="Oval 203"/>
          <p:cNvSpPr>
            <a:spLocks noChangeArrowheads="1"/>
          </p:cNvSpPr>
          <p:nvPr/>
        </p:nvSpPr>
        <p:spPr bwMode="auto">
          <a:xfrm flipH="1">
            <a:off x="3206751" y="598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2" name="Oval 204"/>
          <p:cNvSpPr>
            <a:spLocks noChangeArrowheads="1"/>
          </p:cNvSpPr>
          <p:nvPr/>
        </p:nvSpPr>
        <p:spPr bwMode="auto">
          <a:xfrm flipH="1">
            <a:off x="2665413" y="64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3" name="Oval 205"/>
          <p:cNvSpPr>
            <a:spLocks noChangeArrowheads="1"/>
          </p:cNvSpPr>
          <p:nvPr/>
        </p:nvSpPr>
        <p:spPr bwMode="auto">
          <a:xfrm flipH="1">
            <a:off x="2430463" y="754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4" name="Oval 206"/>
          <p:cNvSpPr>
            <a:spLocks noChangeArrowheads="1"/>
          </p:cNvSpPr>
          <p:nvPr/>
        </p:nvSpPr>
        <p:spPr bwMode="auto">
          <a:xfrm flipH="1">
            <a:off x="31289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5" name="Oval 207"/>
          <p:cNvSpPr>
            <a:spLocks noChangeArrowheads="1"/>
          </p:cNvSpPr>
          <p:nvPr/>
        </p:nvSpPr>
        <p:spPr bwMode="auto">
          <a:xfrm flipH="1">
            <a:off x="36591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6" name="Oval 208"/>
          <p:cNvSpPr>
            <a:spLocks noChangeArrowheads="1"/>
          </p:cNvSpPr>
          <p:nvPr/>
        </p:nvSpPr>
        <p:spPr bwMode="auto">
          <a:xfrm flipH="1">
            <a:off x="3000376" y="6054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68" name="Text Box 210"/>
          <p:cNvSpPr txBox="1">
            <a:spLocks noChangeArrowheads="1"/>
          </p:cNvSpPr>
          <p:nvPr/>
        </p:nvSpPr>
        <p:spPr bwMode="auto">
          <a:xfrm flipH="1">
            <a:off x="49514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7469" name="Text Box 211"/>
          <p:cNvSpPr txBox="1">
            <a:spLocks noChangeArrowheads="1"/>
          </p:cNvSpPr>
          <p:nvPr/>
        </p:nvSpPr>
        <p:spPr bwMode="auto">
          <a:xfrm flipH="1">
            <a:off x="1528764" y="114300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7470" name="Line 212"/>
          <p:cNvSpPr>
            <a:spLocks noChangeShapeType="1"/>
          </p:cNvSpPr>
          <p:nvPr/>
        </p:nvSpPr>
        <p:spPr bwMode="auto">
          <a:xfrm flipV="1">
            <a:off x="2151064" y="860426"/>
            <a:ext cx="261937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1" name="Line 213"/>
          <p:cNvSpPr>
            <a:spLocks noChangeShapeType="1"/>
          </p:cNvSpPr>
          <p:nvPr/>
        </p:nvSpPr>
        <p:spPr bwMode="auto">
          <a:xfrm>
            <a:off x="2125663" y="1400175"/>
            <a:ext cx="227012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2" name="Line 214"/>
          <p:cNvSpPr>
            <a:spLocks noChangeShapeType="1"/>
          </p:cNvSpPr>
          <p:nvPr/>
        </p:nvSpPr>
        <p:spPr bwMode="auto">
          <a:xfrm flipH="1" flipV="1">
            <a:off x="52355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3" name="Line 215"/>
          <p:cNvSpPr>
            <a:spLocks noChangeShapeType="1"/>
          </p:cNvSpPr>
          <p:nvPr/>
        </p:nvSpPr>
        <p:spPr bwMode="auto">
          <a:xfrm flipV="1">
            <a:off x="52609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4" name="Line 216"/>
          <p:cNvSpPr>
            <a:spLocks noChangeShapeType="1"/>
          </p:cNvSpPr>
          <p:nvPr/>
        </p:nvSpPr>
        <p:spPr bwMode="auto">
          <a:xfrm flipH="1" flipV="1">
            <a:off x="4964113" y="4846638"/>
            <a:ext cx="277812" cy="5318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5" name="Oval 217"/>
          <p:cNvSpPr>
            <a:spLocks noChangeArrowheads="1"/>
          </p:cNvSpPr>
          <p:nvPr/>
        </p:nvSpPr>
        <p:spPr bwMode="auto">
          <a:xfrm flipH="1">
            <a:off x="51895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76" name="Line 218"/>
          <p:cNvSpPr>
            <a:spLocks noChangeShapeType="1"/>
          </p:cNvSpPr>
          <p:nvPr/>
        </p:nvSpPr>
        <p:spPr bwMode="auto">
          <a:xfrm flipH="1">
            <a:off x="45593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7" name="Text Box 219"/>
          <p:cNvSpPr txBox="1">
            <a:spLocks noChangeArrowheads="1"/>
          </p:cNvSpPr>
          <p:nvPr/>
        </p:nvSpPr>
        <p:spPr bwMode="auto">
          <a:xfrm>
            <a:off x="80410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7478" name="Freeform 220"/>
          <p:cNvSpPr>
            <a:spLocks/>
          </p:cNvSpPr>
          <p:nvPr/>
        </p:nvSpPr>
        <p:spPr bwMode="auto">
          <a:xfrm flipH="1">
            <a:off x="6027738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79" name="Line 221"/>
          <p:cNvSpPr>
            <a:spLocks noChangeShapeType="1"/>
          </p:cNvSpPr>
          <p:nvPr/>
        </p:nvSpPr>
        <p:spPr bwMode="auto">
          <a:xfrm flipH="1">
            <a:off x="3786188" y="2663826"/>
            <a:ext cx="0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80" name="Freeform 222"/>
          <p:cNvSpPr>
            <a:spLocks/>
          </p:cNvSpPr>
          <p:nvPr/>
        </p:nvSpPr>
        <p:spPr bwMode="auto">
          <a:xfrm flipH="1">
            <a:off x="3746500" y="1077914"/>
            <a:ext cx="915988" cy="1501775"/>
          </a:xfrm>
          <a:custGeom>
            <a:avLst/>
            <a:gdLst>
              <a:gd name="T0" fmla="*/ 0 w 577"/>
              <a:gd name="T1" fmla="*/ 136088452 h 946"/>
              <a:gd name="T2" fmla="*/ 1217236809 w 577"/>
              <a:gd name="T3" fmla="*/ 375504077 h 946"/>
              <a:gd name="T4" fmla="*/ 1418849334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81" name="Text Box 223"/>
          <p:cNvSpPr txBox="1">
            <a:spLocks noChangeArrowheads="1"/>
          </p:cNvSpPr>
          <p:nvPr/>
        </p:nvSpPr>
        <p:spPr bwMode="auto">
          <a:xfrm flipH="1">
            <a:off x="1923711" y="3941763"/>
            <a:ext cx="1972015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Pokles hladiny </a:t>
            </a:r>
          </a:p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plazmatických bílkovin</a:t>
            </a:r>
            <a:endParaRPr lang="cs-CZ" sz="1400" b="1" u="sng" dirty="0">
              <a:latin typeface="Times New Roman" pitchFamily="18" charset="0"/>
            </a:endParaRPr>
          </a:p>
        </p:txBody>
      </p:sp>
      <p:sp>
        <p:nvSpPr>
          <p:cNvPr id="97482" name="Line 224"/>
          <p:cNvSpPr>
            <a:spLocks noChangeShapeType="1"/>
          </p:cNvSpPr>
          <p:nvPr/>
        </p:nvSpPr>
        <p:spPr bwMode="auto">
          <a:xfrm flipH="1" flipV="1">
            <a:off x="3287713" y="3068639"/>
            <a:ext cx="0" cy="8842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83" name="Text Box 225"/>
          <p:cNvSpPr txBox="1">
            <a:spLocks noChangeArrowheads="1"/>
          </p:cNvSpPr>
          <p:nvPr/>
        </p:nvSpPr>
        <p:spPr bwMode="auto">
          <a:xfrm flipH="1">
            <a:off x="2374945" y="927100"/>
            <a:ext cx="1774780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Hromadění bílkovin </a:t>
            </a:r>
          </a:p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v </a:t>
            </a:r>
            <a:r>
              <a:rPr lang="cs-CZ" sz="1400" b="1" dirty="0" err="1">
                <a:latin typeface="Times New Roman" pitchFamily="18" charset="0"/>
              </a:rPr>
              <a:t>intersticiu</a:t>
            </a:r>
            <a:endParaRPr lang="cs-CZ" sz="1400" b="1" u="sng" dirty="0">
              <a:latin typeface="Times New Roman" pitchFamily="18" charset="0"/>
            </a:endParaRPr>
          </a:p>
        </p:txBody>
      </p:sp>
      <p:sp>
        <p:nvSpPr>
          <p:cNvPr id="97484" name="Text Box 226"/>
          <p:cNvSpPr txBox="1">
            <a:spLocks noChangeArrowheads="1"/>
          </p:cNvSpPr>
          <p:nvPr/>
        </p:nvSpPr>
        <p:spPr bwMode="auto">
          <a:xfrm flipH="1">
            <a:off x="2533650" y="238126"/>
            <a:ext cx="2241550" cy="304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 b="1" dirty="0">
                <a:latin typeface="Times New Roman" pitchFamily="18" charset="0"/>
              </a:rPr>
              <a:t>Snížená lymfatická drenáž</a:t>
            </a:r>
            <a:r>
              <a:rPr lang="cs-CZ" sz="1400" b="1" u="sng" dirty="0">
                <a:latin typeface="Times New Roman" pitchFamily="18" charset="0"/>
              </a:rPr>
              <a:t> </a:t>
            </a:r>
          </a:p>
        </p:txBody>
      </p:sp>
      <p:sp>
        <p:nvSpPr>
          <p:cNvPr id="97485" name="Line 227"/>
          <p:cNvSpPr>
            <a:spLocks noChangeShapeType="1"/>
          </p:cNvSpPr>
          <p:nvPr/>
        </p:nvSpPr>
        <p:spPr bwMode="auto">
          <a:xfrm flipH="1">
            <a:off x="3482975" y="571501"/>
            <a:ext cx="1588" cy="4222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86" name="Line 228"/>
          <p:cNvSpPr>
            <a:spLocks noChangeShapeType="1"/>
          </p:cNvSpPr>
          <p:nvPr/>
        </p:nvSpPr>
        <p:spPr bwMode="auto">
          <a:xfrm flipH="1">
            <a:off x="3363914" y="1490663"/>
            <a:ext cx="1587" cy="10541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7487" name="Oval 229"/>
          <p:cNvSpPr>
            <a:spLocks noChangeArrowheads="1"/>
          </p:cNvSpPr>
          <p:nvPr/>
        </p:nvSpPr>
        <p:spPr bwMode="auto">
          <a:xfrm flipH="1">
            <a:off x="3467101" y="6148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88" name="Oval 230"/>
          <p:cNvSpPr>
            <a:spLocks noChangeArrowheads="1"/>
          </p:cNvSpPr>
          <p:nvPr/>
        </p:nvSpPr>
        <p:spPr bwMode="auto">
          <a:xfrm flipH="1">
            <a:off x="3811588" y="5745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89" name="Oval 231"/>
          <p:cNvSpPr>
            <a:spLocks noChangeArrowheads="1"/>
          </p:cNvSpPr>
          <p:nvPr/>
        </p:nvSpPr>
        <p:spPr bwMode="auto">
          <a:xfrm flipH="1">
            <a:off x="3506788" y="6442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0" name="Oval 232"/>
          <p:cNvSpPr>
            <a:spLocks noChangeArrowheads="1"/>
          </p:cNvSpPr>
          <p:nvPr/>
        </p:nvSpPr>
        <p:spPr bwMode="auto">
          <a:xfrm flipH="1">
            <a:off x="4489451" y="6534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1" name="Oval 233"/>
          <p:cNvSpPr>
            <a:spLocks noChangeArrowheads="1"/>
          </p:cNvSpPr>
          <p:nvPr/>
        </p:nvSpPr>
        <p:spPr bwMode="auto">
          <a:xfrm flipH="1">
            <a:off x="4092576" y="6273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4" name="Oval 236"/>
          <p:cNvSpPr>
            <a:spLocks noChangeArrowheads="1"/>
          </p:cNvSpPr>
          <p:nvPr/>
        </p:nvSpPr>
        <p:spPr bwMode="auto">
          <a:xfrm flipH="1">
            <a:off x="2933701" y="642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5" name="Oval 237"/>
          <p:cNvSpPr>
            <a:spLocks noChangeArrowheads="1"/>
          </p:cNvSpPr>
          <p:nvPr/>
        </p:nvSpPr>
        <p:spPr bwMode="auto">
          <a:xfrm flipH="1">
            <a:off x="2586038" y="61309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6" name="Oval 238"/>
          <p:cNvSpPr>
            <a:spLocks noChangeArrowheads="1"/>
          </p:cNvSpPr>
          <p:nvPr/>
        </p:nvSpPr>
        <p:spPr bwMode="auto">
          <a:xfrm flipH="1">
            <a:off x="2695576" y="635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7" name="Oval 239"/>
          <p:cNvSpPr>
            <a:spLocks noChangeArrowheads="1"/>
          </p:cNvSpPr>
          <p:nvPr/>
        </p:nvSpPr>
        <p:spPr bwMode="auto">
          <a:xfrm flipH="1">
            <a:off x="6656388" y="6399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8" name="Oval 240"/>
          <p:cNvSpPr>
            <a:spLocks noChangeArrowheads="1"/>
          </p:cNvSpPr>
          <p:nvPr/>
        </p:nvSpPr>
        <p:spPr bwMode="auto">
          <a:xfrm flipH="1">
            <a:off x="5745163" y="6215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499" name="Oval 241"/>
          <p:cNvSpPr>
            <a:spLocks noChangeArrowheads="1"/>
          </p:cNvSpPr>
          <p:nvPr/>
        </p:nvSpPr>
        <p:spPr bwMode="auto">
          <a:xfrm flipH="1">
            <a:off x="6030913" y="6594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0" name="Oval 242"/>
          <p:cNvSpPr>
            <a:spLocks noChangeArrowheads="1"/>
          </p:cNvSpPr>
          <p:nvPr/>
        </p:nvSpPr>
        <p:spPr bwMode="auto">
          <a:xfrm flipH="1">
            <a:off x="2238376" y="1714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1" name="Oval 243"/>
          <p:cNvSpPr>
            <a:spLocks noChangeArrowheads="1"/>
          </p:cNvSpPr>
          <p:nvPr/>
        </p:nvSpPr>
        <p:spPr bwMode="auto">
          <a:xfrm flipH="1">
            <a:off x="2844801" y="1917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2" name="Oval 244"/>
          <p:cNvSpPr>
            <a:spLocks noChangeArrowheads="1"/>
          </p:cNvSpPr>
          <p:nvPr/>
        </p:nvSpPr>
        <p:spPr bwMode="auto">
          <a:xfrm flipH="1">
            <a:off x="2784476" y="2271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3" name="Oval 245"/>
          <p:cNvSpPr>
            <a:spLocks noChangeArrowheads="1"/>
          </p:cNvSpPr>
          <p:nvPr/>
        </p:nvSpPr>
        <p:spPr bwMode="auto">
          <a:xfrm flipH="1">
            <a:off x="2547938" y="1925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5" name="Oval 249"/>
          <p:cNvSpPr>
            <a:spLocks noChangeArrowheads="1"/>
          </p:cNvSpPr>
          <p:nvPr/>
        </p:nvSpPr>
        <p:spPr bwMode="auto">
          <a:xfrm flipH="1">
            <a:off x="2779713" y="1608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6" name="Oval 250"/>
          <p:cNvSpPr>
            <a:spLocks noChangeArrowheads="1"/>
          </p:cNvSpPr>
          <p:nvPr/>
        </p:nvSpPr>
        <p:spPr bwMode="auto">
          <a:xfrm flipH="1">
            <a:off x="3598863" y="12382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7" name="Oval 251"/>
          <p:cNvSpPr>
            <a:spLocks noChangeArrowheads="1"/>
          </p:cNvSpPr>
          <p:nvPr/>
        </p:nvSpPr>
        <p:spPr bwMode="auto">
          <a:xfrm flipH="1">
            <a:off x="3154363" y="1639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508" name="Oval 252"/>
          <p:cNvSpPr>
            <a:spLocks noChangeArrowheads="1"/>
          </p:cNvSpPr>
          <p:nvPr/>
        </p:nvSpPr>
        <p:spPr bwMode="auto">
          <a:xfrm flipH="1">
            <a:off x="2909888" y="827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7509" name="Group 253"/>
          <p:cNvGrpSpPr>
            <a:grpSpLocks/>
          </p:cNvGrpSpPr>
          <p:nvPr/>
        </p:nvGrpSpPr>
        <p:grpSpPr bwMode="auto">
          <a:xfrm flipH="1">
            <a:off x="1165226" y="0"/>
            <a:ext cx="9866313" cy="7175500"/>
            <a:chOff x="-225" y="0"/>
            <a:chExt cx="6215" cy="4520"/>
          </a:xfrm>
        </p:grpSpPr>
        <p:sp>
          <p:nvSpPr>
            <p:cNvPr id="97516" name="Rectangle 25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517" name="Rectangle 25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518" name="Rectangle 25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7510" name="AutoShape 257"/>
          <p:cNvSpPr>
            <a:spLocks noChangeArrowheads="1"/>
          </p:cNvSpPr>
          <p:nvPr/>
        </p:nvSpPr>
        <p:spPr bwMode="auto">
          <a:xfrm>
            <a:off x="5251451" y="1412875"/>
            <a:ext cx="360363" cy="431800"/>
          </a:xfrm>
          <a:prstGeom prst="down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97511" name="Group 258"/>
          <p:cNvGrpSpPr>
            <a:grpSpLocks/>
          </p:cNvGrpSpPr>
          <p:nvPr/>
        </p:nvGrpSpPr>
        <p:grpSpPr bwMode="auto">
          <a:xfrm>
            <a:off x="4691064" y="1052513"/>
            <a:ext cx="1404937" cy="1871662"/>
            <a:chOff x="1983" y="557"/>
            <a:chExt cx="885" cy="1149"/>
          </a:xfrm>
        </p:grpSpPr>
        <p:sp>
          <p:nvSpPr>
            <p:cNvPr id="97513" name="AutoShape 259"/>
            <p:cNvSpPr>
              <a:spLocks noChangeArrowheads="1"/>
            </p:cNvSpPr>
            <p:nvPr/>
          </p:nvSpPr>
          <p:spPr bwMode="auto">
            <a:xfrm>
              <a:off x="2381" y="1117"/>
              <a:ext cx="227" cy="589"/>
            </a:xfrm>
            <a:prstGeom prst="downArrow">
              <a:avLst>
                <a:gd name="adj1" fmla="val 50000"/>
                <a:gd name="adj2" fmla="val 6486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7514" name="Text Box 260"/>
            <p:cNvSpPr txBox="1">
              <a:spLocks noChangeArrowheads="1"/>
            </p:cNvSpPr>
            <p:nvPr/>
          </p:nvSpPr>
          <p:spPr bwMode="auto">
            <a:xfrm>
              <a:off x="1983" y="1026"/>
              <a:ext cx="885" cy="4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cs-CZ" sz="1400"/>
                <a:t>Zvýšení protitlaku</a:t>
              </a:r>
              <a:r>
                <a:rPr lang="cs-CZ" sz="1600"/>
                <a:t> </a:t>
              </a:r>
              <a:r>
                <a:rPr lang="cs-CZ" sz="1400"/>
                <a:t>intersticia</a:t>
              </a:r>
            </a:p>
          </p:txBody>
        </p:sp>
        <p:sp>
          <p:nvSpPr>
            <p:cNvPr id="97515" name="Text Box 261"/>
            <p:cNvSpPr txBox="1">
              <a:spLocks noChangeArrowheads="1"/>
            </p:cNvSpPr>
            <p:nvPr/>
          </p:nvSpPr>
          <p:spPr bwMode="auto">
            <a:xfrm>
              <a:off x="2153" y="557"/>
              <a:ext cx="500" cy="2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2400">
                  <a:latin typeface="Times New Roman" pitchFamily="18" charset="0"/>
                </a:rPr>
                <a:t>Otok</a:t>
              </a:r>
            </a:p>
          </p:txBody>
        </p:sp>
      </p:grpSp>
      <p:sp>
        <p:nvSpPr>
          <p:cNvPr id="97512" name="Line 262"/>
          <p:cNvSpPr>
            <a:spLocks noChangeShapeType="1"/>
          </p:cNvSpPr>
          <p:nvPr/>
        </p:nvSpPr>
        <p:spPr bwMode="auto">
          <a:xfrm flipH="1" flipV="1">
            <a:off x="4633913" y="3057526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Volný tvar: obrazec 267">
            <a:extLst>
              <a:ext uri="{FF2B5EF4-FFF2-40B4-BE49-F238E27FC236}">
                <a16:creationId xmlns:a16="http://schemas.microsoft.com/office/drawing/2014/main" id="{63BCC342-61F0-4240-B1AA-2C035A6CF99F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318" name="Text Box 60"/>
          <p:cNvSpPr txBox="1">
            <a:spLocks noChangeArrowheads="1"/>
          </p:cNvSpPr>
          <p:nvPr/>
        </p:nvSpPr>
        <p:spPr bwMode="auto">
          <a:xfrm rot="17650112" flipH="1">
            <a:off x="60047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Gradient hydraulických tlaků</a:t>
            </a:r>
          </a:p>
        </p:txBody>
      </p:sp>
      <p:grpSp>
        <p:nvGrpSpPr>
          <p:cNvPr id="269" name="Skupina 268">
            <a:extLst>
              <a:ext uri="{FF2B5EF4-FFF2-40B4-BE49-F238E27FC236}">
                <a16:creationId xmlns:a16="http://schemas.microsoft.com/office/drawing/2014/main" id="{B07E32AA-2F32-422B-A1C8-6887D2DC38F4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270" name="Přímá spojnice se šipkou 269">
              <a:extLst>
                <a:ext uri="{FF2B5EF4-FFF2-40B4-BE49-F238E27FC236}">
                  <a16:creationId xmlns:a16="http://schemas.microsoft.com/office/drawing/2014/main" id="{6CB8A280-B1ED-4172-BEFF-FA7C342787D9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Přímá spojnice se šipkou 270">
              <a:extLst>
                <a:ext uri="{FF2B5EF4-FFF2-40B4-BE49-F238E27FC236}">
                  <a16:creationId xmlns:a16="http://schemas.microsoft.com/office/drawing/2014/main" id="{E05A4D55-A608-4938-94AA-DB63242DA3B7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Přímá spojnice se šipkou 271">
              <a:extLst>
                <a:ext uri="{FF2B5EF4-FFF2-40B4-BE49-F238E27FC236}">
                  <a16:creationId xmlns:a16="http://schemas.microsoft.com/office/drawing/2014/main" id="{4619C907-349C-4448-869F-3506DA9E1FD2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Přímá spojnice se šipkou 272">
              <a:extLst>
                <a:ext uri="{FF2B5EF4-FFF2-40B4-BE49-F238E27FC236}">
                  <a16:creationId xmlns:a16="http://schemas.microsoft.com/office/drawing/2014/main" id="{0778DBAB-5960-4A25-A493-EDB80431B51E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Přímá spojnice se šipkou 273">
              <a:extLst>
                <a:ext uri="{FF2B5EF4-FFF2-40B4-BE49-F238E27FC236}">
                  <a16:creationId xmlns:a16="http://schemas.microsoft.com/office/drawing/2014/main" id="{14343C2D-0539-405D-811A-D5D33C227840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Přímá spojnice se šipkou 274">
              <a:extLst>
                <a:ext uri="{FF2B5EF4-FFF2-40B4-BE49-F238E27FC236}">
                  <a16:creationId xmlns:a16="http://schemas.microsoft.com/office/drawing/2014/main" id="{D22B4A84-9334-4890-9EEE-9B625B45C087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Přímá spojnice se šipkou 275">
              <a:extLst>
                <a:ext uri="{FF2B5EF4-FFF2-40B4-BE49-F238E27FC236}">
                  <a16:creationId xmlns:a16="http://schemas.microsoft.com/office/drawing/2014/main" id="{05A3F76E-96CF-4CF0-80EE-3DBBF81D442E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Přímá spojnice se šipkou 276">
              <a:extLst>
                <a:ext uri="{FF2B5EF4-FFF2-40B4-BE49-F238E27FC236}">
                  <a16:creationId xmlns:a16="http://schemas.microsoft.com/office/drawing/2014/main" id="{1B45069C-6EC5-4F30-A0B1-BECCDD272EB6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Přímá spojnice se šipkou 277">
              <a:extLst>
                <a:ext uri="{FF2B5EF4-FFF2-40B4-BE49-F238E27FC236}">
                  <a16:creationId xmlns:a16="http://schemas.microsoft.com/office/drawing/2014/main" id="{B94104F4-CF1B-4FEA-B8BA-395D05FF2E48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Přímá spojnice se šipkou 278">
              <a:extLst>
                <a:ext uri="{FF2B5EF4-FFF2-40B4-BE49-F238E27FC236}">
                  <a16:creationId xmlns:a16="http://schemas.microsoft.com/office/drawing/2014/main" id="{79E6D9B2-A6BD-49F4-8485-7FC67D01B0C4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Přímá spojnice se šipkou 279">
              <a:extLst>
                <a:ext uri="{FF2B5EF4-FFF2-40B4-BE49-F238E27FC236}">
                  <a16:creationId xmlns:a16="http://schemas.microsoft.com/office/drawing/2014/main" id="{3799FA72-A852-4D0D-9BFC-55E1DD96672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Přímá spojnice se šipkou 280">
              <a:extLst>
                <a:ext uri="{FF2B5EF4-FFF2-40B4-BE49-F238E27FC236}">
                  <a16:creationId xmlns:a16="http://schemas.microsoft.com/office/drawing/2014/main" id="{A81372FA-BC37-4312-AB3C-F365AEC1B5B6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Přímá spojnice se šipkou 281">
              <a:extLst>
                <a:ext uri="{FF2B5EF4-FFF2-40B4-BE49-F238E27FC236}">
                  <a16:creationId xmlns:a16="http://schemas.microsoft.com/office/drawing/2014/main" id="{2DD372FE-6CDE-4881-A6C0-6CC93BBE8599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Přímá spojnice se šipkou 282">
              <a:extLst>
                <a:ext uri="{FF2B5EF4-FFF2-40B4-BE49-F238E27FC236}">
                  <a16:creationId xmlns:a16="http://schemas.microsoft.com/office/drawing/2014/main" id="{CCF52D42-A32F-4AA0-BC31-23B1D51F618F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Přímá spojnice se šipkou 283">
              <a:extLst>
                <a:ext uri="{FF2B5EF4-FFF2-40B4-BE49-F238E27FC236}">
                  <a16:creationId xmlns:a16="http://schemas.microsoft.com/office/drawing/2014/main" id="{ACE977FA-DD5F-47DE-A960-93785E78A065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Přímá spojnice se šipkou 284">
              <a:extLst>
                <a:ext uri="{FF2B5EF4-FFF2-40B4-BE49-F238E27FC236}">
                  <a16:creationId xmlns:a16="http://schemas.microsoft.com/office/drawing/2014/main" id="{11B9E012-CF2E-48C6-AAA0-8F845C0C43E0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Přímá spojnice se šipkou 285">
              <a:extLst>
                <a:ext uri="{FF2B5EF4-FFF2-40B4-BE49-F238E27FC236}">
                  <a16:creationId xmlns:a16="http://schemas.microsoft.com/office/drawing/2014/main" id="{593275EE-C43A-46E5-A11F-591C52FC841D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Přímá spojnice se šipkou 286">
              <a:extLst>
                <a:ext uri="{FF2B5EF4-FFF2-40B4-BE49-F238E27FC236}">
                  <a16:creationId xmlns:a16="http://schemas.microsoft.com/office/drawing/2014/main" id="{EA131C95-16E5-494B-9A8E-455E052C95A6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Přímá spojnice se šipkou 287">
              <a:extLst>
                <a:ext uri="{FF2B5EF4-FFF2-40B4-BE49-F238E27FC236}">
                  <a16:creationId xmlns:a16="http://schemas.microsoft.com/office/drawing/2014/main" id="{19D5F0E6-9BB8-4EDD-9BB7-81C12981AC1D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Přímá spojnice se šipkou 288">
              <a:extLst>
                <a:ext uri="{FF2B5EF4-FFF2-40B4-BE49-F238E27FC236}">
                  <a16:creationId xmlns:a16="http://schemas.microsoft.com/office/drawing/2014/main" id="{268C80ED-DA23-4BB8-BA52-76B6F11D9924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Přímá spojnice se šipkou 289">
              <a:extLst>
                <a:ext uri="{FF2B5EF4-FFF2-40B4-BE49-F238E27FC236}">
                  <a16:creationId xmlns:a16="http://schemas.microsoft.com/office/drawing/2014/main" id="{6EC09022-0E1A-4714-8A6C-0D6CE279EEB8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Přímá spojnice se šipkou 290">
              <a:extLst>
                <a:ext uri="{FF2B5EF4-FFF2-40B4-BE49-F238E27FC236}">
                  <a16:creationId xmlns:a16="http://schemas.microsoft.com/office/drawing/2014/main" id="{9D1DD203-E39B-4CD9-9282-C98310701E5F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Přímá spojnice se šipkou 291">
              <a:extLst>
                <a:ext uri="{FF2B5EF4-FFF2-40B4-BE49-F238E27FC236}">
                  <a16:creationId xmlns:a16="http://schemas.microsoft.com/office/drawing/2014/main" id="{FDD4CD0C-B655-4F08-97F2-DAC92BAAFC62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Přímá spojnice se šipkou 292">
              <a:extLst>
                <a:ext uri="{FF2B5EF4-FFF2-40B4-BE49-F238E27FC236}">
                  <a16:creationId xmlns:a16="http://schemas.microsoft.com/office/drawing/2014/main" id="{0DD6D779-E808-4771-9C23-C18950A079BE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Přímá spojnice se šipkou 293">
              <a:extLst>
                <a:ext uri="{FF2B5EF4-FFF2-40B4-BE49-F238E27FC236}">
                  <a16:creationId xmlns:a16="http://schemas.microsoft.com/office/drawing/2014/main" id="{CED3FD2F-0464-4EB3-BFEA-C6429ADCE20C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Přímá spojnice se šipkou 294">
              <a:extLst>
                <a:ext uri="{FF2B5EF4-FFF2-40B4-BE49-F238E27FC236}">
                  <a16:creationId xmlns:a16="http://schemas.microsoft.com/office/drawing/2014/main" id="{C818A5BA-34BC-4752-B02C-855D0488BC2F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Přímá spojnice se šipkou 295">
              <a:extLst>
                <a:ext uri="{FF2B5EF4-FFF2-40B4-BE49-F238E27FC236}">
                  <a16:creationId xmlns:a16="http://schemas.microsoft.com/office/drawing/2014/main" id="{824F9C0C-70B9-472F-A16A-28430A6548E2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Přímá spojnice se šipkou 296">
              <a:extLst>
                <a:ext uri="{FF2B5EF4-FFF2-40B4-BE49-F238E27FC236}">
                  <a16:creationId xmlns:a16="http://schemas.microsoft.com/office/drawing/2014/main" id="{BF8A63B2-1C94-4169-9D47-7B04DCB0A95B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Přímá spojnice se šipkou 297">
              <a:extLst>
                <a:ext uri="{FF2B5EF4-FFF2-40B4-BE49-F238E27FC236}">
                  <a16:creationId xmlns:a16="http://schemas.microsoft.com/office/drawing/2014/main" id="{B14AB993-68A9-44A7-8399-AAB132148449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Přímá spojnice se šipkou 298">
              <a:extLst>
                <a:ext uri="{FF2B5EF4-FFF2-40B4-BE49-F238E27FC236}">
                  <a16:creationId xmlns:a16="http://schemas.microsoft.com/office/drawing/2014/main" id="{E51EE220-1848-4F37-AD05-17DAD4E3D99D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Přímá spojnice se šipkou 299">
              <a:extLst>
                <a:ext uri="{FF2B5EF4-FFF2-40B4-BE49-F238E27FC236}">
                  <a16:creationId xmlns:a16="http://schemas.microsoft.com/office/drawing/2014/main" id="{150FA854-1629-4448-9B70-67AEBA8E4A84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Přímá spojnice se šipkou 300">
              <a:extLst>
                <a:ext uri="{FF2B5EF4-FFF2-40B4-BE49-F238E27FC236}">
                  <a16:creationId xmlns:a16="http://schemas.microsoft.com/office/drawing/2014/main" id="{CA214402-A866-4DD3-AECC-E4C3C8A74288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Přímá spojnice se šipkou 301">
              <a:extLst>
                <a:ext uri="{FF2B5EF4-FFF2-40B4-BE49-F238E27FC236}">
                  <a16:creationId xmlns:a16="http://schemas.microsoft.com/office/drawing/2014/main" id="{2F52F7A1-DA44-4870-9D8D-D55772DA0D4E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Přímá spojnice se šipkou 302">
              <a:extLst>
                <a:ext uri="{FF2B5EF4-FFF2-40B4-BE49-F238E27FC236}">
                  <a16:creationId xmlns:a16="http://schemas.microsoft.com/office/drawing/2014/main" id="{4DCBA359-A962-4BE9-A8FF-920A1DAD3C16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Přímá spojnice se šipkou 303">
              <a:extLst>
                <a:ext uri="{FF2B5EF4-FFF2-40B4-BE49-F238E27FC236}">
                  <a16:creationId xmlns:a16="http://schemas.microsoft.com/office/drawing/2014/main" id="{B9AAFA50-DFF6-4069-BA71-AEDD9ADC5000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Přímá spojnice se šipkou 304">
              <a:extLst>
                <a:ext uri="{FF2B5EF4-FFF2-40B4-BE49-F238E27FC236}">
                  <a16:creationId xmlns:a16="http://schemas.microsoft.com/office/drawing/2014/main" id="{70229D5B-E628-4D99-A369-590209B4E42D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Přímá spojnice se šipkou 305">
              <a:extLst>
                <a:ext uri="{FF2B5EF4-FFF2-40B4-BE49-F238E27FC236}">
                  <a16:creationId xmlns:a16="http://schemas.microsoft.com/office/drawing/2014/main" id="{B447AAD7-EE72-4E31-837A-9A3CDDF517F3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Přímá spojnice se šipkou 306">
              <a:extLst>
                <a:ext uri="{FF2B5EF4-FFF2-40B4-BE49-F238E27FC236}">
                  <a16:creationId xmlns:a16="http://schemas.microsoft.com/office/drawing/2014/main" id="{A3864098-2A75-4848-AA2A-028035E775C6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9" name="Skupina 308">
            <a:extLst>
              <a:ext uri="{FF2B5EF4-FFF2-40B4-BE49-F238E27FC236}">
                <a16:creationId xmlns:a16="http://schemas.microsoft.com/office/drawing/2014/main" id="{9E12432A-C005-4BA7-B92B-F0EAABB4BA80}"/>
              </a:ext>
            </a:extLst>
          </p:cNvPr>
          <p:cNvGrpSpPr/>
          <p:nvPr/>
        </p:nvGrpSpPr>
        <p:grpSpPr>
          <a:xfrm>
            <a:off x="2068514" y="696913"/>
            <a:ext cx="98425" cy="188912"/>
            <a:chOff x="544513" y="696913"/>
            <a:chExt cx="98425" cy="188912"/>
          </a:xfrm>
        </p:grpSpPr>
        <p:sp>
          <p:nvSpPr>
            <p:cNvPr id="311" name="Oval 309">
              <a:extLst>
                <a:ext uri="{FF2B5EF4-FFF2-40B4-BE49-F238E27FC236}">
                  <a16:creationId xmlns:a16="http://schemas.microsoft.com/office/drawing/2014/main" id="{96783BE0-C2CF-4D03-BE2D-DC83C36CC7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8AD3BC93-4881-4EBE-A56D-B3C1E492753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Skupina 3">
            <a:extLst>
              <a:ext uri="{FF2B5EF4-FFF2-40B4-BE49-F238E27FC236}">
                <a16:creationId xmlns:a16="http://schemas.microsoft.com/office/drawing/2014/main" id="{5F72ED92-A32A-4BD5-BF38-99636F7F8D57}"/>
              </a:ext>
            </a:extLst>
          </p:cNvPr>
          <p:cNvGrpSpPr/>
          <p:nvPr/>
        </p:nvGrpSpPr>
        <p:grpSpPr>
          <a:xfrm>
            <a:off x="1163988" y="265446"/>
            <a:ext cx="1466385" cy="612108"/>
            <a:chOff x="-1517725" y="1169671"/>
            <a:chExt cx="1466385" cy="612108"/>
          </a:xfrm>
        </p:grpSpPr>
        <p:sp>
          <p:nvSpPr>
            <p:cNvPr id="320" name="AutoShape 2">
              <a:extLst>
                <a:ext uri="{FF2B5EF4-FFF2-40B4-BE49-F238E27FC236}">
                  <a16:creationId xmlns:a16="http://schemas.microsoft.com/office/drawing/2014/main" id="{D2487FA5-D9D3-4ACE-A32B-44361E2A5F2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-1087512" y="739458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" name="Text Box 318">
              <a:extLst>
                <a:ext uri="{FF2B5EF4-FFF2-40B4-BE49-F238E27FC236}">
                  <a16:creationId xmlns:a16="http://schemas.microsoft.com/office/drawing/2014/main" id="{BC6E14BB-1AE6-4B1A-80F5-4275D94F6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291682" y="1373163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  <p:sp>
          <p:nvSpPr>
            <p:cNvPr id="2" name="Ovál 1">
              <a:extLst>
                <a:ext uri="{FF2B5EF4-FFF2-40B4-BE49-F238E27FC236}">
                  <a16:creationId xmlns:a16="http://schemas.microsoft.com/office/drawing/2014/main" id="{ED9BD8F4-E152-4138-A10E-F8EE12A3E62A}"/>
                </a:ext>
              </a:extLst>
            </p:cNvPr>
            <p:cNvSpPr/>
            <p:nvPr/>
          </p:nvSpPr>
          <p:spPr>
            <a:xfrm>
              <a:off x="-719727" y="1448925"/>
              <a:ext cx="315419" cy="33285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Oval 309">
              <a:extLst>
                <a:ext uri="{FF2B5EF4-FFF2-40B4-BE49-F238E27FC236}">
                  <a16:creationId xmlns:a16="http://schemas.microsoft.com/office/drawing/2014/main" id="{0B41E3DA-AE90-4C58-8165-603F8C06FC8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554154" y="1556792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" name="Oval 311">
              <a:extLst>
                <a:ext uri="{FF2B5EF4-FFF2-40B4-BE49-F238E27FC236}">
                  <a16:creationId xmlns:a16="http://schemas.microsoft.com/office/drawing/2014/main" id="{1E8328A8-62D1-4E1A-A02D-65527833DF7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612576" y="1698204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9" name="AutoShape 313">
            <a:extLst>
              <a:ext uri="{FF2B5EF4-FFF2-40B4-BE49-F238E27FC236}">
                <a16:creationId xmlns:a16="http://schemas.microsoft.com/office/drawing/2014/main" id="{B8EE7210-AEBA-48D2-8BA2-021B8E0B1FE6}"/>
              </a:ext>
            </a:extLst>
          </p:cNvPr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0" name="Text Box 318">
            <a:extLst>
              <a:ext uri="{FF2B5EF4-FFF2-40B4-BE49-F238E27FC236}">
                <a16:creationId xmlns:a16="http://schemas.microsoft.com/office/drawing/2014/main" id="{6772D900-8F65-45DA-BDA3-3534B11106D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331" name="Ovál 330">
            <a:extLst>
              <a:ext uri="{FF2B5EF4-FFF2-40B4-BE49-F238E27FC236}">
                <a16:creationId xmlns:a16="http://schemas.microsoft.com/office/drawing/2014/main" id="{63867328-354B-4892-8273-C6694BF1C986}"/>
              </a:ext>
            </a:extLst>
          </p:cNvPr>
          <p:cNvSpPr/>
          <p:nvPr/>
        </p:nvSpPr>
        <p:spPr>
          <a:xfrm>
            <a:off x="2995465" y="6340474"/>
            <a:ext cx="315419" cy="33285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Obdélník 392">
            <a:extLst>
              <a:ext uri="{FF2B5EF4-FFF2-40B4-BE49-F238E27FC236}">
                <a16:creationId xmlns:a16="http://schemas.microsoft.com/office/drawing/2014/main" id="{2392BAE9-8673-4627-8D56-9F57C0E3B8AD}"/>
              </a:ext>
            </a:extLst>
          </p:cNvPr>
          <p:cNvSpPr/>
          <p:nvPr/>
        </p:nvSpPr>
        <p:spPr>
          <a:xfrm>
            <a:off x="1534922" y="-30435"/>
            <a:ext cx="9111044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AFFB448-01D4-4300-9707-65DBD022CA76}"/>
              </a:ext>
            </a:extLst>
          </p:cNvPr>
          <p:cNvGrpSpPr/>
          <p:nvPr/>
        </p:nvGrpSpPr>
        <p:grpSpPr>
          <a:xfrm>
            <a:off x="1332551" y="385302"/>
            <a:ext cx="9324527" cy="6484273"/>
            <a:chOff x="-180528" y="391190"/>
            <a:chExt cx="9324527" cy="6484273"/>
          </a:xfrm>
        </p:grpSpPr>
        <p:sp>
          <p:nvSpPr>
            <p:cNvPr id="4" name="Obdélník 3">
              <a:extLst>
                <a:ext uri="{FF2B5EF4-FFF2-40B4-BE49-F238E27FC236}">
                  <a16:creationId xmlns:a16="http://schemas.microsoft.com/office/drawing/2014/main" id="{948AC106-2D85-4A81-8636-D1E8D6AF2F77}"/>
                </a:ext>
              </a:extLst>
            </p:cNvPr>
            <p:cNvSpPr/>
            <p:nvPr/>
          </p:nvSpPr>
          <p:spPr>
            <a:xfrm>
              <a:off x="11113" y="404664"/>
              <a:ext cx="9132886" cy="647079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Volný tvar: obrazec 1">
              <a:extLst>
                <a:ext uri="{FF2B5EF4-FFF2-40B4-BE49-F238E27FC236}">
                  <a16:creationId xmlns:a16="http://schemas.microsoft.com/office/drawing/2014/main" id="{8E2A0372-D9C1-4A0D-8791-910FDC26A76C}"/>
                </a:ext>
              </a:extLst>
            </p:cNvPr>
            <p:cNvSpPr/>
            <p:nvPr/>
          </p:nvSpPr>
          <p:spPr>
            <a:xfrm>
              <a:off x="-180528" y="391190"/>
              <a:ext cx="9313415" cy="45719"/>
            </a:xfrm>
            <a:custGeom>
              <a:avLst/>
              <a:gdLst>
                <a:gd name="connsiteX0" fmla="*/ 0 w 5667513"/>
                <a:gd name="connsiteY0" fmla="*/ 35339 h 35339"/>
                <a:gd name="connsiteX1" fmla="*/ 5667513 w 5667513"/>
                <a:gd name="connsiteY1" fmla="*/ 0 h 35339"/>
                <a:gd name="connsiteX2" fmla="*/ 5667513 w 5667513"/>
                <a:gd name="connsiteY2" fmla="*/ 0 h 3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67513" h="35339">
                  <a:moveTo>
                    <a:pt x="0" y="35339"/>
                  </a:moveTo>
                  <a:lnTo>
                    <a:pt x="5667513" y="0"/>
                  </a:lnTo>
                  <a:lnTo>
                    <a:pt x="5667513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167" name="Line 29"/>
          <p:cNvSpPr>
            <a:spLocks noChangeShapeType="1"/>
          </p:cNvSpPr>
          <p:nvPr/>
        </p:nvSpPr>
        <p:spPr bwMode="auto">
          <a:xfrm flipH="1" flipV="1">
            <a:off x="69342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8" name="Line 30"/>
          <p:cNvSpPr>
            <a:spLocks noChangeShapeType="1"/>
          </p:cNvSpPr>
          <p:nvPr/>
        </p:nvSpPr>
        <p:spPr bwMode="auto">
          <a:xfrm flipH="1" flipV="1">
            <a:off x="66468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9" name="Line 31"/>
          <p:cNvSpPr>
            <a:spLocks noChangeShapeType="1"/>
          </p:cNvSpPr>
          <p:nvPr/>
        </p:nvSpPr>
        <p:spPr bwMode="auto">
          <a:xfrm flipH="1" flipV="1">
            <a:off x="63595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0" name="Line 32"/>
          <p:cNvSpPr>
            <a:spLocks noChangeShapeType="1"/>
          </p:cNvSpPr>
          <p:nvPr/>
        </p:nvSpPr>
        <p:spPr bwMode="auto">
          <a:xfrm flipH="1" flipV="1">
            <a:off x="60721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1" name="Line 33"/>
          <p:cNvSpPr>
            <a:spLocks noChangeShapeType="1"/>
          </p:cNvSpPr>
          <p:nvPr/>
        </p:nvSpPr>
        <p:spPr bwMode="auto">
          <a:xfrm flipH="1" flipV="1">
            <a:off x="57848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2" name="Line 34"/>
          <p:cNvSpPr>
            <a:spLocks noChangeShapeType="1"/>
          </p:cNvSpPr>
          <p:nvPr/>
        </p:nvSpPr>
        <p:spPr bwMode="auto">
          <a:xfrm flipH="1" flipV="1">
            <a:off x="54975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3" name="Line 35"/>
          <p:cNvSpPr>
            <a:spLocks noChangeShapeType="1"/>
          </p:cNvSpPr>
          <p:nvPr/>
        </p:nvSpPr>
        <p:spPr bwMode="auto">
          <a:xfrm flipH="1" flipV="1">
            <a:off x="52101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4" name="Line 36"/>
          <p:cNvSpPr>
            <a:spLocks noChangeShapeType="1"/>
          </p:cNvSpPr>
          <p:nvPr/>
        </p:nvSpPr>
        <p:spPr bwMode="auto">
          <a:xfrm flipH="1" flipV="1">
            <a:off x="49228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5" name="Line 37"/>
          <p:cNvSpPr>
            <a:spLocks noChangeShapeType="1"/>
          </p:cNvSpPr>
          <p:nvPr/>
        </p:nvSpPr>
        <p:spPr bwMode="auto">
          <a:xfrm flipH="1" flipV="1">
            <a:off x="46355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6" name="Line 38"/>
          <p:cNvSpPr>
            <a:spLocks noChangeShapeType="1"/>
          </p:cNvSpPr>
          <p:nvPr/>
        </p:nvSpPr>
        <p:spPr bwMode="auto">
          <a:xfrm flipH="1" flipV="1">
            <a:off x="4348163" y="3086101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7" name="Line 39"/>
          <p:cNvSpPr>
            <a:spLocks noChangeShapeType="1"/>
          </p:cNvSpPr>
          <p:nvPr/>
        </p:nvSpPr>
        <p:spPr bwMode="auto">
          <a:xfrm flipH="1" flipV="1">
            <a:off x="40608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8" name="Line 40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1" name="Line 53"/>
          <p:cNvSpPr>
            <a:spLocks noChangeShapeType="1"/>
          </p:cNvSpPr>
          <p:nvPr/>
        </p:nvSpPr>
        <p:spPr bwMode="auto">
          <a:xfrm flipH="1" flipV="1">
            <a:off x="71866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2" name="Line 54"/>
          <p:cNvSpPr>
            <a:spLocks noChangeShapeType="1"/>
          </p:cNvSpPr>
          <p:nvPr/>
        </p:nvSpPr>
        <p:spPr bwMode="auto">
          <a:xfrm flipH="1" flipV="1">
            <a:off x="74390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3" name="Line 55"/>
          <p:cNvSpPr>
            <a:spLocks noChangeShapeType="1"/>
          </p:cNvSpPr>
          <p:nvPr/>
        </p:nvSpPr>
        <p:spPr bwMode="auto">
          <a:xfrm flipH="1" flipV="1">
            <a:off x="76914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4" name="Line 56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5" name="Line 57"/>
          <p:cNvSpPr>
            <a:spLocks noChangeShapeType="1"/>
          </p:cNvSpPr>
          <p:nvPr/>
        </p:nvSpPr>
        <p:spPr bwMode="auto">
          <a:xfrm flipV="1">
            <a:off x="35814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6" name="Line 58"/>
          <p:cNvSpPr>
            <a:spLocks noChangeShapeType="1"/>
          </p:cNvSpPr>
          <p:nvPr/>
        </p:nvSpPr>
        <p:spPr bwMode="auto">
          <a:xfrm flipV="1">
            <a:off x="69342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8" name="Line 60"/>
          <p:cNvSpPr>
            <a:spLocks noChangeShapeType="1"/>
          </p:cNvSpPr>
          <p:nvPr/>
        </p:nvSpPr>
        <p:spPr bwMode="auto">
          <a:xfrm flipH="1" flipV="1">
            <a:off x="6511925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9" name="Line 61"/>
          <p:cNvSpPr>
            <a:spLocks noChangeShapeType="1"/>
          </p:cNvSpPr>
          <p:nvPr/>
        </p:nvSpPr>
        <p:spPr bwMode="auto">
          <a:xfrm flipH="1" flipV="1">
            <a:off x="4151313" y="2184401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4789D88-FFD2-4273-97A5-14E0234ADD73}"/>
              </a:ext>
            </a:extLst>
          </p:cNvPr>
          <p:cNvGrpSpPr/>
          <p:nvPr/>
        </p:nvGrpSpPr>
        <p:grpSpPr>
          <a:xfrm>
            <a:off x="1566864" y="2463800"/>
            <a:ext cx="5443537" cy="1169988"/>
            <a:chOff x="42863" y="2463800"/>
            <a:chExt cx="5443537" cy="1169988"/>
          </a:xfrm>
        </p:grpSpPr>
        <p:sp>
          <p:nvSpPr>
            <p:cNvPr id="92179" name="Line 41"/>
            <p:cNvSpPr>
              <a:spLocks noChangeShapeType="1"/>
            </p:cNvSpPr>
            <p:nvPr/>
          </p:nvSpPr>
          <p:spPr bwMode="auto">
            <a:xfrm flipH="1" flipV="1">
              <a:off x="359251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0" name="Line 42"/>
            <p:cNvSpPr>
              <a:spLocks noChangeShapeType="1"/>
            </p:cNvSpPr>
            <p:nvPr/>
          </p:nvSpPr>
          <p:spPr bwMode="auto">
            <a:xfrm flipH="1" flipV="1">
              <a:off x="32877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1" name="Line 43"/>
            <p:cNvSpPr>
              <a:spLocks noChangeShapeType="1"/>
            </p:cNvSpPr>
            <p:nvPr/>
          </p:nvSpPr>
          <p:spPr bwMode="auto">
            <a:xfrm flipH="1" flipV="1">
              <a:off x="3046413" y="273843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2" name="Line 44"/>
            <p:cNvSpPr>
              <a:spLocks noChangeShapeType="1"/>
            </p:cNvSpPr>
            <p:nvPr/>
          </p:nvSpPr>
          <p:spPr bwMode="auto">
            <a:xfrm flipH="1" flipV="1">
              <a:off x="2743200" y="2738438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3" name="Line 45"/>
            <p:cNvSpPr>
              <a:spLocks noChangeShapeType="1"/>
            </p:cNvSpPr>
            <p:nvPr/>
          </p:nvSpPr>
          <p:spPr bwMode="auto">
            <a:xfrm flipH="1" flipV="1">
              <a:off x="2463800" y="273208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4" name="Line 46"/>
            <p:cNvSpPr>
              <a:spLocks noChangeShapeType="1"/>
            </p:cNvSpPr>
            <p:nvPr/>
          </p:nvSpPr>
          <p:spPr bwMode="auto">
            <a:xfrm flipH="1" flipV="1">
              <a:off x="2168525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5" name="Line 47"/>
            <p:cNvSpPr>
              <a:spLocks noChangeShapeType="1"/>
            </p:cNvSpPr>
            <p:nvPr/>
          </p:nvSpPr>
          <p:spPr bwMode="auto">
            <a:xfrm flipH="1" flipV="1">
              <a:off x="3898106" y="2747963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</p:txBody>
        </p:sp>
        <p:sp>
          <p:nvSpPr>
            <p:cNvPr id="92186" name="Line 48"/>
            <p:cNvSpPr>
              <a:spLocks noChangeShapeType="1"/>
            </p:cNvSpPr>
            <p:nvPr/>
          </p:nvSpPr>
          <p:spPr bwMode="auto">
            <a:xfrm flipH="1" flipV="1">
              <a:off x="4187825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7" name="Line 49"/>
            <p:cNvSpPr>
              <a:spLocks noChangeShapeType="1"/>
            </p:cNvSpPr>
            <p:nvPr/>
          </p:nvSpPr>
          <p:spPr bwMode="auto">
            <a:xfrm flipH="1" flipV="1">
              <a:off x="4464050" y="2747963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8" name="Line 50"/>
            <p:cNvSpPr>
              <a:spLocks noChangeShapeType="1"/>
            </p:cNvSpPr>
            <p:nvPr/>
          </p:nvSpPr>
          <p:spPr bwMode="auto">
            <a:xfrm flipH="1" flipV="1">
              <a:off x="4756150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9" name="Line 51"/>
            <p:cNvSpPr>
              <a:spLocks noChangeShapeType="1"/>
            </p:cNvSpPr>
            <p:nvPr/>
          </p:nvSpPr>
          <p:spPr bwMode="auto">
            <a:xfrm flipH="1" flipV="1">
              <a:off x="503396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0" name="Line 52"/>
            <p:cNvSpPr>
              <a:spLocks noChangeShapeType="1"/>
            </p:cNvSpPr>
            <p:nvPr/>
          </p:nvSpPr>
          <p:spPr bwMode="auto">
            <a:xfrm flipH="1" flipV="1">
              <a:off x="5320125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7" name="Line 59"/>
            <p:cNvSpPr>
              <a:spLocks noChangeShapeType="1"/>
            </p:cNvSpPr>
            <p:nvPr/>
          </p:nvSpPr>
          <p:spPr bwMode="auto">
            <a:xfrm flipH="1" flipV="1">
              <a:off x="327025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201" name="Text Box 63"/>
            <p:cNvSpPr txBox="1">
              <a:spLocks noChangeArrowheads="1"/>
            </p:cNvSpPr>
            <p:nvPr/>
          </p:nvSpPr>
          <p:spPr bwMode="auto">
            <a:xfrm flipH="1">
              <a:off x="42863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  <p:sp>
        <p:nvSpPr>
          <p:cNvPr id="92202" name="Text Box 64"/>
          <p:cNvSpPr txBox="1">
            <a:spLocks noChangeArrowheads="1"/>
          </p:cNvSpPr>
          <p:nvPr/>
        </p:nvSpPr>
        <p:spPr bwMode="auto">
          <a:xfrm rot="17650112" flipH="1">
            <a:off x="60428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Gradient hydraulických tlaků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2" y="292101"/>
            <a:ext cx="1196976" cy="593725"/>
            <a:chOff x="-357188" y="292100"/>
            <a:chExt cx="1196976" cy="593725"/>
          </a:xfrm>
        </p:grpSpPr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39F91DA-6F31-490D-969F-65E39DC36F09}"/>
              </a:ext>
            </a:extLst>
          </p:cNvPr>
          <p:cNvGrpSpPr/>
          <p:nvPr/>
        </p:nvGrpSpPr>
        <p:grpSpPr>
          <a:xfrm>
            <a:off x="2216592" y="411001"/>
            <a:ext cx="5121433" cy="139404"/>
            <a:chOff x="692591" y="411001"/>
            <a:chExt cx="5121433" cy="139404"/>
          </a:xfrm>
        </p:grpSpPr>
        <p:cxnSp>
          <p:nvCxnSpPr>
            <p:cNvPr id="7" name="Přímá spojnice se šipkou 6">
              <a:extLst>
                <a:ext uri="{FF2B5EF4-FFF2-40B4-BE49-F238E27FC236}">
                  <a16:creationId xmlns:a16="http://schemas.microsoft.com/office/drawing/2014/main" id="{B88A8A0E-CB3C-4ACE-A78E-BE4BC7CE36B6}"/>
                </a:ext>
              </a:extLst>
            </p:cNvPr>
            <p:cNvCxnSpPr>
              <a:cxnSpLocks/>
            </p:cNvCxnSpPr>
            <p:nvPr/>
          </p:nvCxnSpPr>
          <p:spPr>
            <a:xfrm>
              <a:off x="944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31AEC01D-EB48-4B09-8A9F-BF686D1BF8E4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AAD11204-0D7F-4645-967C-2E532BB98709}"/>
                </a:ext>
              </a:extLst>
            </p:cNvPr>
            <p:cNvCxnSpPr>
              <a:cxnSpLocks/>
            </p:cNvCxnSpPr>
            <p:nvPr/>
          </p:nvCxnSpPr>
          <p:spPr>
            <a:xfrm>
              <a:off x="1249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E41676A9-75BE-4094-9126-F99C9174A070}"/>
                </a:ext>
              </a:extLst>
            </p:cNvPr>
            <p:cNvCxnSpPr>
              <a:cxnSpLocks/>
            </p:cNvCxnSpPr>
            <p:nvPr/>
          </p:nvCxnSpPr>
          <p:spPr>
            <a:xfrm>
              <a:off x="14017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FF35137C-D4F5-4173-9FB0-B1CB27DDA940}"/>
                </a:ext>
              </a:extLst>
            </p:cNvPr>
            <p:cNvCxnSpPr>
              <a:cxnSpLocks/>
            </p:cNvCxnSpPr>
            <p:nvPr/>
          </p:nvCxnSpPr>
          <p:spPr>
            <a:xfrm>
              <a:off x="1554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031DC019-FC90-4344-AF4F-23C7B2DBF07F}"/>
                </a:ext>
              </a:extLst>
            </p:cNvPr>
            <p:cNvCxnSpPr>
              <a:cxnSpLocks/>
            </p:cNvCxnSpPr>
            <p:nvPr/>
          </p:nvCxnSpPr>
          <p:spPr>
            <a:xfrm>
              <a:off x="1706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1D2EB3D5-EA43-41F6-884D-0E0C7978B970}"/>
                </a:ext>
              </a:extLst>
            </p:cNvPr>
            <p:cNvCxnSpPr>
              <a:cxnSpLocks/>
            </p:cNvCxnSpPr>
            <p:nvPr/>
          </p:nvCxnSpPr>
          <p:spPr>
            <a:xfrm>
              <a:off x="1858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8F4E78AE-0CB3-4FCC-89B2-E264992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2011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F5C7399A-1283-436A-B6C1-EAED430AD1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3763" y="43481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B4B6101-D001-4700-9443-E95FBB782375}"/>
                </a:ext>
              </a:extLst>
            </p:cNvPr>
            <p:cNvCxnSpPr>
              <a:cxnSpLocks/>
            </p:cNvCxnSpPr>
            <p:nvPr/>
          </p:nvCxnSpPr>
          <p:spPr>
            <a:xfrm>
              <a:off x="2316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09F70BF-3C60-4D11-AE4A-6416005D84AC}"/>
                </a:ext>
              </a:extLst>
            </p:cNvPr>
            <p:cNvCxnSpPr>
              <a:cxnSpLocks/>
            </p:cNvCxnSpPr>
            <p:nvPr/>
          </p:nvCxnSpPr>
          <p:spPr>
            <a:xfrm>
              <a:off x="2470854" y="4311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EFA8DDD-4F24-4595-94B5-4D33D9B5347F}"/>
                </a:ext>
              </a:extLst>
            </p:cNvPr>
            <p:cNvCxnSpPr>
              <a:cxnSpLocks/>
            </p:cNvCxnSpPr>
            <p:nvPr/>
          </p:nvCxnSpPr>
          <p:spPr>
            <a:xfrm>
              <a:off x="2624129" y="43182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BA9AD15A-13C8-49D1-8258-7F72839BF72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18" y="42933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2CD35A04-99DB-402D-9697-CDB56CC02D26}"/>
                </a:ext>
              </a:extLst>
            </p:cNvPr>
            <p:cNvCxnSpPr>
              <a:cxnSpLocks/>
            </p:cNvCxnSpPr>
            <p:nvPr/>
          </p:nvCxnSpPr>
          <p:spPr>
            <a:xfrm>
              <a:off x="2930401" y="42956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95EF8FB-FC1E-408F-A867-81811BE80AE4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24" y="42950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DB4D85F1-D515-46BE-B9ED-DF7E0CA6CEA4}"/>
                </a:ext>
              </a:extLst>
            </p:cNvPr>
            <p:cNvCxnSpPr>
              <a:cxnSpLocks/>
            </p:cNvCxnSpPr>
            <p:nvPr/>
          </p:nvCxnSpPr>
          <p:spPr>
            <a:xfrm>
              <a:off x="3230004" y="42701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F8E62B6-C3F5-4419-8FB4-7C94D202D274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45" y="42768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FB97B8DF-6149-4365-A034-0D945144413F}"/>
                </a:ext>
              </a:extLst>
            </p:cNvPr>
            <p:cNvCxnSpPr>
              <a:cxnSpLocks/>
            </p:cNvCxnSpPr>
            <p:nvPr/>
          </p:nvCxnSpPr>
          <p:spPr>
            <a:xfrm>
              <a:off x="3534804" y="4268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5D629822-2176-4D7F-B984-3A63285A161C}"/>
                </a:ext>
              </a:extLst>
            </p:cNvPr>
            <p:cNvCxnSpPr>
              <a:cxnSpLocks/>
            </p:cNvCxnSpPr>
            <p:nvPr/>
          </p:nvCxnSpPr>
          <p:spPr>
            <a:xfrm>
              <a:off x="3689824" y="42561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DFBC3927-A6E7-4696-99DF-619BAAF3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843208" y="42289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A28CB660-1EBF-4899-8262-6BC0C2D78BA1}"/>
                </a:ext>
              </a:extLst>
            </p:cNvPr>
            <p:cNvCxnSpPr>
              <a:cxnSpLocks/>
            </p:cNvCxnSpPr>
            <p:nvPr/>
          </p:nvCxnSpPr>
          <p:spPr>
            <a:xfrm>
              <a:off x="3994085" y="4203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567B962A-2E6C-46B4-A65B-D8FB7489A752}"/>
                </a:ext>
              </a:extLst>
            </p:cNvPr>
            <p:cNvCxnSpPr>
              <a:cxnSpLocks/>
            </p:cNvCxnSpPr>
            <p:nvPr/>
          </p:nvCxnSpPr>
          <p:spPr>
            <a:xfrm>
              <a:off x="4143786" y="4203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6C12D1AD-7DFB-4C14-9FC2-040331ED2A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4663" y="42036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EFD2EE71-EB9E-4A80-8A46-527AF75994DE}"/>
                </a:ext>
              </a:extLst>
            </p:cNvPr>
            <p:cNvCxnSpPr>
              <a:cxnSpLocks/>
            </p:cNvCxnSpPr>
            <p:nvPr/>
          </p:nvCxnSpPr>
          <p:spPr>
            <a:xfrm>
              <a:off x="4444364" y="42036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32C9B51B-B59D-4C4E-AF2E-0F03ADABC728}"/>
                </a:ext>
              </a:extLst>
            </p:cNvPr>
            <p:cNvCxnSpPr>
              <a:cxnSpLocks/>
            </p:cNvCxnSpPr>
            <p:nvPr/>
          </p:nvCxnSpPr>
          <p:spPr>
            <a:xfrm>
              <a:off x="4599372" y="41973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2CB98B20-051D-40E3-93D3-99BA9DE103FC}"/>
                </a:ext>
              </a:extLst>
            </p:cNvPr>
            <p:cNvCxnSpPr>
              <a:cxnSpLocks/>
            </p:cNvCxnSpPr>
            <p:nvPr/>
          </p:nvCxnSpPr>
          <p:spPr>
            <a:xfrm>
              <a:off x="4747980" y="41814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F452FEA8-C61B-4266-B4DC-7861B7DFF2B9}"/>
                </a:ext>
              </a:extLst>
            </p:cNvPr>
            <p:cNvCxnSpPr>
              <a:cxnSpLocks/>
            </p:cNvCxnSpPr>
            <p:nvPr/>
          </p:nvCxnSpPr>
          <p:spPr>
            <a:xfrm>
              <a:off x="4905082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6D5412F9-57AC-4D8C-A3C0-AFC44254C3DE}"/>
                </a:ext>
              </a:extLst>
            </p:cNvPr>
            <p:cNvCxnSpPr>
              <a:cxnSpLocks/>
            </p:cNvCxnSpPr>
            <p:nvPr/>
          </p:nvCxnSpPr>
          <p:spPr>
            <a:xfrm>
              <a:off x="5058466" y="41822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42C1F834-023F-4B18-AE22-3010F15C28E0}"/>
                </a:ext>
              </a:extLst>
            </p:cNvPr>
            <p:cNvCxnSpPr>
              <a:cxnSpLocks/>
            </p:cNvCxnSpPr>
            <p:nvPr/>
          </p:nvCxnSpPr>
          <p:spPr>
            <a:xfrm>
              <a:off x="5206727" y="4110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4FD0F5BA-DAC6-44E9-969D-CA37739B9F56}"/>
                </a:ext>
              </a:extLst>
            </p:cNvPr>
            <p:cNvCxnSpPr>
              <a:cxnSpLocks/>
            </p:cNvCxnSpPr>
            <p:nvPr/>
          </p:nvCxnSpPr>
          <p:spPr>
            <a:xfrm>
              <a:off x="5360219" y="41101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5AA74EB0-030B-4BBD-9EAD-BB12DBE3B4A5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C9DD1E08-4EC0-4FB4-9EAF-BE73B804D0C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96C5705F-12B8-461F-8D19-A927C01590B0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B4EB6EEF-0EEC-400D-8E65-9D424F3A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7419" y="43863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638777B5-8427-442A-B3D7-45CA664108E3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4341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598489"/>
            <a:ext cx="2039937" cy="2903537"/>
            <a:chOff x="42863" y="598488"/>
            <a:chExt cx="2039937" cy="2903537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598488"/>
              <a:ext cx="2039937" cy="1338262"/>
              <a:chOff x="42863" y="598488"/>
              <a:chExt cx="2039937" cy="1338262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94" name="Skupina 393">
            <a:extLst>
              <a:ext uri="{FF2B5EF4-FFF2-40B4-BE49-F238E27FC236}">
                <a16:creationId xmlns:a16="http://schemas.microsoft.com/office/drawing/2014/main" id="{880F67E3-F56C-4397-AA83-9A9B9B08A2A0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395" name="AutoShape 2">
              <a:extLst>
                <a:ext uri="{FF2B5EF4-FFF2-40B4-BE49-F238E27FC236}">
                  <a16:creationId xmlns:a16="http://schemas.microsoft.com/office/drawing/2014/main" id="{F4C9CC53-9F48-4C7A-AECE-807E45CDEB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309">
              <a:extLst>
                <a:ext uri="{FF2B5EF4-FFF2-40B4-BE49-F238E27FC236}">
                  <a16:creationId xmlns:a16="http://schemas.microsoft.com/office/drawing/2014/main" id="{62323360-C76C-4C9E-8CE9-E6DED1CAA07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311">
              <a:extLst>
                <a:ext uri="{FF2B5EF4-FFF2-40B4-BE49-F238E27FC236}">
                  <a16:creationId xmlns:a16="http://schemas.microsoft.com/office/drawing/2014/main" id="{37A2AE04-8A18-421D-B977-18E50673B9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Text Box 318">
              <a:extLst>
                <a:ext uri="{FF2B5EF4-FFF2-40B4-BE49-F238E27FC236}">
                  <a16:creationId xmlns:a16="http://schemas.microsoft.com/office/drawing/2014/main" id="{95946BCC-E5A1-454C-A807-E9AF1EF2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408" name="Text Box 345">
            <a:extLst>
              <a:ext uri="{FF2B5EF4-FFF2-40B4-BE49-F238E27FC236}">
                <a16:creationId xmlns:a16="http://schemas.microsoft.com/office/drawing/2014/main" id="{9E83E885-4885-4AAD-BCCF-8F9D893198F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88113" y="-25400"/>
            <a:ext cx="69215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Zánět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18" name="Text Box 344">
            <a:extLst>
              <a:ext uri="{FF2B5EF4-FFF2-40B4-BE49-F238E27FC236}">
                <a16:creationId xmlns:a16="http://schemas.microsoft.com/office/drawing/2014/main" id="{4D3E4E43-08B3-4EA3-BB4F-6634FFC564B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70838" y="1790700"/>
            <a:ext cx="1399742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tlaku v kapiláře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19" name="Line 345">
            <a:extLst>
              <a:ext uri="{FF2B5EF4-FFF2-40B4-BE49-F238E27FC236}">
                <a16:creationId xmlns:a16="http://schemas.microsoft.com/office/drawing/2014/main" id="{0E113A5E-D17E-41DF-9279-B3C3C7EB2B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664575" y="2532064"/>
            <a:ext cx="1588" cy="4984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420" name="Text Box 343">
            <a:extLst>
              <a:ext uri="{FF2B5EF4-FFF2-40B4-BE49-F238E27FC236}">
                <a16:creationId xmlns:a16="http://schemas.microsoft.com/office/drawing/2014/main" id="{0C9D2DBC-45A4-431C-BE1F-9A09187EB4B7}"/>
              </a:ext>
            </a:extLst>
          </p:cNvPr>
          <p:cNvSpPr txBox="1">
            <a:spLocks noChangeArrowheads="1"/>
          </p:cNvSpPr>
          <p:nvPr/>
        </p:nvSpPr>
        <p:spPr bwMode="auto">
          <a:xfrm rot="18103792" flipH="1">
            <a:off x="6194618" y="641678"/>
            <a:ext cx="1733167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Zvýšení gradientu </a:t>
            </a:r>
          </a:p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hydraulických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21" name="Line 346">
            <a:extLst>
              <a:ext uri="{FF2B5EF4-FFF2-40B4-BE49-F238E27FC236}">
                <a16:creationId xmlns:a16="http://schemas.microsoft.com/office/drawing/2014/main" id="{A4145EAE-B6C9-4CA1-9DAC-EF4B1592BB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56463" y="1196975"/>
            <a:ext cx="1104900" cy="647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CEB0B8E8-0734-4F79-ABD9-FB62AB9B181B}"/>
              </a:ext>
            </a:extLst>
          </p:cNvPr>
          <p:cNvGrpSpPr/>
          <p:nvPr/>
        </p:nvGrpSpPr>
        <p:grpSpPr>
          <a:xfrm>
            <a:off x="6834189" y="7939"/>
            <a:ext cx="3990975" cy="3282949"/>
            <a:chOff x="6834189" y="7939"/>
            <a:chExt cx="3990975" cy="3282949"/>
          </a:xfrm>
        </p:grpSpPr>
        <p:sp>
          <p:nvSpPr>
            <p:cNvPr id="414" name="Text Box 347">
              <a:extLst>
                <a:ext uri="{FF2B5EF4-FFF2-40B4-BE49-F238E27FC236}">
                  <a16:creationId xmlns:a16="http://schemas.microsoft.com/office/drawing/2014/main" id="{0ABA4E7D-6DB0-4FE7-9437-FA73564EC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731125" y="2986088"/>
              <a:ext cx="1403350" cy="304800"/>
            </a:xfrm>
            <a:prstGeom prst="rect">
              <a:avLst/>
            </a:prstGeom>
            <a:solidFill>
              <a:srgbClr val="BBE0E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cs-CZ" sz="1400" b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Dilatace kapilár</a:t>
              </a:r>
              <a:endParaRPr lang="cs-CZ" sz="1400" dirty="0">
                <a:latin typeface="Times New Roman" pitchFamily="18" charset="0"/>
              </a:endParaRPr>
            </a:p>
          </p:txBody>
        </p:sp>
        <p:sp>
          <p:nvSpPr>
            <p:cNvPr id="413" name="Freeform 346">
              <a:extLst>
                <a:ext uri="{FF2B5EF4-FFF2-40B4-BE49-F238E27FC236}">
                  <a16:creationId xmlns:a16="http://schemas.microsoft.com/office/drawing/2014/main" id="{6D1DEB42-A848-4592-A064-29C5079D0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4189" y="7939"/>
              <a:ext cx="3990975" cy="3127375"/>
            </a:xfrm>
            <a:custGeom>
              <a:avLst/>
              <a:gdLst>
                <a:gd name="T0" fmla="*/ 0 w 2514"/>
                <a:gd name="T1" fmla="*/ 504031324 h 1970"/>
                <a:gd name="T2" fmla="*/ 2147483647 w 2514"/>
                <a:gd name="T3" fmla="*/ 597277875 h 1970"/>
                <a:gd name="T4" fmla="*/ 2147483647 w 2514"/>
                <a:gd name="T5" fmla="*/ 2147483647 h 1970"/>
                <a:gd name="T6" fmla="*/ 2147483647 w 2514"/>
                <a:gd name="T7" fmla="*/ 2147483647 h 19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14"/>
                <a:gd name="T13" fmla="*/ 0 h 1970"/>
                <a:gd name="T14" fmla="*/ 2514 w 2514"/>
                <a:gd name="T15" fmla="*/ 1970 h 19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14" h="1970">
                  <a:moveTo>
                    <a:pt x="0" y="200"/>
                  </a:moveTo>
                  <a:cubicBezTo>
                    <a:pt x="358" y="207"/>
                    <a:pt x="1784" y="0"/>
                    <a:pt x="2149" y="237"/>
                  </a:cubicBezTo>
                  <a:cubicBezTo>
                    <a:pt x="2514" y="474"/>
                    <a:pt x="2310" y="1333"/>
                    <a:pt x="2190" y="1622"/>
                  </a:cubicBezTo>
                  <a:cubicBezTo>
                    <a:pt x="2070" y="1911"/>
                    <a:pt x="1588" y="1898"/>
                    <a:pt x="1430" y="197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round/>
              <a:headEnd type="oval" w="med" len="med"/>
              <a:tailEnd type="triangle" w="med" len="med"/>
            </a:ln>
          </p:spPr>
          <p:txBody>
            <a:bodyPr wrap="none" anchor="ctr"/>
            <a:lstStyle/>
            <a:p>
              <a:endParaRPr lang="cs-CZ" dirty="0"/>
            </a:p>
          </p:txBody>
        </p:sp>
      </p:grpSp>
      <p:grpSp>
        <p:nvGrpSpPr>
          <p:cNvPr id="409" name="Skupina 408">
            <a:extLst>
              <a:ext uri="{FF2B5EF4-FFF2-40B4-BE49-F238E27FC236}">
                <a16:creationId xmlns:a16="http://schemas.microsoft.com/office/drawing/2014/main" id="{F87DAD23-8D77-4865-801A-6AA7C7E4C5AD}"/>
              </a:ext>
            </a:extLst>
          </p:cNvPr>
          <p:cNvGrpSpPr/>
          <p:nvPr/>
        </p:nvGrpSpPr>
        <p:grpSpPr>
          <a:xfrm>
            <a:off x="2471738" y="492472"/>
            <a:ext cx="4170362" cy="1453803"/>
            <a:chOff x="947738" y="492471"/>
            <a:chExt cx="4170362" cy="1453803"/>
          </a:xfrm>
        </p:grpSpPr>
        <p:sp>
          <p:nvSpPr>
            <p:cNvPr id="410" name="Freeform 62">
              <a:extLst>
                <a:ext uri="{FF2B5EF4-FFF2-40B4-BE49-F238E27FC236}">
                  <a16:creationId xmlns:a16="http://schemas.microsoft.com/office/drawing/2014/main" id="{C68B0398-5F25-4C6A-A499-851C4118E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775" y="492471"/>
              <a:ext cx="2600325" cy="1453803"/>
            </a:xfrm>
            <a:custGeom>
              <a:avLst/>
              <a:gdLst>
                <a:gd name="T0" fmla="*/ 191531868 w 1638"/>
                <a:gd name="T1" fmla="*/ 2147483647 h 1031"/>
                <a:gd name="T2" fmla="*/ 564515030 w 1638"/>
                <a:gd name="T3" fmla="*/ 390623220 h 1031"/>
                <a:gd name="T4" fmla="*/ 2147483647 w 1638"/>
                <a:gd name="T5" fmla="*/ 320058900 h 1031"/>
                <a:gd name="T6" fmla="*/ 2147483647 w 1638"/>
                <a:gd name="T7" fmla="*/ 2147483647 h 10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8"/>
                <a:gd name="T13" fmla="*/ 0 h 1031"/>
                <a:gd name="T14" fmla="*/ 1638 w 1638"/>
                <a:gd name="T15" fmla="*/ 1031 h 10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8" h="1031">
                  <a:moveTo>
                    <a:pt x="76" y="1031"/>
                  </a:moveTo>
                  <a:cubicBezTo>
                    <a:pt x="101" y="885"/>
                    <a:pt x="0" y="306"/>
                    <a:pt x="224" y="155"/>
                  </a:cubicBezTo>
                  <a:cubicBezTo>
                    <a:pt x="448" y="4"/>
                    <a:pt x="1196" y="0"/>
                    <a:pt x="1417" y="127"/>
                  </a:cubicBezTo>
                  <a:cubicBezTo>
                    <a:pt x="1638" y="254"/>
                    <a:pt x="1521" y="752"/>
                    <a:pt x="1548" y="916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1" name="Text Box 65">
              <a:extLst>
                <a:ext uri="{FF2B5EF4-FFF2-40B4-BE49-F238E27FC236}">
                  <a16:creationId xmlns:a16="http://schemas.microsoft.com/office/drawing/2014/main" id="{711B44C6-9B51-4410-8E15-82965D1D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6700" y="622300"/>
              <a:ext cx="18494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2400">
                  <a:latin typeface="Times New Roman" pitchFamily="18" charset="0"/>
                </a:rPr>
                <a:t>pohyb filtrátu</a:t>
              </a:r>
            </a:p>
          </p:txBody>
        </p:sp>
        <p:sp>
          <p:nvSpPr>
            <p:cNvPr id="412" name="Freeform 348">
              <a:extLst>
                <a:ext uri="{FF2B5EF4-FFF2-40B4-BE49-F238E27FC236}">
                  <a16:creationId xmlns:a16="http://schemas.microsoft.com/office/drawing/2014/main" id="{7CB161EC-6E65-4DE5-9538-B674F3667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738" y="744438"/>
              <a:ext cx="1882775" cy="668338"/>
            </a:xfrm>
            <a:custGeom>
              <a:avLst/>
              <a:gdLst>
                <a:gd name="T0" fmla="*/ 2147483647 w 1186"/>
                <a:gd name="T1" fmla="*/ 0 h 421"/>
                <a:gd name="T2" fmla="*/ 1345763280 w 1186"/>
                <a:gd name="T3" fmla="*/ 985382736 h 421"/>
                <a:gd name="T4" fmla="*/ 0 w 1186"/>
                <a:gd name="T5" fmla="*/ 554434827 h 421"/>
                <a:gd name="T6" fmla="*/ 0 60000 65536"/>
                <a:gd name="T7" fmla="*/ 0 60000 65536"/>
                <a:gd name="T8" fmla="*/ 0 60000 65536"/>
                <a:gd name="T9" fmla="*/ 0 w 1186"/>
                <a:gd name="T10" fmla="*/ 0 h 421"/>
                <a:gd name="T11" fmla="*/ 1186 w 1186"/>
                <a:gd name="T12" fmla="*/ 421 h 4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86" h="421">
                  <a:moveTo>
                    <a:pt x="1186" y="0"/>
                  </a:moveTo>
                  <a:cubicBezTo>
                    <a:pt x="1079" y="65"/>
                    <a:pt x="732" y="354"/>
                    <a:pt x="534" y="391"/>
                  </a:cubicBezTo>
                  <a:cubicBezTo>
                    <a:pt x="353" y="421"/>
                    <a:pt x="111" y="256"/>
                    <a:pt x="0" y="2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2666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2" grpId="0"/>
      <p:bldP spid="408" grpId="0" animBg="1"/>
      <p:bldP spid="418" grpId="0" animBg="1"/>
      <p:bldP spid="419" grpId="0" animBg="1"/>
      <p:bldP spid="420" grpId="0" animBg="1"/>
      <p:bldP spid="4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Obdélník 398">
            <a:extLst>
              <a:ext uri="{FF2B5EF4-FFF2-40B4-BE49-F238E27FC236}">
                <a16:creationId xmlns:a16="http://schemas.microsoft.com/office/drawing/2014/main" id="{2E391B37-CE0C-4985-9BEC-9D465C947939}"/>
              </a:ext>
            </a:extLst>
          </p:cNvPr>
          <p:cNvSpPr/>
          <p:nvPr/>
        </p:nvSpPr>
        <p:spPr>
          <a:xfrm>
            <a:off x="1476642" y="17464"/>
            <a:ext cx="9313415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bdélník 386">
            <a:extLst>
              <a:ext uri="{FF2B5EF4-FFF2-40B4-BE49-F238E27FC236}">
                <a16:creationId xmlns:a16="http://schemas.microsoft.com/office/drawing/2014/main" id="{6A05982F-54AD-41C8-94C7-FFE9388F18E3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331" name="Freeform 3"/>
          <p:cNvSpPr>
            <a:spLocks/>
          </p:cNvSpPr>
          <p:nvPr/>
        </p:nvSpPr>
        <p:spPr bwMode="auto">
          <a:xfrm>
            <a:off x="6429375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2" name="Freeform 4"/>
          <p:cNvSpPr>
            <a:spLocks/>
          </p:cNvSpPr>
          <p:nvPr/>
        </p:nvSpPr>
        <p:spPr bwMode="auto">
          <a:xfrm>
            <a:off x="6042025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3" name="Freeform 5"/>
          <p:cNvSpPr>
            <a:spLocks/>
          </p:cNvSpPr>
          <p:nvPr/>
        </p:nvSpPr>
        <p:spPr bwMode="auto">
          <a:xfrm>
            <a:off x="5653088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4" name="Freeform 6"/>
          <p:cNvSpPr>
            <a:spLocks/>
          </p:cNvSpPr>
          <p:nvPr/>
        </p:nvSpPr>
        <p:spPr bwMode="auto">
          <a:xfrm>
            <a:off x="5264150" y="3894139"/>
            <a:ext cx="350838" cy="60325"/>
          </a:xfrm>
          <a:custGeom>
            <a:avLst/>
            <a:gdLst>
              <a:gd name="T0" fmla="*/ 514447136 w 216"/>
              <a:gd name="T1" fmla="*/ 7559675 h 38"/>
              <a:gd name="T2" fmla="*/ 390451824 w 216"/>
              <a:gd name="T3" fmla="*/ 88206252 h 38"/>
              <a:gd name="T4" fmla="*/ 179396788 w 216"/>
              <a:gd name="T5" fmla="*/ 73083733 h 38"/>
              <a:gd name="T6" fmla="*/ 55401553 w 216"/>
              <a:gd name="T7" fmla="*/ 0 h 38"/>
              <a:gd name="T8" fmla="*/ 514447136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5" name="Freeform 7"/>
          <p:cNvSpPr>
            <a:spLocks/>
          </p:cNvSpPr>
          <p:nvPr/>
        </p:nvSpPr>
        <p:spPr bwMode="auto">
          <a:xfrm>
            <a:off x="4876800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6" name="Freeform 8"/>
          <p:cNvSpPr>
            <a:spLocks/>
          </p:cNvSpPr>
          <p:nvPr/>
        </p:nvSpPr>
        <p:spPr bwMode="auto">
          <a:xfrm>
            <a:off x="4487863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7" name="Freeform 9"/>
          <p:cNvSpPr>
            <a:spLocks/>
          </p:cNvSpPr>
          <p:nvPr/>
        </p:nvSpPr>
        <p:spPr bwMode="auto">
          <a:xfrm>
            <a:off x="4100513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8" name="Freeform 10"/>
          <p:cNvSpPr>
            <a:spLocks/>
          </p:cNvSpPr>
          <p:nvPr/>
        </p:nvSpPr>
        <p:spPr bwMode="auto">
          <a:xfrm>
            <a:off x="3711575" y="38941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39" name="Freeform 11"/>
          <p:cNvSpPr>
            <a:spLocks/>
          </p:cNvSpPr>
          <p:nvPr/>
        </p:nvSpPr>
        <p:spPr bwMode="auto">
          <a:xfrm>
            <a:off x="1314451" y="279717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0" name="Freeform 12"/>
          <p:cNvSpPr>
            <a:spLocks/>
          </p:cNvSpPr>
          <p:nvPr/>
        </p:nvSpPr>
        <p:spPr bwMode="auto">
          <a:xfrm flipV="1">
            <a:off x="6419850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1" name="Freeform 13"/>
          <p:cNvSpPr>
            <a:spLocks/>
          </p:cNvSpPr>
          <p:nvPr/>
        </p:nvSpPr>
        <p:spPr bwMode="auto">
          <a:xfrm flipV="1">
            <a:off x="6032500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2" name="Freeform 14"/>
          <p:cNvSpPr>
            <a:spLocks/>
          </p:cNvSpPr>
          <p:nvPr/>
        </p:nvSpPr>
        <p:spPr bwMode="auto">
          <a:xfrm flipV="1">
            <a:off x="5643563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3" name="Freeform 15"/>
          <p:cNvSpPr>
            <a:spLocks/>
          </p:cNvSpPr>
          <p:nvPr/>
        </p:nvSpPr>
        <p:spPr bwMode="auto">
          <a:xfrm flipV="1">
            <a:off x="5254625" y="5341939"/>
            <a:ext cx="350838" cy="60325"/>
          </a:xfrm>
          <a:custGeom>
            <a:avLst/>
            <a:gdLst>
              <a:gd name="T0" fmla="*/ 514447136 w 216"/>
              <a:gd name="T1" fmla="*/ 7559675 h 38"/>
              <a:gd name="T2" fmla="*/ 390451824 w 216"/>
              <a:gd name="T3" fmla="*/ 88206252 h 38"/>
              <a:gd name="T4" fmla="*/ 179396788 w 216"/>
              <a:gd name="T5" fmla="*/ 73083733 h 38"/>
              <a:gd name="T6" fmla="*/ 55401553 w 216"/>
              <a:gd name="T7" fmla="*/ 0 h 38"/>
              <a:gd name="T8" fmla="*/ 514447136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4" name="Freeform 16"/>
          <p:cNvSpPr>
            <a:spLocks/>
          </p:cNvSpPr>
          <p:nvPr/>
        </p:nvSpPr>
        <p:spPr bwMode="auto">
          <a:xfrm flipV="1">
            <a:off x="4867275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5" name="Freeform 17"/>
          <p:cNvSpPr>
            <a:spLocks/>
          </p:cNvSpPr>
          <p:nvPr/>
        </p:nvSpPr>
        <p:spPr bwMode="auto">
          <a:xfrm flipV="1">
            <a:off x="4478338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6" name="Freeform 18"/>
          <p:cNvSpPr>
            <a:spLocks/>
          </p:cNvSpPr>
          <p:nvPr/>
        </p:nvSpPr>
        <p:spPr bwMode="auto">
          <a:xfrm flipV="1">
            <a:off x="4090988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7" name="Freeform 19"/>
          <p:cNvSpPr>
            <a:spLocks/>
          </p:cNvSpPr>
          <p:nvPr/>
        </p:nvSpPr>
        <p:spPr bwMode="auto">
          <a:xfrm flipV="1">
            <a:off x="3702050" y="5341939"/>
            <a:ext cx="349250" cy="60325"/>
          </a:xfrm>
          <a:custGeom>
            <a:avLst/>
            <a:gdLst>
              <a:gd name="T0" fmla="*/ 509799960 w 216"/>
              <a:gd name="T1" fmla="*/ 7559675 h 38"/>
              <a:gd name="T2" fmla="*/ 386925335 w 216"/>
              <a:gd name="T3" fmla="*/ 88206252 h 38"/>
              <a:gd name="T4" fmla="*/ 177776335 w 216"/>
              <a:gd name="T5" fmla="*/ 73083733 h 38"/>
              <a:gd name="T6" fmla="*/ 54901786 w 216"/>
              <a:gd name="T7" fmla="*/ 0 h 38"/>
              <a:gd name="T8" fmla="*/ 509799960 w 216"/>
              <a:gd name="T9" fmla="*/ 7559675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8" name="Freeform 20"/>
          <p:cNvSpPr>
            <a:spLocks/>
          </p:cNvSpPr>
          <p:nvPr/>
        </p:nvSpPr>
        <p:spPr bwMode="auto">
          <a:xfrm flipV="1">
            <a:off x="1304926" y="536892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9251951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1901826" y="4397375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4954589" y="4387850"/>
            <a:ext cx="1163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9352" name="Line 24"/>
          <p:cNvSpPr>
            <a:spLocks noChangeShapeType="1"/>
          </p:cNvSpPr>
          <p:nvPr/>
        </p:nvSpPr>
        <p:spPr bwMode="auto">
          <a:xfrm flipH="1" flipV="1">
            <a:off x="6894513" y="1773238"/>
            <a:ext cx="0" cy="186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3" name="Line 25"/>
          <p:cNvSpPr>
            <a:spLocks noChangeShapeType="1"/>
          </p:cNvSpPr>
          <p:nvPr/>
        </p:nvSpPr>
        <p:spPr bwMode="auto">
          <a:xfrm flipH="1" flipV="1">
            <a:off x="6607175" y="1916114"/>
            <a:ext cx="0" cy="171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4" name="Line 26"/>
          <p:cNvSpPr>
            <a:spLocks noChangeShapeType="1"/>
          </p:cNvSpPr>
          <p:nvPr/>
        </p:nvSpPr>
        <p:spPr bwMode="auto">
          <a:xfrm flipH="1" flipV="1">
            <a:off x="6343650" y="213360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 flipH="1" flipV="1">
            <a:off x="6032500" y="2205039"/>
            <a:ext cx="0" cy="1436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6" name="Line 28"/>
          <p:cNvSpPr>
            <a:spLocks noChangeShapeType="1"/>
          </p:cNvSpPr>
          <p:nvPr/>
        </p:nvSpPr>
        <p:spPr bwMode="auto">
          <a:xfrm flipH="1" flipV="1">
            <a:off x="5745163" y="2349501"/>
            <a:ext cx="0" cy="127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7" name="Line 29"/>
          <p:cNvSpPr>
            <a:spLocks noChangeShapeType="1"/>
          </p:cNvSpPr>
          <p:nvPr/>
        </p:nvSpPr>
        <p:spPr bwMode="auto">
          <a:xfrm flipH="1" flipV="1">
            <a:off x="5457825" y="2492375"/>
            <a:ext cx="0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8" name="Line 30"/>
          <p:cNvSpPr>
            <a:spLocks noChangeShapeType="1"/>
          </p:cNvSpPr>
          <p:nvPr/>
        </p:nvSpPr>
        <p:spPr bwMode="auto">
          <a:xfrm flipH="1" flipV="1">
            <a:off x="5192713" y="25654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59" name="Line 31"/>
          <p:cNvSpPr>
            <a:spLocks noChangeShapeType="1"/>
          </p:cNvSpPr>
          <p:nvPr/>
        </p:nvSpPr>
        <p:spPr bwMode="auto">
          <a:xfrm flipH="1" flipV="1">
            <a:off x="4883150" y="2708275"/>
            <a:ext cx="0" cy="909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0" name="Line 32"/>
          <p:cNvSpPr>
            <a:spLocks noChangeShapeType="1"/>
          </p:cNvSpPr>
          <p:nvPr/>
        </p:nvSpPr>
        <p:spPr bwMode="auto">
          <a:xfrm flipH="1" flipV="1">
            <a:off x="4595813" y="28527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1" name="Line 33"/>
          <p:cNvSpPr>
            <a:spLocks noChangeShapeType="1"/>
          </p:cNvSpPr>
          <p:nvPr/>
        </p:nvSpPr>
        <p:spPr bwMode="auto">
          <a:xfrm flipH="1" flipV="1">
            <a:off x="4308475" y="2997201"/>
            <a:ext cx="0" cy="64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2" name="Line 34"/>
          <p:cNvSpPr>
            <a:spLocks noChangeShapeType="1"/>
          </p:cNvSpPr>
          <p:nvPr/>
        </p:nvSpPr>
        <p:spPr bwMode="auto">
          <a:xfrm flipH="1" flipV="1">
            <a:off x="4021138" y="3100389"/>
            <a:ext cx="0" cy="414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3" name="Line 35"/>
          <p:cNvSpPr>
            <a:spLocks noChangeShapeType="1"/>
          </p:cNvSpPr>
          <p:nvPr/>
        </p:nvSpPr>
        <p:spPr bwMode="auto">
          <a:xfrm flipH="1" flipV="1">
            <a:off x="3733800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4" name="Line 36"/>
          <p:cNvSpPr>
            <a:spLocks noChangeShapeType="1"/>
          </p:cNvSpPr>
          <p:nvPr/>
        </p:nvSpPr>
        <p:spPr bwMode="auto">
          <a:xfrm flipH="1" flipV="1">
            <a:off x="5076825" y="274955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5" name="Line 37"/>
          <p:cNvSpPr>
            <a:spLocks noChangeShapeType="1"/>
          </p:cNvSpPr>
          <p:nvPr/>
        </p:nvSpPr>
        <p:spPr bwMode="auto">
          <a:xfrm flipH="1" flipV="1">
            <a:off x="4772025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6" name="Line 38"/>
          <p:cNvSpPr>
            <a:spLocks noChangeShapeType="1"/>
          </p:cNvSpPr>
          <p:nvPr/>
        </p:nvSpPr>
        <p:spPr bwMode="auto">
          <a:xfrm flipH="1" flipV="1">
            <a:off x="4525963" y="2770189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7" name="Line 39"/>
          <p:cNvSpPr>
            <a:spLocks noChangeShapeType="1"/>
          </p:cNvSpPr>
          <p:nvPr/>
        </p:nvSpPr>
        <p:spPr bwMode="auto">
          <a:xfrm flipH="1" flipV="1">
            <a:off x="4227513" y="27559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8" name="Line 40"/>
          <p:cNvSpPr>
            <a:spLocks noChangeShapeType="1"/>
          </p:cNvSpPr>
          <p:nvPr/>
        </p:nvSpPr>
        <p:spPr bwMode="auto">
          <a:xfrm flipH="1" flipV="1">
            <a:off x="3948113" y="2732089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69" name="Line 41"/>
          <p:cNvSpPr>
            <a:spLocks noChangeShapeType="1"/>
          </p:cNvSpPr>
          <p:nvPr/>
        </p:nvSpPr>
        <p:spPr bwMode="auto">
          <a:xfrm flipH="1" flipV="1">
            <a:off x="3652838" y="2727325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0" name="Line 42"/>
          <p:cNvSpPr>
            <a:spLocks noChangeShapeType="1"/>
          </p:cNvSpPr>
          <p:nvPr/>
        </p:nvSpPr>
        <p:spPr bwMode="auto">
          <a:xfrm flipH="1" flipV="1">
            <a:off x="5370513" y="27606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1" name="Line 43"/>
          <p:cNvSpPr>
            <a:spLocks noChangeShapeType="1"/>
          </p:cNvSpPr>
          <p:nvPr/>
        </p:nvSpPr>
        <p:spPr bwMode="auto">
          <a:xfrm flipH="1" flipV="1">
            <a:off x="5672138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2" name="Line 44"/>
          <p:cNvSpPr>
            <a:spLocks noChangeShapeType="1"/>
          </p:cNvSpPr>
          <p:nvPr/>
        </p:nvSpPr>
        <p:spPr bwMode="auto">
          <a:xfrm flipH="1" flipV="1">
            <a:off x="5948363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3" name="Line 45"/>
          <p:cNvSpPr>
            <a:spLocks noChangeShapeType="1"/>
          </p:cNvSpPr>
          <p:nvPr/>
        </p:nvSpPr>
        <p:spPr bwMode="auto">
          <a:xfrm flipH="1" flipV="1">
            <a:off x="6249988" y="276701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4" name="Line 46"/>
          <p:cNvSpPr>
            <a:spLocks noChangeShapeType="1"/>
          </p:cNvSpPr>
          <p:nvPr/>
        </p:nvSpPr>
        <p:spPr bwMode="auto">
          <a:xfrm flipH="1" flipV="1">
            <a:off x="6518275" y="274955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5" name="Line 47"/>
          <p:cNvSpPr>
            <a:spLocks noChangeShapeType="1"/>
          </p:cNvSpPr>
          <p:nvPr/>
        </p:nvSpPr>
        <p:spPr bwMode="auto">
          <a:xfrm flipH="1" flipV="1">
            <a:off x="6802438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6" name="Line 48"/>
          <p:cNvSpPr>
            <a:spLocks noChangeShapeType="1"/>
          </p:cNvSpPr>
          <p:nvPr/>
        </p:nvSpPr>
        <p:spPr bwMode="auto">
          <a:xfrm flipH="1" flipV="1">
            <a:off x="7146925" y="1392238"/>
            <a:ext cx="0" cy="2233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7" name="Line 49"/>
          <p:cNvSpPr>
            <a:spLocks noChangeShapeType="1"/>
          </p:cNvSpPr>
          <p:nvPr/>
        </p:nvSpPr>
        <p:spPr bwMode="auto">
          <a:xfrm flipH="1" flipV="1">
            <a:off x="7399338" y="908050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8" name="Line 50"/>
          <p:cNvSpPr>
            <a:spLocks noChangeShapeType="1"/>
          </p:cNvSpPr>
          <p:nvPr/>
        </p:nvSpPr>
        <p:spPr bwMode="auto">
          <a:xfrm flipH="1" flipV="1">
            <a:off x="7651750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79" name="Line 51"/>
          <p:cNvSpPr>
            <a:spLocks noChangeShapeType="1"/>
          </p:cNvSpPr>
          <p:nvPr/>
        </p:nvSpPr>
        <p:spPr bwMode="auto">
          <a:xfrm flipH="1" flipV="1">
            <a:off x="7904163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80" name="Line 52"/>
          <p:cNvSpPr>
            <a:spLocks noChangeShapeType="1"/>
          </p:cNvSpPr>
          <p:nvPr/>
        </p:nvSpPr>
        <p:spPr bwMode="auto">
          <a:xfrm flipV="1">
            <a:off x="3541713" y="1844676"/>
            <a:ext cx="3306762" cy="148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81" name="Line 53"/>
          <p:cNvSpPr>
            <a:spLocks noChangeShapeType="1"/>
          </p:cNvSpPr>
          <p:nvPr/>
        </p:nvSpPr>
        <p:spPr bwMode="auto">
          <a:xfrm flipV="1">
            <a:off x="6919914" y="0"/>
            <a:ext cx="998537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82" name="Line 54"/>
          <p:cNvSpPr>
            <a:spLocks noChangeShapeType="1"/>
          </p:cNvSpPr>
          <p:nvPr/>
        </p:nvSpPr>
        <p:spPr bwMode="auto">
          <a:xfrm flipH="1" flipV="1">
            <a:off x="1811339" y="2713038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383" name="Text Box 55"/>
          <p:cNvSpPr txBox="1">
            <a:spLocks noChangeArrowheads="1"/>
          </p:cNvSpPr>
          <p:nvPr/>
        </p:nvSpPr>
        <p:spPr bwMode="auto">
          <a:xfrm flipH="1">
            <a:off x="1527176" y="2463800"/>
            <a:ext cx="2130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onkotických tlaků</a:t>
            </a:r>
          </a:p>
        </p:txBody>
      </p:sp>
      <p:sp>
        <p:nvSpPr>
          <p:cNvPr id="99384" name="Text Box 56"/>
          <p:cNvSpPr txBox="1">
            <a:spLocks noChangeArrowheads="1"/>
          </p:cNvSpPr>
          <p:nvPr/>
        </p:nvSpPr>
        <p:spPr bwMode="auto">
          <a:xfrm flipH="1">
            <a:off x="8109480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9385" name="Oval 57"/>
          <p:cNvSpPr>
            <a:spLocks noChangeArrowheads="1"/>
          </p:cNvSpPr>
          <p:nvPr/>
        </p:nvSpPr>
        <p:spPr bwMode="auto">
          <a:xfrm flipH="1">
            <a:off x="6635751" y="4964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86" name="Oval 58"/>
          <p:cNvSpPr>
            <a:spLocks noChangeArrowheads="1"/>
          </p:cNvSpPr>
          <p:nvPr/>
        </p:nvSpPr>
        <p:spPr bwMode="auto">
          <a:xfrm flipH="1">
            <a:off x="6483351" y="5116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87" name="Oval 59"/>
          <p:cNvSpPr>
            <a:spLocks noChangeArrowheads="1"/>
          </p:cNvSpPr>
          <p:nvPr/>
        </p:nvSpPr>
        <p:spPr bwMode="auto">
          <a:xfrm flipH="1">
            <a:off x="6330951" y="52689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88" name="Oval 60"/>
          <p:cNvSpPr>
            <a:spLocks noChangeArrowheads="1"/>
          </p:cNvSpPr>
          <p:nvPr/>
        </p:nvSpPr>
        <p:spPr bwMode="auto">
          <a:xfrm flipH="1">
            <a:off x="6186488" y="5589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89" name="Oval 61"/>
          <p:cNvSpPr>
            <a:spLocks noChangeArrowheads="1"/>
          </p:cNvSpPr>
          <p:nvPr/>
        </p:nvSpPr>
        <p:spPr bwMode="auto">
          <a:xfrm flipH="1">
            <a:off x="6407151" y="5006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0" name="Oval 62"/>
          <p:cNvSpPr>
            <a:spLocks noChangeArrowheads="1"/>
          </p:cNvSpPr>
          <p:nvPr/>
        </p:nvSpPr>
        <p:spPr bwMode="auto">
          <a:xfrm flipH="1">
            <a:off x="6710363" y="45767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1" name="Oval 63"/>
          <p:cNvSpPr>
            <a:spLocks noChangeArrowheads="1"/>
          </p:cNvSpPr>
          <p:nvPr/>
        </p:nvSpPr>
        <p:spPr bwMode="auto">
          <a:xfrm flipH="1">
            <a:off x="6718301" y="4105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2" name="Oval 64"/>
          <p:cNvSpPr>
            <a:spLocks noChangeArrowheads="1"/>
          </p:cNvSpPr>
          <p:nvPr/>
        </p:nvSpPr>
        <p:spPr bwMode="auto">
          <a:xfrm flipH="1">
            <a:off x="6507163" y="4340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3" name="Oval 65"/>
          <p:cNvSpPr>
            <a:spLocks noChangeArrowheads="1"/>
          </p:cNvSpPr>
          <p:nvPr/>
        </p:nvSpPr>
        <p:spPr bwMode="auto">
          <a:xfrm flipH="1">
            <a:off x="6102351" y="4568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4" name="Oval 66"/>
          <p:cNvSpPr>
            <a:spLocks noChangeArrowheads="1"/>
          </p:cNvSpPr>
          <p:nvPr/>
        </p:nvSpPr>
        <p:spPr bwMode="auto">
          <a:xfrm flipH="1">
            <a:off x="6026151" y="4459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5" name="Oval 67"/>
          <p:cNvSpPr>
            <a:spLocks noChangeArrowheads="1"/>
          </p:cNvSpPr>
          <p:nvPr/>
        </p:nvSpPr>
        <p:spPr bwMode="auto">
          <a:xfrm flipH="1">
            <a:off x="5949951" y="4349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6" name="Oval 68"/>
          <p:cNvSpPr>
            <a:spLocks noChangeArrowheads="1"/>
          </p:cNvSpPr>
          <p:nvPr/>
        </p:nvSpPr>
        <p:spPr bwMode="auto">
          <a:xfrm flipH="1">
            <a:off x="5873751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7" name="Oval 69"/>
          <p:cNvSpPr>
            <a:spLocks noChangeArrowheads="1"/>
          </p:cNvSpPr>
          <p:nvPr/>
        </p:nvSpPr>
        <p:spPr bwMode="auto">
          <a:xfrm flipH="1">
            <a:off x="5688013" y="4298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8" name="Oval 70"/>
          <p:cNvSpPr>
            <a:spLocks noChangeArrowheads="1"/>
          </p:cNvSpPr>
          <p:nvPr/>
        </p:nvSpPr>
        <p:spPr bwMode="auto">
          <a:xfrm flipH="1">
            <a:off x="5502276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99" name="Oval 71"/>
          <p:cNvSpPr>
            <a:spLocks noChangeArrowheads="1"/>
          </p:cNvSpPr>
          <p:nvPr/>
        </p:nvSpPr>
        <p:spPr bwMode="auto">
          <a:xfrm flipH="1">
            <a:off x="5283201" y="4197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0" name="Oval 72"/>
          <p:cNvSpPr>
            <a:spLocks noChangeArrowheads="1"/>
          </p:cNvSpPr>
          <p:nvPr/>
        </p:nvSpPr>
        <p:spPr bwMode="auto">
          <a:xfrm flipH="1">
            <a:off x="5064126" y="4037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1" name="Oval 73"/>
          <p:cNvSpPr>
            <a:spLocks noChangeArrowheads="1"/>
          </p:cNvSpPr>
          <p:nvPr/>
        </p:nvSpPr>
        <p:spPr bwMode="auto">
          <a:xfrm flipH="1">
            <a:off x="4845051" y="3876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2" name="Oval 74"/>
          <p:cNvSpPr>
            <a:spLocks noChangeArrowheads="1"/>
          </p:cNvSpPr>
          <p:nvPr/>
        </p:nvSpPr>
        <p:spPr bwMode="auto">
          <a:xfrm flipH="1">
            <a:off x="4745038" y="4330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3" name="Oval 75"/>
          <p:cNvSpPr>
            <a:spLocks noChangeArrowheads="1"/>
          </p:cNvSpPr>
          <p:nvPr/>
        </p:nvSpPr>
        <p:spPr bwMode="auto">
          <a:xfrm flipH="1">
            <a:off x="4645026" y="4784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4" name="Oval 76"/>
          <p:cNvSpPr>
            <a:spLocks noChangeArrowheads="1"/>
          </p:cNvSpPr>
          <p:nvPr/>
        </p:nvSpPr>
        <p:spPr bwMode="auto">
          <a:xfrm flipH="1">
            <a:off x="4518026" y="4735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5" name="Oval 77"/>
          <p:cNvSpPr>
            <a:spLocks noChangeArrowheads="1"/>
          </p:cNvSpPr>
          <p:nvPr/>
        </p:nvSpPr>
        <p:spPr bwMode="auto">
          <a:xfrm flipH="1">
            <a:off x="4432301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6" name="Oval 78"/>
          <p:cNvSpPr>
            <a:spLocks noChangeArrowheads="1"/>
          </p:cNvSpPr>
          <p:nvPr/>
        </p:nvSpPr>
        <p:spPr bwMode="auto">
          <a:xfrm flipH="1">
            <a:off x="42640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7" name="Oval 79"/>
          <p:cNvSpPr>
            <a:spLocks noChangeArrowheads="1"/>
          </p:cNvSpPr>
          <p:nvPr/>
        </p:nvSpPr>
        <p:spPr bwMode="auto">
          <a:xfrm flipH="1">
            <a:off x="4356101" y="4241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8" name="Oval 80"/>
          <p:cNvSpPr>
            <a:spLocks noChangeArrowheads="1"/>
          </p:cNvSpPr>
          <p:nvPr/>
        </p:nvSpPr>
        <p:spPr bwMode="auto">
          <a:xfrm flipH="1">
            <a:off x="4010026" y="4538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09" name="Oval 81"/>
          <p:cNvSpPr>
            <a:spLocks noChangeArrowheads="1"/>
          </p:cNvSpPr>
          <p:nvPr/>
        </p:nvSpPr>
        <p:spPr bwMode="auto">
          <a:xfrm flipH="1">
            <a:off x="4872038" y="4727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0" name="Oval 82"/>
          <p:cNvSpPr>
            <a:spLocks noChangeArrowheads="1"/>
          </p:cNvSpPr>
          <p:nvPr/>
        </p:nvSpPr>
        <p:spPr bwMode="auto">
          <a:xfrm flipH="1">
            <a:off x="5226051" y="4719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1" name="Oval 83"/>
          <p:cNvSpPr>
            <a:spLocks noChangeArrowheads="1"/>
          </p:cNvSpPr>
          <p:nvPr/>
        </p:nvSpPr>
        <p:spPr bwMode="auto">
          <a:xfrm flipH="1">
            <a:off x="5513388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2" name="Oval 84"/>
          <p:cNvSpPr>
            <a:spLocks noChangeArrowheads="1"/>
          </p:cNvSpPr>
          <p:nvPr/>
        </p:nvSpPr>
        <p:spPr bwMode="auto">
          <a:xfrm flipH="1">
            <a:off x="5934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3" name="Oval 85"/>
          <p:cNvSpPr>
            <a:spLocks noChangeArrowheads="1"/>
          </p:cNvSpPr>
          <p:nvPr/>
        </p:nvSpPr>
        <p:spPr bwMode="auto">
          <a:xfrm flipH="1">
            <a:off x="477837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4" name="Oval 86"/>
          <p:cNvSpPr>
            <a:spLocks noChangeArrowheads="1"/>
          </p:cNvSpPr>
          <p:nvPr/>
        </p:nvSpPr>
        <p:spPr bwMode="auto">
          <a:xfrm flipH="1">
            <a:off x="4633913" y="4910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5" name="Oval 87"/>
          <p:cNvSpPr>
            <a:spLocks noChangeArrowheads="1"/>
          </p:cNvSpPr>
          <p:nvPr/>
        </p:nvSpPr>
        <p:spPr bwMode="auto">
          <a:xfrm flipH="1">
            <a:off x="5045076" y="5189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6" name="Oval 88"/>
          <p:cNvSpPr>
            <a:spLocks noChangeArrowheads="1"/>
          </p:cNvSpPr>
          <p:nvPr/>
        </p:nvSpPr>
        <p:spPr bwMode="auto">
          <a:xfrm flipH="1">
            <a:off x="4718051" y="5021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7" name="Oval 89"/>
          <p:cNvSpPr>
            <a:spLocks noChangeArrowheads="1"/>
          </p:cNvSpPr>
          <p:nvPr/>
        </p:nvSpPr>
        <p:spPr bwMode="auto">
          <a:xfrm flipH="1">
            <a:off x="4667251" y="5165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8" name="Oval 90"/>
          <p:cNvSpPr>
            <a:spLocks noChangeArrowheads="1"/>
          </p:cNvSpPr>
          <p:nvPr/>
        </p:nvSpPr>
        <p:spPr bwMode="auto">
          <a:xfrm flipH="1">
            <a:off x="4532313" y="5081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19" name="Oval 91"/>
          <p:cNvSpPr>
            <a:spLocks noChangeArrowheads="1"/>
          </p:cNvSpPr>
          <p:nvPr/>
        </p:nvSpPr>
        <p:spPr bwMode="auto">
          <a:xfrm flipH="1">
            <a:off x="4397376" y="4997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0" name="Oval 92"/>
          <p:cNvSpPr>
            <a:spLocks noChangeArrowheads="1"/>
          </p:cNvSpPr>
          <p:nvPr/>
        </p:nvSpPr>
        <p:spPr bwMode="auto">
          <a:xfrm flipH="1">
            <a:off x="4262438" y="49133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1" name="Oval 93"/>
          <p:cNvSpPr>
            <a:spLocks noChangeArrowheads="1"/>
          </p:cNvSpPr>
          <p:nvPr/>
        </p:nvSpPr>
        <p:spPr bwMode="auto">
          <a:xfrm flipH="1">
            <a:off x="4127501" y="4829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2" name="Oval 94"/>
          <p:cNvSpPr>
            <a:spLocks noChangeArrowheads="1"/>
          </p:cNvSpPr>
          <p:nvPr/>
        </p:nvSpPr>
        <p:spPr bwMode="auto">
          <a:xfrm flipH="1">
            <a:off x="393382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3" name="Oval 95"/>
          <p:cNvSpPr>
            <a:spLocks noChangeArrowheads="1"/>
          </p:cNvSpPr>
          <p:nvPr/>
        </p:nvSpPr>
        <p:spPr bwMode="auto">
          <a:xfrm flipH="1">
            <a:off x="4379913" y="5233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4" name="Oval 96"/>
          <p:cNvSpPr>
            <a:spLocks noChangeArrowheads="1"/>
          </p:cNvSpPr>
          <p:nvPr/>
        </p:nvSpPr>
        <p:spPr bwMode="auto">
          <a:xfrm flipH="1">
            <a:off x="4414838" y="4854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5" name="Oval 97"/>
          <p:cNvSpPr>
            <a:spLocks noChangeArrowheads="1"/>
          </p:cNvSpPr>
          <p:nvPr/>
        </p:nvSpPr>
        <p:spPr bwMode="auto">
          <a:xfrm flipH="1">
            <a:off x="4203701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6" name="Oval 98"/>
          <p:cNvSpPr>
            <a:spLocks noChangeArrowheads="1"/>
          </p:cNvSpPr>
          <p:nvPr/>
        </p:nvSpPr>
        <p:spPr bwMode="auto">
          <a:xfrm flipH="1">
            <a:off x="4719638" y="4627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7" name="Oval 99"/>
          <p:cNvSpPr>
            <a:spLocks noChangeArrowheads="1"/>
          </p:cNvSpPr>
          <p:nvPr/>
        </p:nvSpPr>
        <p:spPr bwMode="auto">
          <a:xfrm flipH="1">
            <a:off x="4137026" y="4594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8" name="Oval 100"/>
          <p:cNvSpPr>
            <a:spLocks noChangeArrowheads="1"/>
          </p:cNvSpPr>
          <p:nvPr/>
        </p:nvSpPr>
        <p:spPr bwMode="auto">
          <a:xfrm flipH="1">
            <a:off x="4635501" y="4445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29" name="Oval 101"/>
          <p:cNvSpPr>
            <a:spLocks noChangeArrowheads="1"/>
          </p:cNvSpPr>
          <p:nvPr/>
        </p:nvSpPr>
        <p:spPr bwMode="auto">
          <a:xfrm flipH="1">
            <a:off x="4862513" y="4497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0" name="Oval 102"/>
          <p:cNvSpPr>
            <a:spLocks noChangeArrowheads="1"/>
          </p:cNvSpPr>
          <p:nvPr/>
        </p:nvSpPr>
        <p:spPr bwMode="auto">
          <a:xfrm flipH="1">
            <a:off x="4972051" y="4221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1" name="Oval 103"/>
          <p:cNvSpPr>
            <a:spLocks noChangeArrowheads="1"/>
          </p:cNvSpPr>
          <p:nvPr/>
        </p:nvSpPr>
        <p:spPr bwMode="auto">
          <a:xfrm flipH="1">
            <a:off x="43910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2" name="Oval 104"/>
          <p:cNvSpPr>
            <a:spLocks noChangeArrowheads="1"/>
          </p:cNvSpPr>
          <p:nvPr/>
        </p:nvSpPr>
        <p:spPr bwMode="auto">
          <a:xfrm flipH="1">
            <a:off x="3167063" y="4773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3" name="Oval 105"/>
          <p:cNvSpPr>
            <a:spLocks noChangeArrowheads="1"/>
          </p:cNvSpPr>
          <p:nvPr/>
        </p:nvSpPr>
        <p:spPr bwMode="auto">
          <a:xfrm flipH="1">
            <a:off x="4203701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4" name="Oval 106"/>
          <p:cNvSpPr>
            <a:spLocks noChangeArrowheads="1"/>
          </p:cNvSpPr>
          <p:nvPr/>
        </p:nvSpPr>
        <p:spPr bwMode="auto">
          <a:xfrm flipH="1">
            <a:off x="3857626" y="4691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5" name="Oval 107"/>
          <p:cNvSpPr>
            <a:spLocks noChangeArrowheads="1"/>
          </p:cNvSpPr>
          <p:nvPr/>
        </p:nvSpPr>
        <p:spPr bwMode="auto">
          <a:xfrm flipH="1">
            <a:off x="411003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6" name="Oval 108"/>
          <p:cNvSpPr>
            <a:spLocks noChangeArrowheads="1"/>
          </p:cNvSpPr>
          <p:nvPr/>
        </p:nvSpPr>
        <p:spPr bwMode="auto">
          <a:xfrm flipH="1">
            <a:off x="3975101" y="4981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7" name="Oval 109"/>
          <p:cNvSpPr>
            <a:spLocks noChangeArrowheads="1"/>
          </p:cNvSpPr>
          <p:nvPr/>
        </p:nvSpPr>
        <p:spPr bwMode="auto">
          <a:xfrm flipH="1">
            <a:off x="39592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8" name="Oval 110"/>
          <p:cNvSpPr>
            <a:spLocks noChangeArrowheads="1"/>
          </p:cNvSpPr>
          <p:nvPr/>
        </p:nvSpPr>
        <p:spPr bwMode="auto">
          <a:xfrm flipH="1">
            <a:off x="2906713" y="4410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39" name="Oval 111"/>
          <p:cNvSpPr>
            <a:spLocks noChangeArrowheads="1"/>
          </p:cNvSpPr>
          <p:nvPr/>
        </p:nvSpPr>
        <p:spPr bwMode="auto">
          <a:xfrm flipH="1">
            <a:off x="3302001" y="4941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0" name="Oval 112"/>
          <p:cNvSpPr>
            <a:spLocks noChangeArrowheads="1"/>
          </p:cNvSpPr>
          <p:nvPr/>
        </p:nvSpPr>
        <p:spPr bwMode="auto">
          <a:xfrm flipH="1">
            <a:off x="3822701" y="411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1" name="Oval 113"/>
          <p:cNvSpPr>
            <a:spLocks noChangeArrowheads="1"/>
          </p:cNvSpPr>
          <p:nvPr/>
        </p:nvSpPr>
        <p:spPr bwMode="auto">
          <a:xfrm flipH="1">
            <a:off x="3705226" y="4843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2" name="Oval 114"/>
          <p:cNvSpPr>
            <a:spLocks noChangeArrowheads="1"/>
          </p:cNvSpPr>
          <p:nvPr/>
        </p:nvSpPr>
        <p:spPr bwMode="auto">
          <a:xfrm flipH="1">
            <a:off x="3957638" y="5218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3" name="Oval 115"/>
          <p:cNvSpPr>
            <a:spLocks noChangeArrowheads="1"/>
          </p:cNvSpPr>
          <p:nvPr/>
        </p:nvSpPr>
        <p:spPr bwMode="auto">
          <a:xfrm flipH="1">
            <a:off x="3822701" y="513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4" name="Oval 116"/>
          <p:cNvSpPr>
            <a:spLocks noChangeArrowheads="1"/>
          </p:cNvSpPr>
          <p:nvPr/>
        </p:nvSpPr>
        <p:spPr bwMode="auto">
          <a:xfrm flipH="1">
            <a:off x="3705226" y="4505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5" name="Oval 117"/>
          <p:cNvSpPr>
            <a:spLocks noChangeArrowheads="1"/>
          </p:cNvSpPr>
          <p:nvPr/>
        </p:nvSpPr>
        <p:spPr bwMode="auto">
          <a:xfrm flipH="1">
            <a:off x="3454401" y="4764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6" name="Oval 118"/>
          <p:cNvSpPr>
            <a:spLocks noChangeArrowheads="1"/>
          </p:cNvSpPr>
          <p:nvPr/>
        </p:nvSpPr>
        <p:spPr bwMode="auto">
          <a:xfrm flipH="1">
            <a:off x="3275013" y="5118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7" name="Oval 119"/>
          <p:cNvSpPr>
            <a:spLocks noChangeArrowheads="1"/>
          </p:cNvSpPr>
          <p:nvPr/>
        </p:nvSpPr>
        <p:spPr bwMode="auto">
          <a:xfrm flipH="1">
            <a:off x="3586163" y="4243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8" name="Oval 120"/>
          <p:cNvSpPr>
            <a:spLocks noChangeArrowheads="1"/>
          </p:cNvSpPr>
          <p:nvPr/>
        </p:nvSpPr>
        <p:spPr bwMode="auto">
          <a:xfrm flipH="1">
            <a:off x="3552826" y="49958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49" name="Oval 121"/>
          <p:cNvSpPr>
            <a:spLocks noChangeArrowheads="1"/>
          </p:cNvSpPr>
          <p:nvPr/>
        </p:nvSpPr>
        <p:spPr bwMode="auto">
          <a:xfrm flipH="1">
            <a:off x="3805238" y="5370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0" name="Oval 122"/>
          <p:cNvSpPr>
            <a:spLocks noChangeArrowheads="1"/>
          </p:cNvSpPr>
          <p:nvPr/>
        </p:nvSpPr>
        <p:spPr bwMode="auto">
          <a:xfrm flipH="1">
            <a:off x="3670301" y="5286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1" name="Oval 123"/>
          <p:cNvSpPr>
            <a:spLocks noChangeArrowheads="1"/>
          </p:cNvSpPr>
          <p:nvPr/>
        </p:nvSpPr>
        <p:spPr bwMode="auto">
          <a:xfrm flipH="1">
            <a:off x="3232151" y="4270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2" name="Oval 124"/>
          <p:cNvSpPr>
            <a:spLocks noChangeArrowheads="1"/>
          </p:cNvSpPr>
          <p:nvPr/>
        </p:nvSpPr>
        <p:spPr bwMode="auto">
          <a:xfrm flipH="1">
            <a:off x="3233738" y="4562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3" name="Oval 125"/>
          <p:cNvSpPr>
            <a:spLocks noChangeArrowheads="1"/>
          </p:cNvSpPr>
          <p:nvPr/>
        </p:nvSpPr>
        <p:spPr bwMode="auto">
          <a:xfrm flipH="1">
            <a:off x="6354763" y="4492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4" name="Oval 126"/>
          <p:cNvSpPr>
            <a:spLocks noChangeArrowheads="1"/>
          </p:cNvSpPr>
          <p:nvPr/>
        </p:nvSpPr>
        <p:spPr bwMode="auto">
          <a:xfrm flipH="1">
            <a:off x="6202363" y="4645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5" name="Oval 127"/>
          <p:cNvSpPr>
            <a:spLocks noChangeArrowheads="1"/>
          </p:cNvSpPr>
          <p:nvPr/>
        </p:nvSpPr>
        <p:spPr bwMode="auto">
          <a:xfrm flipH="1">
            <a:off x="6557963" y="4729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6" name="Oval 128"/>
          <p:cNvSpPr>
            <a:spLocks noChangeArrowheads="1"/>
          </p:cNvSpPr>
          <p:nvPr/>
        </p:nvSpPr>
        <p:spPr bwMode="auto">
          <a:xfrm flipH="1">
            <a:off x="6700838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7" name="Oval 129"/>
          <p:cNvSpPr>
            <a:spLocks noChangeArrowheads="1"/>
          </p:cNvSpPr>
          <p:nvPr/>
        </p:nvSpPr>
        <p:spPr bwMode="auto">
          <a:xfrm flipH="1">
            <a:off x="6548438" y="4586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8" name="Oval 130"/>
          <p:cNvSpPr>
            <a:spLocks noChangeArrowheads="1"/>
          </p:cNvSpPr>
          <p:nvPr/>
        </p:nvSpPr>
        <p:spPr bwMode="auto">
          <a:xfrm flipH="1">
            <a:off x="6396038" y="4738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59" name="Oval 131"/>
          <p:cNvSpPr>
            <a:spLocks noChangeArrowheads="1"/>
          </p:cNvSpPr>
          <p:nvPr/>
        </p:nvSpPr>
        <p:spPr bwMode="auto">
          <a:xfrm flipH="1">
            <a:off x="6243638" y="4891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0" name="Oval 132"/>
          <p:cNvSpPr>
            <a:spLocks noChangeArrowheads="1"/>
          </p:cNvSpPr>
          <p:nvPr/>
        </p:nvSpPr>
        <p:spPr bwMode="auto">
          <a:xfrm flipH="1">
            <a:off x="6091238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1" name="Oval 133"/>
          <p:cNvSpPr>
            <a:spLocks noChangeArrowheads="1"/>
          </p:cNvSpPr>
          <p:nvPr/>
        </p:nvSpPr>
        <p:spPr bwMode="auto">
          <a:xfrm flipH="1">
            <a:off x="6337301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2" name="Oval 134"/>
          <p:cNvSpPr>
            <a:spLocks noChangeArrowheads="1"/>
          </p:cNvSpPr>
          <p:nvPr/>
        </p:nvSpPr>
        <p:spPr bwMode="auto">
          <a:xfrm flipH="1">
            <a:off x="6200776" y="4259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3" name="Oval 135"/>
          <p:cNvSpPr>
            <a:spLocks noChangeArrowheads="1"/>
          </p:cNvSpPr>
          <p:nvPr/>
        </p:nvSpPr>
        <p:spPr bwMode="auto">
          <a:xfrm flipH="1">
            <a:off x="6013451" y="4084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4" name="Oval 136"/>
          <p:cNvSpPr>
            <a:spLocks noChangeArrowheads="1"/>
          </p:cNvSpPr>
          <p:nvPr/>
        </p:nvSpPr>
        <p:spPr bwMode="auto">
          <a:xfrm flipH="1">
            <a:off x="5938838" y="5195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5" name="Oval 137"/>
          <p:cNvSpPr>
            <a:spLocks noChangeArrowheads="1"/>
          </p:cNvSpPr>
          <p:nvPr/>
        </p:nvSpPr>
        <p:spPr bwMode="auto">
          <a:xfrm flipH="1">
            <a:off x="5781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6" name="Oval 138"/>
          <p:cNvSpPr>
            <a:spLocks noChangeArrowheads="1"/>
          </p:cNvSpPr>
          <p:nvPr/>
        </p:nvSpPr>
        <p:spPr bwMode="auto">
          <a:xfrm flipH="1">
            <a:off x="5629276" y="5151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7" name="Oval 139"/>
          <p:cNvSpPr>
            <a:spLocks noChangeArrowheads="1"/>
          </p:cNvSpPr>
          <p:nvPr/>
        </p:nvSpPr>
        <p:spPr bwMode="auto">
          <a:xfrm flipH="1">
            <a:off x="4470401" y="5754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8" name="Oval 140"/>
          <p:cNvSpPr>
            <a:spLocks noChangeArrowheads="1"/>
          </p:cNvSpPr>
          <p:nvPr/>
        </p:nvSpPr>
        <p:spPr bwMode="auto">
          <a:xfrm flipH="1">
            <a:off x="5476876" y="5303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69" name="Oval 141"/>
          <p:cNvSpPr>
            <a:spLocks noChangeArrowheads="1"/>
          </p:cNvSpPr>
          <p:nvPr/>
        </p:nvSpPr>
        <p:spPr bwMode="auto">
          <a:xfrm flipH="1">
            <a:off x="5360988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0" name="Oval 142"/>
          <p:cNvSpPr>
            <a:spLocks noChangeArrowheads="1"/>
          </p:cNvSpPr>
          <p:nvPr/>
        </p:nvSpPr>
        <p:spPr bwMode="auto">
          <a:xfrm flipH="1">
            <a:off x="5046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1" name="Oval 143"/>
          <p:cNvSpPr>
            <a:spLocks noChangeArrowheads="1"/>
          </p:cNvSpPr>
          <p:nvPr/>
        </p:nvSpPr>
        <p:spPr bwMode="auto">
          <a:xfrm flipH="1">
            <a:off x="7923213" y="4535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2" name="Oval 144"/>
          <p:cNvSpPr>
            <a:spLocks noChangeArrowheads="1"/>
          </p:cNvSpPr>
          <p:nvPr/>
        </p:nvSpPr>
        <p:spPr bwMode="auto">
          <a:xfrm flipH="1">
            <a:off x="8993188" y="4789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3" name="Oval 145"/>
          <p:cNvSpPr>
            <a:spLocks noChangeArrowheads="1"/>
          </p:cNvSpPr>
          <p:nvPr/>
        </p:nvSpPr>
        <p:spPr bwMode="auto">
          <a:xfrm flipH="1">
            <a:off x="10063163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4" name="Oval 146"/>
          <p:cNvSpPr>
            <a:spLocks noChangeArrowheads="1"/>
          </p:cNvSpPr>
          <p:nvPr/>
        </p:nvSpPr>
        <p:spPr bwMode="auto">
          <a:xfrm flipH="1">
            <a:off x="9380538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5" name="Oval 147"/>
          <p:cNvSpPr>
            <a:spLocks noChangeArrowheads="1"/>
          </p:cNvSpPr>
          <p:nvPr/>
        </p:nvSpPr>
        <p:spPr bwMode="auto">
          <a:xfrm flipH="1">
            <a:off x="8842376" y="4838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6" name="Oval 148"/>
          <p:cNvSpPr>
            <a:spLocks noChangeArrowheads="1"/>
          </p:cNvSpPr>
          <p:nvPr/>
        </p:nvSpPr>
        <p:spPr bwMode="auto">
          <a:xfrm flipH="1">
            <a:off x="8891588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7" name="Oval 149"/>
          <p:cNvSpPr>
            <a:spLocks noChangeArrowheads="1"/>
          </p:cNvSpPr>
          <p:nvPr/>
        </p:nvSpPr>
        <p:spPr bwMode="auto">
          <a:xfrm flipH="1">
            <a:off x="8639176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8" name="Oval 150"/>
          <p:cNvSpPr>
            <a:spLocks noChangeArrowheads="1"/>
          </p:cNvSpPr>
          <p:nvPr/>
        </p:nvSpPr>
        <p:spPr bwMode="auto">
          <a:xfrm flipH="1">
            <a:off x="8486776" y="4754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79" name="Oval 151"/>
          <p:cNvSpPr>
            <a:spLocks noChangeArrowheads="1"/>
          </p:cNvSpPr>
          <p:nvPr/>
        </p:nvSpPr>
        <p:spPr bwMode="auto">
          <a:xfrm flipH="1">
            <a:off x="8334376" y="4906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0" name="Oval 152"/>
          <p:cNvSpPr>
            <a:spLocks noChangeArrowheads="1"/>
          </p:cNvSpPr>
          <p:nvPr/>
        </p:nvSpPr>
        <p:spPr bwMode="auto">
          <a:xfrm flipH="1">
            <a:off x="8689976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1" name="Oval 153"/>
          <p:cNvSpPr>
            <a:spLocks noChangeArrowheads="1"/>
          </p:cNvSpPr>
          <p:nvPr/>
        </p:nvSpPr>
        <p:spPr bwMode="auto">
          <a:xfrm flipH="1">
            <a:off x="883285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2" name="Oval 154"/>
          <p:cNvSpPr>
            <a:spLocks noChangeArrowheads="1"/>
          </p:cNvSpPr>
          <p:nvPr/>
        </p:nvSpPr>
        <p:spPr bwMode="auto">
          <a:xfrm flipH="1">
            <a:off x="8680451" y="4848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3" name="Oval 155"/>
          <p:cNvSpPr>
            <a:spLocks noChangeArrowheads="1"/>
          </p:cNvSpPr>
          <p:nvPr/>
        </p:nvSpPr>
        <p:spPr bwMode="auto">
          <a:xfrm flipH="1">
            <a:off x="8528051" y="5000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4" name="Oval 156"/>
          <p:cNvSpPr>
            <a:spLocks noChangeArrowheads="1"/>
          </p:cNvSpPr>
          <p:nvPr/>
        </p:nvSpPr>
        <p:spPr bwMode="auto">
          <a:xfrm flipH="1">
            <a:off x="8375651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5" name="Oval 157"/>
          <p:cNvSpPr>
            <a:spLocks noChangeArrowheads="1"/>
          </p:cNvSpPr>
          <p:nvPr/>
        </p:nvSpPr>
        <p:spPr bwMode="auto">
          <a:xfrm flipH="1">
            <a:off x="8469313" y="4418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6" name="Oval 158"/>
          <p:cNvSpPr>
            <a:spLocks noChangeArrowheads="1"/>
          </p:cNvSpPr>
          <p:nvPr/>
        </p:nvSpPr>
        <p:spPr bwMode="auto">
          <a:xfrm flipH="1">
            <a:off x="8332788" y="4521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7" name="Oval 159"/>
          <p:cNvSpPr>
            <a:spLocks noChangeArrowheads="1"/>
          </p:cNvSpPr>
          <p:nvPr/>
        </p:nvSpPr>
        <p:spPr bwMode="auto">
          <a:xfrm flipH="1">
            <a:off x="2276476" y="531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8" name="Oval 160"/>
          <p:cNvSpPr>
            <a:spLocks noChangeArrowheads="1"/>
          </p:cNvSpPr>
          <p:nvPr/>
        </p:nvSpPr>
        <p:spPr bwMode="auto">
          <a:xfrm flipH="1">
            <a:off x="2419351" y="5024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89" name="Oval 161"/>
          <p:cNvSpPr>
            <a:spLocks noChangeArrowheads="1"/>
          </p:cNvSpPr>
          <p:nvPr/>
        </p:nvSpPr>
        <p:spPr bwMode="auto">
          <a:xfrm flipH="1">
            <a:off x="2073276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0" name="Oval 162"/>
          <p:cNvSpPr>
            <a:spLocks noChangeArrowheads="1"/>
          </p:cNvSpPr>
          <p:nvPr/>
        </p:nvSpPr>
        <p:spPr bwMode="auto">
          <a:xfrm flipH="1">
            <a:off x="1920876" y="5235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1" name="Oval 163"/>
          <p:cNvSpPr>
            <a:spLocks noChangeArrowheads="1"/>
          </p:cNvSpPr>
          <p:nvPr/>
        </p:nvSpPr>
        <p:spPr bwMode="auto">
          <a:xfrm flipH="1">
            <a:off x="1768476" y="5387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2" name="Oval 164"/>
          <p:cNvSpPr>
            <a:spLocks noChangeArrowheads="1"/>
          </p:cNvSpPr>
          <p:nvPr/>
        </p:nvSpPr>
        <p:spPr bwMode="auto">
          <a:xfrm flipH="1">
            <a:off x="2124076" y="5472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3" name="Oval 165"/>
          <p:cNvSpPr>
            <a:spLocks noChangeArrowheads="1"/>
          </p:cNvSpPr>
          <p:nvPr/>
        </p:nvSpPr>
        <p:spPr bwMode="auto">
          <a:xfrm flipH="1">
            <a:off x="2266951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4" name="Oval 166"/>
          <p:cNvSpPr>
            <a:spLocks noChangeArrowheads="1"/>
          </p:cNvSpPr>
          <p:nvPr/>
        </p:nvSpPr>
        <p:spPr bwMode="auto">
          <a:xfrm flipH="1">
            <a:off x="2114551" y="5329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5" name="Oval 167"/>
          <p:cNvSpPr>
            <a:spLocks noChangeArrowheads="1"/>
          </p:cNvSpPr>
          <p:nvPr/>
        </p:nvSpPr>
        <p:spPr bwMode="auto">
          <a:xfrm flipH="1">
            <a:off x="1962151" y="5481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6" name="Oval 168"/>
          <p:cNvSpPr>
            <a:spLocks noChangeArrowheads="1"/>
          </p:cNvSpPr>
          <p:nvPr/>
        </p:nvSpPr>
        <p:spPr bwMode="auto">
          <a:xfrm flipH="1">
            <a:off x="1809751" y="5634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7" name="Oval 169"/>
          <p:cNvSpPr>
            <a:spLocks noChangeArrowheads="1"/>
          </p:cNvSpPr>
          <p:nvPr/>
        </p:nvSpPr>
        <p:spPr bwMode="auto">
          <a:xfrm flipH="1">
            <a:off x="1903413" y="4899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8" name="Oval 170"/>
          <p:cNvSpPr>
            <a:spLocks noChangeArrowheads="1"/>
          </p:cNvSpPr>
          <p:nvPr/>
        </p:nvSpPr>
        <p:spPr bwMode="auto">
          <a:xfrm flipH="1">
            <a:off x="1766888" y="5002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499" name="Oval 171"/>
          <p:cNvSpPr>
            <a:spLocks noChangeArrowheads="1"/>
          </p:cNvSpPr>
          <p:nvPr/>
        </p:nvSpPr>
        <p:spPr bwMode="auto">
          <a:xfrm flipH="1">
            <a:off x="2157413" y="4181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0" name="Oval 172"/>
          <p:cNvSpPr>
            <a:spLocks noChangeArrowheads="1"/>
          </p:cNvSpPr>
          <p:nvPr/>
        </p:nvSpPr>
        <p:spPr bwMode="auto">
          <a:xfrm flipH="1">
            <a:off x="2300288" y="3886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1" name="Oval 173"/>
          <p:cNvSpPr>
            <a:spLocks noChangeArrowheads="1"/>
          </p:cNvSpPr>
          <p:nvPr/>
        </p:nvSpPr>
        <p:spPr bwMode="auto">
          <a:xfrm flipH="1">
            <a:off x="1954213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2" name="Oval 174"/>
          <p:cNvSpPr>
            <a:spLocks noChangeArrowheads="1"/>
          </p:cNvSpPr>
          <p:nvPr/>
        </p:nvSpPr>
        <p:spPr bwMode="auto">
          <a:xfrm flipH="1">
            <a:off x="1801813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3" name="Oval 175"/>
          <p:cNvSpPr>
            <a:spLocks noChangeArrowheads="1"/>
          </p:cNvSpPr>
          <p:nvPr/>
        </p:nvSpPr>
        <p:spPr bwMode="auto">
          <a:xfrm flipH="1">
            <a:off x="16494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4" name="Oval 176"/>
          <p:cNvSpPr>
            <a:spLocks noChangeArrowheads="1"/>
          </p:cNvSpPr>
          <p:nvPr/>
        </p:nvSpPr>
        <p:spPr bwMode="auto">
          <a:xfrm flipH="1">
            <a:off x="2005013" y="4333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5" name="Oval 177"/>
          <p:cNvSpPr>
            <a:spLocks noChangeArrowheads="1"/>
          </p:cNvSpPr>
          <p:nvPr/>
        </p:nvSpPr>
        <p:spPr bwMode="auto">
          <a:xfrm flipH="1">
            <a:off x="2147888" y="4038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6" name="Oval 178"/>
          <p:cNvSpPr>
            <a:spLocks noChangeArrowheads="1"/>
          </p:cNvSpPr>
          <p:nvPr/>
        </p:nvSpPr>
        <p:spPr bwMode="auto">
          <a:xfrm flipH="1">
            <a:off x="1995488" y="4191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7" name="Oval 179"/>
          <p:cNvSpPr>
            <a:spLocks noChangeArrowheads="1"/>
          </p:cNvSpPr>
          <p:nvPr/>
        </p:nvSpPr>
        <p:spPr bwMode="auto">
          <a:xfrm flipH="1">
            <a:off x="1843088" y="4343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8" name="Oval 180"/>
          <p:cNvSpPr>
            <a:spLocks noChangeArrowheads="1"/>
          </p:cNvSpPr>
          <p:nvPr/>
        </p:nvSpPr>
        <p:spPr bwMode="auto">
          <a:xfrm flipH="1">
            <a:off x="1690688" y="4495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09" name="Oval 181"/>
          <p:cNvSpPr>
            <a:spLocks noChangeArrowheads="1"/>
          </p:cNvSpPr>
          <p:nvPr/>
        </p:nvSpPr>
        <p:spPr bwMode="auto">
          <a:xfrm flipH="1">
            <a:off x="1784351" y="3760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0" name="Oval 182"/>
          <p:cNvSpPr>
            <a:spLocks noChangeArrowheads="1"/>
          </p:cNvSpPr>
          <p:nvPr/>
        </p:nvSpPr>
        <p:spPr bwMode="auto">
          <a:xfrm flipH="1">
            <a:off x="1647826" y="386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1" name="Oval 183"/>
          <p:cNvSpPr>
            <a:spLocks noChangeArrowheads="1"/>
          </p:cNvSpPr>
          <p:nvPr/>
        </p:nvSpPr>
        <p:spPr bwMode="auto">
          <a:xfrm flipH="1">
            <a:off x="9515476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2" name="Oval 184"/>
          <p:cNvSpPr>
            <a:spLocks noChangeArrowheads="1"/>
          </p:cNvSpPr>
          <p:nvPr/>
        </p:nvSpPr>
        <p:spPr bwMode="auto">
          <a:xfrm flipH="1">
            <a:off x="965835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3" name="Oval 185"/>
          <p:cNvSpPr>
            <a:spLocks noChangeArrowheads="1"/>
          </p:cNvSpPr>
          <p:nvPr/>
        </p:nvSpPr>
        <p:spPr bwMode="auto">
          <a:xfrm flipH="1">
            <a:off x="9312276" y="4003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4" name="Oval 186"/>
          <p:cNvSpPr>
            <a:spLocks noChangeArrowheads="1"/>
          </p:cNvSpPr>
          <p:nvPr/>
        </p:nvSpPr>
        <p:spPr bwMode="auto">
          <a:xfrm flipH="1">
            <a:off x="9159876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5" name="Oval 187"/>
          <p:cNvSpPr>
            <a:spLocks noChangeArrowheads="1"/>
          </p:cNvSpPr>
          <p:nvPr/>
        </p:nvSpPr>
        <p:spPr bwMode="auto">
          <a:xfrm flipH="1">
            <a:off x="9007476" y="4308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6" name="Oval 188"/>
          <p:cNvSpPr>
            <a:spLocks noChangeArrowheads="1"/>
          </p:cNvSpPr>
          <p:nvPr/>
        </p:nvSpPr>
        <p:spPr bwMode="auto">
          <a:xfrm flipH="1">
            <a:off x="9363076" y="4392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7" name="Oval 189"/>
          <p:cNvSpPr>
            <a:spLocks noChangeArrowheads="1"/>
          </p:cNvSpPr>
          <p:nvPr/>
        </p:nvSpPr>
        <p:spPr bwMode="auto">
          <a:xfrm flipH="1">
            <a:off x="950595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8" name="Oval 190"/>
          <p:cNvSpPr>
            <a:spLocks noChangeArrowheads="1"/>
          </p:cNvSpPr>
          <p:nvPr/>
        </p:nvSpPr>
        <p:spPr bwMode="auto">
          <a:xfrm flipH="1">
            <a:off x="935355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19" name="Oval 191"/>
          <p:cNvSpPr>
            <a:spLocks noChangeArrowheads="1"/>
          </p:cNvSpPr>
          <p:nvPr/>
        </p:nvSpPr>
        <p:spPr bwMode="auto">
          <a:xfrm flipH="1">
            <a:off x="9201151" y="440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0" name="Oval 192"/>
          <p:cNvSpPr>
            <a:spLocks noChangeArrowheads="1"/>
          </p:cNvSpPr>
          <p:nvPr/>
        </p:nvSpPr>
        <p:spPr bwMode="auto">
          <a:xfrm flipH="1">
            <a:off x="9048751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1" name="Oval 193"/>
          <p:cNvSpPr>
            <a:spLocks noChangeArrowheads="1"/>
          </p:cNvSpPr>
          <p:nvPr/>
        </p:nvSpPr>
        <p:spPr bwMode="auto">
          <a:xfrm flipH="1">
            <a:off x="9142413" y="3819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2" name="Oval 194"/>
          <p:cNvSpPr>
            <a:spLocks noChangeArrowheads="1"/>
          </p:cNvSpPr>
          <p:nvPr/>
        </p:nvSpPr>
        <p:spPr bwMode="auto">
          <a:xfrm flipH="1">
            <a:off x="9005888" y="3922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3" name="Oval 195"/>
          <p:cNvSpPr>
            <a:spLocks noChangeArrowheads="1"/>
          </p:cNvSpPr>
          <p:nvPr/>
        </p:nvSpPr>
        <p:spPr bwMode="auto">
          <a:xfrm flipH="1">
            <a:off x="8688388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4" name="Oval 196"/>
          <p:cNvSpPr>
            <a:spLocks noChangeArrowheads="1"/>
          </p:cNvSpPr>
          <p:nvPr/>
        </p:nvSpPr>
        <p:spPr bwMode="auto">
          <a:xfrm flipH="1">
            <a:off x="8537576" y="5143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5" name="Oval 197"/>
          <p:cNvSpPr>
            <a:spLocks noChangeArrowheads="1"/>
          </p:cNvSpPr>
          <p:nvPr/>
        </p:nvSpPr>
        <p:spPr bwMode="auto">
          <a:xfrm flipH="1">
            <a:off x="8181976" y="50593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6" name="Oval 198"/>
          <p:cNvSpPr>
            <a:spLocks noChangeArrowheads="1"/>
          </p:cNvSpPr>
          <p:nvPr/>
        </p:nvSpPr>
        <p:spPr bwMode="auto">
          <a:xfrm flipH="1">
            <a:off x="8805863" y="5203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7" name="Oval 199"/>
          <p:cNvSpPr>
            <a:spLocks noChangeArrowheads="1"/>
          </p:cNvSpPr>
          <p:nvPr/>
        </p:nvSpPr>
        <p:spPr bwMode="auto">
          <a:xfrm flipH="1">
            <a:off x="8385176" y="5295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8" name="Oval 200"/>
          <p:cNvSpPr>
            <a:spLocks noChangeArrowheads="1"/>
          </p:cNvSpPr>
          <p:nvPr/>
        </p:nvSpPr>
        <p:spPr bwMode="auto">
          <a:xfrm flipH="1">
            <a:off x="8375651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29" name="Oval 201"/>
          <p:cNvSpPr>
            <a:spLocks noChangeArrowheads="1"/>
          </p:cNvSpPr>
          <p:nvPr/>
        </p:nvSpPr>
        <p:spPr bwMode="auto">
          <a:xfrm flipH="1">
            <a:off x="8096251" y="4791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0" name="Oval 202"/>
          <p:cNvSpPr>
            <a:spLocks noChangeArrowheads="1"/>
          </p:cNvSpPr>
          <p:nvPr/>
        </p:nvSpPr>
        <p:spPr bwMode="auto">
          <a:xfrm flipH="1">
            <a:off x="7900988" y="4714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1" name="Oval 203"/>
          <p:cNvSpPr>
            <a:spLocks noChangeArrowheads="1"/>
          </p:cNvSpPr>
          <p:nvPr/>
        </p:nvSpPr>
        <p:spPr bwMode="auto">
          <a:xfrm flipH="1">
            <a:off x="7459663" y="4692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2" name="Oval 204"/>
          <p:cNvSpPr>
            <a:spLocks noChangeArrowheads="1"/>
          </p:cNvSpPr>
          <p:nvPr/>
        </p:nvSpPr>
        <p:spPr bwMode="auto">
          <a:xfrm flipH="1">
            <a:off x="7332663" y="4643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3" name="Oval 205"/>
          <p:cNvSpPr>
            <a:spLocks noChangeArrowheads="1"/>
          </p:cNvSpPr>
          <p:nvPr/>
        </p:nvSpPr>
        <p:spPr bwMode="auto">
          <a:xfrm flipH="1">
            <a:off x="7246938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4" name="Oval 206"/>
          <p:cNvSpPr>
            <a:spLocks noChangeArrowheads="1"/>
          </p:cNvSpPr>
          <p:nvPr/>
        </p:nvSpPr>
        <p:spPr bwMode="auto">
          <a:xfrm flipH="1">
            <a:off x="7078663" y="4603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5" name="Oval 207"/>
          <p:cNvSpPr>
            <a:spLocks noChangeArrowheads="1"/>
          </p:cNvSpPr>
          <p:nvPr/>
        </p:nvSpPr>
        <p:spPr bwMode="auto">
          <a:xfrm flipH="1">
            <a:off x="7170738" y="4149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6" name="Oval 208"/>
          <p:cNvSpPr>
            <a:spLocks noChangeArrowheads="1"/>
          </p:cNvSpPr>
          <p:nvPr/>
        </p:nvSpPr>
        <p:spPr bwMode="auto">
          <a:xfrm flipH="1">
            <a:off x="6824663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7" name="Oval 209"/>
          <p:cNvSpPr>
            <a:spLocks noChangeArrowheads="1"/>
          </p:cNvSpPr>
          <p:nvPr/>
        </p:nvSpPr>
        <p:spPr bwMode="auto">
          <a:xfrm flipH="1">
            <a:off x="7448551" y="4818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8" name="Oval 210"/>
          <p:cNvSpPr>
            <a:spLocks noChangeArrowheads="1"/>
          </p:cNvSpPr>
          <p:nvPr/>
        </p:nvSpPr>
        <p:spPr bwMode="auto">
          <a:xfrm flipH="1">
            <a:off x="7077076" y="4821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39" name="Oval 211"/>
          <p:cNvSpPr>
            <a:spLocks noChangeArrowheads="1"/>
          </p:cNvSpPr>
          <p:nvPr/>
        </p:nvSpPr>
        <p:spPr bwMode="auto">
          <a:xfrm flipH="1">
            <a:off x="6942138" y="473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0" name="Oval 212"/>
          <p:cNvSpPr>
            <a:spLocks noChangeArrowheads="1"/>
          </p:cNvSpPr>
          <p:nvPr/>
        </p:nvSpPr>
        <p:spPr bwMode="auto">
          <a:xfrm flipH="1">
            <a:off x="6807201" y="4652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1" name="Oval 213"/>
          <p:cNvSpPr>
            <a:spLocks noChangeArrowheads="1"/>
          </p:cNvSpPr>
          <p:nvPr/>
        </p:nvSpPr>
        <p:spPr bwMode="auto">
          <a:xfrm flipH="1">
            <a:off x="7229476" y="4762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2" name="Oval 214"/>
          <p:cNvSpPr>
            <a:spLocks noChangeArrowheads="1"/>
          </p:cNvSpPr>
          <p:nvPr/>
        </p:nvSpPr>
        <p:spPr bwMode="auto">
          <a:xfrm flipH="1">
            <a:off x="7018338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3" name="Oval 215"/>
          <p:cNvSpPr>
            <a:spLocks noChangeArrowheads="1"/>
          </p:cNvSpPr>
          <p:nvPr/>
        </p:nvSpPr>
        <p:spPr bwMode="auto">
          <a:xfrm flipH="1">
            <a:off x="6951663" y="4502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4" name="Oval 216"/>
          <p:cNvSpPr>
            <a:spLocks noChangeArrowheads="1"/>
          </p:cNvSpPr>
          <p:nvPr/>
        </p:nvSpPr>
        <p:spPr bwMode="auto">
          <a:xfrm flipH="1">
            <a:off x="7450138" y="43529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5" name="Oval 217"/>
          <p:cNvSpPr>
            <a:spLocks noChangeArrowheads="1"/>
          </p:cNvSpPr>
          <p:nvPr/>
        </p:nvSpPr>
        <p:spPr bwMode="auto">
          <a:xfrm flipH="1">
            <a:off x="7205663" y="4341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6" name="Oval 218"/>
          <p:cNvSpPr>
            <a:spLocks noChangeArrowheads="1"/>
          </p:cNvSpPr>
          <p:nvPr/>
        </p:nvSpPr>
        <p:spPr bwMode="auto">
          <a:xfrm flipH="1">
            <a:off x="7018338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7" name="Oval 219"/>
          <p:cNvSpPr>
            <a:spLocks noChangeArrowheads="1"/>
          </p:cNvSpPr>
          <p:nvPr/>
        </p:nvSpPr>
        <p:spPr bwMode="auto">
          <a:xfrm flipH="1">
            <a:off x="6773863" y="4210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8" name="Oval 220"/>
          <p:cNvSpPr>
            <a:spLocks noChangeArrowheads="1"/>
          </p:cNvSpPr>
          <p:nvPr/>
        </p:nvSpPr>
        <p:spPr bwMode="auto">
          <a:xfrm flipH="1">
            <a:off x="9953626" y="5265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49" name="Oval 221"/>
          <p:cNvSpPr>
            <a:spLocks noChangeArrowheads="1"/>
          </p:cNvSpPr>
          <p:nvPr/>
        </p:nvSpPr>
        <p:spPr bwMode="auto">
          <a:xfrm flipH="1">
            <a:off x="9826626" y="5216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0" name="Oval 222"/>
          <p:cNvSpPr>
            <a:spLocks noChangeArrowheads="1"/>
          </p:cNvSpPr>
          <p:nvPr/>
        </p:nvSpPr>
        <p:spPr bwMode="auto">
          <a:xfrm flipH="1">
            <a:off x="9740901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1" name="Oval 223"/>
          <p:cNvSpPr>
            <a:spLocks noChangeArrowheads="1"/>
          </p:cNvSpPr>
          <p:nvPr/>
        </p:nvSpPr>
        <p:spPr bwMode="auto">
          <a:xfrm flipH="1">
            <a:off x="9572626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2" name="Oval 224"/>
          <p:cNvSpPr>
            <a:spLocks noChangeArrowheads="1"/>
          </p:cNvSpPr>
          <p:nvPr/>
        </p:nvSpPr>
        <p:spPr bwMode="auto">
          <a:xfrm flipH="1">
            <a:off x="9664701" y="4722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3" name="Oval 225"/>
          <p:cNvSpPr>
            <a:spLocks noChangeArrowheads="1"/>
          </p:cNvSpPr>
          <p:nvPr/>
        </p:nvSpPr>
        <p:spPr bwMode="auto">
          <a:xfrm flipH="1">
            <a:off x="9318626" y="501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4" name="Oval 226"/>
          <p:cNvSpPr>
            <a:spLocks noChangeArrowheads="1"/>
          </p:cNvSpPr>
          <p:nvPr/>
        </p:nvSpPr>
        <p:spPr bwMode="auto">
          <a:xfrm flipH="1">
            <a:off x="9942513" y="5391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5" name="Oval 227"/>
          <p:cNvSpPr>
            <a:spLocks noChangeArrowheads="1"/>
          </p:cNvSpPr>
          <p:nvPr/>
        </p:nvSpPr>
        <p:spPr bwMode="auto">
          <a:xfrm flipH="1">
            <a:off x="9571038" y="5394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6" name="Oval 228"/>
          <p:cNvSpPr>
            <a:spLocks noChangeArrowheads="1"/>
          </p:cNvSpPr>
          <p:nvPr/>
        </p:nvSpPr>
        <p:spPr bwMode="auto">
          <a:xfrm flipH="1">
            <a:off x="9436101" y="5310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7" name="Oval 229"/>
          <p:cNvSpPr>
            <a:spLocks noChangeArrowheads="1"/>
          </p:cNvSpPr>
          <p:nvPr/>
        </p:nvSpPr>
        <p:spPr bwMode="auto">
          <a:xfrm flipH="1">
            <a:off x="9301163" y="522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8" name="Oval 230"/>
          <p:cNvSpPr>
            <a:spLocks noChangeArrowheads="1"/>
          </p:cNvSpPr>
          <p:nvPr/>
        </p:nvSpPr>
        <p:spPr bwMode="auto">
          <a:xfrm flipH="1">
            <a:off x="9723438" y="5335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59" name="Oval 231"/>
          <p:cNvSpPr>
            <a:spLocks noChangeArrowheads="1"/>
          </p:cNvSpPr>
          <p:nvPr/>
        </p:nvSpPr>
        <p:spPr bwMode="auto">
          <a:xfrm flipH="1">
            <a:off x="9512301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0" name="Oval 232"/>
          <p:cNvSpPr>
            <a:spLocks noChangeArrowheads="1"/>
          </p:cNvSpPr>
          <p:nvPr/>
        </p:nvSpPr>
        <p:spPr bwMode="auto">
          <a:xfrm flipH="1">
            <a:off x="9445626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1" name="Oval 233"/>
          <p:cNvSpPr>
            <a:spLocks noChangeArrowheads="1"/>
          </p:cNvSpPr>
          <p:nvPr/>
        </p:nvSpPr>
        <p:spPr bwMode="auto">
          <a:xfrm flipH="1">
            <a:off x="9944101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2" name="Oval 234"/>
          <p:cNvSpPr>
            <a:spLocks noChangeArrowheads="1"/>
          </p:cNvSpPr>
          <p:nvPr/>
        </p:nvSpPr>
        <p:spPr bwMode="auto">
          <a:xfrm flipH="1">
            <a:off x="9699626" y="4914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3" name="Oval 235"/>
          <p:cNvSpPr>
            <a:spLocks noChangeArrowheads="1"/>
          </p:cNvSpPr>
          <p:nvPr/>
        </p:nvSpPr>
        <p:spPr bwMode="auto">
          <a:xfrm flipH="1">
            <a:off x="9512301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4" name="Oval 236"/>
          <p:cNvSpPr>
            <a:spLocks noChangeArrowheads="1"/>
          </p:cNvSpPr>
          <p:nvPr/>
        </p:nvSpPr>
        <p:spPr bwMode="auto">
          <a:xfrm flipH="1">
            <a:off x="9267826" y="4783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5" name="Oval 237"/>
          <p:cNvSpPr>
            <a:spLocks noChangeArrowheads="1"/>
          </p:cNvSpPr>
          <p:nvPr/>
        </p:nvSpPr>
        <p:spPr bwMode="auto">
          <a:xfrm flipH="1">
            <a:off x="10444163" y="4321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6" name="Oval 238"/>
          <p:cNvSpPr>
            <a:spLocks noChangeArrowheads="1"/>
          </p:cNvSpPr>
          <p:nvPr/>
        </p:nvSpPr>
        <p:spPr bwMode="auto">
          <a:xfrm flipH="1">
            <a:off x="10317163" y="4271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7" name="Oval 239"/>
          <p:cNvSpPr>
            <a:spLocks noChangeArrowheads="1"/>
          </p:cNvSpPr>
          <p:nvPr/>
        </p:nvSpPr>
        <p:spPr bwMode="auto">
          <a:xfrm flipH="1">
            <a:off x="10231438" y="4138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8" name="Oval 240"/>
          <p:cNvSpPr>
            <a:spLocks noChangeArrowheads="1"/>
          </p:cNvSpPr>
          <p:nvPr/>
        </p:nvSpPr>
        <p:spPr bwMode="auto">
          <a:xfrm flipH="1">
            <a:off x="10063163" y="4232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69" name="Oval 241"/>
          <p:cNvSpPr>
            <a:spLocks noChangeArrowheads="1"/>
          </p:cNvSpPr>
          <p:nvPr/>
        </p:nvSpPr>
        <p:spPr bwMode="auto">
          <a:xfrm flipH="1">
            <a:off x="10155238" y="37782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0" name="Oval 242"/>
          <p:cNvSpPr>
            <a:spLocks noChangeArrowheads="1"/>
          </p:cNvSpPr>
          <p:nvPr/>
        </p:nvSpPr>
        <p:spPr bwMode="auto">
          <a:xfrm flipH="1">
            <a:off x="9809163" y="4075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1" name="Oval 243"/>
          <p:cNvSpPr>
            <a:spLocks noChangeArrowheads="1"/>
          </p:cNvSpPr>
          <p:nvPr/>
        </p:nvSpPr>
        <p:spPr bwMode="auto">
          <a:xfrm flipH="1">
            <a:off x="104330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2" name="Oval 244"/>
          <p:cNvSpPr>
            <a:spLocks noChangeArrowheads="1"/>
          </p:cNvSpPr>
          <p:nvPr/>
        </p:nvSpPr>
        <p:spPr bwMode="auto">
          <a:xfrm flipH="1">
            <a:off x="1006951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3" name="Oval 245"/>
          <p:cNvSpPr>
            <a:spLocks noChangeArrowheads="1"/>
          </p:cNvSpPr>
          <p:nvPr/>
        </p:nvSpPr>
        <p:spPr bwMode="auto">
          <a:xfrm flipH="1">
            <a:off x="9926638" y="4365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4" name="Oval 246"/>
          <p:cNvSpPr>
            <a:spLocks noChangeArrowheads="1"/>
          </p:cNvSpPr>
          <p:nvPr/>
        </p:nvSpPr>
        <p:spPr bwMode="auto">
          <a:xfrm flipH="1">
            <a:off x="9791701" y="4281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5" name="Oval 247"/>
          <p:cNvSpPr>
            <a:spLocks noChangeArrowheads="1"/>
          </p:cNvSpPr>
          <p:nvPr/>
        </p:nvSpPr>
        <p:spPr bwMode="auto">
          <a:xfrm flipH="1">
            <a:off x="10213976" y="4391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6" name="Oval 248"/>
          <p:cNvSpPr>
            <a:spLocks noChangeArrowheads="1"/>
          </p:cNvSpPr>
          <p:nvPr/>
        </p:nvSpPr>
        <p:spPr bwMode="auto">
          <a:xfrm flipH="1">
            <a:off x="10002838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7" name="Oval 249"/>
          <p:cNvSpPr>
            <a:spLocks noChangeArrowheads="1"/>
          </p:cNvSpPr>
          <p:nvPr/>
        </p:nvSpPr>
        <p:spPr bwMode="auto">
          <a:xfrm flipH="1">
            <a:off x="9936163" y="4130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8" name="Oval 250"/>
          <p:cNvSpPr>
            <a:spLocks noChangeArrowheads="1"/>
          </p:cNvSpPr>
          <p:nvPr/>
        </p:nvSpPr>
        <p:spPr bwMode="auto">
          <a:xfrm flipH="1">
            <a:off x="10434638" y="3981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79" name="Oval 251"/>
          <p:cNvSpPr>
            <a:spLocks noChangeArrowheads="1"/>
          </p:cNvSpPr>
          <p:nvPr/>
        </p:nvSpPr>
        <p:spPr bwMode="auto">
          <a:xfrm flipH="1">
            <a:off x="10190163" y="3970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0" name="Oval 252"/>
          <p:cNvSpPr>
            <a:spLocks noChangeArrowheads="1"/>
          </p:cNvSpPr>
          <p:nvPr/>
        </p:nvSpPr>
        <p:spPr bwMode="auto">
          <a:xfrm flipH="1">
            <a:off x="10002838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1" name="Oval 253"/>
          <p:cNvSpPr>
            <a:spLocks noChangeArrowheads="1"/>
          </p:cNvSpPr>
          <p:nvPr/>
        </p:nvSpPr>
        <p:spPr bwMode="auto">
          <a:xfrm flipH="1">
            <a:off x="9758363" y="3838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2" name="Oval 254"/>
          <p:cNvSpPr>
            <a:spLocks noChangeArrowheads="1"/>
          </p:cNvSpPr>
          <p:nvPr/>
        </p:nvSpPr>
        <p:spPr bwMode="auto">
          <a:xfrm flipH="1">
            <a:off x="9507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3" name="Oval 255"/>
          <p:cNvSpPr>
            <a:spLocks noChangeArrowheads="1"/>
          </p:cNvSpPr>
          <p:nvPr/>
        </p:nvSpPr>
        <p:spPr bwMode="auto">
          <a:xfrm flipH="1">
            <a:off x="9345613" y="4705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4" name="Oval 256"/>
          <p:cNvSpPr>
            <a:spLocks noChangeArrowheads="1"/>
          </p:cNvSpPr>
          <p:nvPr/>
        </p:nvSpPr>
        <p:spPr bwMode="auto">
          <a:xfrm flipH="1">
            <a:off x="9505951" y="4799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5" name="Oval 257"/>
          <p:cNvSpPr>
            <a:spLocks noChangeArrowheads="1"/>
          </p:cNvSpPr>
          <p:nvPr/>
        </p:nvSpPr>
        <p:spPr bwMode="auto">
          <a:xfrm flipH="1">
            <a:off x="10136188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6" name="Oval 258"/>
          <p:cNvSpPr>
            <a:spLocks noChangeArrowheads="1"/>
          </p:cNvSpPr>
          <p:nvPr/>
        </p:nvSpPr>
        <p:spPr bwMode="auto">
          <a:xfrm flipH="1">
            <a:off x="9967913" y="505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7" name="Oval 259"/>
          <p:cNvSpPr>
            <a:spLocks noChangeArrowheads="1"/>
          </p:cNvSpPr>
          <p:nvPr/>
        </p:nvSpPr>
        <p:spPr bwMode="auto">
          <a:xfrm flipH="1">
            <a:off x="9805988" y="5067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8" name="Oval 260"/>
          <p:cNvSpPr>
            <a:spLocks noChangeArrowheads="1"/>
          </p:cNvSpPr>
          <p:nvPr/>
        </p:nvSpPr>
        <p:spPr bwMode="auto">
          <a:xfrm flipH="1">
            <a:off x="9966326" y="5160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89" name="Oval 261"/>
          <p:cNvSpPr>
            <a:spLocks noChangeArrowheads="1"/>
          </p:cNvSpPr>
          <p:nvPr/>
        </p:nvSpPr>
        <p:spPr bwMode="auto">
          <a:xfrm flipH="1">
            <a:off x="10596563" y="5086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0" name="Oval 262"/>
          <p:cNvSpPr>
            <a:spLocks noChangeArrowheads="1"/>
          </p:cNvSpPr>
          <p:nvPr/>
        </p:nvSpPr>
        <p:spPr bwMode="auto">
          <a:xfrm flipH="1">
            <a:off x="8343901" y="4621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1" name="Oval 263"/>
          <p:cNvSpPr>
            <a:spLocks noChangeArrowheads="1"/>
          </p:cNvSpPr>
          <p:nvPr/>
        </p:nvSpPr>
        <p:spPr bwMode="auto">
          <a:xfrm flipH="1">
            <a:off x="818197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2" name="Oval 264"/>
          <p:cNvSpPr>
            <a:spLocks noChangeArrowheads="1"/>
          </p:cNvSpPr>
          <p:nvPr/>
        </p:nvSpPr>
        <p:spPr bwMode="auto">
          <a:xfrm flipH="1">
            <a:off x="8342313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3" name="Oval 265"/>
          <p:cNvSpPr>
            <a:spLocks noChangeArrowheads="1"/>
          </p:cNvSpPr>
          <p:nvPr/>
        </p:nvSpPr>
        <p:spPr bwMode="auto">
          <a:xfrm flipH="1">
            <a:off x="8972551" y="4649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4" name="Oval 266"/>
          <p:cNvSpPr>
            <a:spLocks noChangeArrowheads="1"/>
          </p:cNvSpPr>
          <p:nvPr/>
        </p:nvSpPr>
        <p:spPr bwMode="auto">
          <a:xfrm flipH="1">
            <a:off x="8689976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5" name="Oval 267"/>
          <p:cNvSpPr>
            <a:spLocks noChangeArrowheads="1"/>
          </p:cNvSpPr>
          <p:nvPr/>
        </p:nvSpPr>
        <p:spPr bwMode="auto">
          <a:xfrm flipH="1">
            <a:off x="9228138" y="5072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6" name="Oval 268"/>
          <p:cNvSpPr>
            <a:spLocks noChangeArrowheads="1"/>
          </p:cNvSpPr>
          <p:nvPr/>
        </p:nvSpPr>
        <p:spPr bwMode="auto">
          <a:xfrm flipH="1">
            <a:off x="9075738" y="5224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7" name="Oval 269"/>
          <p:cNvSpPr>
            <a:spLocks noChangeArrowheads="1"/>
          </p:cNvSpPr>
          <p:nvPr/>
        </p:nvSpPr>
        <p:spPr bwMode="auto">
          <a:xfrm flipH="1">
            <a:off x="9115426" y="4935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8" name="Oval 270"/>
          <p:cNvSpPr>
            <a:spLocks noChangeArrowheads="1"/>
          </p:cNvSpPr>
          <p:nvPr/>
        </p:nvSpPr>
        <p:spPr bwMode="auto">
          <a:xfrm flipH="1">
            <a:off x="8963026" y="5087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599" name="Oval 271"/>
          <p:cNvSpPr>
            <a:spLocks noChangeArrowheads="1"/>
          </p:cNvSpPr>
          <p:nvPr/>
        </p:nvSpPr>
        <p:spPr bwMode="auto">
          <a:xfrm flipH="1">
            <a:off x="10440988" y="5297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0" name="Oval 272"/>
          <p:cNvSpPr>
            <a:spLocks noChangeArrowheads="1"/>
          </p:cNvSpPr>
          <p:nvPr/>
        </p:nvSpPr>
        <p:spPr bwMode="auto">
          <a:xfrm flipH="1">
            <a:off x="26939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1" name="Oval 273"/>
          <p:cNvSpPr>
            <a:spLocks noChangeArrowheads="1"/>
          </p:cNvSpPr>
          <p:nvPr/>
        </p:nvSpPr>
        <p:spPr bwMode="auto">
          <a:xfrm flipH="1">
            <a:off x="2862263" y="5078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2" name="Oval 274"/>
          <p:cNvSpPr>
            <a:spLocks noChangeArrowheads="1"/>
          </p:cNvSpPr>
          <p:nvPr/>
        </p:nvSpPr>
        <p:spPr bwMode="auto">
          <a:xfrm flipH="1">
            <a:off x="2709863" y="5230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3" name="Oval 275"/>
          <p:cNvSpPr>
            <a:spLocks noChangeArrowheads="1"/>
          </p:cNvSpPr>
          <p:nvPr/>
        </p:nvSpPr>
        <p:spPr bwMode="auto">
          <a:xfrm flipH="1">
            <a:off x="2557463" y="5383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4" name="Oval 276"/>
          <p:cNvSpPr>
            <a:spLocks noChangeArrowheads="1"/>
          </p:cNvSpPr>
          <p:nvPr/>
        </p:nvSpPr>
        <p:spPr bwMode="auto">
          <a:xfrm flipH="1">
            <a:off x="2147888" y="4038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5" name="Oval 277"/>
          <p:cNvSpPr>
            <a:spLocks noChangeArrowheads="1"/>
          </p:cNvSpPr>
          <p:nvPr/>
        </p:nvSpPr>
        <p:spPr bwMode="auto">
          <a:xfrm flipH="1">
            <a:off x="3082926" y="4351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6" name="Oval 278"/>
          <p:cNvSpPr>
            <a:spLocks noChangeArrowheads="1"/>
          </p:cNvSpPr>
          <p:nvPr/>
        </p:nvSpPr>
        <p:spPr bwMode="auto">
          <a:xfrm flipH="1">
            <a:off x="2828926" y="4194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7" name="Oval 279"/>
          <p:cNvSpPr>
            <a:spLocks noChangeArrowheads="1"/>
          </p:cNvSpPr>
          <p:nvPr/>
        </p:nvSpPr>
        <p:spPr bwMode="auto">
          <a:xfrm flipH="1">
            <a:off x="2811463" y="44005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8" name="Oval 280"/>
          <p:cNvSpPr>
            <a:spLocks noChangeArrowheads="1"/>
          </p:cNvSpPr>
          <p:nvPr/>
        </p:nvSpPr>
        <p:spPr bwMode="auto">
          <a:xfrm flipH="1">
            <a:off x="3022601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09" name="Oval 281"/>
          <p:cNvSpPr>
            <a:spLocks noChangeArrowheads="1"/>
          </p:cNvSpPr>
          <p:nvPr/>
        </p:nvSpPr>
        <p:spPr bwMode="auto">
          <a:xfrm flipH="1">
            <a:off x="295592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0" name="Oval 282"/>
          <p:cNvSpPr>
            <a:spLocks noChangeArrowheads="1"/>
          </p:cNvSpPr>
          <p:nvPr/>
        </p:nvSpPr>
        <p:spPr bwMode="auto">
          <a:xfrm flipH="1">
            <a:off x="3022601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1" name="Oval 283"/>
          <p:cNvSpPr>
            <a:spLocks noChangeArrowheads="1"/>
          </p:cNvSpPr>
          <p:nvPr/>
        </p:nvSpPr>
        <p:spPr bwMode="auto">
          <a:xfrm flipH="1">
            <a:off x="2676526" y="4346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2" name="Oval 284"/>
          <p:cNvSpPr>
            <a:spLocks noChangeArrowheads="1"/>
          </p:cNvSpPr>
          <p:nvPr/>
        </p:nvSpPr>
        <p:spPr bwMode="auto">
          <a:xfrm flipH="1">
            <a:off x="2778126" y="3957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3" name="Oval 285"/>
          <p:cNvSpPr>
            <a:spLocks noChangeArrowheads="1"/>
          </p:cNvSpPr>
          <p:nvPr/>
        </p:nvSpPr>
        <p:spPr bwMode="auto">
          <a:xfrm flipH="1">
            <a:off x="2524126" y="4160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4" name="Oval 286"/>
          <p:cNvSpPr>
            <a:spLocks noChangeArrowheads="1"/>
          </p:cNvSpPr>
          <p:nvPr/>
        </p:nvSpPr>
        <p:spPr bwMode="auto">
          <a:xfrm flipH="1">
            <a:off x="2273301" y="4419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5" name="Oval 287"/>
          <p:cNvSpPr>
            <a:spLocks noChangeArrowheads="1"/>
          </p:cNvSpPr>
          <p:nvPr/>
        </p:nvSpPr>
        <p:spPr bwMode="auto">
          <a:xfrm flipH="1">
            <a:off x="2405063" y="3898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6" name="Oval 288"/>
          <p:cNvSpPr>
            <a:spLocks noChangeArrowheads="1"/>
          </p:cNvSpPr>
          <p:nvPr/>
        </p:nvSpPr>
        <p:spPr bwMode="auto">
          <a:xfrm flipH="1">
            <a:off x="2246313" y="4210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7" name="Oval 289"/>
          <p:cNvSpPr>
            <a:spLocks noChangeArrowheads="1"/>
          </p:cNvSpPr>
          <p:nvPr/>
        </p:nvSpPr>
        <p:spPr bwMode="auto">
          <a:xfrm flipH="1">
            <a:off x="4227513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8" name="Oval 290"/>
          <p:cNvSpPr>
            <a:spLocks noChangeArrowheads="1"/>
          </p:cNvSpPr>
          <p:nvPr/>
        </p:nvSpPr>
        <p:spPr bwMode="auto">
          <a:xfrm flipH="1">
            <a:off x="4640263" y="6381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19" name="Oval 291"/>
          <p:cNvSpPr>
            <a:spLocks noChangeArrowheads="1"/>
          </p:cNvSpPr>
          <p:nvPr/>
        </p:nvSpPr>
        <p:spPr bwMode="auto">
          <a:xfrm flipH="1">
            <a:off x="2389188" y="1562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0" name="Oval 292"/>
          <p:cNvSpPr>
            <a:spLocks noChangeArrowheads="1"/>
          </p:cNvSpPr>
          <p:nvPr/>
        </p:nvSpPr>
        <p:spPr bwMode="auto">
          <a:xfrm flipH="1">
            <a:off x="5210176" y="5868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1" name="Oval 293"/>
          <p:cNvSpPr>
            <a:spLocks noChangeArrowheads="1"/>
          </p:cNvSpPr>
          <p:nvPr/>
        </p:nvSpPr>
        <p:spPr bwMode="auto">
          <a:xfrm flipH="1">
            <a:off x="3617913" y="5995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2" name="Oval 294"/>
          <p:cNvSpPr>
            <a:spLocks noChangeArrowheads="1"/>
          </p:cNvSpPr>
          <p:nvPr/>
        </p:nvSpPr>
        <p:spPr bwMode="auto">
          <a:xfrm flipH="1">
            <a:off x="4060826" y="4090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3" name="Oval 295"/>
          <p:cNvSpPr>
            <a:spLocks noChangeArrowheads="1"/>
          </p:cNvSpPr>
          <p:nvPr/>
        </p:nvSpPr>
        <p:spPr bwMode="auto">
          <a:xfrm flipH="1">
            <a:off x="3765551" y="3940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4" name="Oval 296"/>
          <p:cNvSpPr>
            <a:spLocks noChangeArrowheads="1"/>
          </p:cNvSpPr>
          <p:nvPr/>
        </p:nvSpPr>
        <p:spPr bwMode="auto">
          <a:xfrm flipH="1">
            <a:off x="3402013" y="3427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5" name="Oval 297"/>
          <p:cNvSpPr>
            <a:spLocks noChangeArrowheads="1"/>
          </p:cNvSpPr>
          <p:nvPr/>
        </p:nvSpPr>
        <p:spPr bwMode="auto">
          <a:xfrm flipH="1">
            <a:off x="3038476" y="2914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6" name="Oval 298"/>
          <p:cNvSpPr>
            <a:spLocks noChangeArrowheads="1"/>
          </p:cNvSpPr>
          <p:nvPr/>
        </p:nvSpPr>
        <p:spPr bwMode="auto">
          <a:xfrm flipH="1">
            <a:off x="3492501" y="186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7" name="Oval 299"/>
          <p:cNvSpPr>
            <a:spLocks noChangeArrowheads="1"/>
          </p:cNvSpPr>
          <p:nvPr/>
        </p:nvSpPr>
        <p:spPr bwMode="auto">
          <a:xfrm flipH="1">
            <a:off x="2028826" y="811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8" name="Oval 300"/>
          <p:cNvSpPr>
            <a:spLocks noChangeArrowheads="1"/>
          </p:cNvSpPr>
          <p:nvPr/>
        </p:nvSpPr>
        <p:spPr bwMode="auto">
          <a:xfrm flipH="1">
            <a:off x="3205163" y="598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29" name="Oval 301"/>
          <p:cNvSpPr>
            <a:spLocks noChangeArrowheads="1"/>
          </p:cNvSpPr>
          <p:nvPr/>
        </p:nvSpPr>
        <p:spPr bwMode="auto">
          <a:xfrm flipH="1">
            <a:off x="2052638" y="696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0" name="Oval 302"/>
          <p:cNvSpPr>
            <a:spLocks noChangeArrowheads="1"/>
          </p:cNvSpPr>
          <p:nvPr/>
        </p:nvSpPr>
        <p:spPr bwMode="auto">
          <a:xfrm flipH="1">
            <a:off x="2428876" y="754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1" name="AutoShape 303"/>
          <p:cNvSpPr>
            <a:spLocks noChangeArrowheads="1"/>
          </p:cNvSpPr>
          <p:nvPr/>
        </p:nvSpPr>
        <p:spPr bwMode="auto">
          <a:xfrm rot="3806438">
            <a:off x="2541589" y="6084889"/>
            <a:ext cx="300037" cy="1277937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2" name="Oval 304"/>
          <p:cNvSpPr>
            <a:spLocks noChangeArrowheads="1"/>
          </p:cNvSpPr>
          <p:nvPr/>
        </p:nvSpPr>
        <p:spPr bwMode="auto">
          <a:xfrm flipH="1">
            <a:off x="3127376" y="6467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3" name="Oval 305"/>
          <p:cNvSpPr>
            <a:spLocks noChangeArrowheads="1"/>
          </p:cNvSpPr>
          <p:nvPr/>
        </p:nvSpPr>
        <p:spPr bwMode="auto">
          <a:xfrm flipH="1">
            <a:off x="3657601" y="628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4" name="Oval 306"/>
          <p:cNvSpPr>
            <a:spLocks noChangeArrowheads="1"/>
          </p:cNvSpPr>
          <p:nvPr/>
        </p:nvSpPr>
        <p:spPr bwMode="auto">
          <a:xfrm flipH="1">
            <a:off x="3192463" y="6375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36" name="Text Box 308"/>
          <p:cNvSpPr txBox="1">
            <a:spLocks noChangeArrowheads="1"/>
          </p:cNvSpPr>
          <p:nvPr/>
        </p:nvSpPr>
        <p:spPr bwMode="auto">
          <a:xfrm flipH="1">
            <a:off x="3205163" y="655320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9637" name="Text Box 309"/>
          <p:cNvSpPr txBox="1">
            <a:spLocks noChangeArrowheads="1"/>
          </p:cNvSpPr>
          <p:nvPr/>
        </p:nvSpPr>
        <p:spPr bwMode="auto">
          <a:xfrm flipH="1">
            <a:off x="4949825" y="544195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9638" name="Text Box 310"/>
          <p:cNvSpPr txBox="1">
            <a:spLocks noChangeArrowheads="1"/>
          </p:cNvSpPr>
          <p:nvPr/>
        </p:nvSpPr>
        <p:spPr bwMode="auto">
          <a:xfrm flipH="1">
            <a:off x="1527175" y="114300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9639" name="Line 311"/>
          <p:cNvSpPr>
            <a:spLocks noChangeShapeType="1"/>
          </p:cNvSpPr>
          <p:nvPr/>
        </p:nvSpPr>
        <p:spPr bwMode="auto">
          <a:xfrm flipV="1">
            <a:off x="2149475" y="860426"/>
            <a:ext cx="261938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0" name="Line 312"/>
          <p:cNvSpPr>
            <a:spLocks noChangeShapeType="1"/>
          </p:cNvSpPr>
          <p:nvPr/>
        </p:nvSpPr>
        <p:spPr bwMode="auto">
          <a:xfrm>
            <a:off x="2124076" y="1400175"/>
            <a:ext cx="227013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1" name="Line 313"/>
          <p:cNvSpPr>
            <a:spLocks noChangeShapeType="1"/>
          </p:cNvSpPr>
          <p:nvPr/>
        </p:nvSpPr>
        <p:spPr bwMode="auto">
          <a:xfrm flipH="1" flipV="1">
            <a:off x="5233988" y="4992688"/>
            <a:ext cx="17462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2" name="Oval 314"/>
          <p:cNvSpPr>
            <a:spLocks noChangeArrowheads="1"/>
          </p:cNvSpPr>
          <p:nvPr/>
        </p:nvSpPr>
        <p:spPr bwMode="auto">
          <a:xfrm flipH="1">
            <a:off x="4978401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43" name="Line 315"/>
          <p:cNvSpPr>
            <a:spLocks noChangeShapeType="1"/>
          </p:cNvSpPr>
          <p:nvPr/>
        </p:nvSpPr>
        <p:spPr bwMode="auto">
          <a:xfrm flipV="1">
            <a:off x="5259388" y="5118101"/>
            <a:ext cx="100012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4" name="Line 316"/>
          <p:cNvSpPr>
            <a:spLocks noChangeShapeType="1"/>
          </p:cNvSpPr>
          <p:nvPr/>
        </p:nvSpPr>
        <p:spPr bwMode="auto">
          <a:xfrm flipH="1" flipV="1">
            <a:off x="5105400" y="5091114"/>
            <a:ext cx="134938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5" name="Oval 317"/>
          <p:cNvSpPr>
            <a:spLocks noChangeArrowheads="1"/>
          </p:cNvSpPr>
          <p:nvPr/>
        </p:nvSpPr>
        <p:spPr bwMode="auto">
          <a:xfrm flipH="1">
            <a:off x="5187951" y="4886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46" name="Line 318"/>
          <p:cNvSpPr>
            <a:spLocks noChangeShapeType="1"/>
          </p:cNvSpPr>
          <p:nvPr/>
        </p:nvSpPr>
        <p:spPr bwMode="auto">
          <a:xfrm flipH="1">
            <a:off x="4557714" y="5614989"/>
            <a:ext cx="471487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47" name="Text Box 319"/>
          <p:cNvSpPr txBox="1">
            <a:spLocks noChangeArrowheads="1"/>
          </p:cNvSpPr>
          <p:nvPr/>
        </p:nvSpPr>
        <p:spPr bwMode="auto">
          <a:xfrm>
            <a:off x="8039453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9648" name="Oval 320"/>
          <p:cNvSpPr>
            <a:spLocks noChangeArrowheads="1"/>
          </p:cNvSpPr>
          <p:nvPr/>
        </p:nvSpPr>
        <p:spPr bwMode="auto">
          <a:xfrm flipH="1">
            <a:off x="6924676" y="4973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49" name="Oval 321"/>
          <p:cNvSpPr>
            <a:spLocks noChangeArrowheads="1"/>
          </p:cNvSpPr>
          <p:nvPr/>
        </p:nvSpPr>
        <p:spPr bwMode="auto">
          <a:xfrm flipH="1">
            <a:off x="6772276" y="5126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0" name="Oval 322"/>
          <p:cNvSpPr>
            <a:spLocks noChangeArrowheads="1"/>
          </p:cNvSpPr>
          <p:nvPr/>
        </p:nvSpPr>
        <p:spPr bwMode="auto">
          <a:xfrm flipH="1">
            <a:off x="6789738" y="4889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1" name="Oval 323"/>
          <p:cNvSpPr>
            <a:spLocks noChangeArrowheads="1"/>
          </p:cNvSpPr>
          <p:nvPr/>
        </p:nvSpPr>
        <p:spPr bwMode="auto">
          <a:xfrm flipH="1">
            <a:off x="7112001" y="5041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2" name="Oval 324"/>
          <p:cNvSpPr>
            <a:spLocks noChangeArrowheads="1"/>
          </p:cNvSpPr>
          <p:nvPr/>
        </p:nvSpPr>
        <p:spPr bwMode="auto">
          <a:xfrm flipH="1">
            <a:off x="3375026" y="4051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3" name="Oval 325"/>
          <p:cNvSpPr>
            <a:spLocks noChangeArrowheads="1"/>
          </p:cNvSpPr>
          <p:nvPr/>
        </p:nvSpPr>
        <p:spPr bwMode="auto">
          <a:xfrm flipH="1">
            <a:off x="2541588" y="5053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4" name="Oval 326"/>
          <p:cNvSpPr>
            <a:spLocks noChangeArrowheads="1"/>
          </p:cNvSpPr>
          <p:nvPr/>
        </p:nvSpPr>
        <p:spPr bwMode="auto">
          <a:xfrm flipH="1">
            <a:off x="3030538" y="4824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5" name="Oval 327"/>
          <p:cNvSpPr>
            <a:spLocks noChangeArrowheads="1"/>
          </p:cNvSpPr>
          <p:nvPr/>
        </p:nvSpPr>
        <p:spPr bwMode="auto">
          <a:xfrm flipH="1">
            <a:off x="3046413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6" name="Oval 328"/>
          <p:cNvSpPr>
            <a:spLocks noChangeArrowheads="1"/>
          </p:cNvSpPr>
          <p:nvPr/>
        </p:nvSpPr>
        <p:spPr bwMode="auto">
          <a:xfrm flipH="1">
            <a:off x="3062288" y="5364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7" name="Oval 329"/>
          <p:cNvSpPr>
            <a:spLocks noChangeArrowheads="1"/>
          </p:cNvSpPr>
          <p:nvPr/>
        </p:nvSpPr>
        <p:spPr bwMode="auto">
          <a:xfrm flipH="1">
            <a:off x="3122613" y="4933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8" name="Oval 330"/>
          <p:cNvSpPr>
            <a:spLocks noChangeArrowheads="1"/>
          </p:cNvSpPr>
          <p:nvPr/>
        </p:nvSpPr>
        <p:spPr bwMode="auto">
          <a:xfrm flipH="1">
            <a:off x="2794001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59" name="Oval 331"/>
          <p:cNvSpPr>
            <a:spLocks noChangeArrowheads="1"/>
          </p:cNvSpPr>
          <p:nvPr/>
        </p:nvSpPr>
        <p:spPr bwMode="auto">
          <a:xfrm flipH="1">
            <a:off x="2928938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60" name="Oval 332"/>
          <p:cNvSpPr>
            <a:spLocks noChangeArrowheads="1"/>
          </p:cNvSpPr>
          <p:nvPr/>
        </p:nvSpPr>
        <p:spPr bwMode="auto">
          <a:xfrm flipH="1">
            <a:off x="3468688" y="4579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9661" name="Group 333"/>
          <p:cNvGrpSpPr>
            <a:grpSpLocks/>
          </p:cNvGrpSpPr>
          <p:nvPr/>
        </p:nvGrpSpPr>
        <p:grpSpPr bwMode="auto">
          <a:xfrm flipH="1">
            <a:off x="1162051" y="0"/>
            <a:ext cx="9866313" cy="7175500"/>
            <a:chOff x="-225" y="0"/>
            <a:chExt cx="6215" cy="4520"/>
          </a:xfrm>
        </p:grpSpPr>
        <p:sp>
          <p:nvSpPr>
            <p:cNvPr id="99679" name="Rectangle 33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680" name="Rectangle 33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681" name="Rectangle 33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9662" name="Oval 337"/>
          <p:cNvSpPr>
            <a:spLocks noChangeArrowheads="1"/>
          </p:cNvSpPr>
          <p:nvPr/>
        </p:nvSpPr>
        <p:spPr bwMode="auto">
          <a:xfrm flipH="1">
            <a:off x="2314576" y="681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663" name="Freeform 338"/>
          <p:cNvSpPr>
            <a:spLocks/>
          </p:cNvSpPr>
          <p:nvPr/>
        </p:nvSpPr>
        <p:spPr bwMode="auto">
          <a:xfrm>
            <a:off x="2432050" y="936625"/>
            <a:ext cx="1631950" cy="319088"/>
          </a:xfrm>
          <a:custGeom>
            <a:avLst/>
            <a:gdLst>
              <a:gd name="T0" fmla="*/ 2147483647 w 1028"/>
              <a:gd name="T1" fmla="*/ 380544967 h 201"/>
              <a:gd name="T2" fmla="*/ 1345763195 w 1028"/>
              <a:gd name="T3" fmla="*/ 430948255 h 201"/>
              <a:gd name="T4" fmla="*/ 0 w 1028"/>
              <a:gd name="T5" fmla="*/ 0 h 201"/>
              <a:gd name="T6" fmla="*/ 0 60000 65536"/>
              <a:gd name="T7" fmla="*/ 0 60000 65536"/>
              <a:gd name="T8" fmla="*/ 0 60000 65536"/>
              <a:gd name="T9" fmla="*/ 0 w 1028"/>
              <a:gd name="T10" fmla="*/ 0 h 201"/>
              <a:gd name="T11" fmla="*/ 1028 w 1028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8" h="201">
                <a:moveTo>
                  <a:pt x="1028" y="151"/>
                </a:moveTo>
                <a:cubicBezTo>
                  <a:pt x="945" y="154"/>
                  <a:pt x="705" y="196"/>
                  <a:pt x="534" y="171"/>
                </a:cubicBezTo>
                <a:cubicBezTo>
                  <a:pt x="353" y="201"/>
                  <a:pt x="111" y="3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38581" name="Text Box 341"/>
          <p:cNvSpPr txBox="1">
            <a:spLocks noChangeArrowheads="1"/>
          </p:cNvSpPr>
          <p:nvPr/>
        </p:nvSpPr>
        <p:spPr bwMode="auto">
          <a:xfrm flipH="1">
            <a:off x="7731125" y="2986088"/>
            <a:ext cx="1403350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Dilatace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9667" name="AutoShape 342"/>
          <p:cNvSpPr>
            <a:spLocks noChangeArrowheads="1"/>
          </p:cNvSpPr>
          <p:nvPr/>
        </p:nvSpPr>
        <p:spPr bwMode="auto">
          <a:xfrm>
            <a:off x="6775451" y="1844676"/>
            <a:ext cx="360363" cy="792163"/>
          </a:xfrm>
          <a:prstGeom prst="up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38584" name="Text Box 344"/>
          <p:cNvSpPr txBox="1">
            <a:spLocks noChangeArrowheads="1"/>
          </p:cNvSpPr>
          <p:nvPr/>
        </p:nvSpPr>
        <p:spPr bwMode="auto">
          <a:xfrm flipH="1">
            <a:off x="7970838" y="1790700"/>
            <a:ext cx="1399742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tlaku v kapiláře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9670" name="Line 345"/>
          <p:cNvSpPr>
            <a:spLocks noChangeShapeType="1"/>
          </p:cNvSpPr>
          <p:nvPr/>
        </p:nvSpPr>
        <p:spPr bwMode="auto">
          <a:xfrm flipH="1" flipV="1">
            <a:off x="8664575" y="2532064"/>
            <a:ext cx="1588" cy="4984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1" name="Line 346"/>
          <p:cNvSpPr>
            <a:spLocks noChangeShapeType="1"/>
          </p:cNvSpPr>
          <p:nvPr/>
        </p:nvSpPr>
        <p:spPr bwMode="auto">
          <a:xfrm flipH="1" flipV="1">
            <a:off x="7256463" y="1196975"/>
            <a:ext cx="1104900" cy="647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2" name="Freeform 347"/>
          <p:cNvSpPr>
            <a:spLocks/>
          </p:cNvSpPr>
          <p:nvPr/>
        </p:nvSpPr>
        <p:spPr bwMode="auto">
          <a:xfrm>
            <a:off x="6799264" y="3363913"/>
            <a:ext cx="4065587" cy="862012"/>
          </a:xfrm>
          <a:custGeom>
            <a:avLst/>
            <a:gdLst>
              <a:gd name="T0" fmla="*/ 577694378 w 2486"/>
              <a:gd name="T1" fmla="*/ 489818402 h 877"/>
              <a:gd name="T2" fmla="*/ 2147483647 w 2486"/>
              <a:gd name="T3" fmla="*/ 0 h 877"/>
              <a:gd name="T4" fmla="*/ 2147483647 w 2486"/>
              <a:gd name="T5" fmla="*/ 252155702 h 877"/>
              <a:gd name="T6" fmla="*/ 2147483647 w 2486"/>
              <a:gd name="T7" fmla="*/ 441513307 h 877"/>
              <a:gd name="T8" fmla="*/ 2147483647 w 2486"/>
              <a:gd name="T9" fmla="*/ 543920820 h 877"/>
              <a:gd name="T10" fmla="*/ 1890879076 w 2486"/>
              <a:gd name="T11" fmla="*/ 805737480 h 877"/>
              <a:gd name="T12" fmla="*/ 1251670846 w 2486"/>
              <a:gd name="T13" fmla="*/ 790279260 h 877"/>
              <a:gd name="T14" fmla="*/ 882588957 w 2486"/>
              <a:gd name="T15" fmla="*/ 652125411 h 877"/>
              <a:gd name="T16" fmla="*/ 534902702 w 2486"/>
              <a:gd name="T17" fmla="*/ 536192202 h 877"/>
              <a:gd name="T18" fmla="*/ 93608249 w 2486"/>
              <a:gd name="T19" fmla="*/ 525564982 h 877"/>
              <a:gd name="T20" fmla="*/ 80235645 w 2486"/>
              <a:gd name="T21" fmla="*/ 500445621 h 877"/>
              <a:gd name="T22" fmla="*/ 577694378 w 2486"/>
              <a:gd name="T23" fmla="*/ 489818402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3" name="Freeform 348"/>
          <p:cNvSpPr>
            <a:spLocks/>
          </p:cNvSpPr>
          <p:nvPr/>
        </p:nvSpPr>
        <p:spPr bwMode="auto">
          <a:xfrm flipV="1">
            <a:off x="6815138" y="5133975"/>
            <a:ext cx="3987800" cy="731838"/>
          </a:xfrm>
          <a:custGeom>
            <a:avLst/>
            <a:gdLst>
              <a:gd name="T0" fmla="*/ 555799206 w 2486"/>
              <a:gd name="T1" fmla="*/ 353052176 h 877"/>
              <a:gd name="T2" fmla="*/ 2147483647 w 2486"/>
              <a:gd name="T3" fmla="*/ 0 h 877"/>
              <a:gd name="T4" fmla="*/ 2147483647 w 2486"/>
              <a:gd name="T5" fmla="*/ 181748673 h 877"/>
              <a:gd name="T6" fmla="*/ 2147483647 w 2486"/>
              <a:gd name="T7" fmla="*/ 318234388 h 877"/>
              <a:gd name="T8" fmla="*/ 2147483647 w 2486"/>
              <a:gd name="T9" fmla="*/ 392048199 h 877"/>
              <a:gd name="T10" fmla="*/ 1819214877 w 2486"/>
              <a:gd name="T11" fmla="*/ 580759814 h 877"/>
              <a:gd name="T12" fmla="*/ 1204232115 w 2486"/>
              <a:gd name="T13" fmla="*/ 569618689 h 877"/>
              <a:gd name="T14" fmla="*/ 849138395 w 2486"/>
              <a:gd name="T15" fmla="*/ 470039514 h 877"/>
              <a:gd name="T16" fmla="*/ 514629919 w 2486"/>
              <a:gd name="T17" fmla="*/ 386477219 h 877"/>
              <a:gd name="T18" fmla="*/ 90060747 w 2486"/>
              <a:gd name="T19" fmla="*/ 378817539 h 877"/>
              <a:gd name="T20" fmla="*/ 77194242 w 2486"/>
              <a:gd name="T21" fmla="*/ 360711856 h 877"/>
              <a:gd name="T22" fmla="*/ 555799206 w 2486"/>
              <a:gd name="T23" fmla="*/ 353052176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4" name="Line 349"/>
          <p:cNvSpPr>
            <a:spLocks noChangeShapeType="1"/>
          </p:cNvSpPr>
          <p:nvPr/>
        </p:nvSpPr>
        <p:spPr bwMode="auto">
          <a:xfrm flipH="1" flipV="1">
            <a:off x="6437314" y="1846264"/>
            <a:ext cx="1587" cy="10445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5" name="Text Box 350"/>
          <p:cNvSpPr txBox="1">
            <a:spLocks noChangeArrowheads="1"/>
          </p:cNvSpPr>
          <p:nvPr/>
        </p:nvSpPr>
        <p:spPr bwMode="auto">
          <a:xfrm>
            <a:off x="4528656" y="807901"/>
            <a:ext cx="1643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 dirty="0">
                <a:latin typeface="Times New Roman" pitchFamily="18" charset="0"/>
              </a:rPr>
              <a:t>Hromadění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 filtrátu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v </a:t>
            </a:r>
            <a:r>
              <a:rPr lang="cs-CZ" sz="2400" dirty="0" err="1">
                <a:latin typeface="Times New Roman" pitchFamily="18" charset="0"/>
              </a:rPr>
              <a:t>intersticiu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99677" name="Line 352"/>
          <p:cNvSpPr>
            <a:spLocks noChangeShapeType="1"/>
          </p:cNvSpPr>
          <p:nvPr/>
        </p:nvSpPr>
        <p:spPr bwMode="auto">
          <a:xfrm flipH="1">
            <a:off x="3749675" y="26638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9678" name="Freeform 353"/>
          <p:cNvSpPr>
            <a:spLocks/>
          </p:cNvSpPr>
          <p:nvPr/>
        </p:nvSpPr>
        <p:spPr bwMode="auto">
          <a:xfrm flipH="1">
            <a:off x="3709989" y="1077914"/>
            <a:ext cx="915987" cy="1501775"/>
          </a:xfrm>
          <a:custGeom>
            <a:avLst/>
            <a:gdLst>
              <a:gd name="T0" fmla="*/ 0 w 577"/>
              <a:gd name="T1" fmla="*/ 136088452 h 946"/>
              <a:gd name="T2" fmla="*/ 1217233892 w 577"/>
              <a:gd name="T3" fmla="*/ 375504077 h 946"/>
              <a:gd name="T4" fmla="*/ 1418846197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Volný tvar: obrazec 358">
            <a:extLst>
              <a:ext uri="{FF2B5EF4-FFF2-40B4-BE49-F238E27FC236}">
                <a16:creationId xmlns:a16="http://schemas.microsoft.com/office/drawing/2014/main" id="{46BAFE81-7275-4E9C-BDD1-2ABF07DFAED8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0" name="Skupina 359">
            <a:extLst>
              <a:ext uri="{FF2B5EF4-FFF2-40B4-BE49-F238E27FC236}">
                <a16:creationId xmlns:a16="http://schemas.microsoft.com/office/drawing/2014/main" id="{9936B876-884C-4270-8C25-DD1EB1E3EFCA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2143ECA6-D8AD-42A4-B6E1-7303D9B90B6D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78F7C4BC-12AE-44E5-BD88-4A996AF2A786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9ABAC181-0F5A-46A8-BE06-0E7476E2C615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EA47D369-F277-47D9-A347-710438A29128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E00237C5-BA6C-4297-8F9F-8F0787E88280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3B8B2129-E9E6-46C6-98BB-4348C7530647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196D0EB7-3FEB-400C-97EF-05C0BAB477BE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1DCE93B3-659D-4F0F-B5EA-0D7715C7F5FE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ECC75D55-14BC-4EFF-94E7-DD54CFF6EAA3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D116D35A-1D11-4BE0-95BD-7C239B443320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05E32E50-A160-4AF5-9CBB-166A97EDBA99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F7D9F836-DC29-4ED7-B66F-EC2DDB408954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BA420A67-DE1A-4770-83D5-23549BF08150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30236145-8C26-4F44-8CA1-C5D5AF497037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7ECC4639-59AF-4609-B739-6F26845C253C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C3E7CB80-D240-439D-8C40-2E6E6F331F04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8716785C-F353-4F2A-B50F-5296849FF24B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2DAEA89D-C068-4841-A033-4019E652A0D9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39EE7FB2-7857-46B2-BCD8-9BA6CC7164B0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D182C121-1495-40F3-B76E-523923818A9A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5C2ED770-9A2C-4949-868C-2EE8FBF05E92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1F9DF45E-7CB5-4689-B1FC-5E16B10D3381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FAB271C6-C08D-45B6-BEED-D56F7858C21E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7C8AFD71-3143-4653-BC57-91F20A9CA827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FAE00CFE-1276-4700-A495-A2A85B281834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9051CB09-DEA9-4209-8BD0-47CADD251917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95BFC222-AD9D-4711-B358-2840ED4F0AC7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D74A64C8-7A2C-48C6-9732-FB6BAA97D1EB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4ABE9C17-77E4-442C-8CAC-B3853A7B6835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72061138-8E95-48F2-A98E-8DCA464C2CD5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2A374715-10A1-4524-AF79-BA3C058F6620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5A148E51-7B17-484C-BBB4-43B03A42AB0D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Přímá spojnice se šipkou 392">
              <a:extLst>
                <a:ext uri="{FF2B5EF4-FFF2-40B4-BE49-F238E27FC236}">
                  <a16:creationId xmlns:a16="http://schemas.microsoft.com/office/drawing/2014/main" id="{BA9FD521-A3A4-474A-ADA1-49894E8695B5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Přímá spojnice se šipkou 393">
              <a:extLst>
                <a:ext uri="{FF2B5EF4-FFF2-40B4-BE49-F238E27FC236}">
                  <a16:creationId xmlns:a16="http://schemas.microsoft.com/office/drawing/2014/main" id="{EA9F6D55-E547-49E6-B550-BC6A77F8B842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Přímá spojnice se šipkou 394">
              <a:extLst>
                <a:ext uri="{FF2B5EF4-FFF2-40B4-BE49-F238E27FC236}">
                  <a16:creationId xmlns:a16="http://schemas.microsoft.com/office/drawing/2014/main" id="{F3E35191-2330-4EAF-A0E8-0F3E0866914D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Přímá spojnice se šipkou 395">
              <a:extLst>
                <a:ext uri="{FF2B5EF4-FFF2-40B4-BE49-F238E27FC236}">
                  <a16:creationId xmlns:a16="http://schemas.microsoft.com/office/drawing/2014/main" id="{2A184D84-47F5-4503-84AF-1EC386C3314E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Přímá spojnice se šipkou 396">
              <a:extLst>
                <a:ext uri="{FF2B5EF4-FFF2-40B4-BE49-F238E27FC236}">
                  <a16:creationId xmlns:a16="http://schemas.microsoft.com/office/drawing/2014/main" id="{79BCE641-7CDD-4ED0-9430-8C27BC2ABDCE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Přímá spojnice se šipkou 397">
              <a:extLst>
                <a:ext uri="{FF2B5EF4-FFF2-40B4-BE49-F238E27FC236}">
                  <a16:creationId xmlns:a16="http://schemas.microsoft.com/office/drawing/2014/main" id="{0BD385A3-BFF4-4E37-AD87-A86B19F6BB2C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0" name="Skupina 399">
            <a:extLst>
              <a:ext uri="{FF2B5EF4-FFF2-40B4-BE49-F238E27FC236}">
                <a16:creationId xmlns:a16="http://schemas.microsoft.com/office/drawing/2014/main" id="{E88F2970-EDAA-49F7-98F7-4C174D9B0332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01" name="AutoShape 2">
              <a:extLst>
                <a:ext uri="{FF2B5EF4-FFF2-40B4-BE49-F238E27FC236}">
                  <a16:creationId xmlns:a16="http://schemas.microsoft.com/office/drawing/2014/main" id="{377B54B9-1E0A-4A69-924B-C100C3E149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Oval 309">
              <a:extLst>
                <a:ext uri="{FF2B5EF4-FFF2-40B4-BE49-F238E27FC236}">
                  <a16:creationId xmlns:a16="http://schemas.microsoft.com/office/drawing/2014/main" id="{7041575C-5E6E-4735-B945-ABB5435474E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Oval 311">
              <a:extLst>
                <a:ext uri="{FF2B5EF4-FFF2-40B4-BE49-F238E27FC236}">
                  <a16:creationId xmlns:a16="http://schemas.microsoft.com/office/drawing/2014/main" id="{24C7A13D-769F-4986-B6BE-05A6EEC140F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Text Box 318">
              <a:extLst>
                <a:ext uri="{FF2B5EF4-FFF2-40B4-BE49-F238E27FC236}">
                  <a16:creationId xmlns:a16="http://schemas.microsoft.com/office/drawing/2014/main" id="{3A7421D9-9F16-459F-B7D4-188DB82F29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D4B6CBE9-2A5D-4D5D-B7EC-AE605DE48BFD}"/>
              </a:ext>
            </a:extLst>
          </p:cNvPr>
          <p:cNvSpPr/>
          <p:nvPr/>
        </p:nvSpPr>
        <p:spPr>
          <a:xfrm>
            <a:off x="10656887" y="-99392"/>
            <a:ext cx="1385888" cy="7243136"/>
          </a:xfrm>
          <a:prstGeom prst="rect">
            <a:avLst/>
          </a:prstGeom>
          <a:solidFill>
            <a:srgbClr val="FCFD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68" name="Text Box 343"/>
          <p:cNvSpPr txBox="1">
            <a:spLocks noChangeArrowheads="1"/>
          </p:cNvSpPr>
          <p:nvPr/>
        </p:nvSpPr>
        <p:spPr bwMode="auto">
          <a:xfrm rot="18103792" flipH="1">
            <a:off x="6194618" y="641678"/>
            <a:ext cx="1733167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Zvýšení gradientu </a:t>
            </a:r>
          </a:p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hydraulických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9676" name="Freeform 351"/>
          <p:cNvSpPr>
            <a:spLocks/>
          </p:cNvSpPr>
          <p:nvPr/>
        </p:nvSpPr>
        <p:spPr bwMode="auto">
          <a:xfrm flipH="1">
            <a:off x="5991225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8579" name="Text Box 339"/>
          <p:cNvSpPr txBox="1">
            <a:spLocks noChangeArrowheads="1"/>
          </p:cNvSpPr>
          <p:nvPr/>
        </p:nvSpPr>
        <p:spPr bwMode="auto">
          <a:xfrm flipH="1">
            <a:off x="6488113" y="-25400"/>
            <a:ext cx="69215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Zánět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9665" name="Freeform 340"/>
          <p:cNvSpPr>
            <a:spLocks/>
          </p:cNvSpPr>
          <p:nvPr/>
        </p:nvSpPr>
        <p:spPr bwMode="auto">
          <a:xfrm>
            <a:off x="6834189" y="7939"/>
            <a:ext cx="3990975" cy="3127375"/>
          </a:xfrm>
          <a:custGeom>
            <a:avLst/>
            <a:gdLst>
              <a:gd name="T0" fmla="*/ 0 w 2514"/>
              <a:gd name="T1" fmla="*/ 504031324 h 1970"/>
              <a:gd name="T2" fmla="*/ 2147483647 w 2514"/>
              <a:gd name="T3" fmla="*/ 597277875 h 1970"/>
              <a:gd name="T4" fmla="*/ 2147483647 w 2514"/>
              <a:gd name="T5" fmla="*/ 2147483647 h 1970"/>
              <a:gd name="T6" fmla="*/ 2147483647 w 2514"/>
              <a:gd name="T7" fmla="*/ 2147483647 h 1970"/>
              <a:gd name="T8" fmla="*/ 0 60000 65536"/>
              <a:gd name="T9" fmla="*/ 0 60000 65536"/>
              <a:gd name="T10" fmla="*/ 0 60000 65536"/>
              <a:gd name="T11" fmla="*/ 0 60000 65536"/>
              <a:gd name="T12" fmla="*/ 0 w 2514"/>
              <a:gd name="T13" fmla="*/ 0 h 1970"/>
              <a:gd name="T14" fmla="*/ 2514 w 2514"/>
              <a:gd name="T15" fmla="*/ 1970 h 19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4" h="1970">
                <a:moveTo>
                  <a:pt x="0" y="200"/>
                </a:moveTo>
                <a:cubicBezTo>
                  <a:pt x="358" y="207"/>
                  <a:pt x="1784" y="0"/>
                  <a:pt x="2149" y="237"/>
                </a:cubicBezTo>
                <a:cubicBezTo>
                  <a:pt x="2514" y="474"/>
                  <a:pt x="2310" y="1333"/>
                  <a:pt x="2190" y="1622"/>
                </a:cubicBezTo>
                <a:cubicBezTo>
                  <a:pt x="2070" y="1911"/>
                  <a:pt x="1588" y="1898"/>
                  <a:pt x="1430" y="197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Obdélník 391">
            <a:extLst>
              <a:ext uri="{FF2B5EF4-FFF2-40B4-BE49-F238E27FC236}">
                <a16:creationId xmlns:a16="http://schemas.microsoft.com/office/drawing/2014/main" id="{68F89CD3-D18C-4FFE-A6B0-30A2F165B498}"/>
              </a:ext>
            </a:extLst>
          </p:cNvPr>
          <p:cNvSpPr/>
          <p:nvPr/>
        </p:nvSpPr>
        <p:spPr>
          <a:xfrm>
            <a:off x="1476642" y="17464"/>
            <a:ext cx="9313415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bdélník 386">
            <a:extLst>
              <a:ext uri="{FF2B5EF4-FFF2-40B4-BE49-F238E27FC236}">
                <a16:creationId xmlns:a16="http://schemas.microsoft.com/office/drawing/2014/main" id="{D8985061-8FE8-4B51-BFDF-D4717A7A4F34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355" name="Freeform 3"/>
          <p:cNvSpPr>
            <a:spLocks/>
          </p:cNvSpPr>
          <p:nvPr/>
        </p:nvSpPr>
        <p:spPr bwMode="auto">
          <a:xfrm>
            <a:off x="6838950" y="3363913"/>
            <a:ext cx="4065588" cy="862012"/>
          </a:xfrm>
          <a:custGeom>
            <a:avLst/>
            <a:gdLst>
              <a:gd name="T0" fmla="*/ 577694520 w 2486"/>
              <a:gd name="T1" fmla="*/ 489818402 h 877"/>
              <a:gd name="T2" fmla="*/ 2147483647 w 2486"/>
              <a:gd name="T3" fmla="*/ 0 h 877"/>
              <a:gd name="T4" fmla="*/ 2147483647 w 2486"/>
              <a:gd name="T5" fmla="*/ 252155702 h 877"/>
              <a:gd name="T6" fmla="*/ 2147483647 w 2486"/>
              <a:gd name="T7" fmla="*/ 441513307 h 877"/>
              <a:gd name="T8" fmla="*/ 2147483647 w 2486"/>
              <a:gd name="T9" fmla="*/ 543920820 h 877"/>
              <a:gd name="T10" fmla="*/ 1890879542 w 2486"/>
              <a:gd name="T11" fmla="*/ 805737480 h 877"/>
              <a:gd name="T12" fmla="*/ 1251671154 w 2486"/>
              <a:gd name="T13" fmla="*/ 790279260 h 877"/>
              <a:gd name="T14" fmla="*/ 882589174 w 2486"/>
              <a:gd name="T15" fmla="*/ 652125411 h 877"/>
              <a:gd name="T16" fmla="*/ 534902833 w 2486"/>
              <a:gd name="T17" fmla="*/ 536192202 h 877"/>
              <a:gd name="T18" fmla="*/ 93608272 w 2486"/>
              <a:gd name="T19" fmla="*/ 525564982 h 877"/>
              <a:gd name="T20" fmla="*/ 80235665 w 2486"/>
              <a:gd name="T21" fmla="*/ 500445621 h 877"/>
              <a:gd name="T22" fmla="*/ 577694520 w 2486"/>
              <a:gd name="T23" fmla="*/ 489818402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56" name="Freeform 4"/>
          <p:cNvSpPr>
            <a:spLocks/>
          </p:cNvSpPr>
          <p:nvPr/>
        </p:nvSpPr>
        <p:spPr bwMode="auto">
          <a:xfrm>
            <a:off x="6434139" y="3879851"/>
            <a:ext cx="268287" cy="74613"/>
          </a:xfrm>
          <a:custGeom>
            <a:avLst/>
            <a:gdLst>
              <a:gd name="T0" fmla="*/ 300834180 w 216"/>
              <a:gd name="T1" fmla="*/ 11565014 h 38"/>
              <a:gd name="T2" fmla="*/ 228324671 w 216"/>
              <a:gd name="T3" fmla="*/ 134937618 h 38"/>
              <a:gd name="T4" fmla="*/ 104906437 w 216"/>
              <a:gd name="T5" fmla="*/ 111803639 h 38"/>
              <a:gd name="T6" fmla="*/ 32396898 w 216"/>
              <a:gd name="T7" fmla="*/ 0 h 38"/>
              <a:gd name="T8" fmla="*/ 300834180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57" name="Freeform 5"/>
          <p:cNvSpPr>
            <a:spLocks/>
          </p:cNvSpPr>
          <p:nvPr/>
        </p:nvSpPr>
        <p:spPr bwMode="auto">
          <a:xfrm>
            <a:off x="6046788" y="3879851"/>
            <a:ext cx="196850" cy="74613"/>
          </a:xfrm>
          <a:custGeom>
            <a:avLst/>
            <a:gdLst>
              <a:gd name="T0" fmla="*/ 161956526 w 216"/>
              <a:gd name="T1" fmla="*/ 11565014 h 38"/>
              <a:gd name="T2" fmla="*/ 122921000 w 216"/>
              <a:gd name="T3" fmla="*/ 134937618 h 38"/>
              <a:gd name="T4" fmla="*/ 56476810 w 216"/>
              <a:gd name="T5" fmla="*/ 111803639 h 38"/>
              <a:gd name="T6" fmla="*/ 17441277 w 216"/>
              <a:gd name="T7" fmla="*/ 0 h 38"/>
              <a:gd name="T8" fmla="*/ 16195652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58" name="Freeform 6"/>
          <p:cNvSpPr>
            <a:spLocks/>
          </p:cNvSpPr>
          <p:nvPr/>
        </p:nvSpPr>
        <p:spPr bwMode="auto">
          <a:xfrm>
            <a:off x="5657850" y="3879851"/>
            <a:ext cx="211138" cy="74613"/>
          </a:xfrm>
          <a:custGeom>
            <a:avLst/>
            <a:gdLst>
              <a:gd name="T0" fmla="*/ 186320496 w 216"/>
              <a:gd name="T1" fmla="*/ 11565014 h 38"/>
              <a:gd name="T2" fmla="*/ 141412629 w 216"/>
              <a:gd name="T3" fmla="*/ 134937618 h 38"/>
              <a:gd name="T4" fmla="*/ 64972844 w 216"/>
              <a:gd name="T5" fmla="*/ 111803639 h 38"/>
              <a:gd name="T6" fmla="*/ 20064954 w 216"/>
              <a:gd name="T7" fmla="*/ 0 h 38"/>
              <a:gd name="T8" fmla="*/ 18632049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59" name="Freeform 7"/>
          <p:cNvSpPr>
            <a:spLocks/>
          </p:cNvSpPr>
          <p:nvPr/>
        </p:nvSpPr>
        <p:spPr bwMode="auto">
          <a:xfrm>
            <a:off x="5268914" y="3879851"/>
            <a:ext cx="179387" cy="74613"/>
          </a:xfrm>
          <a:custGeom>
            <a:avLst/>
            <a:gdLst>
              <a:gd name="T0" fmla="*/ 134496248 w 216"/>
              <a:gd name="T1" fmla="*/ 11565014 h 38"/>
              <a:gd name="T2" fmla="*/ 102078675 w 216"/>
              <a:gd name="T3" fmla="*/ 134937618 h 38"/>
              <a:gd name="T4" fmla="*/ 46901395 w 216"/>
              <a:gd name="T5" fmla="*/ 111803639 h 38"/>
              <a:gd name="T6" fmla="*/ 14483842 w 216"/>
              <a:gd name="T7" fmla="*/ 0 h 38"/>
              <a:gd name="T8" fmla="*/ 13449624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0" name="Freeform 8"/>
          <p:cNvSpPr>
            <a:spLocks/>
          </p:cNvSpPr>
          <p:nvPr/>
        </p:nvSpPr>
        <p:spPr bwMode="auto">
          <a:xfrm>
            <a:off x="4881563" y="3879851"/>
            <a:ext cx="227012" cy="74613"/>
          </a:xfrm>
          <a:custGeom>
            <a:avLst/>
            <a:gdLst>
              <a:gd name="T0" fmla="*/ 215389201 w 216"/>
              <a:gd name="T1" fmla="*/ 11565014 h 38"/>
              <a:gd name="T2" fmla="*/ 163474934 w 216"/>
              <a:gd name="T3" fmla="*/ 134937618 h 38"/>
              <a:gd name="T4" fmla="*/ 75110505 w 216"/>
              <a:gd name="T5" fmla="*/ 111803639 h 38"/>
              <a:gd name="T6" fmla="*/ 23196214 w 216"/>
              <a:gd name="T7" fmla="*/ 0 h 38"/>
              <a:gd name="T8" fmla="*/ 21538920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1" name="Freeform 9"/>
          <p:cNvSpPr>
            <a:spLocks/>
          </p:cNvSpPr>
          <p:nvPr/>
        </p:nvSpPr>
        <p:spPr bwMode="auto">
          <a:xfrm>
            <a:off x="4492625" y="3879851"/>
            <a:ext cx="203200" cy="74613"/>
          </a:xfrm>
          <a:custGeom>
            <a:avLst/>
            <a:gdLst>
              <a:gd name="T0" fmla="*/ 172573254 w 216"/>
              <a:gd name="T1" fmla="*/ 11565014 h 38"/>
              <a:gd name="T2" fmla="*/ 130979355 w 216"/>
              <a:gd name="T3" fmla="*/ 134937618 h 38"/>
              <a:gd name="T4" fmla="*/ 60179183 w 216"/>
              <a:gd name="T5" fmla="*/ 111803639 h 38"/>
              <a:gd name="T6" fmla="*/ 18585276 w 216"/>
              <a:gd name="T7" fmla="*/ 0 h 38"/>
              <a:gd name="T8" fmla="*/ 17257325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2" name="Freeform 10"/>
          <p:cNvSpPr>
            <a:spLocks/>
          </p:cNvSpPr>
          <p:nvPr/>
        </p:nvSpPr>
        <p:spPr bwMode="auto">
          <a:xfrm>
            <a:off x="4105275" y="3879851"/>
            <a:ext cx="185738" cy="74613"/>
          </a:xfrm>
          <a:custGeom>
            <a:avLst/>
            <a:gdLst>
              <a:gd name="T0" fmla="*/ 144187734 w 216"/>
              <a:gd name="T1" fmla="*/ 11565014 h 38"/>
              <a:gd name="T2" fmla="*/ 109434934 w 216"/>
              <a:gd name="T3" fmla="*/ 134937618 h 38"/>
              <a:gd name="T4" fmla="*/ 50280824 w 216"/>
              <a:gd name="T5" fmla="*/ 111803639 h 38"/>
              <a:gd name="T6" fmla="*/ 15528043 w 216"/>
              <a:gd name="T7" fmla="*/ 0 h 38"/>
              <a:gd name="T8" fmla="*/ 14418773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3" name="Freeform 11"/>
          <p:cNvSpPr>
            <a:spLocks/>
          </p:cNvSpPr>
          <p:nvPr/>
        </p:nvSpPr>
        <p:spPr bwMode="auto">
          <a:xfrm>
            <a:off x="3806826" y="3879851"/>
            <a:ext cx="201613" cy="74613"/>
          </a:xfrm>
          <a:custGeom>
            <a:avLst/>
            <a:gdLst>
              <a:gd name="T0" fmla="*/ 169888831 w 216"/>
              <a:gd name="T1" fmla="*/ 11565014 h 38"/>
              <a:gd name="T2" fmla="*/ 128940869 w 216"/>
              <a:gd name="T3" fmla="*/ 134937618 h 38"/>
              <a:gd name="T4" fmla="*/ 59243418 w 216"/>
              <a:gd name="T5" fmla="*/ 111803639 h 38"/>
              <a:gd name="T6" fmla="*/ 18295448 w 216"/>
              <a:gd name="T7" fmla="*/ 0 h 38"/>
              <a:gd name="T8" fmla="*/ 16988883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4" name="Freeform 12"/>
          <p:cNvSpPr>
            <a:spLocks/>
          </p:cNvSpPr>
          <p:nvPr/>
        </p:nvSpPr>
        <p:spPr bwMode="auto">
          <a:xfrm>
            <a:off x="1319213" y="279717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5" name="Freeform 13"/>
          <p:cNvSpPr>
            <a:spLocks/>
          </p:cNvSpPr>
          <p:nvPr/>
        </p:nvSpPr>
        <p:spPr bwMode="auto">
          <a:xfrm flipV="1">
            <a:off x="6854825" y="5133975"/>
            <a:ext cx="3987800" cy="731838"/>
          </a:xfrm>
          <a:custGeom>
            <a:avLst/>
            <a:gdLst>
              <a:gd name="T0" fmla="*/ 555799206 w 2486"/>
              <a:gd name="T1" fmla="*/ 353052176 h 877"/>
              <a:gd name="T2" fmla="*/ 2147483647 w 2486"/>
              <a:gd name="T3" fmla="*/ 0 h 877"/>
              <a:gd name="T4" fmla="*/ 2147483647 w 2486"/>
              <a:gd name="T5" fmla="*/ 181748673 h 877"/>
              <a:gd name="T6" fmla="*/ 2147483647 w 2486"/>
              <a:gd name="T7" fmla="*/ 318234388 h 877"/>
              <a:gd name="T8" fmla="*/ 2147483647 w 2486"/>
              <a:gd name="T9" fmla="*/ 392048199 h 877"/>
              <a:gd name="T10" fmla="*/ 1819214877 w 2486"/>
              <a:gd name="T11" fmla="*/ 580759814 h 877"/>
              <a:gd name="T12" fmla="*/ 1204232115 w 2486"/>
              <a:gd name="T13" fmla="*/ 569618689 h 877"/>
              <a:gd name="T14" fmla="*/ 849138395 w 2486"/>
              <a:gd name="T15" fmla="*/ 470039514 h 877"/>
              <a:gd name="T16" fmla="*/ 514629919 w 2486"/>
              <a:gd name="T17" fmla="*/ 386477219 h 877"/>
              <a:gd name="T18" fmla="*/ 90060747 w 2486"/>
              <a:gd name="T19" fmla="*/ 378817539 h 877"/>
              <a:gd name="T20" fmla="*/ 77194242 w 2486"/>
              <a:gd name="T21" fmla="*/ 360711856 h 877"/>
              <a:gd name="T22" fmla="*/ 555799206 w 2486"/>
              <a:gd name="T23" fmla="*/ 353052176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6" name="Freeform 14"/>
          <p:cNvSpPr>
            <a:spLocks/>
          </p:cNvSpPr>
          <p:nvPr/>
        </p:nvSpPr>
        <p:spPr bwMode="auto">
          <a:xfrm flipV="1">
            <a:off x="6424614" y="5327651"/>
            <a:ext cx="161925" cy="74613"/>
          </a:xfrm>
          <a:custGeom>
            <a:avLst/>
            <a:gdLst>
              <a:gd name="T0" fmla="*/ 109585758 w 216"/>
              <a:gd name="T1" fmla="*/ 11565014 h 38"/>
              <a:gd name="T2" fmla="*/ 83173226 w 216"/>
              <a:gd name="T3" fmla="*/ 134937618 h 38"/>
              <a:gd name="T4" fmla="*/ 38214301 w 216"/>
              <a:gd name="T5" fmla="*/ 111803639 h 38"/>
              <a:gd name="T6" fmla="*/ 11801783 w 216"/>
              <a:gd name="T7" fmla="*/ 0 h 38"/>
              <a:gd name="T8" fmla="*/ 10958575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7" name="Freeform 15"/>
          <p:cNvSpPr>
            <a:spLocks/>
          </p:cNvSpPr>
          <p:nvPr/>
        </p:nvSpPr>
        <p:spPr bwMode="auto">
          <a:xfrm flipV="1">
            <a:off x="6037264" y="5327651"/>
            <a:ext cx="211137" cy="74613"/>
          </a:xfrm>
          <a:custGeom>
            <a:avLst/>
            <a:gdLst>
              <a:gd name="T0" fmla="*/ 186318636 w 216"/>
              <a:gd name="T1" fmla="*/ 11565014 h 38"/>
              <a:gd name="T2" fmla="*/ 141410982 w 216"/>
              <a:gd name="T3" fmla="*/ 134937618 h 38"/>
              <a:gd name="T4" fmla="*/ 64972537 w 216"/>
              <a:gd name="T5" fmla="*/ 111803639 h 38"/>
              <a:gd name="T6" fmla="*/ 20064859 w 216"/>
              <a:gd name="T7" fmla="*/ 0 h 38"/>
              <a:gd name="T8" fmla="*/ 18631863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8" name="Freeform 16"/>
          <p:cNvSpPr>
            <a:spLocks/>
          </p:cNvSpPr>
          <p:nvPr/>
        </p:nvSpPr>
        <p:spPr bwMode="auto">
          <a:xfrm flipV="1">
            <a:off x="5648326" y="5327651"/>
            <a:ext cx="219075" cy="74613"/>
          </a:xfrm>
          <a:custGeom>
            <a:avLst/>
            <a:gdLst>
              <a:gd name="T0" fmla="*/ 200591568 w 216"/>
              <a:gd name="T1" fmla="*/ 11565014 h 38"/>
              <a:gd name="T2" fmla="*/ 152243960 w 216"/>
              <a:gd name="T3" fmla="*/ 134937618 h 38"/>
              <a:gd name="T4" fmla="*/ 69949848 w 216"/>
              <a:gd name="T5" fmla="*/ 111803639 h 38"/>
              <a:gd name="T6" fmla="*/ 21602217 w 216"/>
              <a:gd name="T7" fmla="*/ 0 h 38"/>
              <a:gd name="T8" fmla="*/ 20059156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69" name="Freeform 17"/>
          <p:cNvSpPr>
            <a:spLocks/>
          </p:cNvSpPr>
          <p:nvPr/>
        </p:nvSpPr>
        <p:spPr bwMode="auto">
          <a:xfrm flipV="1">
            <a:off x="5259389" y="5327651"/>
            <a:ext cx="236537" cy="74613"/>
          </a:xfrm>
          <a:custGeom>
            <a:avLst/>
            <a:gdLst>
              <a:gd name="T0" fmla="*/ 233843109 w 216"/>
              <a:gd name="T1" fmla="*/ 11565014 h 38"/>
              <a:gd name="T2" fmla="*/ 177481614 w 216"/>
              <a:gd name="T3" fmla="*/ 134937618 h 38"/>
              <a:gd name="T4" fmla="*/ 81545047 w 216"/>
              <a:gd name="T5" fmla="*/ 111803639 h 38"/>
              <a:gd name="T6" fmla="*/ 25183526 w 216"/>
              <a:gd name="T7" fmla="*/ 0 h 38"/>
              <a:gd name="T8" fmla="*/ 2338431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0" name="Freeform 18"/>
          <p:cNvSpPr>
            <a:spLocks/>
          </p:cNvSpPr>
          <p:nvPr/>
        </p:nvSpPr>
        <p:spPr bwMode="auto">
          <a:xfrm flipV="1">
            <a:off x="4872038" y="5327651"/>
            <a:ext cx="252412" cy="74613"/>
          </a:xfrm>
          <a:custGeom>
            <a:avLst/>
            <a:gdLst>
              <a:gd name="T0" fmla="*/ 266285309 w 216"/>
              <a:gd name="T1" fmla="*/ 11565014 h 38"/>
              <a:gd name="T2" fmla="*/ 202103733 w 216"/>
              <a:gd name="T3" fmla="*/ 134937618 h 38"/>
              <a:gd name="T4" fmla="*/ 92858412 w 216"/>
              <a:gd name="T5" fmla="*/ 111803639 h 38"/>
              <a:gd name="T6" fmla="*/ 28676809 w 216"/>
              <a:gd name="T7" fmla="*/ 0 h 38"/>
              <a:gd name="T8" fmla="*/ 2662853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1" name="Freeform 19"/>
          <p:cNvSpPr>
            <a:spLocks/>
          </p:cNvSpPr>
          <p:nvPr/>
        </p:nvSpPr>
        <p:spPr bwMode="auto">
          <a:xfrm flipV="1">
            <a:off x="4483101" y="5327651"/>
            <a:ext cx="258763" cy="74613"/>
          </a:xfrm>
          <a:custGeom>
            <a:avLst/>
            <a:gdLst>
              <a:gd name="T0" fmla="*/ 279853378 w 216"/>
              <a:gd name="T1" fmla="*/ 11565014 h 38"/>
              <a:gd name="T2" fmla="*/ 212402509 w 216"/>
              <a:gd name="T3" fmla="*/ 134937618 h 38"/>
              <a:gd name="T4" fmla="*/ 97589600 w 216"/>
              <a:gd name="T5" fmla="*/ 111803639 h 38"/>
              <a:gd name="T6" fmla="*/ 30138702 w 216"/>
              <a:gd name="T7" fmla="*/ 0 h 38"/>
              <a:gd name="T8" fmla="*/ 27985337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2" name="Freeform 20"/>
          <p:cNvSpPr>
            <a:spLocks/>
          </p:cNvSpPr>
          <p:nvPr/>
        </p:nvSpPr>
        <p:spPr bwMode="auto">
          <a:xfrm flipV="1">
            <a:off x="4095750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3" name="Freeform 21"/>
          <p:cNvSpPr>
            <a:spLocks/>
          </p:cNvSpPr>
          <p:nvPr/>
        </p:nvSpPr>
        <p:spPr bwMode="auto">
          <a:xfrm flipV="1">
            <a:off x="3821113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4" name="Freeform 22"/>
          <p:cNvSpPr>
            <a:spLocks/>
          </p:cNvSpPr>
          <p:nvPr/>
        </p:nvSpPr>
        <p:spPr bwMode="auto">
          <a:xfrm flipV="1">
            <a:off x="1309688" y="536892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9256714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1906588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4959350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 flipH="1" flipV="1">
            <a:off x="6899275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79" name="Line 27"/>
          <p:cNvSpPr>
            <a:spLocks noChangeShapeType="1"/>
          </p:cNvSpPr>
          <p:nvPr/>
        </p:nvSpPr>
        <p:spPr bwMode="auto">
          <a:xfrm flipH="1" flipV="1">
            <a:off x="5081588" y="307816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0" name="Line 28"/>
          <p:cNvSpPr>
            <a:spLocks noChangeShapeType="1"/>
          </p:cNvSpPr>
          <p:nvPr/>
        </p:nvSpPr>
        <p:spPr bwMode="auto">
          <a:xfrm flipH="1" flipV="1">
            <a:off x="4776788" y="3063876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1" name="Line 29"/>
          <p:cNvSpPr>
            <a:spLocks noChangeShapeType="1"/>
          </p:cNvSpPr>
          <p:nvPr/>
        </p:nvSpPr>
        <p:spPr bwMode="auto">
          <a:xfrm flipH="1" flipV="1">
            <a:off x="4232275" y="3068638"/>
            <a:ext cx="0" cy="565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2" name="Line 30"/>
          <p:cNvSpPr>
            <a:spLocks noChangeShapeType="1"/>
          </p:cNvSpPr>
          <p:nvPr/>
        </p:nvSpPr>
        <p:spPr bwMode="auto">
          <a:xfrm flipH="1" flipV="1">
            <a:off x="3952875" y="3068639"/>
            <a:ext cx="0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3" name="Line 31"/>
          <p:cNvSpPr>
            <a:spLocks noChangeShapeType="1"/>
          </p:cNvSpPr>
          <p:nvPr/>
        </p:nvSpPr>
        <p:spPr bwMode="auto">
          <a:xfrm flipH="1" flipV="1">
            <a:off x="3657600" y="3038475"/>
            <a:ext cx="0" cy="56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4" name="Line 32"/>
          <p:cNvSpPr>
            <a:spLocks noChangeShapeType="1"/>
          </p:cNvSpPr>
          <p:nvPr/>
        </p:nvSpPr>
        <p:spPr bwMode="auto">
          <a:xfrm flipH="1" flipV="1">
            <a:off x="5375275" y="3055938"/>
            <a:ext cx="0" cy="582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5" name="Line 33"/>
          <p:cNvSpPr>
            <a:spLocks noChangeShapeType="1"/>
          </p:cNvSpPr>
          <p:nvPr/>
        </p:nvSpPr>
        <p:spPr bwMode="auto">
          <a:xfrm flipH="1" flipV="1">
            <a:off x="5676900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6" name="Line 34"/>
          <p:cNvSpPr>
            <a:spLocks noChangeShapeType="1"/>
          </p:cNvSpPr>
          <p:nvPr/>
        </p:nvSpPr>
        <p:spPr bwMode="auto">
          <a:xfrm flipH="1" flipV="1">
            <a:off x="5953125" y="3071814"/>
            <a:ext cx="0" cy="54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7" name="Line 35"/>
          <p:cNvSpPr>
            <a:spLocks noChangeShapeType="1"/>
          </p:cNvSpPr>
          <p:nvPr/>
        </p:nvSpPr>
        <p:spPr bwMode="auto">
          <a:xfrm flipH="1" flipV="1">
            <a:off x="6254750" y="3087688"/>
            <a:ext cx="0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8" name="Line 36"/>
          <p:cNvSpPr>
            <a:spLocks noChangeShapeType="1"/>
          </p:cNvSpPr>
          <p:nvPr/>
        </p:nvSpPr>
        <p:spPr bwMode="auto">
          <a:xfrm flipH="1" flipV="1">
            <a:off x="6523038" y="3087688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89" name="Line 37"/>
          <p:cNvSpPr>
            <a:spLocks noChangeShapeType="1"/>
          </p:cNvSpPr>
          <p:nvPr/>
        </p:nvSpPr>
        <p:spPr bwMode="auto">
          <a:xfrm flipH="1" flipV="1">
            <a:off x="6807200" y="3086100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90" name="Line 38"/>
          <p:cNvSpPr>
            <a:spLocks noChangeShapeType="1"/>
          </p:cNvSpPr>
          <p:nvPr/>
        </p:nvSpPr>
        <p:spPr bwMode="auto">
          <a:xfrm flipH="1" flipV="1">
            <a:off x="7656513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91" name="Line 39"/>
          <p:cNvSpPr>
            <a:spLocks noChangeShapeType="1"/>
          </p:cNvSpPr>
          <p:nvPr/>
        </p:nvSpPr>
        <p:spPr bwMode="auto">
          <a:xfrm flipH="1" flipV="1">
            <a:off x="1765301" y="3033713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92" name="Line 40"/>
          <p:cNvSpPr>
            <a:spLocks noChangeShapeType="1"/>
          </p:cNvSpPr>
          <p:nvPr/>
        </p:nvSpPr>
        <p:spPr bwMode="auto">
          <a:xfrm flipH="1" flipV="1">
            <a:off x="6477000" y="1846264"/>
            <a:ext cx="1588" cy="10445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393" name="Text Box 41"/>
          <p:cNvSpPr txBox="1">
            <a:spLocks noChangeArrowheads="1"/>
          </p:cNvSpPr>
          <p:nvPr/>
        </p:nvSpPr>
        <p:spPr bwMode="auto">
          <a:xfrm>
            <a:off x="4581526" y="848486"/>
            <a:ext cx="1643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 dirty="0">
                <a:latin typeface="Times New Roman" pitchFamily="18" charset="0"/>
              </a:rPr>
              <a:t>Hromadění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 filtrátu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v </a:t>
            </a:r>
            <a:r>
              <a:rPr lang="cs-CZ" sz="2400" dirty="0" err="1">
                <a:latin typeface="Times New Roman" pitchFamily="18" charset="0"/>
              </a:rPr>
              <a:t>intersticiu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100394" name="Text Box 42"/>
          <p:cNvSpPr txBox="1">
            <a:spLocks noChangeArrowheads="1"/>
          </p:cNvSpPr>
          <p:nvPr/>
        </p:nvSpPr>
        <p:spPr bwMode="auto">
          <a:xfrm flipH="1">
            <a:off x="7974542" y="3948113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100395" name="Oval 43"/>
          <p:cNvSpPr>
            <a:spLocks noChangeArrowheads="1"/>
          </p:cNvSpPr>
          <p:nvPr/>
        </p:nvSpPr>
        <p:spPr bwMode="auto">
          <a:xfrm flipH="1">
            <a:off x="6640513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96" name="Oval 44"/>
          <p:cNvSpPr>
            <a:spLocks noChangeArrowheads="1"/>
          </p:cNvSpPr>
          <p:nvPr/>
        </p:nvSpPr>
        <p:spPr bwMode="auto">
          <a:xfrm flipH="1">
            <a:off x="6488113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97" name="Oval 45"/>
          <p:cNvSpPr>
            <a:spLocks noChangeArrowheads="1"/>
          </p:cNvSpPr>
          <p:nvPr/>
        </p:nvSpPr>
        <p:spPr bwMode="auto">
          <a:xfrm flipH="1">
            <a:off x="6335713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98" name="Oval 46"/>
          <p:cNvSpPr>
            <a:spLocks noChangeArrowheads="1"/>
          </p:cNvSpPr>
          <p:nvPr/>
        </p:nvSpPr>
        <p:spPr bwMode="auto">
          <a:xfrm flipH="1">
            <a:off x="6191251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99" name="Oval 47"/>
          <p:cNvSpPr>
            <a:spLocks noChangeArrowheads="1"/>
          </p:cNvSpPr>
          <p:nvPr/>
        </p:nvSpPr>
        <p:spPr bwMode="auto">
          <a:xfrm flipH="1">
            <a:off x="6411913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0" name="Oval 48"/>
          <p:cNvSpPr>
            <a:spLocks noChangeArrowheads="1"/>
          </p:cNvSpPr>
          <p:nvPr/>
        </p:nvSpPr>
        <p:spPr bwMode="auto">
          <a:xfrm flipH="1">
            <a:off x="6715126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1" name="Oval 49"/>
          <p:cNvSpPr>
            <a:spLocks noChangeArrowheads="1"/>
          </p:cNvSpPr>
          <p:nvPr/>
        </p:nvSpPr>
        <p:spPr bwMode="auto">
          <a:xfrm flipH="1">
            <a:off x="6723063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2" name="Oval 50"/>
          <p:cNvSpPr>
            <a:spLocks noChangeArrowheads="1"/>
          </p:cNvSpPr>
          <p:nvPr/>
        </p:nvSpPr>
        <p:spPr bwMode="auto">
          <a:xfrm flipH="1">
            <a:off x="6511926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3" name="Oval 51"/>
          <p:cNvSpPr>
            <a:spLocks noChangeArrowheads="1"/>
          </p:cNvSpPr>
          <p:nvPr/>
        </p:nvSpPr>
        <p:spPr bwMode="auto">
          <a:xfrm flipH="1">
            <a:off x="6107113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4" name="Oval 52"/>
          <p:cNvSpPr>
            <a:spLocks noChangeArrowheads="1"/>
          </p:cNvSpPr>
          <p:nvPr/>
        </p:nvSpPr>
        <p:spPr bwMode="auto">
          <a:xfrm flipH="1">
            <a:off x="6030913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5" name="Oval 53"/>
          <p:cNvSpPr>
            <a:spLocks noChangeArrowheads="1"/>
          </p:cNvSpPr>
          <p:nvPr/>
        </p:nvSpPr>
        <p:spPr bwMode="auto">
          <a:xfrm flipH="1">
            <a:off x="5954713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6" name="Oval 54"/>
          <p:cNvSpPr>
            <a:spLocks noChangeArrowheads="1"/>
          </p:cNvSpPr>
          <p:nvPr/>
        </p:nvSpPr>
        <p:spPr bwMode="auto">
          <a:xfrm flipH="1">
            <a:off x="587851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7" name="Oval 55"/>
          <p:cNvSpPr>
            <a:spLocks noChangeArrowheads="1"/>
          </p:cNvSpPr>
          <p:nvPr/>
        </p:nvSpPr>
        <p:spPr bwMode="auto">
          <a:xfrm flipH="1">
            <a:off x="5692776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8" name="Oval 56"/>
          <p:cNvSpPr>
            <a:spLocks noChangeArrowheads="1"/>
          </p:cNvSpPr>
          <p:nvPr/>
        </p:nvSpPr>
        <p:spPr bwMode="auto">
          <a:xfrm flipH="1">
            <a:off x="5507038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09" name="Oval 57"/>
          <p:cNvSpPr>
            <a:spLocks noChangeArrowheads="1"/>
          </p:cNvSpPr>
          <p:nvPr/>
        </p:nvSpPr>
        <p:spPr bwMode="auto">
          <a:xfrm flipH="1">
            <a:off x="5287963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0" name="Oval 58"/>
          <p:cNvSpPr>
            <a:spLocks noChangeArrowheads="1"/>
          </p:cNvSpPr>
          <p:nvPr/>
        </p:nvSpPr>
        <p:spPr bwMode="auto">
          <a:xfrm flipH="1">
            <a:off x="5068888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1" name="Oval 59"/>
          <p:cNvSpPr>
            <a:spLocks noChangeArrowheads="1"/>
          </p:cNvSpPr>
          <p:nvPr/>
        </p:nvSpPr>
        <p:spPr bwMode="auto">
          <a:xfrm flipH="1">
            <a:off x="4849813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2" name="Oval 60"/>
          <p:cNvSpPr>
            <a:spLocks noChangeArrowheads="1"/>
          </p:cNvSpPr>
          <p:nvPr/>
        </p:nvSpPr>
        <p:spPr bwMode="auto">
          <a:xfrm flipH="1">
            <a:off x="4749801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3" name="Oval 61"/>
          <p:cNvSpPr>
            <a:spLocks noChangeArrowheads="1"/>
          </p:cNvSpPr>
          <p:nvPr/>
        </p:nvSpPr>
        <p:spPr bwMode="auto">
          <a:xfrm flipH="1">
            <a:off x="4649788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4" name="Oval 62"/>
          <p:cNvSpPr>
            <a:spLocks noChangeArrowheads="1"/>
          </p:cNvSpPr>
          <p:nvPr/>
        </p:nvSpPr>
        <p:spPr bwMode="auto">
          <a:xfrm flipH="1">
            <a:off x="4522788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5" name="Oval 63"/>
          <p:cNvSpPr>
            <a:spLocks noChangeArrowheads="1"/>
          </p:cNvSpPr>
          <p:nvPr/>
        </p:nvSpPr>
        <p:spPr bwMode="auto">
          <a:xfrm flipH="1">
            <a:off x="44370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6" name="Oval 64"/>
          <p:cNvSpPr>
            <a:spLocks noChangeArrowheads="1"/>
          </p:cNvSpPr>
          <p:nvPr/>
        </p:nvSpPr>
        <p:spPr bwMode="auto">
          <a:xfrm flipH="1">
            <a:off x="426878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7" name="Oval 65"/>
          <p:cNvSpPr>
            <a:spLocks noChangeArrowheads="1"/>
          </p:cNvSpPr>
          <p:nvPr/>
        </p:nvSpPr>
        <p:spPr bwMode="auto">
          <a:xfrm flipH="1">
            <a:off x="4360863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8" name="Oval 66"/>
          <p:cNvSpPr>
            <a:spLocks noChangeArrowheads="1"/>
          </p:cNvSpPr>
          <p:nvPr/>
        </p:nvSpPr>
        <p:spPr bwMode="auto">
          <a:xfrm flipH="1">
            <a:off x="4014788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19" name="Oval 67"/>
          <p:cNvSpPr>
            <a:spLocks noChangeArrowheads="1"/>
          </p:cNvSpPr>
          <p:nvPr/>
        </p:nvSpPr>
        <p:spPr bwMode="auto">
          <a:xfrm flipH="1">
            <a:off x="4876801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0" name="Oval 68"/>
          <p:cNvSpPr>
            <a:spLocks noChangeArrowheads="1"/>
          </p:cNvSpPr>
          <p:nvPr/>
        </p:nvSpPr>
        <p:spPr bwMode="auto">
          <a:xfrm flipH="1">
            <a:off x="5230813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1" name="Oval 69"/>
          <p:cNvSpPr>
            <a:spLocks noChangeArrowheads="1"/>
          </p:cNvSpPr>
          <p:nvPr/>
        </p:nvSpPr>
        <p:spPr bwMode="auto">
          <a:xfrm flipH="1">
            <a:off x="551815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2" name="Oval 70"/>
          <p:cNvSpPr>
            <a:spLocks noChangeArrowheads="1"/>
          </p:cNvSpPr>
          <p:nvPr/>
        </p:nvSpPr>
        <p:spPr bwMode="auto">
          <a:xfrm flipH="1">
            <a:off x="5938838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3" name="Oval 71"/>
          <p:cNvSpPr>
            <a:spLocks noChangeArrowheads="1"/>
          </p:cNvSpPr>
          <p:nvPr/>
        </p:nvSpPr>
        <p:spPr bwMode="auto">
          <a:xfrm flipH="1">
            <a:off x="4783138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4" name="Oval 72"/>
          <p:cNvSpPr>
            <a:spLocks noChangeArrowheads="1"/>
          </p:cNvSpPr>
          <p:nvPr/>
        </p:nvSpPr>
        <p:spPr bwMode="auto">
          <a:xfrm flipH="1">
            <a:off x="4638676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5" name="Oval 73"/>
          <p:cNvSpPr>
            <a:spLocks noChangeArrowheads="1"/>
          </p:cNvSpPr>
          <p:nvPr/>
        </p:nvSpPr>
        <p:spPr bwMode="auto">
          <a:xfrm flipH="1">
            <a:off x="5049838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6" name="Oval 74"/>
          <p:cNvSpPr>
            <a:spLocks noChangeArrowheads="1"/>
          </p:cNvSpPr>
          <p:nvPr/>
        </p:nvSpPr>
        <p:spPr bwMode="auto">
          <a:xfrm flipH="1">
            <a:off x="4722813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7" name="Oval 75"/>
          <p:cNvSpPr>
            <a:spLocks noChangeArrowheads="1"/>
          </p:cNvSpPr>
          <p:nvPr/>
        </p:nvSpPr>
        <p:spPr bwMode="auto">
          <a:xfrm flipH="1">
            <a:off x="4672013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8" name="Oval 76"/>
          <p:cNvSpPr>
            <a:spLocks noChangeArrowheads="1"/>
          </p:cNvSpPr>
          <p:nvPr/>
        </p:nvSpPr>
        <p:spPr bwMode="auto">
          <a:xfrm flipH="1">
            <a:off x="4537076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29" name="Oval 77"/>
          <p:cNvSpPr>
            <a:spLocks noChangeArrowheads="1"/>
          </p:cNvSpPr>
          <p:nvPr/>
        </p:nvSpPr>
        <p:spPr bwMode="auto">
          <a:xfrm flipH="1">
            <a:off x="4402138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0" name="Oval 78"/>
          <p:cNvSpPr>
            <a:spLocks noChangeArrowheads="1"/>
          </p:cNvSpPr>
          <p:nvPr/>
        </p:nvSpPr>
        <p:spPr bwMode="auto">
          <a:xfrm flipH="1">
            <a:off x="4267201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1" name="Oval 79"/>
          <p:cNvSpPr>
            <a:spLocks noChangeArrowheads="1"/>
          </p:cNvSpPr>
          <p:nvPr/>
        </p:nvSpPr>
        <p:spPr bwMode="auto">
          <a:xfrm flipH="1">
            <a:off x="4132263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2" name="Oval 80"/>
          <p:cNvSpPr>
            <a:spLocks noChangeArrowheads="1"/>
          </p:cNvSpPr>
          <p:nvPr/>
        </p:nvSpPr>
        <p:spPr bwMode="auto">
          <a:xfrm flipH="1">
            <a:off x="3997326" y="4745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3" name="Oval 81"/>
          <p:cNvSpPr>
            <a:spLocks noChangeArrowheads="1"/>
          </p:cNvSpPr>
          <p:nvPr/>
        </p:nvSpPr>
        <p:spPr bwMode="auto">
          <a:xfrm flipH="1">
            <a:off x="4384676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4" name="Oval 82"/>
          <p:cNvSpPr>
            <a:spLocks noChangeArrowheads="1"/>
          </p:cNvSpPr>
          <p:nvPr/>
        </p:nvSpPr>
        <p:spPr bwMode="auto">
          <a:xfrm flipH="1">
            <a:off x="4419601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5" name="Oval 83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6" name="Oval 84"/>
          <p:cNvSpPr>
            <a:spLocks noChangeArrowheads="1"/>
          </p:cNvSpPr>
          <p:nvPr/>
        </p:nvSpPr>
        <p:spPr bwMode="auto">
          <a:xfrm flipH="1">
            <a:off x="4724401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7" name="Oval 85"/>
          <p:cNvSpPr>
            <a:spLocks noChangeArrowheads="1"/>
          </p:cNvSpPr>
          <p:nvPr/>
        </p:nvSpPr>
        <p:spPr bwMode="auto">
          <a:xfrm flipH="1">
            <a:off x="4141788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8" name="Oval 86"/>
          <p:cNvSpPr>
            <a:spLocks noChangeArrowheads="1"/>
          </p:cNvSpPr>
          <p:nvPr/>
        </p:nvSpPr>
        <p:spPr bwMode="auto">
          <a:xfrm flipH="1">
            <a:off x="4640263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39" name="Oval 87"/>
          <p:cNvSpPr>
            <a:spLocks noChangeArrowheads="1"/>
          </p:cNvSpPr>
          <p:nvPr/>
        </p:nvSpPr>
        <p:spPr bwMode="auto">
          <a:xfrm flipH="1">
            <a:off x="4867276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0" name="Oval 88"/>
          <p:cNvSpPr>
            <a:spLocks noChangeArrowheads="1"/>
          </p:cNvSpPr>
          <p:nvPr/>
        </p:nvSpPr>
        <p:spPr bwMode="auto">
          <a:xfrm flipH="1">
            <a:off x="4976813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1" name="Oval 89"/>
          <p:cNvSpPr>
            <a:spLocks noChangeArrowheads="1"/>
          </p:cNvSpPr>
          <p:nvPr/>
        </p:nvSpPr>
        <p:spPr bwMode="auto">
          <a:xfrm flipH="1">
            <a:off x="4395788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2" name="Oval 90"/>
          <p:cNvSpPr>
            <a:spLocks noChangeArrowheads="1"/>
          </p:cNvSpPr>
          <p:nvPr/>
        </p:nvSpPr>
        <p:spPr bwMode="auto">
          <a:xfrm flipH="1">
            <a:off x="3171826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3" name="Oval 91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4" name="Oval 92"/>
          <p:cNvSpPr>
            <a:spLocks noChangeArrowheads="1"/>
          </p:cNvSpPr>
          <p:nvPr/>
        </p:nvSpPr>
        <p:spPr bwMode="auto">
          <a:xfrm flipH="1">
            <a:off x="3862388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5" name="Oval 93"/>
          <p:cNvSpPr>
            <a:spLocks noChangeArrowheads="1"/>
          </p:cNvSpPr>
          <p:nvPr/>
        </p:nvSpPr>
        <p:spPr bwMode="auto">
          <a:xfrm flipH="1">
            <a:off x="4114801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6" name="Oval 94"/>
          <p:cNvSpPr>
            <a:spLocks noChangeArrowheads="1"/>
          </p:cNvSpPr>
          <p:nvPr/>
        </p:nvSpPr>
        <p:spPr bwMode="auto">
          <a:xfrm flipH="1">
            <a:off x="3979863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7" name="Oval 95"/>
          <p:cNvSpPr>
            <a:spLocks noChangeArrowheads="1"/>
          </p:cNvSpPr>
          <p:nvPr/>
        </p:nvSpPr>
        <p:spPr bwMode="auto">
          <a:xfrm flipH="1">
            <a:off x="3973513" y="3714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8" name="Oval 96"/>
          <p:cNvSpPr>
            <a:spLocks noChangeArrowheads="1"/>
          </p:cNvSpPr>
          <p:nvPr/>
        </p:nvSpPr>
        <p:spPr bwMode="auto">
          <a:xfrm flipH="1">
            <a:off x="2911476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49" name="Oval 97"/>
          <p:cNvSpPr>
            <a:spLocks noChangeArrowheads="1"/>
          </p:cNvSpPr>
          <p:nvPr/>
        </p:nvSpPr>
        <p:spPr bwMode="auto">
          <a:xfrm flipH="1">
            <a:off x="3306763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0" name="Oval 98"/>
          <p:cNvSpPr>
            <a:spLocks noChangeArrowheads="1"/>
          </p:cNvSpPr>
          <p:nvPr/>
        </p:nvSpPr>
        <p:spPr bwMode="auto">
          <a:xfrm flipH="1">
            <a:off x="3827463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1" name="Oval 99"/>
          <p:cNvSpPr>
            <a:spLocks noChangeArrowheads="1"/>
          </p:cNvSpPr>
          <p:nvPr/>
        </p:nvSpPr>
        <p:spPr bwMode="auto">
          <a:xfrm flipH="1">
            <a:off x="3709988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2" name="Oval 100"/>
          <p:cNvSpPr>
            <a:spLocks noChangeArrowheads="1"/>
          </p:cNvSpPr>
          <p:nvPr/>
        </p:nvSpPr>
        <p:spPr bwMode="auto">
          <a:xfrm flipH="1">
            <a:off x="3962401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3" name="Oval 101"/>
          <p:cNvSpPr>
            <a:spLocks noChangeArrowheads="1"/>
          </p:cNvSpPr>
          <p:nvPr/>
        </p:nvSpPr>
        <p:spPr bwMode="auto">
          <a:xfrm flipH="1">
            <a:off x="3827463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4" name="Oval 102"/>
          <p:cNvSpPr>
            <a:spLocks noChangeArrowheads="1"/>
          </p:cNvSpPr>
          <p:nvPr/>
        </p:nvSpPr>
        <p:spPr bwMode="auto">
          <a:xfrm flipH="1">
            <a:off x="3709988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5" name="Oval 103"/>
          <p:cNvSpPr>
            <a:spLocks noChangeArrowheads="1"/>
          </p:cNvSpPr>
          <p:nvPr/>
        </p:nvSpPr>
        <p:spPr bwMode="auto">
          <a:xfrm flipH="1">
            <a:off x="3459163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6" name="Oval 104"/>
          <p:cNvSpPr>
            <a:spLocks noChangeArrowheads="1"/>
          </p:cNvSpPr>
          <p:nvPr/>
        </p:nvSpPr>
        <p:spPr bwMode="auto">
          <a:xfrm flipH="1">
            <a:off x="3279776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7" name="Oval 105"/>
          <p:cNvSpPr>
            <a:spLocks noChangeArrowheads="1"/>
          </p:cNvSpPr>
          <p:nvPr/>
        </p:nvSpPr>
        <p:spPr bwMode="auto">
          <a:xfrm flipH="1">
            <a:off x="3590926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8" name="Oval 106"/>
          <p:cNvSpPr>
            <a:spLocks noChangeArrowheads="1"/>
          </p:cNvSpPr>
          <p:nvPr/>
        </p:nvSpPr>
        <p:spPr bwMode="auto">
          <a:xfrm flipH="1">
            <a:off x="3557588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59" name="Oval 107"/>
          <p:cNvSpPr>
            <a:spLocks noChangeArrowheads="1"/>
          </p:cNvSpPr>
          <p:nvPr/>
        </p:nvSpPr>
        <p:spPr bwMode="auto">
          <a:xfrm flipH="1">
            <a:off x="3810001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0" name="Oval 108"/>
          <p:cNvSpPr>
            <a:spLocks noChangeArrowheads="1"/>
          </p:cNvSpPr>
          <p:nvPr/>
        </p:nvSpPr>
        <p:spPr bwMode="auto">
          <a:xfrm flipH="1">
            <a:off x="3675063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1" name="Oval 109"/>
          <p:cNvSpPr>
            <a:spLocks noChangeArrowheads="1"/>
          </p:cNvSpPr>
          <p:nvPr/>
        </p:nvSpPr>
        <p:spPr bwMode="auto">
          <a:xfrm flipH="1">
            <a:off x="3236913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2" name="Oval 110"/>
          <p:cNvSpPr>
            <a:spLocks noChangeArrowheads="1"/>
          </p:cNvSpPr>
          <p:nvPr/>
        </p:nvSpPr>
        <p:spPr bwMode="auto">
          <a:xfrm flipH="1">
            <a:off x="3432176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3" name="Oval 111"/>
          <p:cNvSpPr>
            <a:spLocks noChangeArrowheads="1"/>
          </p:cNvSpPr>
          <p:nvPr/>
        </p:nvSpPr>
        <p:spPr bwMode="auto">
          <a:xfrm flipH="1">
            <a:off x="6359526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4" name="Oval 112"/>
          <p:cNvSpPr>
            <a:spLocks noChangeArrowheads="1"/>
          </p:cNvSpPr>
          <p:nvPr/>
        </p:nvSpPr>
        <p:spPr bwMode="auto">
          <a:xfrm flipH="1">
            <a:off x="6207126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5" name="Oval 113"/>
          <p:cNvSpPr>
            <a:spLocks noChangeArrowheads="1"/>
          </p:cNvSpPr>
          <p:nvPr/>
        </p:nvSpPr>
        <p:spPr bwMode="auto">
          <a:xfrm flipH="1">
            <a:off x="6562726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6" name="Oval 114"/>
          <p:cNvSpPr>
            <a:spLocks noChangeArrowheads="1"/>
          </p:cNvSpPr>
          <p:nvPr/>
        </p:nvSpPr>
        <p:spPr bwMode="auto">
          <a:xfrm flipH="1">
            <a:off x="6705601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7" name="Oval 115"/>
          <p:cNvSpPr>
            <a:spLocks noChangeArrowheads="1"/>
          </p:cNvSpPr>
          <p:nvPr/>
        </p:nvSpPr>
        <p:spPr bwMode="auto">
          <a:xfrm flipH="1">
            <a:off x="6553201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8" name="Oval 116"/>
          <p:cNvSpPr>
            <a:spLocks noChangeArrowheads="1"/>
          </p:cNvSpPr>
          <p:nvPr/>
        </p:nvSpPr>
        <p:spPr bwMode="auto">
          <a:xfrm flipH="1">
            <a:off x="6400801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69" name="Oval 117"/>
          <p:cNvSpPr>
            <a:spLocks noChangeArrowheads="1"/>
          </p:cNvSpPr>
          <p:nvPr/>
        </p:nvSpPr>
        <p:spPr bwMode="auto">
          <a:xfrm flipH="1">
            <a:off x="6248401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0" name="Oval 118"/>
          <p:cNvSpPr>
            <a:spLocks noChangeArrowheads="1"/>
          </p:cNvSpPr>
          <p:nvPr/>
        </p:nvSpPr>
        <p:spPr bwMode="auto">
          <a:xfrm flipH="1">
            <a:off x="609600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1" name="Oval 119"/>
          <p:cNvSpPr>
            <a:spLocks noChangeArrowheads="1"/>
          </p:cNvSpPr>
          <p:nvPr/>
        </p:nvSpPr>
        <p:spPr bwMode="auto">
          <a:xfrm flipH="1">
            <a:off x="63420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2" name="Oval 120"/>
          <p:cNvSpPr>
            <a:spLocks noChangeArrowheads="1"/>
          </p:cNvSpPr>
          <p:nvPr/>
        </p:nvSpPr>
        <p:spPr bwMode="auto">
          <a:xfrm flipH="1">
            <a:off x="6205538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3" name="Oval 121"/>
          <p:cNvSpPr>
            <a:spLocks noChangeArrowheads="1"/>
          </p:cNvSpPr>
          <p:nvPr/>
        </p:nvSpPr>
        <p:spPr bwMode="auto">
          <a:xfrm flipH="1">
            <a:off x="6018213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4" name="Oval 122"/>
          <p:cNvSpPr>
            <a:spLocks noChangeArrowheads="1"/>
          </p:cNvSpPr>
          <p:nvPr/>
        </p:nvSpPr>
        <p:spPr bwMode="auto">
          <a:xfrm flipH="1">
            <a:off x="5943601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5" name="Oval 123"/>
          <p:cNvSpPr>
            <a:spLocks noChangeArrowheads="1"/>
          </p:cNvSpPr>
          <p:nvPr/>
        </p:nvSpPr>
        <p:spPr bwMode="auto">
          <a:xfrm flipH="1">
            <a:off x="5786438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6" name="Oval 124"/>
          <p:cNvSpPr>
            <a:spLocks noChangeArrowheads="1"/>
          </p:cNvSpPr>
          <p:nvPr/>
        </p:nvSpPr>
        <p:spPr bwMode="auto">
          <a:xfrm flipH="1">
            <a:off x="5634038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7" name="Oval 125"/>
          <p:cNvSpPr>
            <a:spLocks noChangeArrowheads="1"/>
          </p:cNvSpPr>
          <p:nvPr/>
        </p:nvSpPr>
        <p:spPr bwMode="auto">
          <a:xfrm flipH="1">
            <a:off x="4475163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8" name="Oval 126"/>
          <p:cNvSpPr>
            <a:spLocks noChangeArrowheads="1"/>
          </p:cNvSpPr>
          <p:nvPr/>
        </p:nvSpPr>
        <p:spPr bwMode="auto">
          <a:xfrm flipH="1">
            <a:off x="5481638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79" name="Oval 127"/>
          <p:cNvSpPr>
            <a:spLocks noChangeArrowheads="1"/>
          </p:cNvSpPr>
          <p:nvPr/>
        </p:nvSpPr>
        <p:spPr bwMode="auto">
          <a:xfrm flipH="1">
            <a:off x="5365751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0" name="Oval 128"/>
          <p:cNvSpPr>
            <a:spLocks noChangeArrowheads="1"/>
          </p:cNvSpPr>
          <p:nvPr/>
        </p:nvSpPr>
        <p:spPr bwMode="auto">
          <a:xfrm flipH="1">
            <a:off x="5051426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1" name="Oval 129"/>
          <p:cNvSpPr>
            <a:spLocks noChangeArrowheads="1"/>
          </p:cNvSpPr>
          <p:nvPr/>
        </p:nvSpPr>
        <p:spPr bwMode="auto">
          <a:xfrm flipH="1">
            <a:off x="7927976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2" name="Oval 130"/>
          <p:cNvSpPr>
            <a:spLocks noChangeArrowheads="1"/>
          </p:cNvSpPr>
          <p:nvPr/>
        </p:nvSpPr>
        <p:spPr bwMode="auto">
          <a:xfrm flipH="1">
            <a:off x="8997951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3" name="Oval 131"/>
          <p:cNvSpPr>
            <a:spLocks noChangeArrowheads="1"/>
          </p:cNvSpPr>
          <p:nvPr/>
        </p:nvSpPr>
        <p:spPr bwMode="auto">
          <a:xfrm flipH="1">
            <a:off x="10287001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4" name="Oval 132"/>
          <p:cNvSpPr>
            <a:spLocks noChangeArrowheads="1"/>
          </p:cNvSpPr>
          <p:nvPr/>
        </p:nvSpPr>
        <p:spPr bwMode="auto">
          <a:xfrm flipH="1">
            <a:off x="9385301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5" name="Oval 133"/>
          <p:cNvSpPr>
            <a:spLocks noChangeArrowheads="1"/>
          </p:cNvSpPr>
          <p:nvPr/>
        </p:nvSpPr>
        <p:spPr bwMode="auto">
          <a:xfrm flipH="1">
            <a:off x="8847138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6" name="Oval 134"/>
          <p:cNvSpPr>
            <a:spLocks noChangeArrowheads="1"/>
          </p:cNvSpPr>
          <p:nvPr/>
        </p:nvSpPr>
        <p:spPr bwMode="auto">
          <a:xfrm flipH="1">
            <a:off x="889635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7" name="Oval 135"/>
          <p:cNvSpPr>
            <a:spLocks noChangeArrowheads="1"/>
          </p:cNvSpPr>
          <p:nvPr/>
        </p:nvSpPr>
        <p:spPr bwMode="auto">
          <a:xfrm flipH="1">
            <a:off x="864393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8" name="Oval 136"/>
          <p:cNvSpPr>
            <a:spLocks noChangeArrowheads="1"/>
          </p:cNvSpPr>
          <p:nvPr/>
        </p:nvSpPr>
        <p:spPr bwMode="auto">
          <a:xfrm flipH="1">
            <a:off x="8491538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89" name="Oval 137"/>
          <p:cNvSpPr>
            <a:spLocks noChangeArrowheads="1"/>
          </p:cNvSpPr>
          <p:nvPr/>
        </p:nvSpPr>
        <p:spPr bwMode="auto">
          <a:xfrm flipH="1">
            <a:off x="8339138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0" name="Oval 138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1" name="Oval 139"/>
          <p:cNvSpPr>
            <a:spLocks noChangeArrowheads="1"/>
          </p:cNvSpPr>
          <p:nvPr/>
        </p:nvSpPr>
        <p:spPr bwMode="auto">
          <a:xfrm flipH="1">
            <a:off x="88376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2" name="Oval 140"/>
          <p:cNvSpPr>
            <a:spLocks noChangeArrowheads="1"/>
          </p:cNvSpPr>
          <p:nvPr/>
        </p:nvSpPr>
        <p:spPr bwMode="auto">
          <a:xfrm flipH="1">
            <a:off x="8685213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3" name="Oval 141"/>
          <p:cNvSpPr>
            <a:spLocks noChangeArrowheads="1"/>
          </p:cNvSpPr>
          <p:nvPr/>
        </p:nvSpPr>
        <p:spPr bwMode="auto">
          <a:xfrm flipH="1">
            <a:off x="8532813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4" name="Oval 142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5" name="Oval 143"/>
          <p:cNvSpPr>
            <a:spLocks noChangeArrowheads="1"/>
          </p:cNvSpPr>
          <p:nvPr/>
        </p:nvSpPr>
        <p:spPr bwMode="auto">
          <a:xfrm flipH="1">
            <a:off x="8474076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6" name="Oval 144"/>
          <p:cNvSpPr>
            <a:spLocks noChangeArrowheads="1"/>
          </p:cNvSpPr>
          <p:nvPr/>
        </p:nvSpPr>
        <p:spPr bwMode="auto">
          <a:xfrm flipH="1">
            <a:off x="8337551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7" name="Oval 145"/>
          <p:cNvSpPr>
            <a:spLocks noChangeArrowheads="1"/>
          </p:cNvSpPr>
          <p:nvPr/>
        </p:nvSpPr>
        <p:spPr bwMode="auto">
          <a:xfrm flipH="1">
            <a:off x="2281238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8" name="Oval 146"/>
          <p:cNvSpPr>
            <a:spLocks noChangeArrowheads="1"/>
          </p:cNvSpPr>
          <p:nvPr/>
        </p:nvSpPr>
        <p:spPr bwMode="auto">
          <a:xfrm flipH="1">
            <a:off x="2424113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499" name="Oval 147"/>
          <p:cNvSpPr>
            <a:spLocks noChangeArrowheads="1"/>
          </p:cNvSpPr>
          <p:nvPr/>
        </p:nvSpPr>
        <p:spPr bwMode="auto">
          <a:xfrm flipH="1">
            <a:off x="207803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0" name="Oval 148"/>
          <p:cNvSpPr>
            <a:spLocks noChangeArrowheads="1"/>
          </p:cNvSpPr>
          <p:nvPr/>
        </p:nvSpPr>
        <p:spPr bwMode="auto">
          <a:xfrm flipH="1">
            <a:off x="1925638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1" name="Oval 149"/>
          <p:cNvSpPr>
            <a:spLocks noChangeArrowheads="1"/>
          </p:cNvSpPr>
          <p:nvPr/>
        </p:nvSpPr>
        <p:spPr bwMode="auto">
          <a:xfrm flipH="1">
            <a:off x="1773238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2" name="Oval 150"/>
          <p:cNvSpPr>
            <a:spLocks noChangeArrowheads="1"/>
          </p:cNvSpPr>
          <p:nvPr/>
        </p:nvSpPr>
        <p:spPr bwMode="auto">
          <a:xfrm flipH="1">
            <a:off x="2128838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3" name="Oval 151"/>
          <p:cNvSpPr>
            <a:spLocks noChangeArrowheads="1"/>
          </p:cNvSpPr>
          <p:nvPr/>
        </p:nvSpPr>
        <p:spPr bwMode="auto">
          <a:xfrm flipH="1">
            <a:off x="22717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4" name="Oval 152"/>
          <p:cNvSpPr>
            <a:spLocks noChangeArrowheads="1"/>
          </p:cNvSpPr>
          <p:nvPr/>
        </p:nvSpPr>
        <p:spPr bwMode="auto">
          <a:xfrm flipH="1">
            <a:off x="2119313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5" name="Oval 153"/>
          <p:cNvSpPr>
            <a:spLocks noChangeArrowheads="1"/>
          </p:cNvSpPr>
          <p:nvPr/>
        </p:nvSpPr>
        <p:spPr bwMode="auto">
          <a:xfrm flipH="1">
            <a:off x="1966913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6" name="Oval 154"/>
          <p:cNvSpPr>
            <a:spLocks noChangeArrowheads="1"/>
          </p:cNvSpPr>
          <p:nvPr/>
        </p:nvSpPr>
        <p:spPr bwMode="auto">
          <a:xfrm flipH="1">
            <a:off x="1814513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7" name="Oval 155"/>
          <p:cNvSpPr>
            <a:spLocks noChangeArrowheads="1"/>
          </p:cNvSpPr>
          <p:nvPr/>
        </p:nvSpPr>
        <p:spPr bwMode="auto">
          <a:xfrm flipH="1">
            <a:off x="1908176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8" name="Oval 156"/>
          <p:cNvSpPr>
            <a:spLocks noChangeArrowheads="1"/>
          </p:cNvSpPr>
          <p:nvPr/>
        </p:nvSpPr>
        <p:spPr bwMode="auto">
          <a:xfrm flipH="1">
            <a:off x="1771651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09" name="Oval 157"/>
          <p:cNvSpPr>
            <a:spLocks noChangeArrowheads="1"/>
          </p:cNvSpPr>
          <p:nvPr/>
        </p:nvSpPr>
        <p:spPr bwMode="auto">
          <a:xfrm flipH="1">
            <a:off x="2162176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0" name="Oval 158"/>
          <p:cNvSpPr>
            <a:spLocks noChangeArrowheads="1"/>
          </p:cNvSpPr>
          <p:nvPr/>
        </p:nvSpPr>
        <p:spPr bwMode="auto">
          <a:xfrm flipH="1">
            <a:off x="2305051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1" name="Oval 159"/>
          <p:cNvSpPr>
            <a:spLocks noChangeArrowheads="1"/>
          </p:cNvSpPr>
          <p:nvPr/>
        </p:nvSpPr>
        <p:spPr bwMode="auto">
          <a:xfrm flipH="1">
            <a:off x="1958976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2" name="Oval 160"/>
          <p:cNvSpPr>
            <a:spLocks noChangeArrowheads="1"/>
          </p:cNvSpPr>
          <p:nvPr/>
        </p:nvSpPr>
        <p:spPr bwMode="auto">
          <a:xfrm flipH="1">
            <a:off x="1806576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3" name="Oval 161"/>
          <p:cNvSpPr>
            <a:spLocks noChangeArrowheads="1"/>
          </p:cNvSpPr>
          <p:nvPr/>
        </p:nvSpPr>
        <p:spPr bwMode="auto">
          <a:xfrm flipH="1">
            <a:off x="165417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4" name="Oval 162"/>
          <p:cNvSpPr>
            <a:spLocks noChangeArrowheads="1"/>
          </p:cNvSpPr>
          <p:nvPr/>
        </p:nvSpPr>
        <p:spPr bwMode="auto">
          <a:xfrm flipH="1">
            <a:off x="2009776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5" name="Oval 163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6" name="Oval 164"/>
          <p:cNvSpPr>
            <a:spLocks noChangeArrowheads="1"/>
          </p:cNvSpPr>
          <p:nvPr/>
        </p:nvSpPr>
        <p:spPr bwMode="auto">
          <a:xfrm flipH="1">
            <a:off x="2000251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7" name="Oval 165"/>
          <p:cNvSpPr>
            <a:spLocks noChangeArrowheads="1"/>
          </p:cNvSpPr>
          <p:nvPr/>
        </p:nvSpPr>
        <p:spPr bwMode="auto">
          <a:xfrm flipH="1">
            <a:off x="1847851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8" name="Oval 166"/>
          <p:cNvSpPr>
            <a:spLocks noChangeArrowheads="1"/>
          </p:cNvSpPr>
          <p:nvPr/>
        </p:nvSpPr>
        <p:spPr bwMode="auto">
          <a:xfrm flipH="1">
            <a:off x="1695451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19" name="Oval 167"/>
          <p:cNvSpPr>
            <a:spLocks noChangeArrowheads="1"/>
          </p:cNvSpPr>
          <p:nvPr/>
        </p:nvSpPr>
        <p:spPr bwMode="auto">
          <a:xfrm flipH="1">
            <a:off x="1789113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0" name="Oval 168"/>
          <p:cNvSpPr>
            <a:spLocks noChangeArrowheads="1"/>
          </p:cNvSpPr>
          <p:nvPr/>
        </p:nvSpPr>
        <p:spPr bwMode="auto">
          <a:xfrm flipH="1">
            <a:off x="1652588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1" name="Oval 169"/>
          <p:cNvSpPr>
            <a:spLocks noChangeArrowheads="1"/>
          </p:cNvSpPr>
          <p:nvPr/>
        </p:nvSpPr>
        <p:spPr bwMode="auto">
          <a:xfrm flipH="1">
            <a:off x="95202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2" name="Oval 170"/>
          <p:cNvSpPr>
            <a:spLocks noChangeArrowheads="1"/>
          </p:cNvSpPr>
          <p:nvPr/>
        </p:nvSpPr>
        <p:spPr bwMode="auto">
          <a:xfrm flipH="1">
            <a:off x="9663113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3" name="Oval 171"/>
          <p:cNvSpPr>
            <a:spLocks noChangeArrowheads="1"/>
          </p:cNvSpPr>
          <p:nvPr/>
        </p:nvSpPr>
        <p:spPr bwMode="auto">
          <a:xfrm flipH="1">
            <a:off x="9317038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4" name="Oval 172"/>
          <p:cNvSpPr>
            <a:spLocks noChangeArrowheads="1"/>
          </p:cNvSpPr>
          <p:nvPr/>
        </p:nvSpPr>
        <p:spPr bwMode="auto">
          <a:xfrm flipH="1">
            <a:off x="916463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5" name="Oval 173"/>
          <p:cNvSpPr>
            <a:spLocks noChangeArrowheads="1"/>
          </p:cNvSpPr>
          <p:nvPr/>
        </p:nvSpPr>
        <p:spPr bwMode="auto">
          <a:xfrm flipH="1">
            <a:off x="9012238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6" name="Oval 174"/>
          <p:cNvSpPr>
            <a:spLocks noChangeArrowheads="1"/>
          </p:cNvSpPr>
          <p:nvPr/>
        </p:nvSpPr>
        <p:spPr bwMode="auto">
          <a:xfrm flipH="1">
            <a:off x="9367838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7" name="Oval 175"/>
          <p:cNvSpPr>
            <a:spLocks noChangeArrowheads="1"/>
          </p:cNvSpPr>
          <p:nvPr/>
        </p:nvSpPr>
        <p:spPr bwMode="auto">
          <a:xfrm flipH="1">
            <a:off x="9510713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8" name="Oval 176"/>
          <p:cNvSpPr>
            <a:spLocks noChangeArrowheads="1"/>
          </p:cNvSpPr>
          <p:nvPr/>
        </p:nvSpPr>
        <p:spPr bwMode="auto">
          <a:xfrm flipH="1">
            <a:off x="93583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29" name="Oval 177"/>
          <p:cNvSpPr>
            <a:spLocks noChangeArrowheads="1"/>
          </p:cNvSpPr>
          <p:nvPr/>
        </p:nvSpPr>
        <p:spPr bwMode="auto">
          <a:xfrm flipH="1">
            <a:off x="9205913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0" name="Oval 178"/>
          <p:cNvSpPr>
            <a:spLocks noChangeArrowheads="1"/>
          </p:cNvSpPr>
          <p:nvPr/>
        </p:nvSpPr>
        <p:spPr bwMode="auto">
          <a:xfrm flipH="1">
            <a:off x="9053513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1" name="Oval 179"/>
          <p:cNvSpPr>
            <a:spLocks noChangeArrowheads="1"/>
          </p:cNvSpPr>
          <p:nvPr/>
        </p:nvSpPr>
        <p:spPr bwMode="auto">
          <a:xfrm flipH="1">
            <a:off x="9212263" y="3851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2" name="Oval 180"/>
          <p:cNvSpPr>
            <a:spLocks noChangeArrowheads="1"/>
          </p:cNvSpPr>
          <p:nvPr/>
        </p:nvSpPr>
        <p:spPr bwMode="auto">
          <a:xfrm flipH="1">
            <a:off x="8961438" y="3914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3" name="Oval 181"/>
          <p:cNvSpPr>
            <a:spLocks noChangeArrowheads="1"/>
          </p:cNvSpPr>
          <p:nvPr/>
        </p:nvSpPr>
        <p:spPr bwMode="auto">
          <a:xfrm flipH="1">
            <a:off x="869315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4" name="Oval 182"/>
          <p:cNvSpPr>
            <a:spLocks noChangeArrowheads="1"/>
          </p:cNvSpPr>
          <p:nvPr/>
        </p:nvSpPr>
        <p:spPr bwMode="auto">
          <a:xfrm flipH="1">
            <a:off x="8542338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5" name="Oval 183"/>
          <p:cNvSpPr>
            <a:spLocks noChangeArrowheads="1"/>
          </p:cNvSpPr>
          <p:nvPr/>
        </p:nvSpPr>
        <p:spPr bwMode="auto">
          <a:xfrm flipH="1">
            <a:off x="8186738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6" name="Oval 184"/>
          <p:cNvSpPr>
            <a:spLocks noChangeArrowheads="1"/>
          </p:cNvSpPr>
          <p:nvPr/>
        </p:nvSpPr>
        <p:spPr bwMode="auto">
          <a:xfrm flipH="1">
            <a:off x="8810626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7" name="Oval 185"/>
          <p:cNvSpPr>
            <a:spLocks noChangeArrowheads="1"/>
          </p:cNvSpPr>
          <p:nvPr/>
        </p:nvSpPr>
        <p:spPr bwMode="auto">
          <a:xfrm flipH="1">
            <a:off x="8389938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8" name="Oval 186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39" name="Oval 187"/>
          <p:cNvSpPr>
            <a:spLocks noChangeArrowheads="1"/>
          </p:cNvSpPr>
          <p:nvPr/>
        </p:nvSpPr>
        <p:spPr bwMode="auto">
          <a:xfrm flipH="1">
            <a:off x="8101013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0" name="Oval 188"/>
          <p:cNvSpPr>
            <a:spLocks noChangeArrowheads="1"/>
          </p:cNvSpPr>
          <p:nvPr/>
        </p:nvSpPr>
        <p:spPr bwMode="auto">
          <a:xfrm flipH="1">
            <a:off x="7905751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1" name="Oval 189"/>
          <p:cNvSpPr>
            <a:spLocks noChangeArrowheads="1"/>
          </p:cNvSpPr>
          <p:nvPr/>
        </p:nvSpPr>
        <p:spPr bwMode="auto">
          <a:xfrm flipH="1">
            <a:off x="7464426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2" name="Oval 190"/>
          <p:cNvSpPr>
            <a:spLocks noChangeArrowheads="1"/>
          </p:cNvSpPr>
          <p:nvPr/>
        </p:nvSpPr>
        <p:spPr bwMode="auto">
          <a:xfrm flipH="1">
            <a:off x="7337426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3" name="Oval 191"/>
          <p:cNvSpPr>
            <a:spLocks noChangeArrowheads="1"/>
          </p:cNvSpPr>
          <p:nvPr/>
        </p:nvSpPr>
        <p:spPr bwMode="auto">
          <a:xfrm flipH="1">
            <a:off x="725170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4" name="Oval 192"/>
          <p:cNvSpPr>
            <a:spLocks noChangeArrowheads="1"/>
          </p:cNvSpPr>
          <p:nvPr/>
        </p:nvSpPr>
        <p:spPr bwMode="auto">
          <a:xfrm flipH="1">
            <a:off x="7083426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5" name="Oval 193"/>
          <p:cNvSpPr>
            <a:spLocks noChangeArrowheads="1"/>
          </p:cNvSpPr>
          <p:nvPr/>
        </p:nvSpPr>
        <p:spPr bwMode="auto">
          <a:xfrm flipH="1">
            <a:off x="7175501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6" name="Oval 194"/>
          <p:cNvSpPr>
            <a:spLocks noChangeArrowheads="1"/>
          </p:cNvSpPr>
          <p:nvPr/>
        </p:nvSpPr>
        <p:spPr bwMode="auto">
          <a:xfrm flipH="1">
            <a:off x="6829426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7" name="Oval 195"/>
          <p:cNvSpPr>
            <a:spLocks noChangeArrowheads="1"/>
          </p:cNvSpPr>
          <p:nvPr/>
        </p:nvSpPr>
        <p:spPr bwMode="auto">
          <a:xfrm flipH="1">
            <a:off x="7453313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8" name="Oval 196"/>
          <p:cNvSpPr>
            <a:spLocks noChangeArrowheads="1"/>
          </p:cNvSpPr>
          <p:nvPr/>
        </p:nvSpPr>
        <p:spPr bwMode="auto">
          <a:xfrm flipH="1">
            <a:off x="7081838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49" name="Oval 197"/>
          <p:cNvSpPr>
            <a:spLocks noChangeArrowheads="1"/>
          </p:cNvSpPr>
          <p:nvPr/>
        </p:nvSpPr>
        <p:spPr bwMode="auto">
          <a:xfrm flipH="1">
            <a:off x="6946901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0" name="Oval 198"/>
          <p:cNvSpPr>
            <a:spLocks noChangeArrowheads="1"/>
          </p:cNvSpPr>
          <p:nvPr/>
        </p:nvSpPr>
        <p:spPr bwMode="auto">
          <a:xfrm flipH="1">
            <a:off x="68119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1" name="Oval 199"/>
          <p:cNvSpPr>
            <a:spLocks noChangeArrowheads="1"/>
          </p:cNvSpPr>
          <p:nvPr/>
        </p:nvSpPr>
        <p:spPr bwMode="auto">
          <a:xfrm flipH="1">
            <a:off x="7234238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2" name="Oval 200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3" name="Oval 201"/>
          <p:cNvSpPr>
            <a:spLocks noChangeArrowheads="1"/>
          </p:cNvSpPr>
          <p:nvPr/>
        </p:nvSpPr>
        <p:spPr bwMode="auto">
          <a:xfrm flipH="1">
            <a:off x="6956426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4" name="Oval 202"/>
          <p:cNvSpPr>
            <a:spLocks noChangeArrowheads="1"/>
          </p:cNvSpPr>
          <p:nvPr/>
        </p:nvSpPr>
        <p:spPr bwMode="auto">
          <a:xfrm flipH="1">
            <a:off x="77390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5" name="Oval 203"/>
          <p:cNvSpPr>
            <a:spLocks noChangeArrowheads="1"/>
          </p:cNvSpPr>
          <p:nvPr/>
        </p:nvSpPr>
        <p:spPr bwMode="auto">
          <a:xfrm flipH="1">
            <a:off x="7210426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6" name="Oval 204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7" name="Oval 205"/>
          <p:cNvSpPr>
            <a:spLocks noChangeArrowheads="1"/>
          </p:cNvSpPr>
          <p:nvPr/>
        </p:nvSpPr>
        <p:spPr bwMode="auto">
          <a:xfrm flipH="1">
            <a:off x="677862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8" name="Oval 206"/>
          <p:cNvSpPr>
            <a:spLocks noChangeArrowheads="1"/>
          </p:cNvSpPr>
          <p:nvPr/>
        </p:nvSpPr>
        <p:spPr bwMode="auto">
          <a:xfrm flipH="1">
            <a:off x="9958388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59" name="Oval 207"/>
          <p:cNvSpPr>
            <a:spLocks noChangeArrowheads="1"/>
          </p:cNvSpPr>
          <p:nvPr/>
        </p:nvSpPr>
        <p:spPr bwMode="auto">
          <a:xfrm flipH="1">
            <a:off x="9831388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0" name="Oval 208"/>
          <p:cNvSpPr>
            <a:spLocks noChangeArrowheads="1"/>
          </p:cNvSpPr>
          <p:nvPr/>
        </p:nvSpPr>
        <p:spPr bwMode="auto">
          <a:xfrm flipH="1">
            <a:off x="97456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1" name="Oval 209"/>
          <p:cNvSpPr>
            <a:spLocks noChangeArrowheads="1"/>
          </p:cNvSpPr>
          <p:nvPr/>
        </p:nvSpPr>
        <p:spPr bwMode="auto">
          <a:xfrm flipH="1">
            <a:off x="957738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2" name="Oval 210"/>
          <p:cNvSpPr>
            <a:spLocks noChangeArrowheads="1"/>
          </p:cNvSpPr>
          <p:nvPr/>
        </p:nvSpPr>
        <p:spPr bwMode="auto">
          <a:xfrm flipH="1">
            <a:off x="9669463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3" name="Oval 211"/>
          <p:cNvSpPr>
            <a:spLocks noChangeArrowheads="1"/>
          </p:cNvSpPr>
          <p:nvPr/>
        </p:nvSpPr>
        <p:spPr bwMode="auto">
          <a:xfrm flipH="1">
            <a:off x="9323388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4" name="Oval 212"/>
          <p:cNvSpPr>
            <a:spLocks noChangeArrowheads="1"/>
          </p:cNvSpPr>
          <p:nvPr/>
        </p:nvSpPr>
        <p:spPr bwMode="auto">
          <a:xfrm flipH="1">
            <a:off x="9947276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5" name="Oval 213"/>
          <p:cNvSpPr>
            <a:spLocks noChangeArrowheads="1"/>
          </p:cNvSpPr>
          <p:nvPr/>
        </p:nvSpPr>
        <p:spPr bwMode="auto">
          <a:xfrm flipH="1">
            <a:off x="9575801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6" name="Oval 214"/>
          <p:cNvSpPr>
            <a:spLocks noChangeArrowheads="1"/>
          </p:cNvSpPr>
          <p:nvPr/>
        </p:nvSpPr>
        <p:spPr bwMode="auto">
          <a:xfrm flipH="1">
            <a:off x="9440863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7" name="Oval 215"/>
          <p:cNvSpPr>
            <a:spLocks noChangeArrowheads="1"/>
          </p:cNvSpPr>
          <p:nvPr/>
        </p:nvSpPr>
        <p:spPr bwMode="auto">
          <a:xfrm flipH="1">
            <a:off x="9305926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8" name="Oval 216"/>
          <p:cNvSpPr>
            <a:spLocks noChangeArrowheads="1"/>
          </p:cNvSpPr>
          <p:nvPr/>
        </p:nvSpPr>
        <p:spPr bwMode="auto">
          <a:xfrm flipH="1">
            <a:off x="9728201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69" name="Oval 217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0" name="Oval 218"/>
          <p:cNvSpPr>
            <a:spLocks noChangeArrowheads="1"/>
          </p:cNvSpPr>
          <p:nvPr/>
        </p:nvSpPr>
        <p:spPr bwMode="auto">
          <a:xfrm flipH="1">
            <a:off x="9450388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1" name="Oval 219"/>
          <p:cNvSpPr>
            <a:spLocks noChangeArrowheads="1"/>
          </p:cNvSpPr>
          <p:nvPr/>
        </p:nvSpPr>
        <p:spPr bwMode="auto">
          <a:xfrm flipH="1">
            <a:off x="9948863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2" name="Oval 220"/>
          <p:cNvSpPr>
            <a:spLocks noChangeArrowheads="1"/>
          </p:cNvSpPr>
          <p:nvPr/>
        </p:nvSpPr>
        <p:spPr bwMode="auto">
          <a:xfrm flipH="1">
            <a:off x="9704388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3" name="Oval 221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4" name="Oval 222"/>
          <p:cNvSpPr>
            <a:spLocks noChangeArrowheads="1"/>
          </p:cNvSpPr>
          <p:nvPr/>
        </p:nvSpPr>
        <p:spPr bwMode="auto">
          <a:xfrm flipH="1">
            <a:off x="9272588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5" name="Oval 223"/>
          <p:cNvSpPr>
            <a:spLocks noChangeArrowheads="1"/>
          </p:cNvSpPr>
          <p:nvPr/>
        </p:nvSpPr>
        <p:spPr bwMode="auto">
          <a:xfrm flipH="1">
            <a:off x="10448926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6" name="Oval 224"/>
          <p:cNvSpPr>
            <a:spLocks noChangeArrowheads="1"/>
          </p:cNvSpPr>
          <p:nvPr/>
        </p:nvSpPr>
        <p:spPr bwMode="auto">
          <a:xfrm flipH="1">
            <a:off x="10321926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7" name="Oval 225"/>
          <p:cNvSpPr>
            <a:spLocks noChangeArrowheads="1"/>
          </p:cNvSpPr>
          <p:nvPr/>
        </p:nvSpPr>
        <p:spPr bwMode="auto">
          <a:xfrm flipH="1">
            <a:off x="10236201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8" name="Oval 226"/>
          <p:cNvSpPr>
            <a:spLocks noChangeArrowheads="1"/>
          </p:cNvSpPr>
          <p:nvPr/>
        </p:nvSpPr>
        <p:spPr bwMode="auto">
          <a:xfrm flipH="1">
            <a:off x="10067926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79" name="Oval 227"/>
          <p:cNvSpPr>
            <a:spLocks noChangeArrowheads="1"/>
          </p:cNvSpPr>
          <p:nvPr/>
        </p:nvSpPr>
        <p:spPr bwMode="auto">
          <a:xfrm flipH="1">
            <a:off x="10160001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0" name="Oval 228"/>
          <p:cNvSpPr>
            <a:spLocks noChangeArrowheads="1"/>
          </p:cNvSpPr>
          <p:nvPr/>
        </p:nvSpPr>
        <p:spPr bwMode="auto">
          <a:xfrm flipH="1">
            <a:off x="9813926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1" name="Oval 229"/>
          <p:cNvSpPr>
            <a:spLocks noChangeArrowheads="1"/>
          </p:cNvSpPr>
          <p:nvPr/>
        </p:nvSpPr>
        <p:spPr bwMode="auto">
          <a:xfrm flipH="1">
            <a:off x="10437813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2" name="Oval 230"/>
          <p:cNvSpPr>
            <a:spLocks noChangeArrowheads="1"/>
          </p:cNvSpPr>
          <p:nvPr/>
        </p:nvSpPr>
        <p:spPr bwMode="auto">
          <a:xfrm flipH="1">
            <a:off x="10440988" y="4856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3" name="Oval 231"/>
          <p:cNvSpPr>
            <a:spLocks noChangeArrowheads="1"/>
          </p:cNvSpPr>
          <p:nvPr/>
        </p:nvSpPr>
        <p:spPr bwMode="auto">
          <a:xfrm flipH="1">
            <a:off x="9931401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4" name="Oval 232"/>
          <p:cNvSpPr>
            <a:spLocks noChangeArrowheads="1"/>
          </p:cNvSpPr>
          <p:nvPr/>
        </p:nvSpPr>
        <p:spPr bwMode="auto">
          <a:xfrm flipH="1">
            <a:off x="9796463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5" name="Oval 233"/>
          <p:cNvSpPr>
            <a:spLocks noChangeArrowheads="1"/>
          </p:cNvSpPr>
          <p:nvPr/>
        </p:nvSpPr>
        <p:spPr bwMode="auto">
          <a:xfrm flipH="1">
            <a:off x="10218738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6" name="Oval 234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7" name="Oval 235"/>
          <p:cNvSpPr>
            <a:spLocks noChangeArrowheads="1"/>
          </p:cNvSpPr>
          <p:nvPr/>
        </p:nvSpPr>
        <p:spPr bwMode="auto">
          <a:xfrm flipH="1">
            <a:off x="9940926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8" name="Oval 236"/>
          <p:cNvSpPr>
            <a:spLocks noChangeArrowheads="1"/>
          </p:cNvSpPr>
          <p:nvPr/>
        </p:nvSpPr>
        <p:spPr bwMode="auto">
          <a:xfrm flipH="1">
            <a:off x="10439401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89" name="Oval 237"/>
          <p:cNvSpPr>
            <a:spLocks noChangeArrowheads="1"/>
          </p:cNvSpPr>
          <p:nvPr/>
        </p:nvSpPr>
        <p:spPr bwMode="auto">
          <a:xfrm flipH="1">
            <a:off x="10194926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0" name="Oval 238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1" name="Oval 239"/>
          <p:cNvSpPr>
            <a:spLocks noChangeArrowheads="1"/>
          </p:cNvSpPr>
          <p:nvPr/>
        </p:nvSpPr>
        <p:spPr bwMode="auto">
          <a:xfrm flipH="1">
            <a:off x="9763126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2" name="Oval 240"/>
          <p:cNvSpPr>
            <a:spLocks noChangeArrowheads="1"/>
          </p:cNvSpPr>
          <p:nvPr/>
        </p:nvSpPr>
        <p:spPr bwMode="auto">
          <a:xfrm flipH="1">
            <a:off x="951230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3" name="Oval 241"/>
          <p:cNvSpPr>
            <a:spLocks noChangeArrowheads="1"/>
          </p:cNvSpPr>
          <p:nvPr/>
        </p:nvSpPr>
        <p:spPr bwMode="auto">
          <a:xfrm flipH="1">
            <a:off x="9350376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4" name="Oval 242"/>
          <p:cNvSpPr>
            <a:spLocks noChangeArrowheads="1"/>
          </p:cNvSpPr>
          <p:nvPr/>
        </p:nvSpPr>
        <p:spPr bwMode="auto">
          <a:xfrm flipH="1">
            <a:off x="9510713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5" name="Oval 243"/>
          <p:cNvSpPr>
            <a:spLocks noChangeArrowheads="1"/>
          </p:cNvSpPr>
          <p:nvPr/>
        </p:nvSpPr>
        <p:spPr bwMode="auto">
          <a:xfrm flipH="1">
            <a:off x="1014095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6" name="Oval 244"/>
          <p:cNvSpPr>
            <a:spLocks noChangeArrowheads="1"/>
          </p:cNvSpPr>
          <p:nvPr/>
        </p:nvSpPr>
        <p:spPr bwMode="auto">
          <a:xfrm flipH="1">
            <a:off x="1004728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7" name="Oval 245"/>
          <p:cNvSpPr>
            <a:spLocks noChangeArrowheads="1"/>
          </p:cNvSpPr>
          <p:nvPr/>
        </p:nvSpPr>
        <p:spPr bwMode="auto">
          <a:xfrm flipH="1">
            <a:off x="1027430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8" name="Oval 246"/>
          <p:cNvSpPr>
            <a:spLocks noChangeArrowheads="1"/>
          </p:cNvSpPr>
          <p:nvPr/>
        </p:nvSpPr>
        <p:spPr bwMode="auto">
          <a:xfrm flipH="1">
            <a:off x="10199688" y="5168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599" name="Oval 247"/>
          <p:cNvSpPr>
            <a:spLocks noChangeArrowheads="1"/>
          </p:cNvSpPr>
          <p:nvPr/>
        </p:nvSpPr>
        <p:spPr bwMode="auto">
          <a:xfrm flipH="1">
            <a:off x="10601326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0" name="Oval 248"/>
          <p:cNvSpPr>
            <a:spLocks noChangeArrowheads="1"/>
          </p:cNvSpPr>
          <p:nvPr/>
        </p:nvSpPr>
        <p:spPr bwMode="auto">
          <a:xfrm flipH="1">
            <a:off x="8348663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1" name="Oval 249"/>
          <p:cNvSpPr>
            <a:spLocks noChangeArrowheads="1"/>
          </p:cNvSpPr>
          <p:nvPr/>
        </p:nvSpPr>
        <p:spPr bwMode="auto">
          <a:xfrm flipH="1">
            <a:off x="8186738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2" name="Oval 250"/>
          <p:cNvSpPr>
            <a:spLocks noChangeArrowheads="1"/>
          </p:cNvSpPr>
          <p:nvPr/>
        </p:nvSpPr>
        <p:spPr bwMode="auto">
          <a:xfrm flipH="1">
            <a:off x="83470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3" name="Oval 251"/>
          <p:cNvSpPr>
            <a:spLocks noChangeArrowheads="1"/>
          </p:cNvSpPr>
          <p:nvPr/>
        </p:nvSpPr>
        <p:spPr bwMode="auto">
          <a:xfrm flipH="1">
            <a:off x="8977313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4" name="Oval 252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5" name="Oval 253"/>
          <p:cNvSpPr>
            <a:spLocks noChangeArrowheads="1"/>
          </p:cNvSpPr>
          <p:nvPr/>
        </p:nvSpPr>
        <p:spPr bwMode="auto">
          <a:xfrm flipH="1">
            <a:off x="9232901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6" name="Oval 254"/>
          <p:cNvSpPr>
            <a:spLocks noChangeArrowheads="1"/>
          </p:cNvSpPr>
          <p:nvPr/>
        </p:nvSpPr>
        <p:spPr bwMode="auto">
          <a:xfrm flipH="1">
            <a:off x="9080501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7" name="Oval 255"/>
          <p:cNvSpPr>
            <a:spLocks noChangeArrowheads="1"/>
          </p:cNvSpPr>
          <p:nvPr/>
        </p:nvSpPr>
        <p:spPr bwMode="auto">
          <a:xfrm flipH="1">
            <a:off x="9120188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8" name="Oval 256"/>
          <p:cNvSpPr>
            <a:spLocks noChangeArrowheads="1"/>
          </p:cNvSpPr>
          <p:nvPr/>
        </p:nvSpPr>
        <p:spPr bwMode="auto">
          <a:xfrm flipH="1">
            <a:off x="8967788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09" name="Oval 257"/>
          <p:cNvSpPr>
            <a:spLocks noChangeArrowheads="1"/>
          </p:cNvSpPr>
          <p:nvPr/>
        </p:nvSpPr>
        <p:spPr bwMode="auto">
          <a:xfrm flipH="1">
            <a:off x="10445751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0" name="Oval 258"/>
          <p:cNvSpPr>
            <a:spLocks noChangeArrowheads="1"/>
          </p:cNvSpPr>
          <p:nvPr/>
        </p:nvSpPr>
        <p:spPr bwMode="auto">
          <a:xfrm flipH="1">
            <a:off x="301942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1" name="Oval 259"/>
          <p:cNvSpPr>
            <a:spLocks noChangeArrowheads="1"/>
          </p:cNvSpPr>
          <p:nvPr/>
        </p:nvSpPr>
        <p:spPr bwMode="auto">
          <a:xfrm flipH="1">
            <a:off x="2867026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2" name="Oval 260"/>
          <p:cNvSpPr>
            <a:spLocks noChangeArrowheads="1"/>
          </p:cNvSpPr>
          <p:nvPr/>
        </p:nvSpPr>
        <p:spPr bwMode="auto">
          <a:xfrm flipH="1">
            <a:off x="2714626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3" name="Oval 261"/>
          <p:cNvSpPr>
            <a:spLocks noChangeArrowheads="1"/>
          </p:cNvSpPr>
          <p:nvPr/>
        </p:nvSpPr>
        <p:spPr bwMode="auto">
          <a:xfrm flipH="1">
            <a:off x="2562226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4" name="Oval 262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5" name="Oval 263"/>
          <p:cNvSpPr>
            <a:spLocks noChangeArrowheads="1"/>
          </p:cNvSpPr>
          <p:nvPr/>
        </p:nvSpPr>
        <p:spPr bwMode="auto">
          <a:xfrm flipH="1">
            <a:off x="3087688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6" name="Oval 264"/>
          <p:cNvSpPr>
            <a:spLocks noChangeArrowheads="1"/>
          </p:cNvSpPr>
          <p:nvPr/>
        </p:nvSpPr>
        <p:spPr bwMode="auto">
          <a:xfrm flipH="1">
            <a:off x="2833688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7" name="Oval 265"/>
          <p:cNvSpPr>
            <a:spLocks noChangeArrowheads="1"/>
          </p:cNvSpPr>
          <p:nvPr/>
        </p:nvSpPr>
        <p:spPr bwMode="auto">
          <a:xfrm flipH="1">
            <a:off x="2816226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8" name="Oval 266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19" name="Oval 267"/>
          <p:cNvSpPr>
            <a:spLocks noChangeArrowheads="1"/>
          </p:cNvSpPr>
          <p:nvPr/>
        </p:nvSpPr>
        <p:spPr bwMode="auto">
          <a:xfrm flipH="1">
            <a:off x="296068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0" name="Oval 268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1" name="Oval 269"/>
          <p:cNvSpPr>
            <a:spLocks noChangeArrowheads="1"/>
          </p:cNvSpPr>
          <p:nvPr/>
        </p:nvSpPr>
        <p:spPr bwMode="auto">
          <a:xfrm flipH="1">
            <a:off x="2681288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2" name="Oval 270"/>
          <p:cNvSpPr>
            <a:spLocks noChangeArrowheads="1"/>
          </p:cNvSpPr>
          <p:nvPr/>
        </p:nvSpPr>
        <p:spPr bwMode="auto">
          <a:xfrm flipH="1">
            <a:off x="2782888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3" name="Oval 271"/>
          <p:cNvSpPr>
            <a:spLocks noChangeArrowheads="1"/>
          </p:cNvSpPr>
          <p:nvPr/>
        </p:nvSpPr>
        <p:spPr bwMode="auto">
          <a:xfrm flipH="1">
            <a:off x="2528888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4" name="Oval 272"/>
          <p:cNvSpPr>
            <a:spLocks noChangeArrowheads="1"/>
          </p:cNvSpPr>
          <p:nvPr/>
        </p:nvSpPr>
        <p:spPr bwMode="auto">
          <a:xfrm flipH="1">
            <a:off x="2278063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5" name="Oval 273"/>
          <p:cNvSpPr>
            <a:spLocks noChangeArrowheads="1"/>
          </p:cNvSpPr>
          <p:nvPr/>
        </p:nvSpPr>
        <p:spPr bwMode="auto">
          <a:xfrm flipH="1">
            <a:off x="2409826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6" name="Oval 274"/>
          <p:cNvSpPr>
            <a:spLocks noChangeArrowheads="1"/>
          </p:cNvSpPr>
          <p:nvPr/>
        </p:nvSpPr>
        <p:spPr bwMode="auto">
          <a:xfrm flipH="1">
            <a:off x="225107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7" name="Oval 275"/>
          <p:cNvSpPr>
            <a:spLocks noChangeArrowheads="1"/>
          </p:cNvSpPr>
          <p:nvPr/>
        </p:nvSpPr>
        <p:spPr bwMode="auto">
          <a:xfrm flipH="1">
            <a:off x="4232276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8" name="Oval 276"/>
          <p:cNvSpPr>
            <a:spLocks noChangeArrowheads="1"/>
          </p:cNvSpPr>
          <p:nvPr/>
        </p:nvSpPr>
        <p:spPr bwMode="auto">
          <a:xfrm flipH="1">
            <a:off x="4645026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29" name="Oval 277"/>
          <p:cNvSpPr>
            <a:spLocks noChangeArrowheads="1"/>
          </p:cNvSpPr>
          <p:nvPr/>
        </p:nvSpPr>
        <p:spPr bwMode="auto">
          <a:xfrm flipH="1">
            <a:off x="2393951" y="1562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0" name="Oval 278"/>
          <p:cNvSpPr>
            <a:spLocks noChangeArrowheads="1"/>
          </p:cNvSpPr>
          <p:nvPr/>
        </p:nvSpPr>
        <p:spPr bwMode="auto">
          <a:xfrm flipH="1">
            <a:off x="5214938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1" name="Oval 279"/>
          <p:cNvSpPr>
            <a:spLocks noChangeArrowheads="1"/>
          </p:cNvSpPr>
          <p:nvPr/>
        </p:nvSpPr>
        <p:spPr bwMode="auto">
          <a:xfrm flipH="1">
            <a:off x="3622676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2" name="Oval 280"/>
          <p:cNvSpPr>
            <a:spLocks noChangeArrowheads="1"/>
          </p:cNvSpPr>
          <p:nvPr/>
        </p:nvSpPr>
        <p:spPr bwMode="auto">
          <a:xfrm flipH="1">
            <a:off x="3886201" y="4335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3" name="Oval 281"/>
          <p:cNvSpPr>
            <a:spLocks noChangeArrowheads="1"/>
          </p:cNvSpPr>
          <p:nvPr/>
        </p:nvSpPr>
        <p:spPr bwMode="auto">
          <a:xfrm flipH="1">
            <a:off x="3770313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4" name="Oval 282"/>
          <p:cNvSpPr>
            <a:spLocks noChangeArrowheads="1"/>
          </p:cNvSpPr>
          <p:nvPr/>
        </p:nvSpPr>
        <p:spPr bwMode="auto">
          <a:xfrm flipH="1">
            <a:off x="3406776" y="3427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47" name="Oval 283"/>
          <p:cNvSpPr>
            <a:spLocks noChangeArrowheads="1"/>
          </p:cNvSpPr>
          <p:nvPr/>
        </p:nvSpPr>
        <p:spPr bwMode="auto">
          <a:xfrm flipH="1">
            <a:off x="3186113" y="219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6" name="Oval 284"/>
          <p:cNvSpPr>
            <a:spLocks noChangeArrowheads="1"/>
          </p:cNvSpPr>
          <p:nvPr/>
        </p:nvSpPr>
        <p:spPr bwMode="auto">
          <a:xfrm flipH="1">
            <a:off x="3497263" y="186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7" name="Oval 285"/>
          <p:cNvSpPr>
            <a:spLocks noChangeArrowheads="1"/>
          </p:cNvSpPr>
          <p:nvPr/>
        </p:nvSpPr>
        <p:spPr bwMode="auto">
          <a:xfrm flipH="1">
            <a:off x="2254251" y="663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8" name="Oval 286"/>
          <p:cNvSpPr>
            <a:spLocks noChangeArrowheads="1"/>
          </p:cNvSpPr>
          <p:nvPr/>
        </p:nvSpPr>
        <p:spPr bwMode="auto">
          <a:xfrm flipH="1">
            <a:off x="3209926" y="598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39" name="Oval 287"/>
          <p:cNvSpPr>
            <a:spLocks noChangeArrowheads="1"/>
          </p:cNvSpPr>
          <p:nvPr/>
        </p:nvSpPr>
        <p:spPr bwMode="auto">
          <a:xfrm flipH="1">
            <a:off x="2106613" y="739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0" name="Oval 288"/>
          <p:cNvSpPr>
            <a:spLocks noChangeArrowheads="1"/>
          </p:cNvSpPr>
          <p:nvPr/>
        </p:nvSpPr>
        <p:spPr bwMode="auto">
          <a:xfrm flipH="1">
            <a:off x="2433638" y="754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1" name="AutoShape 289"/>
          <p:cNvSpPr>
            <a:spLocks noChangeArrowheads="1"/>
          </p:cNvSpPr>
          <p:nvPr/>
        </p:nvSpPr>
        <p:spPr bwMode="auto">
          <a:xfrm rot="3806438">
            <a:off x="2480470" y="6001545"/>
            <a:ext cx="312737" cy="1425575"/>
          </a:xfrm>
          <a:prstGeom prst="can">
            <a:avLst>
              <a:gd name="adj" fmla="val 113960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2" name="Oval 290"/>
          <p:cNvSpPr>
            <a:spLocks noChangeArrowheads="1"/>
          </p:cNvSpPr>
          <p:nvPr/>
        </p:nvSpPr>
        <p:spPr bwMode="auto">
          <a:xfrm flipH="1">
            <a:off x="3132138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3" name="Oval 291"/>
          <p:cNvSpPr>
            <a:spLocks noChangeArrowheads="1"/>
          </p:cNvSpPr>
          <p:nvPr/>
        </p:nvSpPr>
        <p:spPr bwMode="auto">
          <a:xfrm flipH="1">
            <a:off x="3662363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4" name="Oval 292"/>
          <p:cNvSpPr>
            <a:spLocks noChangeArrowheads="1"/>
          </p:cNvSpPr>
          <p:nvPr/>
        </p:nvSpPr>
        <p:spPr bwMode="auto">
          <a:xfrm flipH="1">
            <a:off x="3197226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46" name="Text Box 294"/>
          <p:cNvSpPr txBox="1">
            <a:spLocks noChangeArrowheads="1"/>
          </p:cNvSpPr>
          <p:nvPr/>
        </p:nvSpPr>
        <p:spPr bwMode="auto">
          <a:xfrm flipH="1">
            <a:off x="3209926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100647" name="Text Box 295"/>
          <p:cNvSpPr txBox="1">
            <a:spLocks noChangeArrowheads="1"/>
          </p:cNvSpPr>
          <p:nvPr/>
        </p:nvSpPr>
        <p:spPr bwMode="auto">
          <a:xfrm flipH="1">
            <a:off x="4954589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0648" name="Text Box 296"/>
          <p:cNvSpPr txBox="1">
            <a:spLocks noChangeArrowheads="1"/>
          </p:cNvSpPr>
          <p:nvPr/>
        </p:nvSpPr>
        <p:spPr bwMode="auto">
          <a:xfrm flipH="1">
            <a:off x="1531939" y="114300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0649" name="Line 297"/>
          <p:cNvSpPr>
            <a:spLocks noChangeShapeType="1"/>
          </p:cNvSpPr>
          <p:nvPr/>
        </p:nvSpPr>
        <p:spPr bwMode="auto">
          <a:xfrm flipV="1">
            <a:off x="2154239" y="860426"/>
            <a:ext cx="261937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0" name="Line 298"/>
          <p:cNvSpPr>
            <a:spLocks noChangeShapeType="1"/>
          </p:cNvSpPr>
          <p:nvPr/>
        </p:nvSpPr>
        <p:spPr bwMode="auto">
          <a:xfrm>
            <a:off x="2128838" y="1400175"/>
            <a:ext cx="227012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1" name="Line 299"/>
          <p:cNvSpPr>
            <a:spLocks noChangeShapeType="1"/>
          </p:cNvSpPr>
          <p:nvPr/>
        </p:nvSpPr>
        <p:spPr bwMode="auto">
          <a:xfrm flipH="1" flipV="1">
            <a:off x="5238751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2" name="Oval 300"/>
          <p:cNvSpPr>
            <a:spLocks noChangeArrowheads="1"/>
          </p:cNvSpPr>
          <p:nvPr/>
        </p:nvSpPr>
        <p:spPr bwMode="auto">
          <a:xfrm flipH="1">
            <a:off x="4983163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53" name="Line 301"/>
          <p:cNvSpPr>
            <a:spLocks noChangeShapeType="1"/>
          </p:cNvSpPr>
          <p:nvPr/>
        </p:nvSpPr>
        <p:spPr bwMode="auto">
          <a:xfrm flipV="1">
            <a:off x="5264151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4" name="Line 302"/>
          <p:cNvSpPr>
            <a:spLocks noChangeShapeType="1"/>
          </p:cNvSpPr>
          <p:nvPr/>
        </p:nvSpPr>
        <p:spPr bwMode="auto">
          <a:xfrm flipH="1" flipV="1">
            <a:off x="5110164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5" name="Oval 303"/>
          <p:cNvSpPr>
            <a:spLocks noChangeArrowheads="1"/>
          </p:cNvSpPr>
          <p:nvPr/>
        </p:nvSpPr>
        <p:spPr bwMode="auto">
          <a:xfrm flipH="1">
            <a:off x="5192713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56" name="Line 304"/>
          <p:cNvSpPr>
            <a:spLocks noChangeShapeType="1"/>
          </p:cNvSpPr>
          <p:nvPr/>
        </p:nvSpPr>
        <p:spPr bwMode="auto">
          <a:xfrm flipH="1">
            <a:off x="4562475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7" name="Text Box 305"/>
          <p:cNvSpPr txBox="1">
            <a:spLocks noChangeArrowheads="1"/>
          </p:cNvSpPr>
          <p:nvPr/>
        </p:nvSpPr>
        <p:spPr bwMode="auto">
          <a:xfrm>
            <a:off x="8531578" y="4968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100659" name="Line 307"/>
          <p:cNvSpPr>
            <a:spLocks noChangeShapeType="1"/>
          </p:cNvSpPr>
          <p:nvPr/>
        </p:nvSpPr>
        <p:spPr bwMode="auto">
          <a:xfrm flipH="1">
            <a:off x="3789363" y="26638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60" name="Freeform 308"/>
          <p:cNvSpPr>
            <a:spLocks/>
          </p:cNvSpPr>
          <p:nvPr/>
        </p:nvSpPr>
        <p:spPr bwMode="auto">
          <a:xfrm flipH="1">
            <a:off x="3749675" y="1077914"/>
            <a:ext cx="915988" cy="1501775"/>
          </a:xfrm>
          <a:custGeom>
            <a:avLst/>
            <a:gdLst>
              <a:gd name="T0" fmla="*/ 0 w 577"/>
              <a:gd name="T1" fmla="*/ 136088452 h 946"/>
              <a:gd name="T2" fmla="*/ 1217236809 w 577"/>
              <a:gd name="T3" fmla="*/ 375504077 h 946"/>
              <a:gd name="T4" fmla="*/ 1418849334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62" name="Oval 310"/>
          <p:cNvSpPr>
            <a:spLocks noChangeArrowheads="1"/>
          </p:cNvSpPr>
          <p:nvPr/>
        </p:nvSpPr>
        <p:spPr bwMode="auto">
          <a:xfrm flipH="1">
            <a:off x="4162426" y="4083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3" name="Oval 311"/>
          <p:cNvSpPr>
            <a:spLocks noChangeArrowheads="1"/>
          </p:cNvSpPr>
          <p:nvPr/>
        </p:nvSpPr>
        <p:spPr bwMode="auto">
          <a:xfrm flipH="1">
            <a:off x="4056063" y="4229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76" name="Oval 312"/>
          <p:cNvSpPr>
            <a:spLocks noChangeArrowheads="1"/>
          </p:cNvSpPr>
          <p:nvPr/>
        </p:nvSpPr>
        <p:spPr bwMode="auto">
          <a:xfrm flipH="1">
            <a:off x="3478213" y="2170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5" name="Oval 313"/>
          <p:cNvSpPr>
            <a:spLocks noChangeArrowheads="1"/>
          </p:cNvSpPr>
          <p:nvPr/>
        </p:nvSpPr>
        <p:spPr bwMode="auto">
          <a:xfrm flipH="1">
            <a:off x="5167313" y="375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6" name="Oval 314"/>
          <p:cNvSpPr>
            <a:spLocks noChangeArrowheads="1"/>
          </p:cNvSpPr>
          <p:nvPr/>
        </p:nvSpPr>
        <p:spPr bwMode="auto">
          <a:xfrm flipH="1">
            <a:off x="4084638" y="614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7" name="Oval 315"/>
          <p:cNvSpPr>
            <a:spLocks noChangeArrowheads="1"/>
          </p:cNvSpPr>
          <p:nvPr/>
        </p:nvSpPr>
        <p:spPr bwMode="auto">
          <a:xfrm flipH="1">
            <a:off x="4824413" y="602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8" name="Oval 316"/>
          <p:cNvSpPr>
            <a:spLocks noChangeArrowheads="1"/>
          </p:cNvSpPr>
          <p:nvPr/>
        </p:nvSpPr>
        <p:spPr bwMode="auto">
          <a:xfrm flipH="1">
            <a:off x="5862638" y="6002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69" name="Oval 317"/>
          <p:cNvSpPr>
            <a:spLocks noChangeArrowheads="1"/>
          </p:cNvSpPr>
          <p:nvPr/>
        </p:nvSpPr>
        <p:spPr bwMode="auto">
          <a:xfrm flipH="1">
            <a:off x="6548438" y="5976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0" name="Oval 318"/>
          <p:cNvSpPr>
            <a:spLocks noChangeArrowheads="1"/>
          </p:cNvSpPr>
          <p:nvPr/>
        </p:nvSpPr>
        <p:spPr bwMode="auto">
          <a:xfrm flipH="1">
            <a:off x="5300663" y="632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1" name="Oval 319"/>
          <p:cNvSpPr>
            <a:spLocks noChangeArrowheads="1"/>
          </p:cNvSpPr>
          <p:nvPr/>
        </p:nvSpPr>
        <p:spPr bwMode="auto">
          <a:xfrm flipH="1">
            <a:off x="4292601" y="3716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2" name="Oval 320"/>
          <p:cNvSpPr>
            <a:spLocks noChangeArrowheads="1"/>
          </p:cNvSpPr>
          <p:nvPr/>
        </p:nvSpPr>
        <p:spPr bwMode="auto">
          <a:xfrm flipH="1">
            <a:off x="4483101" y="4087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3" name="Oval 321"/>
          <p:cNvSpPr>
            <a:spLocks noChangeArrowheads="1"/>
          </p:cNvSpPr>
          <p:nvPr/>
        </p:nvSpPr>
        <p:spPr bwMode="auto">
          <a:xfrm flipH="1">
            <a:off x="4792663" y="4127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4" name="Oval 322"/>
          <p:cNvSpPr>
            <a:spLocks noChangeArrowheads="1"/>
          </p:cNvSpPr>
          <p:nvPr/>
        </p:nvSpPr>
        <p:spPr bwMode="auto">
          <a:xfrm flipH="1">
            <a:off x="5614988" y="4108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5" name="Oval 323"/>
          <p:cNvSpPr>
            <a:spLocks noChangeArrowheads="1"/>
          </p:cNvSpPr>
          <p:nvPr/>
        </p:nvSpPr>
        <p:spPr bwMode="auto">
          <a:xfrm flipH="1">
            <a:off x="5138738" y="44164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6" name="Oval 324"/>
          <p:cNvSpPr>
            <a:spLocks noChangeArrowheads="1"/>
          </p:cNvSpPr>
          <p:nvPr/>
        </p:nvSpPr>
        <p:spPr bwMode="auto">
          <a:xfrm flipH="1">
            <a:off x="3395663" y="4064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89" name="Oval 325"/>
          <p:cNvSpPr>
            <a:spLocks noChangeArrowheads="1"/>
          </p:cNvSpPr>
          <p:nvPr/>
        </p:nvSpPr>
        <p:spPr bwMode="auto">
          <a:xfrm flipH="1">
            <a:off x="3338513" y="141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8" name="Oval 326"/>
          <p:cNvSpPr>
            <a:spLocks noChangeArrowheads="1"/>
          </p:cNvSpPr>
          <p:nvPr/>
        </p:nvSpPr>
        <p:spPr bwMode="auto">
          <a:xfrm flipH="1">
            <a:off x="4087813" y="3287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79" name="Oval 327"/>
          <p:cNvSpPr>
            <a:spLocks noChangeArrowheads="1"/>
          </p:cNvSpPr>
          <p:nvPr/>
        </p:nvSpPr>
        <p:spPr bwMode="auto">
          <a:xfrm flipH="1">
            <a:off x="3640138" y="402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80" name="Oval 328"/>
          <p:cNvSpPr>
            <a:spLocks noChangeArrowheads="1"/>
          </p:cNvSpPr>
          <p:nvPr/>
        </p:nvSpPr>
        <p:spPr bwMode="auto">
          <a:xfrm flipH="1">
            <a:off x="4505326" y="2430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81" name="Oval 329"/>
          <p:cNvSpPr>
            <a:spLocks noChangeArrowheads="1"/>
          </p:cNvSpPr>
          <p:nvPr/>
        </p:nvSpPr>
        <p:spPr bwMode="auto">
          <a:xfrm flipH="1">
            <a:off x="3627438" y="1570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94" name="Oval 330"/>
          <p:cNvSpPr>
            <a:spLocks noChangeArrowheads="1"/>
          </p:cNvSpPr>
          <p:nvPr/>
        </p:nvSpPr>
        <p:spPr bwMode="auto">
          <a:xfrm flipH="1">
            <a:off x="2940051" y="1668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95" name="Oval 331"/>
          <p:cNvSpPr>
            <a:spLocks noChangeArrowheads="1"/>
          </p:cNvSpPr>
          <p:nvPr/>
        </p:nvSpPr>
        <p:spPr bwMode="auto">
          <a:xfrm flipH="1">
            <a:off x="3387726" y="877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96" name="Oval 332"/>
          <p:cNvSpPr>
            <a:spLocks noChangeArrowheads="1"/>
          </p:cNvSpPr>
          <p:nvPr/>
        </p:nvSpPr>
        <p:spPr bwMode="auto">
          <a:xfrm flipH="1">
            <a:off x="3783013" y="1082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85" name="Oval 333"/>
          <p:cNvSpPr>
            <a:spLocks noChangeArrowheads="1"/>
          </p:cNvSpPr>
          <p:nvPr/>
        </p:nvSpPr>
        <p:spPr bwMode="auto">
          <a:xfrm flipH="1">
            <a:off x="4344988" y="1674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598" name="Oval 334"/>
          <p:cNvSpPr>
            <a:spLocks noChangeArrowheads="1"/>
          </p:cNvSpPr>
          <p:nvPr/>
        </p:nvSpPr>
        <p:spPr bwMode="auto">
          <a:xfrm flipH="1">
            <a:off x="3884613" y="714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87" name="Oval 335"/>
          <p:cNvSpPr>
            <a:spLocks noChangeArrowheads="1"/>
          </p:cNvSpPr>
          <p:nvPr/>
        </p:nvSpPr>
        <p:spPr bwMode="auto">
          <a:xfrm flipH="1">
            <a:off x="4337051" y="6121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600" name="Text Box 336"/>
          <p:cNvSpPr txBox="1">
            <a:spLocks noChangeArrowheads="1"/>
          </p:cNvSpPr>
          <p:nvPr/>
        </p:nvSpPr>
        <p:spPr bwMode="auto">
          <a:xfrm flipH="1">
            <a:off x="6527800" y="-25400"/>
            <a:ext cx="69215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Zánět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39601" name="Text Box 337"/>
          <p:cNvSpPr txBox="1">
            <a:spLocks noChangeArrowheads="1"/>
          </p:cNvSpPr>
          <p:nvPr/>
        </p:nvSpPr>
        <p:spPr bwMode="auto">
          <a:xfrm flipH="1">
            <a:off x="3436870" y="217488"/>
            <a:ext cx="2181879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Hromadění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makromolekulárních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produktů zánětlivé reakce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39603" name="Line 339"/>
          <p:cNvSpPr>
            <a:spLocks noChangeShapeType="1"/>
          </p:cNvSpPr>
          <p:nvPr/>
        </p:nvSpPr>
        <p:spPr bwMode="auto">
          <a:xfrm flipH="1">
            <a:off x="5237164" y="327025"/>
            <a:ext cx="1635125" cy="142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92" name="Oval 340"/>
          <p:cNvSpPr>
            <a:spLocks noChangeArrowheads="1"/>
          </p:cNvSpPr>
          <p:nvPr/>
        </p:nvSpPr>
        <p:spPr bwMode="auto">
          <a:xfrm flipH="1">
            <a:off x="4400551" y="3917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3" name="Oval 341"/>
          <p:cNvSpPr>
            <a:spLocks noChangeArrowheads="1"/>
          </p:cNvSpPr>
          <p:nvPr/>
        </p:nvSpPr>
        <p:spPr bwMode="auto">
          <a:xfrm flipH="1">
            <a:off x="4448176" y="3689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4" name="Oval 342"/>
          <p:cNvSpPr>
            <a:spLocks noChangeArrowheads="1"/>
          </p:cNvSpPr>
          <p:nvPr/>
        </p:nvSpPr>
        <p:spPr bwMode="auto">
          <a:xfrm flipH="1">
            <a:off x="5449888" y="3962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5" name="Oval 343"/>
          <p:cNvSpPr>
            <a:spLocks noChangeArrowheads="1"/>
          </p:cNvSpPr>
          <p:nvPr/>
        </p:nvSpPr>
        <p:spPr bwMode="auto">
          <a:xfrm flipH="1">
            <a:off x="5818188" y="3978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6" name="Oval 344"/>
          <p:cNvSpPr>
            <a:spLocks noChangeArrowheads="1"/>
          </p:cNvSpPr>
          <p:nvPr/>
        </p:nvSpPr>
        <p:spPr bwMode="auto">
          <a:xfrm flipH="1">
            <a:off x="6797676" y="5564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7" name="Oval 345"/>
          <p:cNvSpPr>
            <a:spLocks noChangeArrowheads="1"/>
          </p:cNvSpPr>
          <p:nvPr/>
        </p:nvSpPr>
        <p:spPr bwMode="auto">
          <a:xfrm flipH="1">
            <a:off x="6118226" y="6078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8" name="Oval 346"/>
          <p:cNvSpPr>
            <a:spLocks noChangeArrowheads="1"/>
          </p:cNvSpPr>
          <p:nvPr/>
        </p:nvSpPr>
        <p:spPr bwMode="auto">
          <a:xfrm flipH="1">
            <a:off x="6688138" y="5313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699" name="Oval 347"/>
          <p:cNvSpPr>
            <a:spLocks noChangeArrowheads="1"/>
          </p:cNvSpPr>
          <p:nvPr/>
        </p:nvSpPr>
        <p:spPr bwMode="auto">
          <a:xfrm flipH="1">
            <a:off x="5922963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700" name="Oval 348"/>
          <p:cNvSpPr>
            <a:spLocks noChangeArrowheads="1"/>
          </p:cNvSpPr>
          <p:nvPr/>
        </p:nvSpPr>
        <p:spPr bwMode="auto">
          <a:xfrm flipH="1">
            <a:off x="708183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701" name="Oval 349"/>
          <p:cNvSpPr>
            <a:spLocks noChangeArrowheads="1"/>
          </p:cNvSpPr>
          <p:nvPr/>
        </p:nvSpPr>
        <p:spPr bwMode="auto">
          <a:xfrm flipH="1">
            <a:off x="6897688" y="5014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702" name="Oval 350"/>
          <p:cNvSpPr>
            <a:spLocks noChangeArrowheads="1"/>
          </p:cNvSpPr>
          <p:nvPr/>
        </p:nvSpPr>
        <p:spPr bwMode="auto">
          <a:xfrm flipH="1">
            <a:off x="678815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615" name="Text Box 351"/>
          <p:cNvSpPr txBox="1">
            <a:spLocks noChangeArrowheads="1"/>
          </p:cNvSpPr>
          <p:nvPr/>
        </p:nvSpPr>
        <p:spPr bwMode="auto">
          <a:xfrm flipH="1">
            <a:off x="7770813" y="2986088"/>
            <a:ext cx="1403350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Dilatace kapilár</a:t>
            </a:r>
            <a:endParaRPr lang="cs-CZ" sz="1400">
              <a:latin typeface="Times New Roman" pitchFamily="18" charset="0"/>
            </a:endParaRPr>
          </a:p>
        </p:txBody>
      </p:sp>
      <p:sp>
        <p:nvSpPr>
          <p:cNvPr id="139616" name="Text Box 352"/>
          <p:cNvSpPr txBox="1">
            <a:spLocks noChangeArrowheads="1"/>
          </p:cNvSpPr>
          <p:nvPr/>
        </p:nvSpPr>
        <p:spPr bwMode="auto">
          <a:xfrm flipH="1">
            <a:off x="8010525" y="1790700"/>
            <a:ext cx="1399742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tlaku v kapiláře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0705" name="Line 353"/>
          <p:cNvSpPr>
            <a:spLocks noChangeShapeType="1"/>
          </p:cNvSpPr>
          <p:nvPr/>
        </p:nvSpPr>
        <p:spPr bwMode="auto">
          <a:xfrm flipH="1" flipV="1">
            <a:off x="8704264" y="2532064"/>
            <a:ext cx="1587" cy="4984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06" name="Line 354"/>
          <p:cNvSpPr>
            <a:spLocks noChangeShapeType="1"/>
          </p:cNvSpPr>
          <p:nvPr/>
        </p:nvSpPr>
        <p:spPr bwMode="auto">
          <a:xfrm flipH="1" flipV="1">
            <a:off x="7296150" y="1196975"/>
            <a:ext cx="1104900" cy="647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619" name="Oval 355"/>
          <p:cNvSpPr>
            <a:spLocks noChangeArrowheads="1"/>
          </p:cNvSpPr>
          <p:nvPr/>
        </p:nvSpPr>
        <p:spPr bwMode="auto">
          <a:xfrm flipH="1">
            <a:off x="2874963" y="1025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708" name="Oval 356"/>
          <p:cNvSpPr>
            <a:spLocks noChangeArrowheads="1"/>
          </p:cNvSpPr>
          <p:nvPr/>
        </p:nvSpPr>
        <p:spPr bwMode="auto">
          <a:xfrm flipH="1">
            <a:off x="3297238" y="357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621" name="Oval 357"/>
          <p:cNvSpPr>
            <a:spLocks noChangeArrowheads="1"/>
          </p:cNvSpPr>
          <p:nvPr/>
        </p:nvSpPr>
        <p:spPr bwMode="auto">
          <a:xfrm flipH="1">
            <a:off x="4267201" y="812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0710" name="Group 358"/>
          <p:cNvGrpSpPr>
            <a:grpSpLocks/>
          </p:cNvGrpSpPr>
          <p:nvPr/>
        </p:nvGrpSpPr>
        <p:grpSpPr bwMode="auto">
          <a:xfrm flipH="1">
            <a:off x="1166813" y="0"/>
            <a:ext cx="9866313" cy="7175500"/>
            <a:chOff x="-225" y="0"/>
            <a:chExt cx="6215" cy="4520"/>
          </a:xfrm>
        </p:grpSpPr>
        <p:sp>
          <p:nvSpPr>
            <p:cNvPr id="100735" name="Rectangle 359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736" name="Rectangle 360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737" name="Rectangle 361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9629" name="Text Box 365"/>
          <p:cNvSpPr txBox="1">
            <a:spLocks noChangeArrowheads="1"/>
          </p:cNvSpPr>
          <p:nvPr/>
        </p:nvSpPr>
        <p:spPr bwMode="auto">
          <a:xfrm flipH="1">
            <a:off x="4664076" y="3575050"/>
            <a:ext cx="2386013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 permeability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0715" name="Freeform 366"/>
          <p:cNvSpPr>
            <a:spLocks/>
          </p:cNvSpPr>
          <p:nvPr/>
        </p:nvSpPr>
        <p:spPr bwMode="auto">
          <a:xfrm>
            <a:off x="6977063" y="2808288"/>
            <a:ext cx="3276600" cy="925512"/>
          </a:xfrm>
          <a:custGeom>
            <a:avLst/>
            <a:gdLst>
              <a:gd name="T0" fmla="*/ 2147483647 w 2064"/>
              <a:gd name="T1" fmla="*/ 0 h 583"/>
              <a:gd name="T2" fmla="*/ 2147483647 w 2064"/>
              <a:gd name="T3" fmla="*/ 761086656 h 583"/>
              <a:gd name="T4" fmla="*/ 0 w 2064"/>
              <a:gd name="T5" fmla="*/ 1469249288 h 583"/>
              <a:gd name="T6" fmla="*/ 0 60000 65536"/>
              <a:gd name="T7" fmla="*/ 0 60000 65536"/>
              <a:gd name="T8" fmla="*/ 0 60000 65536"/>
              <a:gd name="T9" fmla="*/ 0 w 2064"/>
              <a:gd name="T10" fmla="*/ 0 h 583"/>
              <a:gd name="T11" fmla="*/ 2064 w 2064"/>
              <a:gd name="T12" fmla="*/ 583 h 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4" h="583">
                <a:moveTo>
                  <a:pt x="2051" y="0"/>
                </a:moveTo>
                <a:cubicBezTo>
                  <a:pt x="1996" y="50"/>
                  <a:pt x="2064" y="205"/>
                  <a:pt x="1722" y="302"/>
                </a:cubicBezTo>
                <a:cubicBezTo>
                  <a:pt x="1391" y="404"/>
                  <a:pt x="359" y="525"/>
                  <a:pt x="0" y="583"/>
                </a:cubicBez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100716" name="Line 367"/>
          <p:cNvSpPr>
            <a:spLocks noChangeShapeType="1"/>
          </p:cNvSpPr>
          <p:nvPr/>
        </p:nvSpPr>
        <p:spPr bwMode="auto">
          <a:xfrm flipH="1" flipV="1">
            <a:off x="6934200" y="1773238"/>
            <a:ext cx="0" cy="186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17" name="Line 368"/>
          <p:cNvSpPr>
            <a:spLocks noChangeShapeType="1"/>
          </p:cNvSpPr>
          <p:nvPr/>
        </p:nvSpPr>
        <p:spPr bwMode="auto">
          <a:xfrm flipH="1" flipV="1">
            <a:off x="6383338" y="213360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18" name="Line 369"/>
          <p:cNvSpPr>
            <a:spLocks noChangeShapeType="1"/>
          </p:cNvSpPr>
          <p:nvPr/>
        </p:nvSpPr>
        <p:spPr bwMode="auto">
          <a:xfrm flipH="1" flipV="1">
            <a:off x="6072188" y="2205039"/>
            <a:ext cx="0" cy="1436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19" name="Line 370"/>
          <p:cNvSpPr>
            <a:spLocks noChangeShapeType="1"/>
          </p:cNvSpPr>
          <p:nvPr/>
        </p:nvSpPr>
        <p:spPr bwMode="auto">
          <a:xfrm flipH="1" flipV="1">
            <a:off x="5784850" y="2349501"/>
            <a:ext cx="0" cy="127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0" name="Line 371"/>
          <p:cNvSpPr>
            <a:spLocks noChangeShapeType="1"/>
          </p:cNvSpPr>
          <p:nvPr/>
        </p:nvSpPr>
        <p:spPr bwMode="auto">
          <a:xfrm flipH="1" flipV="1">
            <a:off x="5497513" y="2492375"/>
            <a:ext cx="0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1" name="Line 372"/>
          <p:cNvSpPr>
            <a:spLocks noChangeShapeType="1"/>
          </p:cNvSpPr>
          <p:nvPr/>
        </p:nvSpPr>
        <p:spPr bwMode="auto">
          <a:xfrm flipH="1" flipV="1">
            <a:off x="5232400" y="25654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2" name="Line 373"/>
          <p:cNvSpPr>
            <a:spLocks noChangeShapeType="1"/>
          </p:cNvSpPr>
          <p:nvPr/>
        </p:nvSpPr>
        <p:spPr bwMode="auto">
          <a:xfrm flipH="1" flipV="1">
            <a:off x="4922838" y="2708275"/>
            <a:ext cx="0" cy="909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3" name="Line 374"/>
          <p:cNvSpPr>
            <a:spLocks noChangeShapeType="1"/>
          </p:cNvSpPr>
          <p:nvPr/>
        </p:nvSpPr>
        <p:spPr bwMode="auto">
          <a:xfrm flipH="1" flipV="1">
            <a:off x="4635500" y="28527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4" name="Line 375"/>
          <p:cNvSpPr>
            <a:spLocks noChangeShapeType="1"/>
          </p:cNvSpPr>
          <p:nvPr/>
        </p:nvSpPr>
        <p:spPr bwMode="auto">
          <a:xfrm flipH="1" flipV="1">
            <a:off x="4348163" y="2997201"/>
            <a:ext cx="0" cy="64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5" name="Line 376"/>
          <p:cNvSpPr>
            <a:spLocks noChangeShapeType="1"/>
          </p:cNvSpPr>
          <p:nvPr/>
        </p:nvSpPr>
        <p:spPr bwMode="auto">
          <a:xfrm flipH="1" flipV="1">
            <a:off x="4060825" y="3100389"/>
            <a:ext cx="0" cy="414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6" name="Line 377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7" name="Line 378"/>
          <p:cNvSpPr>
            <a:spLocks noChangeShapeType="1"/>
          </p:cNvSpPr>
          <p:nvPr/>
        </p:nvSpPr>
        <p:spPr bwMode="auto">
          <a:xfrm flipH="1" flipV="1">
            <a:off x="7186613" y="1392238"/>
            <a:ext cx="0" cy="2233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8" name="Line 379"/>
          <p:cNvSpPr>
            <a:spLocks noChangeShapeType="1"/>
          </p:cNvSpPr>
          <p:nvPr/>
        </p:nvSpPr>
        <p:spPr bwMode="auto">
          <a:xfrm flipH="1" flipV="1">
            <a:off x="7439025" y="908050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29" name="Line 380"/>
          <p:cNvSpPr>
            <a:spLocks noChangeShapeType="1"/>
          </p:cNvSpPr>
          <p:nvPr/>
        </p:nvSpPr>
        <p:spPr bwMode="auto">
          <a:xfrm flipV="1">
            <a:off x="3581401" y="1844676"/>
            <a:ext cx="3306763" cy="148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30" name="Line 381"/>
          <p:cNvSpPr>
            <a:spLocks noChangeShapeType="1"/>
          </p:cNvSpPr>
          <p:nvPr/>
        </p:nvSpPr>
        <p:spPr bwMode="auto">
          <a:xfrm flipV="1">
            <a:off x="6959600" y="0"/>
            <a:ext cx="998538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31" name="Line 382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32" name="Line 383"/>
          <p:cNvSpPr>
            <a:spLocks noChangeShapeType="1"/>
          </p:cNvSpPr>
          <p:nvPr/>
        </p:nvSpPr>
        <p:spPr bwMode="auto">
          <a:xfrm flipH="1" flipV="1">
            <a:off x="4511675" y="3068638"/>
            <a:ext cx="0" cy="557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34" name="Freeform 385"/>
          <p:cNvSpPr>
            <a:spLocks/>
          </p:cNvSpPr>
          <p:nvPr/>
        </p:nvSpPr>
        <p:spPr bwMode="auto">
          <a:xfrm>
            <a:off x="2432050" y="936625"/>
            <a:ext cx="1631950" cy="319088"/>
          </a:xfrm>
          <a:custGeom>
            <a:avLst/>
            <a:gdLst>
              <a:gd name="T0" fmla="*/ 2147483647 w 1028"/>
              <a:gd name="T1" fmla="*/ 380544967 h 201"/>
              <a:gd name="T2" fmla="*/ 1345763195 w 1028"/>
              <a:gd name="T3" fmla="*/ 430948255 h 201"/>
              <a:gd name="T4" fmla="*/ 0 w 1028"/>
              <a:gd name="T5" fmla="*/ 0 h 201"/>
              <a:gd name="T6" fmla="*/ 0 60000 65536"/>
              <a:gd name="T7" fmla="*/ 0 60000 65536"/>
              <a:gd name="T8" fmla="*/ 0 60000 65536"/>
              <a:gd name="T9" fmla="*/ 0 w 1028"/>
              <a:gd name="T10" fmla="*/ 0 h 201"/>
              <a:gd name="T11" fmla="*/ 1028 w 1028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8" h="201">
                <a:moveTo>
                  <a:pt x="1028" y="151"/>
                </a:moveTo>
                <a:cubicBezTo>
                  <a:pt x="945" y="154"/>
                  <a:pt x="705" y="196"/>
                  <a:pt x="534" y="171"/>
                </a:cubicBezTo>
                <a:cubicBezTo>
                  <a:pt x="353" y="201"/>
                  <a:pt x="111" y="3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1" name="Volný tvar: obrazec 390">
            <a:extLst>
              <a:ext uri="{FF2B5EF4-FFF2-40B4-BE49-F238E27FC236}">
                <a16:creationId xmlns:a16="http://schemas.microsoft.com/office/drawing/2014/main" id="{5C064F9A-AF0F-4FAF-BFB8-0245E09C6487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733" name="Text Box 384"/>
          <p:cNvSpPr txBox="1">
            <a:spLocks noChangeArrowheads="1"/>
          </p:cNvSpPr>
          <p:nvPr/>
        </p:nvSpPr>
        <p:spPr bwMode="auto">
          <a:xfrm rot="18103792" flipH="1">
            <a:off x="6194618" y="641678"/>
            <a:ext cx="1733167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b="1" u="sng">
                <a:latin typeface="Times New Roman" pitchFamily="18" charset="0"/>
              </a:rPr>
              <a:t>Zvýšení gradientu </a:t>
            </a:r>
          </a:p>
          <a:p>
            <a:pPr eaLnBrk="0" hangingPunct="0"/>
            <a:r>
              <a:rPr lang="cs-CZ" sz="1400" b="1" u="sng">
                <a:latin typeface="Times New Roman" pitchFamily="18" charset="0"/>
              </a:rPr>
              <a:t>hydraulických tlaků</a:t>
            </a:r>
            <a:endParaRPr lang="cs-CZ" sz="1400">
              <a:latin typeface="Times New Roman" pitchFamily="18" charset="0"/>
            </a:endParaRPr>
          </a:p>
        </p:txBody>
      </p:sp>
      <p:grpSp>
        <p:nvGrpSpPr>
          <p:cNvPr id="393" name="Skupina 392">
            <a:extLst>
              <a:ext uri="{FF2B5EF4-FFF2-40B4-BE49-F238E27FC236}">
                <a16:creationId xmlns:a16="http://schemas.microsoft.com/office/drawing/2014/main" id="{9F36DB0A-B550-4761-BEAA-C36DC9A5C0A7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394" name="AutoShape 2">
              <a:extLst>
                <a:ext uri="{FF2B5EF4-FFF2-40B4-BE49-F238E27FC236}">
                  <a16:creationId xmlns:a16="http://schemas.microsoft.com/office/drawing/2014/main" id="{31B0AC6E-5ACA-4468-B4C3-EEF12AABC6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" name="Oval 309">
              <a:extLst>
                <a:ext uri="{FF2B5EF4-FFF2-40B4-BE49-F238E27FC236}">
                  <a16:creationId xmlns:a16="http://schemas.microsoft.com/office/drawing/2014/main" id="{1095C440-B3FD-4D59-B96D-4B4E09E7B75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" name="Oval 311">
              <a:extLst>
                <a:ext uri="{FF2B5EF4-FFF2-40B4-BE49-F238E27FC236}">
                  <a16:creationId xmlns:a16="http://schemas.microsoft.com/office/drawing/2014/main" id="{211B6347-B623-4944-8A69-B97FD8BD63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" name="Text Box 318">
              <a:extLst>
                <a:ext uri="{FF2B5EF4-FFF2-40B4-BE49-F238E27FC236}">
                  <a16:creationId xmlns:a16="http://schemas.microsoft.com/office/drawing/2014/main" id="{647BEE99-ECCE-4B37-A1DC-4877DA3E3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grpSp>
        <p:nvGrpSpPr>
          <p:cNvPr id="398" name="Skupina 397">
            <a:extLst>
              <a:ext uri="{FF2B5EF4-FFF2-40B4-BE49-F238E27FC236}">
                <a16:creationId xmlns:a16="http://schemas.microsoft.com/office/drawing/2014/main" id="{7DB891E0-7164-473A-9C82-C0436F83351C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99" name="Přímá spojnice se šipkou 398">
              <a:extLst>
                <a:ext uri="{FF2B5EF4-FFF2-40B4-BE49-F238E27FC236}">
                  <a16:creationId xmlns:a16="http://schemas.microsoft.com/office/drawing/2014/main" id="{4E0F4E40-D7CC-4DE1-9ADD-F6153E195F4F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Přímá spojnice se šipkou 399">
              <a:extLst>
                <a:ext uri="{FF2B5EF4-FFF2-40B4-BE49-F238E27FC236}">
                  <a16:creationId xmlns:a16="http://schemas.microsoft.com/office/drawing/2014/main" id="{4CEB2F64-0847-46D0-96C4-40ABD3140036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Přímá spojnice se šipkou 400">
              <a:extLst>
                <a:ext uri="{FF2B5EF4-FFF2-40B4-BE49-F238E27FC236}">
                  <a16:creationId xmlns:a16="http://schemas.microsoft.com/office/drawing/2014/main" id="{DB7AF271-DF09-431C-A10B-2B9D1A62BE65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Přímá spojnice se šipkou 401">
              <a:extLst>
                <a:ext uri="{FF2B5EF4-FFF2-40B4-BE49-F238E27FC236}">
                  <a16:creationId xmlns:a16="http://schemas.microsoft.com/office/drawing/2014/main" id="{091621F3-2C0C-44AD-AE1E-808F9BCFC695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Přímá spojnice se šipkou 402">
              <a:extLst>
                <a:ext uri="{FF2B5EF4-FFF2-40B4-BE49-F238E27FC236}">
                  <a16:creationId xmlns:a16="http://schemas.microsoft.com/office/drawing/2014/main" id="{8EFA1832-D030-466A-BE0E-0FA34CA499E4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Přímá spojnice se šipkou 403">
              <a:extLst>
                <a:ext uri="{FF2B5EF4-FFF2-40B4-BE49-F238E27FC236}">
                  <a16:creationId xmlns:a16="http://schemas.microsoft.com/office/drawing/2014/main" id="{9164052E-B793-47B2-8B96-C0FB44DCA609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Přímá spojnice se šipkou 404">
              <a:extLst>
                <a:ext uri="{FF2B5EF4-FFF2-40B4-BE49-F238E27FC236}">
                  <a16:creationId xmlns:a16="http://schemas.microsoft.com/office/drawing/2014/main" id="{F797E663-F57E-4C07-A182-E002AD1A4502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Přímá spojnice se šipkou 405">
              <a:extLst>
                <a:ext uri="{FF2B5EF4-FFF2-40B4-BE49-F238E27FC236}">
                  <a16:creationId xmlns:a16="http://schemas.microsoft.com/office/drawing/2014/main" id="{8D2BCC5C-5FAE-4AC5-92A5-E148B81AB4ED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Přímá spojnice se šipkou 406">
              <a:extLst>
                <a:ext uri="{FF2B5EF4-FFF2-40B4-BE49-F238E27FC236}">
                  <a16:creationId xmlns:a16="http://schemas.microsoft.com/office/drawing/2014/main" id="{49A72647-28DB-447A-B333-F942BB5E4984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Přímá spojnice se šipkou 407">
              <a:extLst>
                <a:ext uri="{FF2B5EF4-FFF2-40B4-BE49-F238E27FC236}">
                  <a16:creationId xmlns:a16="http://schemas.microsoft.com/office/drawing/2014/main" id="{B8AD275B-91F3-4B5D-A03E-BAE8095399E0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Přímá spojnice se šipkou 408">
              <a:extLst>
                <a:ext uri="{FF2B5EF4-FFF2-40B4-BE49-F238E27FC236}">
                  <a16:creationId xmlns:a16="http://schemas.microsoft.com/office/drawing/2014/main" id="{F40EA3BB-B1D6-4516-89E9-2B2D692AD42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Přímá spojnice se šipkou 409">
              <a:extLst>
                <a:ext uri="{FF2B5EF4-FFF2-40B4-BE49-F238E27FC236}">
                  <a16:creationId xmlns:a16="http://schemas.microsoft.com/office/drawing/2014/main" id="{34C15CB0-CD83-4061-A8A7-83D4AE68C81C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Přímá spojnice se šipkou 410">
              <a:extLst>
                <a:ext uri="{FF2B5EF4-FFF2-40B4-BE49-F238E27FC236}">
                  <a16:creationId xmlns:a16="http://schemas.microsoft.com/office/drawing/2014/main" id="{8A4C0943-6EF8-4467-8797-B170B5352A65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Přímá spojnice se šipkou 411">
              <a:extLst>
                <a:ext uri="{FF2B5EF4-FFF2-40B4-BE49-F238E27FC236}">
                  <a16:creationId xmlns:a16="http://schemas.microsoft.com/office/drawing/2014/main" id="{6931E9B6-E777-4352-9E3E-806C758F33A3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Přímá spojnice se šipkou 412">
              <a:extLst>
                <a:ext uri="{FF2B5EF4-FFF2-40B4-BE49-F238E27FC236}">
                  <a16:creationId xmlns:a16="http://schemas.microsoft.com/office/drawing/2014/main" id="{A06D2941-4965-4281-A042-7988A8B6A058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Přímá spojnice se šipkou 413">
              <a:extLst>
                <a:ext uri="{FF2B5EF4-FFF2-40B4-BE49-F238E27FC236}">
                  <a16:creationId xmlns:a16="http://schemas.microsoft.com/office/drawing/2014/main" id="{D1A3169D-12AF-4F17-949B-192F933F9F13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Přímá spojnice se šipkou 414">
              <a:extLst>
                <a:ext uri="{FF2B5EF4-FFF2-40B4-BE49-F238E27FC236}">
                  <a16:creationId xmlns:a16="http://schemas.microsoft.com/office/drawing/2014/main" id="{DA3520DB-2665-4AC2-9145-C0BF65B5E3D5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Přímá spojnice se šipkou 415">
              <a:extLst>
                <a:ext uri="{FF2B5EF4-FFF2-40B4-BE49-F238E27FC236}">
                  <a16:creationId xmlns:a16="http://schemas.microsoft.com/office/drawing/2014/main" id="{1757B842-87DF-4F85-A849-099E91FBAA43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Přímá spojnice se šipkou 416">
              <a:extLst>
                <a:ext uri="{FF2B5EF4-FFF2-40B4-BE49-F238E27FC236}">
                  <a16:creationId xmlns:a16="http://schemas.microsoft.com/office/drawing/2014/main" id="{2AB134F5-C130-4566-9642-7BBEDC88BBAC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Přímá spojnice se šipkou 417">
              <a:extLst>
                <a:ext uri="{FF2B5EF4-FFF2-40B4-BE49-F238E27FC236}">
                  <a16:creationId xmlns:a16="http://schemas.microsoft.com/office/drawing/2014/main" id="{0BACC5E6-D1D3-4011-A915-A152E1A3FE9A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Přímá spojnice se šipkou 418">
              <a:extLst>
                <a:ext uri="{FF2B5EF4-FFF2-40B4-BE49-F238E27FC236}">
                  <a16:creationId xmlns:a16="http://schemas.microsoft.com/office/drawing/2014/main" id="{AD8DD41A-33A4-4F1E-8BF3-E02ECF497A3B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Přímá spojnice se šipkou 419">
              <a:extLst>
                <a:ext uri="{FF2B5EF4-FFF2-40B4-BE49-F238E27FC236}">
                  <a16:creationId xmlns:a16="http://schemas.microsoft.com/office/drawing/2014/main" id="{11D1C0C0-402E-45AE-95F6-C1AB4BB7269E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Přímá spojnice se šipkou 420">
              <a:extLst>
                <a:ext uri="{FF2B5EF4-FFF2-40B4-BE49-F238E27FC236}">
                  <a16:creationId xmlns:a16="http://schemas.microsoft.com/office/drawing/2014/main" id="{8387D0A2-9749-428C-9E1E-4B21DDE942F3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Přímá spojnice se šipkou 421">
              <a:extLst>
                <a:ext uri="{FF2B5EF4-FFF2-40B4-BE49-F238E27FC236}">
                  <a16:creationId xmlns:a16="http://schemas.microsoft.com/office/drawing/2014/main" id="{A48B7058-05A7-42EE-BF00-D3DEF79E5728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Přímá spojnice se šipkou 422">
              <a:extLst>
                <a:ext uri="{FF2B5EF4-FFF2-40B4-BE49-F238E27FC236}">
                  <a16:creationId xmlns:a16="http://schemas.microsoft.com/office/drawing/2014/main" id="{0D667F2C-50A0-4619-90A8-474DDD85973D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Přímá spojnice se šipkou 423">
              <a:extLst>
                <a:ext uri="{FF2B5EF4-FFF2-40B4-BE49-F238E27FC236}">
                  <a16:creationId xmlns:a16="http://schemas.microsoft.com/office/drawing/2014/main" id="{CF845398-9972-4FE0-AA12-12950D8C6B23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Přímá spojnice se šipkou 424">
              <a:extLst>
                <a:ext uri="{FF2B5EF4-FFF2-40B4-BE49-F238E27FC236}">
                  <a16:creationId xmlns:a16="http://schemas.microsoft.com/office/drawing/2014/main" id="{780D721E-0A82-4E74-998F-3B873C1A092C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Přímá spojnice se šipkou 425">
              <a:extLst>
                <a:ext uri="{FF2B5EF4-FFF2-40B4-BE49-F238E27FC236}">
                  <a16:creationId xmlns:a16="http://schemas.microsoft.com/office/drawing/2014/main" id="{F52BB600-7F5B-430F-A5DB-257F52C0C116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Přímá spojnice se šipkou 426">
              <a:extLst>
                <a:ext uri="{FF2B5EF4-FFF2-40B4-BE49-F238E27FC236}">
                  <a16:creationId xmlns:a16="http://schemas.microsoft.com/office/drawing/2014/main" id="{15EDCD3F-3C3A-4855-8FBB-DA32F7A4F44B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Přímá spojnice se šipkou 427">
              <a:extLst>
                <a:ext uri="{FF2B5EF4-FFF2-40B4-BE49-F238E27FC236}">
                  <a16:creationId xmlns:a16="http://schemas.microsoft.com/office/drawing/2014/main" id="{F5973815-F651-4F80-A0B9-E7265356BDBA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Přímá spojnice se šipkou 428">
              <a:extLst>
                <a:ext uri="{FF2B5EF4-FFF2-40B4-BE49-F238E27FC236}">
                  <a16:creationId xmlns:a16="http://schemas.microsoft.com/office/drawing/2014/main" id="{16FE2883-8065-45B5-B385-6462D39108A1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Přímá spojnice se šipkou 429">
              <a:extLst>
                <a:ext uri="{FF2B5EF4-FFF2-40B4-BE49-F238E27FC236}">
                  <a16:creationId xmlns:a16="http://schemas.microsoft.com/office/drawing/2014/main" id="{917FCB37-5E59-45AD-A7E0-462132DEFE73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Přímá spojnice se šipkou 430">
              <a:extLst>
                <a:ext uri="{FF2B5EF4-FFF2-40B4-BE49-F238E27FC236}">
                  <a16:creationId xmlns:a16="http://schemas.microsoft.com/office/drawing/2014/main" id="{A35FDD1B-6AB0-482A-95A5-165B8205CD14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Přímá spojnice se šipkou 431">
              <a:extLst>
                <a:ext uri="{FF2B5EF4-FFF2-40B4-BE49-F238E27FC236}">
                  <a16:creationId xmlns:a16="http://schemas.microsoft.com/office/drawing/2014/main" id="{32445332-3021-479E-A6C2-3A3604577089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Přímá spojnice se šipkou 432">
              <a:extLst>
                <a:ext uri="{FF2B5EF4-FFF2-40B4-BE49-F238E27FC236}">
                  <a16:creationId xmlns:a16="http://schemas.microsoft.com/office/drawing/2014/main" id="{C235BCA8-7837-483E-B4E7-73751C552C95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Přímá spojnice se šipkou 433">
              <a:extLst>
                <a:ext uri="{FF2B5EF4-FFF2-40B4-BE49-F238E27FC236}">
                  <a16:creationId xmlns:a16="http://schemas.microsoft.com/office/drawing/2014/main" id="{7C6B8A76-3877-40C4-9B16-C807D3A90B47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Přímá spojnice se šipkou 434">
              <a:extLst>
                <a:ext uri="{FF2B5EF4-FFF2-40B4-BE49-F238E27FC236}">
                  <a16:creationId xmlns:a16="http://schemas.microsoft.com/office/drawing/2014/main" id="{974B93D0-8A5B-4DE6-A3F3-A972C2511C2D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Přímá spojnice se šipkou 435">
              <a:extLst>
                <a:ext uri="{FF2B5EF4-FFF2-40B4-BE49-F238E27FC236}">
                  <a16:creationId xmlns:a16="http://schemas.microsoft.com/office/drawing/2014/main" id="{E62CC5D3-E4F2-4014-BAE8-1A14FADB830C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712" name="Freeform 363"/>
          <p:cNvSpPr>
            <a:spLocks/>
          </p:cNvSpPr>
          <p:nvPr/>
        </p:nvSpPr>
        <p:spPr bwMode="auto">
          <a:xfrm>
            <a:off x="6873876" y="7939"/>
            <a:ext cx="3990975" cy="3127375"/>
          </a:xfrm>
          <a:custGeom>
            <a:avLst/>
            <a:gdLst>
              <a:gd name="T0" fmla="*/ 0 w 2514"/>
              <a:gd name="T1" fmla="*/ 504031324 h 1970"/>
              <a:gd name="T2" fmla="*/ 2147483647 w 2514"/>
              <a:gd name="T3" fmla="*/ 597277875 h 1970"/>
              <a:gd name="T4" fmla="*/ 2147483647 w 2514"/>
              <a:gd name="T5" fmla="*/ 2147483647 h 1970"/>
              <a:gd name="T6" fmla="*/ 2147483647 w 2514"/>
              <a:gd name="T7" fmla="*/ 2147483647 h 1970"/>
              <a:gd name="T8" fmla="*/ 0 60000 65536"/>
              <a:gd name="T9" fmla="*/ 0 60000 65536"/>
              <a:gd name="T10" fmla="*/ 0 60000 65536"/>
              <a:gd name="T11" fmla="*/ 0 60000 65536"/>
              <a:gd name="T12" fmla="*/ 0 w 2514"/>
              <a:gd name="T13" fmla="*/ 0 h 1970"/>
              <a:gd name="T14" fmla="*/ 2514 w 2514"/>
              <a:gd name="T15" fmla="*/ 1970 h 19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4" h="1970">
                <a:moveTo>
                  <a:pt x="0" y="200"/>
                </a:moveTo>
                <a:cubicBezTo>
                  <a:pt x="358" y="207"/>
                  <a:pt x="1784" y="0"/>
                  <a:pt x="2149" y="237"/>
                </a:cubicBezTo>
                <a:cubicBezTo>
                  <a:pt x="2514" y="474"/>
                  <a:pt x="2310" y="1333"/>
                  <a:pt x="2190" y="1622"/>
                </a:cubicBezTo>
                <a:cubicBezTo>
                  <a:pt x="2070" y="1911"/>
                  <a:pt x="1588" y="1898"/>
                  <a:pt x="1430" y="197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 dirty="0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6DA8CFEC-15AD-4A44-A1C0-A2909C6E23A7}"/>
              </a:ext>
            </a:extLst>
          </p:cNvPr>
          <p:cNvGrpSpPr/>
          <p:nvPr/>
        </p:nvGrpSpPr>
        <p:grpSpPr>
          <a:xfrm>
            <a:off x="2201863" y="2530475"/>
            <a:ext cx="2460625" cy="1246188"/>
            <a:chOff x="2201863" y="2530475"/>
            <a:chExt cx="2460625" cy="1246188"/>
          </a:xfrm>
        </p:grpSpPr>
        <p:sp>
          <p:nvSpPr>
            <p:cNvPr id="139573" name="Text Box 309"/>
            <p:cNvSpPr txBox="1">
              <a:spLocks noChangeArrowheads="1"/>
            </p:cNvSpPr>
            <p:nvPr/>
          </p:nvSpPr>
          <p:spPr bwMode="auto">
            <a:xfrm flipH="1">
              <a:off x="2201863" y="2530475"/>
              <a:ext cx="1579278" cy="523220"/>
            </a:xfrm>
            <a:prstGeom prst="rect">
              <a:avLst/>
            </a:prstGeom>
            <a:solidFill>
              <a:srgbClr val="BBE0E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cs-CZ" sz="1400" b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Snížení gradientu </a:t>
              </a:r>
            </a:p>
            <a:p>
              <a:pPr eaLnBrk="0" hangingPunct="0">
                <a:defRPr/>
              </a:pPr>
              <a:r>
                <a:rPr lang="cs-CZ" sz="1400" b="1" u="sng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</a:rPr>
                <a:t>onkotických tlaků</a:t>
              </a:r>
              <a:endParaRPr lang="cs-CZ" sz="1400" dirty="0">
                <a:latin typeface="Times New Roman" pitchFamily="18" charset="0"/>
              </a:endParaRPr>
            </a:p>
          </p:txBody>
        </p:sp>
        <p:sp>
          <p:nvSpPr>
            <p:cNvPr id="2" name="Volný tvar: obrazec 1">
              <a:extLst>
                <a:ext uri="{FF2B5EF4-FFF2-40B4-BE49-F238E27FC236}">
                  <a16:creationId xmlns:a16="http://schemas.microsoft.com/office/drawing/2014/main" id="{BE10438D-CB9C-43DB-91D5-20AD96E65CEF}"/>
                </a:ext>
              </a:extLst>
            </p:cNvPr>
            <p:cNvSpPr/>
            <p:nvPr/>
          </p:nvSpPr>
          <p:spPr>
            <a:xfrm>
              <a:off x="3195638" y="3128963"/>
              <a:ext cx="1466850" cy="647700"/>
            </a:xfrm>
            <a:custGeom>
              <a:avLst/>
              <a:gdLst>
                <a:gd name="connsiteX0" fmla="*/ 1466850 w 1466850"/>
                <a:gd name="connsiteY0" fmla="*/ 647700 h 647700"/>
                <a:gd name="connsiteX1" fmla="*/ 823912 w 1466850"/>
                <a:gd name="connsiteY1" fmla="*/ 623887 h 647700"/>
                <a:gd name="connsiteX2" fmla="*/ 176212 w 1466850"/>
                <a:gd name="connsiteY2" fmla="*/ 542925 h 647700"/>
                <a:gd name="connsiteX3" fmla="*/ 0 w 1466850"/>
                <a:gd name="connsiteY3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6850" h="647700">
                  <a:moveTo>
                    <a:pt x="1466850" y="647700"/>
                  </a:moveTo>
                  <a:cubicBezTo>
                    <a:pt x="1252934" y="644524"/>
                    <a:pt x="1039018" y="641349"/>
                    <a:pt x="823912" y="623887"/>
                  </a:cubicBezTo>
                  <a:cubicBezTo>
                    <a:pt x="608806" y="606425"/>
                    <a:pt x="313531" y="646906"/>
                    <a:pt x="176212" y="542925"/>
                  </a:cubicBezTo>
                  <a:cubicBezTo>
                    <a:pt x="38893" y="438944"/>
                    <a:pt x="19446" y="219472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8" name="Line 328">
            <a:extLst>
              <a:ext uri="{FF2B5EF4-FFF2-40B4-BE49-F238E27FC236}">
                <a16:creationId xmlns:a16="http://schemas.microsoft.com/office/drawing/2014/main" id="{DC7D79C3-95D4-4222-82AC-DC2ED66345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5013" y="915196"/>
            <a:ext cx="396875" cy="163432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658" name="Freeform 306"/>
          <p:cNvSpPr>
            <a:spLocks/>
          </p:cNvSpPr>
          <p:nvPr/>
        </p:nvSpPr>
        <p:spPr bwMode="auto">
          <a:xfrm flipH="1">
            <a:off x="6030913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0711" name="AutoShape 362"/>
          <p:cNvSpPr>
            <a:spLocks noChangeArrowheads="1"/>
          </p:cNvSpPr>
          <p:nvPr/>
        </p:nvSpPr>
        <p:spPr bwMode="auto">
          <a:xfrm>
            <a:off x="6815138" y="2133601"/>
            <a:ext cx="360362" cy="792163"/>
          </a:xfrm>
          <a:prstGeom prst="up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9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547" grpId="0" animBg="1"/>
      <p:bldP spid="139576" grpId="0" animBg="1"/>
      <p:bldP spid="139589" grpId="0" animBg="1"/>
      <p:bldP spid="139594" grpId="0" animBg="1"/>
      <p:bldP spid="139595" grpId="0" animBg="1"/>
      <p:bldP spid="139596" grpId="0" animBg="1"/>
      <p:bldP spid="139598" grpId="0" animBg="1"/>
      <p:bldP spid="139601" grpId="0" animBg="1"/>
      <p:bldP spid="139601" grpId="1" animBg="1"/>
      <p:bldP spid="139603" grpId="0" animBg="1"/>
      <p:bldP spid="139619" grpId="0" animBg="1"/>
      <p:bldP spid="139621" grpId="0" animBg="1"/>
      <p:bldP spid="139629" grpId="0" animBg="1"/>
      <p:bldP spid="100715" grpId="0" animBg="1"/>
      <p:bldP spid="43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Obdélník 427">
            <a:extLst>
              <a:ext uri="{FF2B5EF4-FFF2-40B4-BE49-F238E27FC236}">
                <a16:creationId xmlns:a16="http://schemas.microsoft.com/office/drawing/2014/main" id="{F5CB1F09-E48C-4110-AF2F-F813E914EAEA}"/>
              </a:ext>
            </a:extLst>
          </p:cNvPr>
          <p:cNvSpPr/>
          <p:nvPr/>
        </p:nvSpPr>
        <p:spPr>
          <a:xfrm>
            <a:off x="1476642" y="17464"/>
            <a:ext cx="9313415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bdélník 386">
            <a:extLst>
              <a:ext uri="{FF2B5EF4-FFF2-40B4-BE49-F238E27FC236}">
                <a16:creationId xmlns:a16="http://schemas.microsoft.com/office/drawing/2014/main" id="{4B24642B-E8AE-4560-9445-FAF67E2840AB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379" name="Freeform 3"/>
          <p:cNvSpPr>
            <a:spLocks/>
          </p:cNvSpPr>
          <p:nvPr/>
        </p:nvSpPr>
        <p:spPr bwMode="auto">
          <a:xfrm>
            <a:off x="6838950" y="3363913"/>
            <a:ext cx="4065588" cy="862012"/>
          </a:xfrm>
          <a:custGeom>
            <a:avLst/>
            <a:gdLst>
              <a:gd name="T0" fmla="*/ 577694520 w 2486"/>
              <a:gd name="T1" fmla="*/ 489818402 h 877"/>
              <a:gd name="T2" fmla="*/ 2147483647 w 2486"/>
              <a:gd name="T3" fmla="*/ 0 h 877"/>
              <a:gd name="T4" fmla="*/ 2147483647 w 2486"/>
              <a:gd name="T5" fmla="*/ 252155702 h 877"/>
              <a:gd name="T6" fmla="*/ 2147483647 w 2486"/>
              <a:gd name="T7" fmla="*/ 441513307 h 877"/>
              <a:gd name="T8" fmla="*/ 2147483647 w 2486"/>
              <a:gd name="T9" fmla="*/ 543920820 h 877"/>
              <a:gd name="T10" fmla="*/ 1890879542 w 2486"/>
              <a:gd name="T11" fmla="*/ 805737480 h 877"/>
              <a:gd name="T12" fmla="*/ 1251671154 w 2486"/>
              <a:gd name="T13" fmla="*/ 790279260 h 877"/>
              <a:gd name="T14" fmla="*/ 882589174 w 2486"/>
              <a:gd name="T15" fmla="*/ 652125411 h 877"/>
              <a:gd name="T16" fmla="*/ 534902833 w 2486"/>
              <a:gd name="T17" fmla="*/ 536192202 h 877"/>
              <a:gd name="T18" fmla="*/ 93608272 w 2486"/>
              <a:gd name="T19" fmla="*/ 525564982 h 877"/>
              <a:gd name="T20" fmla="*/ 80235665 w 2486"/>
              <a:gd name="T21" fmla="*/ 500445621 h 877"/>
              <a:gd name="T22" fmla="*/ 577694520 w 2486"/>
              <a:gd name="T23" fmla="*/ 489818402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0" name="Freeform 4"/>
          <p:cNvSpPr>
            <a:spLocks/>
          </p:cNvSpPr>
          <p:nvPr/>
        </p:nvSpPr>
        <p:spPr bwMode="auto">
          <a:xfrm>
            <a:off x="6434139" y="3879851"/>
            <a:ext cx="268287" cy="74613"/>
          </a:xfrm>
          <a:custGeom>
            <a:avLst/>
            <a:gdLst>
              <a:gd name="T0" fmla="*/ 300834180 w 216"/>
              <a:gd name="T1" fmla="*/ 11565014 h 38"/>
              <a:gd name="T2" fmla="*/ 228324671 w 216"/>
              <a:gd name="T3" fmla="*/ 134937618 h 38"/>
              <a:gd name="T4" fmla="*/ 104906437 w 216"/>
              <a:gd name="T5" fmla="*/ 111803639 h 38"/>
              <a:gd name="T6" fmla="*/ 32396898 w 216"/>
              <a:gd name="T7" fmla="*/ 0 h 38"/>
              <a:gd name="T8" fmla="*/ 300834180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1" name="Freeform 5"/>
          <p:cNvSpPr>
            <a:spLocks/>
          </p:cNvSpPr>
          <p:nvPr/>
        </p:nvSpPr>
        <p:spPr bwMode="auto">
          <a:xfrm>
            <a:off x="6046788" y="3879851"/>
            <a:ext cx="196850" cy="74613"/>
          </a:xfrm>
          <a:custGeom>
            <a:avLst/>
            <a:gdLst>
              <a:gd name="T0" fmla="*/ 161956526 w 216"/>
              <a:gd name="T1" fmla="*/ 11565014 h 38"/>
              <a:gd name="T2" fmla="*/ 122921000 w 216"/>
              <a:gd name="T3" fmla="*/ 134937618 h 38"/>
              <a:gd name="T4" fmla="*/ 56476810 w 216"/>
              <a:gd name="T5" fmla="*/ 111803639 h 38"/>
              <a:gd name="T6" fmla="*/ 17441277 w 216"/>
              <a:gd name="T7" fmla="*/ 0 h 38"/>
              <a:gd name="T8" fmla="*/ 16195652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2" name="Freeform 6"/>
          <p:cNvSpPr>
            <a:spLocks/>
          </p:cNvSpPr>
          <p:nvPr/>
        </p:nvSpPr>
        <p:spPr bwMode="auto">
          <a:xfrm>
            <a:off x="5657850" y="3879851"/>
            <a:ext cx="211138" cy="74613"/>
          </a:xfrm>
          <a:custGeom>
            <a:avLst/>
            <a:gdLst>
              <a:gd name="T0" fmla="*/ 186320496 w 216"/>
              <a:gd name="T1" fmla="*/ 11565014 h 38"/>
              <a:gd name="T2" fmla="*/ 141412629 w 216"/>
              <a:gd name="T3" fmla="*/ 134937618 h 38"/>
              <a:gd name="T4" fmla="*/ 64972844 w 216"/>
              <a:gd name="T5" fmla="*/ 111803639 h 38"/>
              <a:gd name="T6" fmla="*/ 20064954 w 216"/>
              <a:gd name="T7" fmla="*/ 0 h 38"/>
              <a:gd name="T8" fmla="*/ 18632049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3" name="Freeform 7"/>
          <p:cNvSpPr>
            <a:spLocks/>
          </p:cNvSpPr>
          <p:nvPr/>
        </p:nvSpPr>
        <p:spPr bwMode="auto">
          <a:xfrm>
            <a:off x="5268914" y="3879851"/>
            <a:ext cx="179387" cy="74613"/>
          </a:xfrm>
          <a:custGeom>
            <a:avLst/>
            <a:gdLst>
              <a:gd name="T0" fmla="*/ 134496248 w 216"/>
              <a:gd name="T1" fmla="*/ 11565014 h 38"/>
              <a:gd name="T2" fmla="*/ 102078675 w 216"/>
              <a:gd name="T3" fmla="*/ 134937618 h 38"/>
              <a:gd name="T4" fmla="*/ 46901395 w 216"/>
              <a:gd name="T5" fmla="*/ 111803639 h 38"/>
              <a:gd name="T6" fmla="*/ 14483842 w 216"/>
              <a:gd name="T7" fmla="*/ 0 h 38"/>
              <a:gd name="T8" fmla="*/ 13449624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4" name="Freeform 8"/>
          <p:cNvSpPr>
            <a:spLocks/>
          </p:cNvSpPr>
          <p:nvPr/>
        </p:nvSpPr>
        <p:spPr bwMode="auto">
          <a:xfrm>
            <a:off x="4881563" y="3879851"/>
            <a:ext cx="227012" cy="74613"/>
          </a:xfrm>
          <a:custGeom>
            <a:avLst/>
            <a:gdLst>
              <a:gd name="T0" fmla="*/ 215389201 w 216"/>
              <a:gd name="T1" fmla="*/ 11565014 h 38"/>
              <a:gd name="T2" fmla="*/ 163474934 w 216"/>
              <a:gd name="T3" fmla="*/ 134937618 h 38"/>
              <a:gd name="T4" fmla="*/ 75110505 w 216"/>
              <a:gd name="T5" fmla="*/ 111803639 h 38"/>
              <a:gd name="T6" fmla="*/ 23196214 w 216"/>
              <a:gd name="T7" fmla="*/ 0 h 38"/>
              <a:gd name="T8" fmla="*/ 21538920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5" name="Freeform 9"/>
          <p:cNvSpPr>
            <a:spLocks/>
          </p:cNvSpPr>
          <p:nvPr/>
        </p:nvSpPr>
        <p:spPr bwMode="auto">
          <a:xfrm>
            <a:off x="4492625" y="3879851"/>
            <a:ext cx="203200" cy="74613"/>
          </a:xfrm>
          <a:custGeom>
            <a:avLst/>
            <a:gdLst>
              <a:gd name="T0" fmla="*/ 172573254 w 216"/>
              <a:gd name="T1" fmla="*/ 11565014 h 38"/>
              <a:gd name="T2" fmla="*/ 130979355 w 216"/>
              <a:gd name="T3" fmla="*/ 134937618 h 38"/>
              <a:gd name="T4" fmla="*/ 60179183 w 216"/>
              <a:gd name="T5" fmla="*/ 111803639 h 38"/>
              <a:gd name="T6" fmla="*/ 18585276 w 216"/>
              <a:gd name="T7" fmla="*/ 0 h 38"/>
              <a:gd name="T8" fmla="*/ 17257325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6" name="Freeform 10"/>
          <p:cNvSpPr>
            <a:spLocks/>
          </p:cNvSpPr>
          <p:nvPr/>
        </p:nvSpPr>
        <p:spPr bwMode="auto">
          <a:xfrm>
            <a:off x="4105275" y="3879851"/>
            <a:ext cx="185738" cy="74613"/>
          </a:xfrm>
          <a:custGeom>
            <a:avLst/>
            <a:gdLst>
              <a:gd name="T0" fmla="*/ 144187734 w 216"/>
              <a:gd name="T1" fmla="*/ 11565014 h 38"/>
              <a:gd name="T2" fmla="*/ 109434934 w 216"/>
              <a:gd name="T3" fmla="*/ 134937618 h 38"/>
              <a:gd name="T4" fmla="*/ 50280824 w 216"/>
              <a:gd name="T5" fmla="*/ 111803639 h 38"/>
              <a:gd name="T6" fmla="*/ 15528043 w 216"/>
              <a:gd name="T7" fmla="*/ 0 h 38"/>
              <a:gd name="T8" fmla="*/ 14418773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7" name="Freeform 11"/>
          <p:cNvSpPr>
            <a:spLocks/>
          </p:cNvSpPr>
          <p:nvPr/>
        </p:nvSpPr>
        <p:spPr bwMode="auto">
          <a:xfrm>
            <a:off x="3806826" y="3879851"/>
            <a:ext cx="201613" cy="74613"/>
          </a:xfrm>
          <a:custGeom>
            <a:avLst/>
            <a:gdLst>
              <a:gd name="T0" fmla="*/ 169888831 w 216"/>
              <a:gd name="T1" fmla="*/ 11565014 h 38"/>
              <a:gd name="T2" fmla="*/ 128940869 w 216"/>
              <a:gd name="T3" fmla="*/ 134937618 h 38"/>
              <a:gd name="T4" fmla="*/ 59243418 w 216"/>
              <a:gd name="T5" fmla="*/ 111803639 h 38"/>
              <a:gd name="T6" fmla="*/ 18295448 w 216"/>
              <a:gd name="T7" fmla="*/ 0 h 38"/>
              <a:gd name="T8" fmla="*/ 16988883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8" name="Freeform 12"/>
          <p:cNvSpPr>
            <a:spLocks/>
          </p:cNvSpPr>
          <p:nvPr/>
        </p:nvSpPr>
        <p:spPr bwMode="auto">
          <a:xfrm>
            <a:off x="1319213" y="279717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89" name="Freeform 13"/>
          <p:cNvSpPr>
            <a:spLocks/>
          </p:cNvSpPr>
          <p:nvPr/>
        </p:nvSpPr>
        <p:spPr bwMode="auto">
          <a:xfrm flipV="1">
            <a:off x="6854825" y="5133975"/>
            <a:ext cx="3987800" cy="731838"/>
          </a:xfrm>
          <a:custGeom>
            <a:avLst/>
            <a:gdLst>
              <a:gd name="T0" fmla="*/ 555799206 w 2486"/>
              <a:gd name="T1" fmla="*/ 353052176 h 877"/>
              <a:gd name="T2" fmla="*/ 2147483647 w 2486"/>
              <a:gd name="T3" fmla="*/ 0 h 877"/>
              <a:gd name="T4" fmla="*/ 2147483647 w 2486"/>
              <a:gd name="T5" fmla="*/ 181748673 h 877"/>
              <a:gd name="T6" fmla="*/ 2147483647 w 2486"/>
              <a:gd name="T7" fmla="*/ 318234388 h 877"/>
              <a:gd name="T8" fmla="*/ 2147483647 w 2486"/>
              <a:gd name="T9" fmla="*/ 392048199 h 877"/>
              <a:gd name="T10" fmla="*/ 1819214877 w 2486"/>
              <a:gd name="T11" fmla="*/ 580759814 h 877"/>
              <a:gd name="T12" fmla="*/ 1204232115 w 2486"/>
              <a:gd name="T13" fmla="*/ 569618689 h 877"/>
              <a:gd name="T14" fmla="*/ 849138395 w 2486"/>
              <a:gd name="T15" fmla="*/ 470039514 h 877"/>
              <a:gd name="T16" fmla="*/ 514629919 w 2486"/>
              <a:gd name="T17" fmla="*/ 386477219 h 877"/>
              <a:gd name="T18" fmla="*/ 90060747 w 2486"/>
              <a:gd name="T19" fmla="*/ 378817539 h 877"/>
              <a:gd name="T20" fmla="*/ 77194242 w 2486"/>
              <a:gd name="T21" fmla="*/ 360711856 h 877"/>
              <a:gd name="T22" fmla="*/ 555799206 w 2486"/>
              <a:gd name="T23" fmla="*/ 353052176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0" name="Freeform 14"/>
          <p:cNvSpPr>
            <a:spLocks/>
          </p:cNvSpPr>
          <p:nvPr/>
        </p:nvSpPr>
        <p:spPr bwMode="auto">
          <a:xfrm flipV="1">
            <a:off x="6424614" y="5327651"/>
            <a:ext cx="161925" cy="74613"/>
          </a:xfrm>
          <a:custGeom>
            <a:avLst/>
            <a:gdLst>
              <a:gd name="T0" fmla="*/ 109585758 w 216"/>
              <a:gd name="T1" fmla="*/ 11565014 h 38"/>
              <a:gd name="T2" fmla="*/ 83173226 w 216"/>
              <a:gd name="T3" fmla="*/ 134937618 h 38"/>
              <a:gd name="T4" fmla="*/ 38214301 w 216"/>
              <a:gd name="T5" fmla="*/ 111803639 h 38"/>
              <a:gd name="T6" fmla="*/ 11801783 w 216"/>
              <a:gd name="T7" fmla="*/ 0 h 38"/>
              <a:gd name="T8" fmla="*/ 10958575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1" name="Freeform 15"/>
          <p:cNvSpPr>
            <a:spLocks/>
          </p:cNvSpPr>
          <p:nvPr/>
        </p:nvSpPr>
        <p:spPr bwMode="auto">
          <a:xfrm flipV="1">
            <a:off x="6037264" y="5327651"/>
            <a:ext cx="211137" cy="74613"/>
          </a:xfrm>
          <a:custGeom>
            <a:avLst/>
            <a:gdLst>
              <a:gd name="T0" fmla="*/ 186318636 w 216"/>
              <a:gd name="T1" fmla="*/ 11565014 h 38"/>
              <a:gd name="T2" fmla="*/ 141410982 w 216"/>
              <a:gd name="T3" fmla="*/ 134937618 h 38"/>
              <a:gd name="T4" fmla="*/ 64972537 w 216"/>
              <a:gd name="T5" fmla="*/ 111803639 h 38"/>
              <a:gd name="T6" fmla="*/ 20064859 w 216"/>
              <a:gd name="T7" fmla="*/ 0 h 38"/>
              <a:gd name="T8" fmla="*/ 18631863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2" name="Freeform 16"/>
          <p:cNvSpPr>
            <a:spLocks/>
          </p:cNvSpPr>
          <p:nvPr/>
        </p:nvSpPr>
        <p:spPr bwMode="auto">
          <a:xfrm flipV="1">
            <a:off x="5648326" y="5327651"/>
            <a:ext cx="219075" cy="74613"/>
          </a:xfrm>
          <a:custGeom>
            <a:avLst/>
            <a:gdLst>
              <a:gd name="T0" fmla="*/ 200591568 w 216"/>
              <a:gd name="T1" fmla="*/ 11565014 h 38"/>
              <a:gd name="T2" fmla="*/ 152243960 w 216"/>
              <a:gd name="T3" fmla="*/ 134937618 h 38"/>
              <a:gd name="T4" fmla="*/ 69949848 w 216"/>
              <a:gd name="T5" fmla="*/ 111803639 h 38"/>
              <a:gd name="T6" fmla="*/ 21602217 w 216"/>
              <a:gd name="T7" fmla="*/ 0 h 38"/>
              <a:gd name="T8" fmla="*/ 20059156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3" name="Freeform 17"/>
          <p:cNvSpPr>
            <a:spLocks/>
          </p:cNvSpPr>
          <p:nvPr/>
        </p:nvSpPr>
        <p:spPr bwMode="auto">
          <a:xfrm flipV="1">
            <a:off x="5259389" y="5327651"/>
            <a:ext cx="236537" cy="74613"/>
          </a:xfrm>
          <a:custGeom>
            <a:avLst/>
            <a:gdLst>
              <a:gd name="T0" fmla="*/ 233843109 w 216"/>
              <a:gd name="T1" fmla="*/ 11565014 h 38"/>
              <a:gd name="T2" fmla="*/ 177481614 w 216"/>
              <a:gd name="T3" fmla="*/ 134937618 h 38"/>
              <a:gd name="T4" fmla="*/ 81545047 w 216"/>
              <a:gd name="T5" fmla="*/ 111803639 h 38"/>
              <a:gd name="T6" fmla="*/ 25183526 w 216"/>
              <a:gd name="T7" fmla="*/ 0 h 38"/>
              <a:gd name="T8" fmla="*/ 2338431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4" name="Freeform 18"/>
          <p:cNvSpPr>
            <a:spLocks/>
          </p:cNvSpPr>
          <p:nvPr/>
        </p:nvSpPr>
        <p:spPr bwMode="auto">
          <a:xfrm flipV="1">
            <a:off x="4872038" y="5327651"/>
            <a:ext cx="252412" cy="74613"/>
          </a:xfrm>
          <a:custGeom>
            <a:avLst/>
            <a:gdLst>
              <a:gd name="T0" fmla="*/ 266285309 w 216"/>
              <a:gd name="T1" fmla="*/ 11565014 h 38"/>
              <a:gd name="T2" fmla="*/ 202103733 w 216"/>
              <a:gd name="T3" fmla="*/ 134937618 h 38"/>
              <a:gd name="T4" fmla="*/ 92858412 w 216"/>
              <a:gd name="T5" fmla="*/ 111803639 h 38"/>
              <a:gd name="T6" fmla="*/ 28676809 w 216"/>
              <a:gd name="T7" fmla="*/ 0 h 38"/>
              <a:gd name="T8" fmla="*/ 2662853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5" name="Freeform 19"/>
          <p:cNvSpPr>
            <a:spLocks/>
          </p:cNvSpPr>
          <p:nvPr/>
        </p:nvSpPr>
        <p:spPr bwMode="auto">
          <a:xfrm flipV="1">
            <a:off x="4483101" y="5327651"/>
            <a:ext cx="258763" cy="74613"/>
          </a:xfrm>
          <a:custGeom>
            <a:avLst/>
            <a:gdLst>
              <a:gd name="T0" fmla="*/ 279853378 w 216"/>
              <a:gd name="T1" fmla="*/ 11565014 h 38"/>
              <a:gd name="T2" fmla="*/ 212402509 w 216"/>
              <a:gd name="T3" fmla="*/ 134937618 h 38"/>
              <a:gd name="T4" fmla="*/ 97589600 w 216"/>
              <a:gd name="T5" fmla="*/ 111803639 h 38"/>
              <a:gd name="T6" fmla="*/ 30138702 w 216"/>
              <a:gd name="T7" fmla="*/ 0 h 38"/>
              <a:gd name="T8" fmla="*/ 27985337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6" name="Freeform 20"/>
          <p:cNvSpPr>
            <a:spLocks/>
          </p:cNvSpPr>
          <p:nvPr/>
        </p:nvSpPr>
        <p:spPr bwMode="auto">
          <a:xfrm flipV="1">
            <a:off x="4095750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7" name="Freeform 21"/>
          <p:cNvSpPr>
            <a:spLocks/>
          </p:cNvSpPr>
          <p:nvPr/>
        </p:nvSpPr>
        <p:spPr bwMode="auto">
          <a:xfrm flipV="1">
            <a:off x="3821113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8" name="Freeform 22"/>
          <p:cNvSpPr>
            <a:spLocks/>
          </p:cNvSpPr>
          <p:nvPr/>
        </p:nvSpPr>
        <p:spPr bwMode="auto">
          <a:xfrm flipV="1">
            <a:off x="1309688" y="536892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9256714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1906588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101401" name="Text Box 25"/>
          <p:cNvSpPr txBox="1">
            <a:spLocks noChangeArrowheads="1"/>
          </p:cNvSpPr>
          <p:nvPr/>
        </p:nvSpPr>
        <p:spPr bwMode="auto">
          <a:xfrm>
            <a:off x="4959350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101402" name="Line 26"/>
          <p:cNvSpPr>
            <a:spLocks noChangeShapeType="1"/>
          </p:cNvSpPr>
          <p:nvPr/>
        </p:nvSpPr>
        <p:spPr bwMode="auto">
          <a:xfrm flipH="1" flipV="1">
            <a:off x="39528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03" name="Line 27"/>
          <p:cNvSpPr>
            <a:spLocks noChangeShapeType="1"/>
          </p:cNvSpPr>
          <p:nvPr/>
        </p:nvSpPr>
        <p:spPr bwMode="auto">
          <a:xfrm flipH="1" flipV="1">
            <a:off x="3648076" y="3213101"/>
            <a:ext cx="9525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04" name="Line 28"/>
          <p:cNvSpPr>
            <a:spLocks noChangeShapeType="1"/>
          </p:cNvSpPr>
          <p:nvPr/>
        </p:nvSpPr>
        <p:spPr bwMode="auto">
          <a:xfrm flipH="1" flipV="1">
            <a:off x="1774826" y="3213100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05" name="Line 29"/>
          <p:cNvSpPr>
            <a:spLocks noChangeShapeType="1"/>
          </p:cNvSpPr>
          <p:nvPr/>
        </p:nvSpPr>
        <p:spPr bwMode="auto">
          <a:xfrm flipH="1" flipV="1">
            <a:off x="6477000" y="1846264"/>
            <a:ext cx="1588" cy="10445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406" name="Text Box 30"/>
          <p:cNvSpPr txBox="1">
            <a:spLocks noChangeArrowheads="1"/>
          </p:cNvSpPr>
          <p:nvPr/>
        </p:nvSpPr>
        <p:spPr bwMode="auto">
          <a:xfrm>
            <a:off x="4577558" y="923926"/>
            <a:ext cx="1643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 dirty="0">
                <a:latin typeface="Times New Roman" pitchFamily="18" charset="0"/>
              </a:rPr>
              <a:t>Hromadění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 filtrátu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v </a:t>
            </a:r>
            <a:r>
              <a:rPr lang="cs-CZ" sz="2400" dirty="0" err="1">
                <a:latin typeface="Times New Roman" pitchFamily="18" charset="0"/>
              </a:rPr>
              <a:t>intersticiu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101407" name="Text Box 31"/>
          <p:cNvSpPr txBox="1">
            <a:spLocks noChangeArrowheads="1"/>
          </p:cNvSpPr>
          <p:nvPr/>
        </p:nvSpPr>
        <p:spPr bwMode="auto">
          <a:xfrm flipH="1">
            <a:off x="7974542" y="3948113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101408" name="Oval 32"/>
          <p:cNvSpPr>
            <a:spLocks noChangeArrowheads="1"/>
          </p:cNvSpPr>
          <p:nvPr/>
        </p:nvSpPr>
        <p:spPr bwMode="auto">
          <a:xfrm flipH="1">
            <a:off x="6640513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09" name="Oval 33"/>
          <p:cNvSpPr>
            <a:spLocks noChangeArrowheads="1"/>
          </p:cNvSpPr>
          <p:nvPr/>
        </p:nvSpPr>
        <p:spPr bwMode="auto">
          <a:xfrm flipH="1">
            <a:off x="6488113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0" name="Oval 34"/>
          <p:cNvSpPr>
            <a:spLocks noChangeArrowheads="1"/>
          </p:cNvSpPr>
          <p:nvPr/>
        </p:nvSpPr>
        <p:spPr bwMode="auto">
          <a:xfrm flipH="1">
            <a:off x="6335713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1" name="Oval 35"/>
          <p:cNvSpPr>
            <a:spLocks noChangeArrowheads="1"/>
          </p:cNvSpPr>
          <p:nvPr/>
        </p:nvSpPr>
        <p:spPr bwMode="auto">
          <a:xfrm flipH="1">
            <a:off x="6191251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2" name="Oval 36"/>
          <p:cNvSpPr>
            <a:spLocks noChangeArrowheads="1"/>
          </p:cNvSpPr>
          <p:nvPr/>
        </p:nvSpPr>
        <p:spPr bwMode="auto">
          <a:xfrm flipH="1">
            <a:off x="6411913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3" name="Oval 37"/>
          <p:cNvSpPr>
            <a:spLocks noChangeArrowheads="1"/>
          </p:cNvSpPr>
          <p:nvPr/>
        </p:nvSpPr>
        <p:spPr bwMode="auto">
          <a:xfrm flipH="1">
            <a:off x="6715126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4" name="Oval 38"/>
          <p:cNvSpPr>
            <a:spLocks noChangeArrowheads="1"/>
          </p:cNvSpPr>
          <p:nvPr/>
        </p:nvSpPr>
        <p:spPr bwMode="auto">
          <a:xfrm flipH="1">
            <a:off x="6723063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5" name="Oval 39"/>
          <p:cNvSpPr>
            <a:spLocks noChangeArrowheads="1"/>
          </p:cNvSpPr>
          <p:nvPr/>
        </p:nvSpPr>
        <p:spPr bwMode="auto">
          <a:xfrm flipH="1">
            <a:off x="6511926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6" name="Oval 40"/>
          <p:cNvSpPr>
            <a:spLocks noChangeArrowheads="1"/>
          </p:cNvSpPr>
          <p:nvPr/>
        </p:nvSpPr>
        <p:spPr bwMode="auto">
          <a:xfrm flipH="1">
            <a:off x="6107113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7" name="Oval 41"/>
          <p:cNvSpPr>
            <a:spLocks noChangeArrowheads="1"/>
          </p:cNvSpPr>
          <p:nvPr/>
        </p:nvSpPr>
        <p:spPr bwMode="auto">
          <a:xfrm flipH="1">
            <a:off x="6030913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8" name="Oval 42"/>
          <p:cNvSpPr>
            <a:spLocks noChangeArrowheads="1"/>
          </p:cNvSpPr>
          <p:nvPr/>
        </p:nvSpPr>
        <p:spPr bwMode="auto">
          <a:xfrm flipH="1">
            <a:off x="5954713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19" name="Oval 43"/>
          <p:cNvSpPr>
            <a:spLocks noChangeArrowheads="1"/>
          </p:cNvSpPr>
          <p:nvPr/>
        </p:nvSpPr>
        <p:spPr bwMode="auto">
          <a:xfrm flipH="1">
            <a:off x="587851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0" name="Oval 44"/>
          <p:cNvSpPr>
            <a:spLocks noChangeArrowheads="1"/>
          </p:cNvSpPr>
          <p:nvPr/>
        </p:nvSpPr>
        <p:spPr bwMode="auto">
          <a:xfrm flipH="1">
            <a:off x="5692776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1" name="Oval 45"/>
          <p:cNvSpPr>
            <a:spLocks noChangeArrowheads="1"/>
          </p:cNvSpPr>
          <p:nvPr/>
        </p:nvSpPr>
        <p:spPr bwMode="auto">
          <a:xfrm flipH="1">
            <a:off x="5507038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2" name="Oval 46"/>
          <p:cNvSpPr>
            <a:spLocks noChangeArrowheads="1"/>
          </p:cNvSpPr>
          <p:nvPr/>
        </p:nvSpPr>
        <p:spPr bwMode="auto">
          <a:xfrm flipH="1">
            <a:off x="5287963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3" name="Oval 47"/>
          <p:cNvSpPr>
            <a:spLocks noChangeArrowheads="1"/>
          </p:cNvSpPr>
          <p:nvPr/>
        </p:nvSpPr>
        <p:spPr bwMode="auto">
          <a:xfrm flipH="1">
            <a:off x="5068888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4" name="Oval 48"/>
          <p:cNvSpPr>
            <a:spLocks noChangeArrowheads="1"/>
          </p:cNvSpPr>
          <p:nvPr/>
        </p:nvSpPr>
        <p:spPr bwMode="auto">
          <a:xfrm flipH="1">
            <a:off x="4849813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5" name="Oval 49"/>
          <p:cNvSpPr>
            <a:spLocks noChangeArrowheads="1"/>
          </p:cNvSpPr>
          <p:nvPr/>
        </p:nvSpPr>
        <p:spPr bwMode="auto">
          <a:xfrm flipH="1">
            <a:off x="4749801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6" name="Oval 50"/>
          <p:cNvSpPr>
            <a:spLocks noChangeArrowheads="1"/>
          </p:cNvSpPr>
          <p:nvPr/>
        </p:nvSpPr>
        <p:spPr bwMode="auto">
          <a:xfrm flipH="1">
            <a:off x="4649788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7" name="Oval 51"/>
          <p:cNvSpPr>
            <a:spLocks noChangeArrowheads="1"/>
          </p:cNvSpPr>
          <p:nvPr/>
        </p:nvSpPr>
        <p:spPr bwMode="auto">
          <a:xfrm flipH="1">
            <a:off x="4522788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8" name="Oval 52"/>
          <p:cNvSpPr>
            <a:spLocks noChangeArrowheads="1"/>
          </p:cNvSpPr>
          <p:nvPr/>
        </p:nvSpPr>
        <p:spPr bwMode="auto">
          <a:xfrm flipH="1">
            <a:off x="44370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29" name="Oval 53"/>
          <p:cNvSpPr>
            <a:spLocks noChangeArrowheads="1"/>
          </p:cNvSpPr>
          <p:nvPr/>
        </p:nvSpPr>
        <p:spPr bwMode="auto">
          <a:xfrm flipH="1">
            <a:off x="426878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0" name="Oval 54"/>
          <p:cNvSpPr>
            <a:spLocks noChangeArrowheads="1"/>
          </p:cNvSpPr>
          <p:nvPr/>
        </p:nvSpPr>
        <p:spPr bwMode="auto">
          <a:xfrm flipH="1">
            <a:off x="4360863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1" name="Oval 55"/>
          <p:cNvSpPr>
            <a:spLocks noChangeArrowheads="1"/>
          </p:cNvSpPr>
          <p:nvPr/>
        </p:nvSpPr>
        <p:spPr bwMode="auto">
          <a:xfrm flipH="1">
            <a:off x="4014788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2" name="Oval 56"/>
          <p:cNvSpPr>
            <a:spLocks noChangeArrowheads="1"/>
          </p:cNvSpPr>
          <p:nvPr/>
        </p:nvSpPr>
        <p:spPr bwMode="auto">
          <a:xfrm flipH="1">
            <a:off x="4876801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3" name="Oval 57"/>
          <p:cNvSpPr>
            <a:spLocks noChangeArrowheads="1"/>
          </p:cNvSpPr>
          <p:nvPr/>
        </p:nvSpPr>
        <p:spPr bwMode="auto">
          <a:xfrm flipH="1">
            <a:off x="5230813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4" name="Oval 58"/>
          <p:cNvSpPr>
            <a:spLocks noChangeArrowheads="1"/>
          </p:cNvSpPr>
          <p:nvPr/>
        </p:nvSpPr>
        <p:spPr bwMode="auto">
          <a:xfrm flipH="1">
            <a:off x="551815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5" name="Oval 59"/>
          <p:cNvSpPr>
            <a:spLocks noChangeArrowheads="1"/>
          </p:cNvSpPr>
          <p:nvPr/>
        </p:nvSpPr>
        <p:spPr bwMode="auto">
          <a:xfrm flipH="1">
            <a:off x="5938838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6" name="Oval 60"/>
          <p:cNvSpPr>
            <a:spLocks noChangeArrowheads="1"/>
          </p:cNvSpPr>
          <p:nvPr/>
        </p:nvSpPr>
        <p:spPr bwMode="auto">
          <a:xfrm flipH="1">
            <a:off x="4783138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7" name="Oval 61"/>
          <p:cNvSpPr>
            <a:spLocks noChangeArrowheads="1"/>
          </p:cNvSpPr>
          <p:nvPr/>
        </p:nvSpPr>
        <p:spPr bwMode="auto">
          <a:xfrm flipH="1">
            <a:off x="4638676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8" name="Oval 62"/>
          <p:cNvSpPr>
            <a:spLocks noChangeArrowheads="1"/>
          </p:cNvSpPr>
          <p:nvPr/>
        </p:nvSpPr>
        <p:spPr bwMode="auto">
          <a:xfrm flipH="1">
            <a:off x="5049838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39" name="Oval 63"/>
          <p:cNvSpPr>
            <a:spLocks noChangeArrowheads="1"/>
          </p:cNvSpPr>
          <p:nvPr/>
        </p:nvSpPr>
        <p:spPr bwMode="auto">
          <a:xfrm flipH="1">
            <a:off x="4722813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0" name="Oval 64"/>
          <p:cNvSpPr>
            <a:spLocks noChangeArrowheads="1"/>
          </p:cNvSpPr>
          <p:nvPr/>
        </p:nvSpPr>
        <p:spPr bwMode="auto">
          <a:xfrm flipH="1">
            <a:off x="4672013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1" name="Oval 65"/>
          <p:cNvSpPr>
            <a:spLocks noChangeArrowheads="1"/>
          </p:cNvSpPr>
          <p:nvPr/>
        </p:nvSpPr>
        <p:spPr bwMode="auto">
          <a:xfrm flipH="1">
            <a:off x="4537076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2" name="Oval 66"/>
          <p:cNvSpPr>
            <a:spLocks noChangeArrowheads="1"/>
          </p:cNvSpPr>
          <p:nvPr/>
        </p:nvSpPr>
        <p:spPr bwMode="auto">
          <a:xfrm flipH="1">
            <a:off x="4402138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3" name="Oval 67"/>
          <p:cNvSpPr>
            <a:spLocks noChangeArrowheads="1"/>
          </p:cNvSpPr>
          <p:nvPr/>
        </p:nvSpPr>
        <p:spPr bwMode="auto">
          <a:xfrm flipH="1">
            <a:off x="4267201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4" name="Oval 68"/>
          <p:cNvSpPr>
            <a:spLocks noChangeArrowheads="1"/>
          </p:cNvSpPr>
          <p:nvPr/>
        </p:nvSpPr>
        <p:spPr bwMode="auto">
          <a:xfrm flipH="1">
            <a:off x="4132263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5" name="Oval 69"/>
          <p:cNvSpPr>
            <a:spLocks noChangeArrowheads="1"/>
          </p:cNvSpPr>
          <p:nvPr/>
        </p:nvSpPr>
        <p:spPr bwMode="auto">
          <a:xfrm flipH="1">
            <a:off x="3997326" y="4745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6" name="Oval 70"/>
          <p:cNvSpPr>
            <a:spLocks noChangeArrowheads="1"/>
          </p:cNvSpPr>
          <p:nvPr/>
        </p:nvSpPr>
        <p:spPr bwMode="auto">
          <a:xfrm flipH="1">
            <a:off x="4384676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7" name="Oval 71"/>
          <p:cNvSpPr>
            <a:spLocks noChangeArrowheads="1"/>
          </p:cNvSpPr>
          <p:nvPr/>
        </p:nvSpPr>
        <p:spPr bwMode="auto">
          <a:xfrm flipH="1">
            <a:off x="4419601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8" name="Oval 72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49" name="Oval 73"/>
          <p:cNvSpPr>
            <a:spLocks noChangeArrowheads="1"/>
          </p:cNvSpPr>
          <p:nvPr/>
        </p:nvSpPr>
        <p:spPr bwMode="auto">
          <a:xfrm flipH="1">
            <a:off x="4724401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0" name="Oval 74"/>
          <p:cNvSpPr>
            <a:spLocks noChangeArrowheads="1"/>
          </p:cNvSpPr>
          <p:nvPr/>
        </p:nvSpPr>
        <p:spPr bwMode="auto">
          <a:xfrm flipH="1">
            <a:off x="4141788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1" name="Oval 75"/>
          <p:cNvSpPr>
            <a:spLocks noChangeArrowheads="1"/>
          </p:cNvSpPr>
          <p:nvPr/>
        </p:nvSpPr>
        <p:spPr bwMode="auto">
          <a:xfrm flipH="1">
            <a:off x="4640263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2" name="Oval 76"/>
          <p:cNvSpPr>
            <a:spLocks noChangeArrowheads="1"/>
          </p:cNvSpPr>
          <p:nvPr/>
        </p:nvSpPr>
        <p:spPr bwMode="auto">
          <a:xfrm flipH="1">
            <a:off x="4867276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3" name="Oval 77"/>
          <p:cNvSpPr>
            <a:spLocks noChangeArrowheads="1"/>
          </p:cNvSpPr>
          <p:nvPr/>
        </p:nvSpPr>
        <p:spPr bwMode="auto">
          <a:xfrm flipH="1">
            <a:off x="4976813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4" name="Oval 78"/>
          <p:cNvSpPr>
            <a:spLocks noChangeArrowheads="1"/>
          </p:cNvSpPr>
          <p:nvPr/>
        </p:nvSpPr>
        <p:spPr bwMode="auto">
          <a:xfrm flipH="1">
            <a:off x="4395788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5" name="Oval 79"/>
          <p:cNvSpPr>
            <a:spLocks noChangeArrowheads="1"/>
          </p:cNvSpPr>
          <p:nvPr/>
        </p:nvSpPr>
        <p:spPr bwMode="auto">
          <a:xfrm flipH="1">
            <a:off x="3171826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6" name="Oval 80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7" name="Oval 81"/>
          <p:cNvSpPr>
            <a:spLocks noChangeArrowheads="1"/>
          </p:cNvSpPr>
          <p:nvPr/>
        </p:nvSpPr>
        <p:spPr bwMode="auto">
          <a:xfrm flipH="1">
            <a:off x="3862388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8" name="Oval 82"/>
          <p:cNvSpPr>
            <a:spLocks noChangeArrowheads="1"/>
          </p:cNvSpPr>
          <p:nvPr/>
        </p:nvSpPr>
        <p:spPr bwMode="auto">
          <a:xfrm flipH="1">
            <a:off x="4114801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59" name="Oval 83"/>
          <p:cNvSpPr>
            <a:spLocks noChangeArrowheads="1"/>
          </p:cNvSpPr>
          <p:nvPr/>
        </p:nvSpPr>
        <p:spPr bwMode="auto">
          <a:xfrm flipH="1">
            <a:off x="3979863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0" name="Oval 84"/>
          <p:cNvSpPr>
            <a:spLocks noChangeArrowheads="1"/>
          </p:cNvSpPr>
          <p:nvPr/>
        </p:nvSpPr>
        <p:spPr bwMode="auto">
          <a:xfrm flipH="1">
            <a:off x="3973513" y="3714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1" name="Oval 85"/>
          <p:cNvSpPr>
            <a:spLocks noChangeArrowheads="1"/>
          </p:cNvSpPr>
          <p:nvPr/>
        </p:nvSpPr>
        <p:spPr bwMode="auto">
          <a:xfrm flipH="1">
            <a:off x="2911476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2" name="Oval 86"/>
          <p:cNvSpPr>
            <a:spLocks noChangeArrowheads="1"/>
          </p:cNvSpPr>
          <p:nvPr/>
        </p:nvSpPr>
        <p:spPr bwMode="auto">
          <a:xfrm flipH="1">
            <a:off x="3306763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3" name="Oval 87"/>
          <p:cNvSpPr>
            <a:spLocks noChangeArrowheads="1"/>
          </p:cNvSpPr>
          <p:nvPr/>
        </p:nvSpPr>
        <p:spPr bwMode="auto">
          <a:xfrm flipH="1">
            <a:off x="3827463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4" name="Oval 88"/>
          <p:cNvSpPr>
            <a:spLocks noChangeArrowheads="1"/>
          </p:cNvSpPr>
          <p:nvPr/>
        </p:nvSpPr>
        <p:spPr bwMode="auto">
          <a:xfrm flipH="1">
            <a:off x="3709988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5" name="Oval 89"/>
          <p:cNvSpPr>
            <a:spLocks noChangeArrowheads="1"/>
          </p:cNvSpPr>
          <p:nvPr/>
        </p:nvSpPr>
        <p:spPr bwMode="auto">
          <a:xfrm flipH="1">
            <a:off x="3962401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6" name="Oval 90"/>
          <p:cNvSpPr>
            <a:spLocks noChangeArrowheads="1"/>
          </p:cNvSpPr>
          <p:nvPr/>
        </p:nvSpPr>
        <p:spPr bwMode="auto">
          <a:xfrm flipH="1">
            <a:off x="3827463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7" name="Oval 91"/>
          <p:cNvSpPr>
            <a:spLocks noChangeArrowheads="1"/>
          </p:cNvSpPr>
          <p:nvPr/>
        </p:nvSpPr>
        <p:spPr bwMode="auto">
          <a:xfrm flipH="1">
            <a:off x="3709988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8" name="Oval 92"/>
          <p:cNvSpPr>
            <a:spLocks noChangeArrowheads="1"/>
          </p:cNvSpPr>
          <p:nvPr/>
        </p:nvSpPr>
        <p:spPr bwMode="auto">
          <a:xfrm flipH="1">
            <a:off x="3459163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69" name="Oval 93"/>
          <p:cNvSpPr>
            <a:spLocks noChangeArrowheads="1"/>
          </p:cNvSpPr>
          <p:nvPr/>
        </p:nvSpPr>
        <p:spPr bwMode="auto">
          <a:xfrm flipH="1">
            <a:off x="3279776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0" name="Oval 94"/>
          <p:cNvSpPr>
            <a:spLocks noChangeArrowheads="1"/>
          </p:cNvSpPr>
          <p:nvPr/>
        </p:nvSpPr>
        <p:spPr bwMode="auto">
          <a:xfrm flipH="1">
            <a:off x="3590926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1" name="Oval 95"/>
          <p:cNvSpPr>
            <a:spLocks noChangeArrowheads="1"/>
          </p:cNvSpPr>
          <p:nvPr/>
        </p:nvSpPr>
        <p:spPr bwMode="auto">
          <a:xfrm flipH="1">
            <a:off x="3557588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2" name="Oval 96"/>
          <p:cNvSpPr>
            <a:spLocks noChangeArrowheads="1"/>
          </p:cNvSpPr>
          <p:nvPr/>
        </p:nvSpPr>
        <p:spPr bwMode="auto">
          <a:xfrm flipH="1">
            <a:off x="3810001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3" name="Oval 97"/>
          <p:cNvSpPr>
            <a:spLocks noChangeArrowheads="1"/>
          </p:cNvSpPr>
          <p:nvPr/>
        </p:nvSpPr>
        <p:spPr bwMode="auto">
          <a:xfrm flipH="1">
            <a:off x="3675063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4" name="Oval 98"/>
          <p:cNvSpPr>
            <a:spLocks noChangeArrowheads="1"/>
          </p:cNvSpPr>
          <p:nvPr/>
        </p:nvSpPr>
        <p:spPr bwMode="auto">
          <a:xfrm flipH="1">
            <a:off x="3236913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5" name="Oval 99"/>
          <p:cNvSpPr>
            <a:spLocks noChangeArrowheads="1"/>
          </p:cNvSpPr>
          <p:nvPr/>
        </p:nvSpPr>
        <p:spPr bwMode="auto">
          <a:xfrm flipH="1">
            <a:off x="3432176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6" name="Oval 100"/>
          <p:cNvSpPr>
            <a:spLocks noChangeArrowheads="1"/>
          </p:cNvSpPr>
          <p:nvPr/>
        </p:nvSpPr>
        <p:spPr bwMode="auto">
          <a:xfrm flipH="1">
            <a:off x="6359526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7" name="Oval 101"/>
          <p:cNvSpPr>
            <a:spLocks noChangeArrowheads="1"/>
          </p:cNvSpPr>
          <p:nvPr/>
        </p:nvSpPr>
        <p:spPr bwMode="auto">
          <a:xfrm flipH="1">
            <a:off x="6207126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8" name="Oval 102"/>
          <p:cNvSpPr>
            <a:spLocks noChangeArrowheads="1"/>
          </p:cNvSpPr>
          <p:nvPr/>
        </p:nvSpPr>
        <p:spPr bwMode="auto">
          <a:xfrm flipH="1">
            <a:off x="6562726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79" name="Oval 103"/>
          <p:cNvSpPr>
            <a:spLocks noChangeArrowheads="1"/>
          </p:cNvSpPr>
          <p:nvPr/>
        </p:nvSpPr>
        <p:spPr bwMode="auto">
          <a:xfrm flipH="1">
            <a:off x="6705601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0" name="Oval 104"/>
          <p:cNvSpPr>
            <a:spLocks noChangeArrowheads="1"/>
          </p:cNvSpPr>
          <p:nvPr/>
        </p:nvSpPr>
        <p:spPr bwMode="auto">
          <a:xfrm flipH="1">
            <a:off x="6553201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1" name="Oval 105"/>
          <p:cNvSpPr>
            <a:spLocks noChangeArrowheads="1"/>
          </p:cNvSpPr>
          <p:nvPr/>
        </p:nvSpPr>
        <p:spPr bwMode="auto">
          <a:xfrm flipH="1">
            <a:off x="6400801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2" name="Oval 106"/>
          <p:cNvSpPr>
            <a:spLocks noChangeArrowheads="1"/>
          </p:cNvSpPr>
          <p:nvPr/>
        </p:nvSpPr>
        <p:spPr bwMode="auto">
          <a:xfrm flipH="1">
            <a:off x="6248401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3" name="Oval 107"/>
          <p:cNvSpPr>
            <a:spLocks noChangeArrowheads="1"/>
          </p:cNvSpPr>
          <p:nvPr/>
        </p:nvSpPr>
        <p:spPr bwMode="auto">
          <a:xfrm flipH="1">
            <a:off x="609600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4" name="Oval 108"/>
          <p:cNvSpPr>
            <a:spLocks noChangeArrowheads="1"/>
          </p:cNvSpPr>
          <p:nvPr/>
        </p:nvSpPr>
        <p:spPr bwMode="auto">
          <a:xfrm flipH="1">
            <a:off x="63420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5" name="Oval 109"/>
          <p:cNvSpPr>
            <a:spLocks noChangeArrowheads="1"/>
          </p:cNvSpPr>
          <p:nvPr/>
        </p:nvSpPr>
        <p:spPr bwMode="auto">
          <a:xfrm flipH="1">
            <a:off x="6205538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6" name="Oval 110"/>
          <p:cNvSpPr>
            <a:spLocks noChangeArrowheads="1"/>
          </p:cNvSpPr>
          <p:nvPr/>
        </p:nvSpPr>
        <p:spPr bwMode="auto">
          <a:xfrm flipH="1">
            <a:off x="6018213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7" name="Oval 111"/>
          <p:cNvSpPr>
            <a:spLocks noChangeArrowheads="1"/>
          </p:cNvSpPr>
          <p:nvPr/>
        </p:nvSpPr>
        <p:spPr bwMode="auto">
          <a:xfrm flipH="1">
            <a:off x="5943601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8" name="Oval 112"/>
          <p:cNvSpPr>
            <a:spLocks noChangeArrowheads="1"/>
          </p:cNvSpPr>
          <p:nvPr/>
        </p:nvSpPr>
        <p:spPr bwMode="auto">
          <a:xfrm flipH="1">
            <a:off x="5786438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89" name="Oval 113"/>
          <p:cNvSpPr>
            <a:spLocks noChangeArrowheads="1"/>
          </p:cNvSpPr>
          <p:nvPr/>
        </p:nvSpPr>
        <p:spPr bwMode="auto">
          <a:xfrm flipH="1">
            <a:off x="5634038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0" name="Oval 114"/>
          <p:cNvSpPr>
            <a:spLocks noChangeArrowheads="1"/>
          </p:cNvSpPr>
          <p:nvPr/>
        </p:nvSpPr>
        <p:spPr bwMode="auto">
          <a:xfrm flipH="1">
            <a:off x="4475163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1" name="Oval 115"/>
          <p:cNvSpPr>
            <a:spLocks noChangeArrowheads="1"/>
          </p:cNvSpPr>
          <p:nvPr/>
        </p:nvSpPr>
        <p:spPr bwMode="auto">
          <a:xfrm flipH="1">
            <a:off x="5481638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2" name="Oval 116"/>
          <p:cNvSpPr>
            <a:spLocks noChangeArrowheads="1"/>
          </p:cNvSpPr>
          <p:nvPr/>
        </p:nvSpPr>
        <p:spPr bwMode="auto">
          <a:xfrm flipH="1">
            <a:off x="5365751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3" name="Oval 117"/>
          <p:cNvSpPr>
            <a:spLocks noChangeArrowheads="1"/>
          </p:cNvSpPr>
          <p:nvPr/>
        </p:nvSpPr>
        <p:spPr bwMode="auto">
          <a:xfrm flipH="1">
            <a:off x="5051426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4" name="Oval 118"/>
          <p:cNvSpPr>
            <a:spLocks noChangeArrowheads="1"/>
          </p:cNvSpPr>
          <p:nvPr/>
        </p:nvSpPr>
        <p:spPr bwMode="auto">
          <a:xfrm flipH="1">
            <a:off x="7927976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5" name="Oval 119"/>
          <p:cNvSpPr>
            <a:spLocks noChangeArrowheads="1"/>
          </p:cNvSpPr>
          <p:nvPr/>
        </p:nvSpPr>
        <p:spPr bwMode="auto">
          <a:xfrm flipH="1">
            <a:off x="8997951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6" name="Oval 120"/>
          <p:cNvSpPr>
            <a:spLocks noChangeArrowheads="1"/>
          </p:cNvSpPr>
          <p:nvPr/>
        </p:nvSpPr>
        <p:spPr bwMode="auto">
          <a:xfrm flipH="1">
            <a:off x="10287001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7" name="Oval 121"/>
          <p:cNvSpPr>
            <a:spLocks noChangeArrowheads="1"/>
          </p:cNvSpPr>
          <p:nvPr/>
        </p:nvSpPr>
        <p:spPr bwMode="auto">
          <a:xfrm flipH="1">
            <a:off x="9385301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8" name="Oval 122"/>
          <p:cNvSpPr>
            <a:spLocks noChangeArrowheads="1"/>
          </p:cNvSpPr>
          <p:nvPr/>
        </p:nvSpPr>
        <p:spPr bwMode="auto">
          <a:xfrm flipH="1">
            <a:off x="8847138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499" name="Oval 123"/>
          <p:cNvSpPr>
            <a:spLocks noChangeArrowheads="1"/>
          </p:cNvSpPr>
          <p:nvPr/>
        </p:nvSpPr>
        <p:spPr bwMode="auto">
          <a:xfrm flipH="1">
            <a:off x="889635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0" name="Oval 124"/>
          <p:cNvSpPr>
            <a:spLocks noChangeArrowheads="1"/>
          </p:cNvSpPr>
          <p:nvPr/>
        </p:nvSpPr>
        <p:spPr bwMode="auto">
          <a:xfrm flipH="1">
            <a:off x="864393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1" name="Oval 125"/>
          <p:cNvSpPr>
            <a:spLocks noChangeArrowheads="1"/>
          </p:cNvSpPr>
          <p:nvPr/>
        </p:nvSpPr>
        <p:spPr bwMode="auto">
          <a:xfrm flipH="1">
            <a:off x="8491538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2" name="Oval 126"/>
          <p:cNvSpPr>
            <a:spLocks noChangeArrowheads="1"/>
          </p:cNvSpPr>
          <p:nvPr/>
        </p:nvSpPr>
        <p:spPr bwMode="auto">
          <a:xfrm flipH="1">
            <a:off x="8339138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3" name="Oval 127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4" name="Oval 128"/>
          <p:cNvSpPr>
            <a:spLocks noChangeArrowheads="1"/>
          </p:cNvSpPr>
          <p:nvPr/>
        </p:nvSpPr>
        <p:spPr bwMode="auto">
          <a:xfrm flipH="1">
            <a:off x="88376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5" name="Oval 129"/>
          <p:cNvSpPr>
            <a:spLocks noChangeArrowheads="1"/>
          </p:cNvSpPr>
          <p:nvPr/>
        </p:nvSpPr>
        <p:spPr bwMode="auto">
          <a:xfrm flipH="1">
            <a:off x="8685213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6" name="Oval 130"/>
          <p:cNvSpPr>
            <a:spLocks noChangeArrowheads="1"/>
          </p:cNvSpPr>
          <p:nvPr/>
        </p:nvSpPr>
        <p:spPr bwMode="auto">
          <a:xfrm flipH="1">
            <a:off x="8532813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7" name="Oval 131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8" name="Oval 132"/>
          <p:cNvSpPr>
            <a:spLocks noChangeArrowheads="1"/>
          </p:cNvSpPr>
          <p:nvPr/>
        </p:nvSpPr>
        <p:spPr bwMode="auto">
          <a:xfrm flipH="1">
            <a:off x="8474076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09" name="Oval 133"/>
          <p:cNvSpPr>
            <a:spLocks noChangeArrowheads="1"/>
          </p:cNvSpPr>
          <p:nvPr/>
        </p:nvSpPr>
        <p:spPr bwMode="auto">
          <a:xfrm flipH="1">
            <a:off x="8337551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0" name="Oval 134"/>
          <p:cNvSpPr>
            <a:spLocks noChangeArrowheads="1"/>
          </p:cNvSpPr>
          <p:nvPr/>
        </p:nvSpPr>
        <p:spPr bwMode="auto">
          <a:xfrm flipH="1">
            <a:off x="2281238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1" name="Oval 135"/>
          <p:cNvSpPr>
            <a:spLocks noChangeArrowheads="1"/>
          </p:cNvSpPr>
          <p:nvPr/>
        </p:nvSpPr>
        <p:spPr bwMode="auto">
          <a:xfrm flipH="1">
            <a:off x="2424113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2" name="Oval 136"/>
          <p:cNvSpPr>
            <a:spLocks noChangeArrowheads="1"/>
          </p:cNvSpPr>
          <p:nvPr/>
        </p:nvSpPr>
        <p:spPr bwMode="auto">
          <a:xfrm flipH="1">
            <a:off x="207803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3" name="Oval 137"/>
          <p:cNvSpPr>
            <a:spLocks noChangeArrowheads="1"/>
          </p:cNvSpPr>
          <p:nvPr/>
        </p:nvSpPr>
        <p:spPr bwMode="auto">
          <a:xfrm flipH="1">
            <a:off x="1925638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4" name="Oval 138"/>
          <p:cNvSpPr>
            <a:spLocks noChangeArrowheads="1"/>
          </p:cNvSpPr>
          <p:nvPr/>
        </p:nvSpPr>
        <p:spPr bwMode="auto">
          <a:xfrm flipH="1">
            <a:off x="1773238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5" name="Oval 139"/>
          <p:cNvSpPr>
            <a:spLocks noChangeArrowheads="1"/>
          </p:cNvSpPr>
          <p:nvPr/>
        </p:nvSpPr>
        <p:spPr bwMode="auto">
          <a:xfrm flipH="1">
            <a:off x="2128838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6" name="Oval 140"/>
          <p:cNvSpPr>
            <a:spLocks noChangeArrowheads="1"/>
          </p:cNvSpPr>
          <p:nvPr/>
        </p:nvSpPr>
        <p:spPr bwMode="auto">
          <a:xfrm flipH="1">
            <a:off x="22717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7" name="Oval 141"/>
          <p:cNvSpPr>
            <a:spLocks noChangeArrowheads="1"/>
          </p:cNvSpPr>
          <p:nvPr/>
        </p:nvSpPr>
        <p:spPr bwMode="auto">
          <a:xfrm flipH="1">
            <a:off x="2119313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8" name="Oval 142"/>
          <p:cNvSpPr>
            <a:spLocks noChangeArrowheads="1"/>
          </p:cNvSpPr>
          <p:nvPr/>
        </p:nvSpPr>
        <p:spPr bwMode="auto">
          <a:xfrm flipH="1">
            <a:off x="1966913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19" name="Oval 143"/>
          <p:cNvSpPr>
            <a:spLocks noChangeArrowheads="1"/>
          </p:cNvSpPr>
          <p:nvPr/>
        </p:nvSpPr>
        <p:spPr bwMode="auto">
          <a:xfrm flipH="1">
            <a:off x="1814513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0" name="Oval 144"/>
          <p:cNvSpPr>
            <a:spLocks noChangeArrowheads="1"/>
          </p:cNvSpPr>
          <p:nvPr/>
        </p:nvSpPr>
        <p:spPr bwMode="auto">
          <a:xfrm flipH="1">
            <a:off x="1908176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1" name="Oval 145"/>
          <p:cNvSpPr>
            <a:spLocks noChangeArrowheads="1"/>
          </p:cNvSpPr>
          <p:nvPr/>
        </p:nvSpPr>
        <p:spPr bwMode="auto">
          <a:xfrm flipH="1">
            <a:off x="1771651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2" name="Oval 146"/>
          <p:cNvSpPr>
            <a:spLocks noChangeArrowheads="1"/>
          </p:cNvSpPr>
          <p:nvPr/>
        </p:nvSpPr>
        <p:spPr bwMode="auto">
          <a:xfrm flipH="1">
            <a:off x="2162176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3" name="Oval 147"/>
          <p:cNvSpPr>
            <a:spLocks noChangeArrowheads="1"/>
          </p:cNvSpPr>
          <p:nvPr/>
        </p:nvSpPr>
        <p:spPr bwMode="auto">
          <a:xfrm flipH="1">
            <a:off x="2305051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4" name="Oval 148"/>
          <p:cNvSpPr>
            <a:spLocks noChangeArrowheads="1"/>
          </p:cNvSpPr>
          <p:nvPr/>
        </p:nvSpPr>
        <p:spPr bwMode="auto">
          <a:xfrm flipH="1">
            <a:off x="1958976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5" name="Oval 149"/>
          <p:cNvSpPr>
            <a:spLocks noChangeArrowheads="1"/>
          </p:cNvSpPr>
          <p:nvPr/>
        </p:nvSpPr>
        <p:spPr bwMode="auto">
          <a:xfrm flipH="1">
            <a:off x="1806576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6" name="Oval 150"/>
          <p:cNvSpPr>
            <a:spLocks noChangeArrowheads="1"/>
          </p:cNvSpPr>
          <p:nvPr/>
        </p:nvSpPr>
        <p:spPr bwMode="auto">
          <a:xfrm flipH="1">
            <a:off x="165417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7" name="Oval 151"/>
          <p:cNvSpPr>
            <a:spLocks noChangeArrowheads="1"/>
          </p:cNvSpPr>
          <p:nvPr/>
        </p:nvSpPr>
        <p:spPr bwMode="auto">
          <a:xfrm flipH="1">
            <a:off x="2009776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8" name="Oval 152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29" name="Oval 153"/>
          <p:cNvSpPr>
            <a:spLocks noChangeArrowheads="1"/>
          </p:cNvSpPr>
          <p:nvPr/>
        </p:nvSpPr>
        <p:spPr bwMode="auto">
          <a:xfrm flipH="1">
            <a:off x="2000251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0" name="Oval 154"/>
          <p:cNvSpPr>
            <a:spLocks noChangeArrowheads="1"/>
          </p:cNvSpPr>
          <p:nvPr/>
        </p:nvSpPr>
        <p:spPr bwMode="auto">
          <a:xfrm flipH="1">
            <a:off x="1847851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1" name="Oval 155"/>
          <p:cNvSpPr>
            <a:spLocks noChangeArrowheads="1"/>
          </p:cNvSpPr>
          <p:nvPr/>
        </p:nvSpPr>
        <p:spPr bwMode="auto">
          <a:xfrm flipH="1">
            <a:off x="1695451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2" name="Oval 156"/>
          <p:cNvSpPr>
            <a:spLocks noChangeArrowheads="1"/>
          </p:cNvSpPr>
          <p:nvPr/>
        </p:nvSpPr>
        <p:spPr bwMode="auto">
          <a:xfrm flipH="1">
            <a:off x="1789113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3" name="Oval 157"/>
          <p:cNvSpPr>
            <a:spLocks noChangeArrowheads="1"/>
          </p:cNvSpPr>
          <p:nvPr/>
        </p:nvSpPr>
        <p:spPr bwMode="auto">
          <a:xfrm flipH="1">
            <a:off x="1652588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4" name="Oval 158"/>
          <p:cNvSpPr>
            <a:spLocks noChangeArrowheads="1"/>
          </p:cNvSpPr>
          <p:nvPr/>
        </p:nvSpPr>
        <p:spPr bwMode="auto">
          <a:xfrm flipH="1">
            <a:off x="95202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5" name="Oval 159"/>
          <p:cNvSpPr>
            <a:spLocks noChangeArrowheads="1"/>
          </p:cNvSpPr>
          <p:nvPr/>
        </p:nvSpPr>
        <p:spPr bwMode="auto">
          <a:xfrm flipH="1">
            <a:off x="9663113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6" name="Oval 160"/>
          <p:cNvSpPr>
            <a:spLocks noChangeArrowheads="1"/>
          </p:cNvSpPr>
          <p:nvPr/>
        </p:nvSpPr>
        <p:spPr bwMode="auto">
          <a:xfrm flipH="1">
            <a:off x="9317038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7" name="Oval 161"/>
          <p:cNvSpPr>
            <a:spLocks noChangeArrowheads="1"/>
          </p:cNvSpPr>
          <p:nvPr/>
        </p:nvSpPr>
        <p:spPr bwMode="auto">
          <a:xfrm flipH="1">
            <a:off x="916463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8" name="Oval 162"/>
          <p:cNvSpPr>
            <a:spLocks noChangeArrowheads="1"/>
          </p:cNvSpPr>
          <p:nvPr/>
        </p:nvSpPr>
        <p:spPr bwMode="auto">
          <a:xfrm flipH="1">
            <a:off x="9012238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39" name="Oval 163"/>
          <p:cNvSpPr>
            <a:spLocks noChangeArrowheads="1"/>
          </p:cNvSpPr>
          <p:nvPr/>
        </p:nvSpPr>
        <p:spPr bwMode="auto">
          <a:xfrm flipH="1">
            <a:off x="9367838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0" name="Oval 164"/>
          <p:cNvSpPr>
            <a:spLocks noChangeArrowheads="1"/>
          </p:cNvSpPr>
          <p:nvPr/>
        </p:nvSpPr>
        <p:spPr bwMode="auto">
          <a:xfrm flipH="1">
            <a:off x="9510713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1" name="Oval 165"/>
          <p:cNvSpPr>
            <a:spLocks noChangeArrowheads="1"/>
          </p:cNvSpPr>
          <p:nvPr/>
        </p:nvSpPr>
        <p:spPr bwMode="auto">
          <a:xfrm flipH="1">
            <a:off x="93583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2" name="Oval 166"/>
          <p:cNvSpPr>
            <a:spLocks noChangeArrowheads="1"/>
          </p:cNvSpPr>
          <p:nvPr/>
        </p:nvSpPr>
        <p:spPr bwMode="auto">
          <a:xfrm flipH="1">
            <a:off x="9205913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3" name="Oval 167"/>
          <p:cNvSpPr>
            <a:spLocks noChangeArrowheads="1"/>
          </p:cNvSpPr>
          <p:nvPr/>
        </p:nvSpPr>
        <p:spPr bwMode="auto">
          <a:xfrm flipH="1">
            <a:off x="9053513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4" name="Oval 168"/>
          <p:cNvSpPr>
            <a:spLocks noChangeArrowheads="1"/>
          </p:cNvSpPr>
          <p:nvPr/>
        </p:nvSpPr>
        <p:spPr bwMode="auto">
          <a:xfrm flipH="1">
            <a:off x="9212263" y="3851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5" name="Oval 169"/>
          <p:cNvSpPr>
            <a:spLocks noChangeArrowheads="1"/>
          </p:cNvSpPr>
          <p:nvPr/>
        </p:nvSpPr>
        <p:spPr bwMode="auto">
          <a:xfrm flipH="1">
            <a:off x="8961438" y="3914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6" name="Oval 170"/>
          <p:cNvSpPr>
            <a:spLocks noChangeArrowheads="1"/>
          </p:cNvSpPr>
          <p:nvPr/>
        </p:nvSpPr>
        <p:spPr bwMode="auto">
          <a:xfrm flipH="1">
            <a:off x="869315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7" name="Oval 171"/>
          <p:cNvSpPr>
            <a:spLocks noChangeArrowheads="1"/>
          </p:cNvSpPr>
          <p:nvPr/>
        </p:nvSpPr>
        <p:spPr bwMode="auto">
          <a:xfrm flipH="1">
            <a:off x="8542338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8" name="Oval 172"/>
          <p:cNvSpPr>
            <a:spLocks noChangeArrowheads="1"/>
          </p:cNvSpPr>
          <p:nvPr/>
        </p:nvSpPr>
        <p:spPr bwMode="auto">
          <a:xfrm flipH="1">
            <a:off x="8186738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49" name="Oval 173"/>
          <p:cNvSpPr>
            <a:spLocks noChangeArrowheads="1"/>
          </p:cNvSpPr>
          <p:nvPr/>
        </p:nvSpPr>
        <p:spPr bwMode="auto">
          <a:xfrm flipH="1">
            <a:off x="8810626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0" name="Oval 174"/>
          <p:cNvSpPr>
            <a:spLocks noChangeArrowheads="1"/>
          </p:cNvSpPr>
          <p:nvPr/>
        </p:nvSpPr>
        <p:spPr bwMode="auto">
          <a:xfrm flipH="1">
            <a:off x="8389938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1" name="Oval 175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2" name="Oval 176"/>
          <p:cNvSpPr>
            <a:spLocks noChangeArrowheads="1"/>
          </p:cNvSpPr>
          <p:nvPr/>
        </p:nvSpPr>
        <p:spPr bwMode="auto">
          <a:xfrm flipH="1">
            <a:off x="8101013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3" name="Oval 177"/>
          <p:cNvSpPr>
            <a:spLocks noChangeArrowheads="1"/>
          </p:cNvSpPr>
          <p:nvPr/>
        </p:nvSpPr>
        <p:spPr bwMode="auto">
          <a:xfrm flipH="1">
            <a:off x="7905751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4" name="Oval 178"/>
          <p:cNvSpPr>
            <a:spLocks noChangeArrowheads="1"/>
          </p:cNvSpPr>
          <p:nvPr/>
        </p:nvSpPr>
        <p:spPr bwMode="auto">
          <a:xfrm flipH="1">
            <a:off x="7464426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5" name="Oval 179"/>
          <p:cNvSpPr>
            <a:spLocks noChangeArrowheads="1"/>
          </p:cNvSpPr>
          <p:nvPr/>
        </p:nvSpPr>
        <p:spPr bwMode="auto">
          <a:xfrm flipH="1">
            <a:off x="7337426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6" name="Oval 180"/>
          <p:cNvSpPr>
            <a:spLocks noChangeArrowheads="1"/>
          </p:cNvSpPr>
          <p:nvPr/>
        </p:nvSpPr>
        <p:spPr bwMode="auto">
          <a:xfrm flipH="1">
            <a:off x="725170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7" name="Oval 181"/>
          <p:cNvSpPr>
            <a:spLocks noChangeArrowheads="1"/>
          </p:cNvSpPr>
          <p:nvPr/>
        </p:nvSpPr>
        <p:spPr bwMode="auto">
          <a:xfrm flipH="1">
            <a:off x="7083426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8" name="Oval 182"/>
          <p:cNvSpPr>
            <a:spLocks noChangeArrowheads="1"/>
          </p:cNvSpPr>
          <p:nvPr/>
        </p:nvSpPr>
        <p:spPr bwMode="auto">
          <a:xfrm flipH="1">
            <a:off x="7175501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59" name="Oval 183"/>
          <p:cNvSpPr>
            <a:spLocks noChangeArrowheads="1"/>
          </p:cNvSpPr>
          <p:nvPr/>
        </p:nvSpPr>
        <p:spPr bwMode="auto">
          <a:xfrm flipH="1">
            <a:off x="6829426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0" name="Oval 184"/>
          <p:cNvSpPr>
            <a:spLocks noChangeArrowheads="1"/>
          </p:cNvSpPr>
          <p:nvPr/>
        </p:nvSpPr>
        <p:spPr bwMode="auto">
          <a:xfrm flipH="1">
            <a:off x="7453313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1" name="Oval 185"/>
          <p:cNvSpPr>
            <a:spLocks noChangeArrowheads="1"/>
          </p:cNvSpPr>
          <p:nvPr/>
        </p:nvSpPr>
        <p:spPr bwMode="auto">
          <a:xfrm flipH="1">
            <a:off x="7081838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2" name="Oval 186"/>
          <p:cNvSpPr>
            <a:spLocks noChangeArrowheads="1"/>
          </p:cNvSpPr>
          <p:nvPr/>
        </p:nvSpPr>
        <p:spPr bwMode="auto">
          <a:xfrm flipH="1">
            <a:off x="6946901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3" name="Oval 187"/>
          <p:cNvSpPr>
            <a:spLocks noChangeArrowheads="1"/>
          </p:cNvSpPr>
          <p:nvPr/>
        </p:nvSpPr>
        <p:spPr bwMode="auto">
          <a:xfrm flipH="1">
            <a:off x="68119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4" name="Oval 188"/>
          <p:cNvSpPr>
            <a:spLocks noChangeArrowheads="1"/>
          </p:cNvSpPr>
          <p:nvPr/>
        </p:nvSpPr>
        <p:spPr bwMode="auto">
          <a:xfrm flipH="1">
            <a:off x="7234238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5" name="Oval 189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6" name="Oval 190"/>
          <p:cNvSpPr>
            <a:spLocks noChangeArrowheads="1"/>
          </p:cNvSpPr>
          <p:nvPr/>
        </p:nvSpPr>
        <p:spPr bwMode="auto">
          <a:xfrm flipH="1">
            <a:off x="6956426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7" name="Oval 191"/>
          <p:cNvSpPr>
            <a:spLocks noChangeArrowheads="1"/>
          </p:cNvSpPr>
          <p:nvPr/>
        </p:nvSpPr>
        <p:spPr bwMode="auto">
          <a:xfrm flipH="1">
            <a:off x="77390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8" name="Oval 192"/>
          <p:cNvSpPr>
            <a:spLocks noChangeArrowheads="1"/>
          </p:cNvSpPr>
          <p:nvPr/>
        </p:nvSpPr>
        <p:spPr bwMode="auto">
          <a:xfrm flipH="1">
            <a:off x="7210426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69" name="Oval 193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0" name="Oval 194"/>
          <p:cNvSpPr>
            <a:spLocks noChangeArrowheads="1"/>
          </p:cNvSpPr>
          <p:nvPr/>
        </p:nvSpPr>
        <p:spPr bwMode="auto">
          <a:xfrm flipH="1">
            <a:off x="677862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1" name="Oval 195"/>
          <p:cNvSpPr>
            <a:spLocks noChangeArrowheads="1"/>
          </p:cNvSpPr>
          <p:nvPr/>
        </p:nvSpPr>
        <p:spPr bwMode="auto">
          <a:xfrm flipH="1">
            <a:off x="9958388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2" name="Oval 196"/>
          <p:cNvSpPr>
            <a:spLocks noChangeArrowheads="1"/>
          </p:cNvSpPr>
          <p:nvPr/>
        </p:nvSpPr>
        <p:spPr bwMode="auto">
          <a:xfrm flipH="1">
            <a:off x="9831388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3" name="Oval 197"/>
          <p:cNvSpPr>
            <a:spLocks noChangeArrowheads="1"/>
          </p:cNvSpPr>
          <p:nvPr/>
        </p:nvSpPr>
        <p:spPr bwMode="auto">
          <a:xfrm flipH="1">
            <a:off x="97456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4" name="Oval 198"/>
          <p:cNvSpPr>
            <a:spLocks noChangeArrowheads="1"/>
          </p:cNvSpPr>
          <p:nvPr/>
        </p:nvSpPr>
        <p:spPr bwMode="auto">
          <a:xfrm flipH="1">
            <a:off x="957738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5" name="Oval 199"/>
          <p:cNvSpPr>
            <a:spLocks noChangeArrowheads="1"/>
          </p:cNvSpPr>
          <p:nvPr/>
        </p:nvSpPr>
        <p:spPr bwMode="auto">
          <a:xfrm flipH="1">
            <a:off x="9669463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6" name="Oval 200"/>
          <p:cNvSpPr>
            <a:spLocks noChangeArrowheads="1"/>
          </p:cNvSpPr>
          <p:nvPr/>
        </p:nvSpPr>
        <p:spPr bwMode="auto">
          <a:xfrm flipH="1">
            <a:off x="9323388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7" name="Oval 201"/>
          <p:cNvSpPr>
            <a:spLocks noChangeArrowheads="1"/>
          </p:cNvSpPr>
          <p:nvPr/>
        </p:nvSpPr>
        <p:spPr bwMode="auto">
          <a:xfrm flipH="1">
            <a:off x="9947276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8" name="Oval 202"/>
          <p:cNvSpPr>
            <a:spLocks noChangeArrowheads="1"/>
          </p:cNvSpPr>
          <p:nvPr/>
        </p:nvSpPr>
        <p:spPr bwMode="auto">
          <a:xfrm flipH="1">
            <a:off x="9575801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79" name="Oval 203"/>
          <p:cNvSpPr>
            <a:spLocks noChangeArrowheads="1"/>
          </p:cNvSpPr>
          <p:nvPr/>
        </p:nvSpPr>
        <p:spPr bwMode="auto">
          <a:xfrm flipH="1">
            <a:off x="9440863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0" name="Oval 204"/>
          <p:cNvSpPr>
            <a:spLocks noChangeArrowheads="1"/>
          </p:cNvSpPr>
          <p:nvPr/>
        </p:nvSpPr>
        <p:spPr bwMode="auto">
          <a:xfrm flipH="1">
            <a:off x="9305926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1" name="Oval 205"/>
          <p:cNvSpPr>
            <a:spLocks noChangeArrowheads="1"/>
          </p:cNvSpPr>
          <p:nvPr/>
        </p:nvSpPr>
        <p:spPr bwMode="auto">
          <a:xfrm flipH="1">
            <a:off x="9728201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2" name="Oval 206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3" name="Oval 207"/>
          <p:cNvSpPr>
            <a:spLocks noChangeArrowheads="1"/>
          </p:cNvSpPr>
          <p:nvPr/>
        </p:nvSpPr>
        <p:spPr bwMode="auto">
          <a:xfrm flipH="1">
            <a:off x="9450388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4" name="Oval 208"/>
          <p:cNvSpPr>
            <a:spLocks noChangeArrowheads="1"/>
          </p:cNvSpPr>
          <p:nvPr/>
        </p:nvSpPr>
        <p:spPr bwMode="auto">
          <a:xfrm flipH="1">
            <a:off x="9948863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5" name="Oval 209"/>
          <p:cNvSpPr>
            <a:spLocks noChangeArrowheads="1"/>
          </p:cNvSpPr>
          <p:nvPr/>
        </p:nvSpPr>
        <p:spPr bwMode="auto">
          <a:xfrm flipH="1">
            <a:off x="9704388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6" name="Oval 210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7" name="Oval 211"/>
          <p:cNvSpPr>
            <a:spLocks noChangeArrowheads="1"/>
          </p:cNvSpPr>
          <p:nvPr/>
        </p:nvSpPr>
        <p:spPr bwMode="auto">
          <a:xfrm flipH="1">
            <a:off x="9272588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8" name="Oval 212"/>
          <p:cNvSpPr>
            <a:spLocks noChangeArrowheads="1"/>
          </p:cNvSpPr>
          <p:nvPr/>
        </p:nvSpPr>
        <p:spPr bwMode="auto">
          <a:xfrm flipH="1">
            <a:off x="10448926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89" name="Oval 213"/>
          <p:cNvSpPr>
            <a:spLocks noChangeArrowheads="1"/>
          </p:cNvSpPr>
          <p:nvPr/>
        </p:nvSpPr>
        <p:spPr bwMode="auto">
          <a:xfrm flipH="1">
            <a:off x="10321926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0" name="Oval 214"/>
          <p:cNvSpPr>
            <a:spLocks noChangeArrowheads="1"/>
          </p:cNvSpPr>
          <p:nvPr/>
        </p:nvSpPr>
        <p:spPr bwMode="auto">
          <a:xfrm flipH="1">
            <a:off x="10236201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1" name="Oval 215"/>
          <p:cNvSpPr>
            <a:spLocks noChangeArrowheads="1"/>
          </p:cNvSpPr>
          <p:nvPr/>
        </p:nvSpPr>
        <p:spPr bwMode="auto">
          <a:xfrm flipH="1">
            <a:off x="10067926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2" name="Oval 216"/>
          <p:cNvSpPr>
            <a:spLocks noChangeArrowheads="1"/>
          </p:cNvSpPr>
          <p:nvPr/>
        </p:nvSpPr>
        <p:spPr bwMode="auto">
          <a:xfrm flipH="1">
            <a:off x="10160001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3" name="Oval 217"/>
          <p:cNvSpPr>
            <a:spLocks noChangeArrowheads="1"/>
          </p:cNvSpPr>
          <p:nvPr/>
        </p:nvSpPr>
        <p:spPr bwMode="auto">
          <a:xfrm flipH="1">
            <a:off x="9813926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4" name="Oval 218"/>
          <p:cNvSpPr>
            <a:spLocks noChangeArrowheads="1"/>
          </p:cNvSpPr>
          <p:nvPr/>
        </p:nvSpPr>
        <p:spPr bwMode="auto">
          <a:xfrm flipH="1">
            <a:off x="10437813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5" name="Oval 219"/>
          <p:cNvSpPr>
            <a:spLocks noChangeArrowheads="1"/>
          </p:cNvSpPr>
          <p:nvPr/>
        </p:nvSpPr>
        <p:spPr bwMode="auto">
          <a:xfrm flipH="1">
            <a:off x="10440988" y="4856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6" name="Oval 220"/>
          <p:cNvSpPr>
            <a:spLocks noChangeArrowheads="1"/>
          </p:cNvSpPr>
          <p:nvPr/>
        </p:nvSpPr>
        <p:spPr bwMode="auto">
          <a:xfrm flipH="1">
            <a:off x="9931401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7" name="Oval 221"/>
          <p:cNvSpPr>
            <a:spLocks noChangeArrowheads="1"/>
          </p:cNvSpPr>
          <p:nvPr/>
        </p:nvSpPr>
        <p:spPr bwMode="auto">
          <a:xfrm flipH="1">
            <a:off x="9796463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8" name="Oval 222"/>
          <p:cNvSpPr>
            <a:spLocks noChangeArrowheads="1"/>
          </p:cNvSpPr>
          <p:nvPr/>
        </p:nvSpPr>
        <p:spPr bwMode="auto">
          <a:xfrm flipH="1">
            <a:off x="10218738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599" name="Oval 223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0" name="Oval 224"/>
          <p:cNvSpPr>
            <a:spLocks noChangeArrowheads="1"/>
          </p:cNvSpPr>
          <p:nvPr/>
        </p:nvSpPr>
        <p:spPr bwMode="auto">
          <a:xfrm flipH="1">
            <a:off x="9940926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1" name="Oval 225"/>
          <p:cNvSpPr>
            <a:spLocks noChangeArrowheads="1"/>
          </p:cNvSpPr>
          <p:nvPr/>
        </p:nvSpPr>
        <p:spPr bwMode="auto">
          <a:xfrm flipH="1">
            <a:off x="10439401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2" name="Oval 226"/>
          <p:cNvSpPr>
            <a:spLocks noChangeArrowheads="1"/>
          </p:cNvSpPr>
          <p:nvPr/>
        </p:nvSpPr>
        <p:spPr bwMode="auto">
          <a:xfrm flipH="1">
            <a:off x="10194926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3" name="Oval 227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4" name="Oval 228"/>
          <p:cNvSpPr>
            <a:spLocks noChangeArrowheads="1"/>
          </p:cNvSpPr>
          <p:nvPr/>
        </p:nvSpPr>
        <p:spPr bwMode="auto">
          <a:xfrm flipH="1">
            <a:off x="9763126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5" name="Oval 229"/>
          <p:cNvSpPr>
            <a:spLocks noChangeArrowheads="1"/>
          </p:cNvSpPr>
          <p:nvPr/>
        </p:nvSpPr>
        <p:spPr bwMode="auto">
          <a:xfrm flipH="1">
            <a:off x="951230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6" name="Oval 230"/>
          <p:cNvSpPr>
            <a:spLocks noChangeArrowheads="1"/>
          </p:cNvSpPr>
          <p:nvPr/>
        </p:nvSpPr>
        <p:spPr bwMode="auto">
          <a:xfrm flipH="1">
            <a:off x="9350376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7" name="Oval 231"/>
          <p:cNvSpPr>
            <a:spLocks noChangeArrowheads="1"/>
          </p:cNvSpPr>
          <p:nvPr/>
        </p:nvSpPr>
        <p:spPr bwMode="auto">
          <a:xfrm flipH="1">
            <a:off x="9510713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8" name="Oval 232"/>
          <p:cNvSpPr>
            <a:spLocks noChangeArrowheads="1"/>
          </p:cNvSpPr>
          <p:nvPr/>
        </p:nvSpPr>
        <p:spPr bwMode="auto">
          <a:xfrm flipH="1">
            <a:off x="1014095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09" name="Oval 233"/>
          <p:cNvSpPr>
            <a:spLocks noChangeArrowheads="1"/>
          </p:cNvSpPr>
          <p:nvPr/>
        </p:nvSpPr>
        <p:spPr bwMode="auto">
          <a:xfrm flipH="1">
            <a:off x="1004728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0" name="Oval 234"/>
          <p:cNvSpPr>
            <a:spLocks noChangeArrowheads="1"/>
          </p:cNvSpPr>
          <p:nvPr/>
        </p:nvSpPr>
        <p:spPr bwMode="auto">
          <a:xfrm flipH="1">
            <a:off x="1027430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1" name="Oval 235"/>
          <p:cNvSpPr>
            <a:spLocks noChangeArrowheads="1"/>
          </p:cNvSpPr>
          <p:nvPr/>
        </p:nvSpPr>
        <p:spPr bwMode="auto">
          <a:xfrm flipH="1">
            <a:off x="10199688" y="5168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2" name="Oval 236"/>
          <p:cNvSpPr>
            <a:spLocks noChangeArrowheads="1"/>
          </p:cNvSpPr>
          <p:nvPr/>
        </p:nvSpPr>
        <p:spPr bwMode="auto">
          <a:xfrm flipH="1">
            <a:off x="10601326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3" name="Oval 237"/>
          <p:cNvSpPr>
            <a:spLocks noChangeArrowheads="1"/>
          </p:cNvSpPr>
          <p:nvPr/>
        </p:nvSpPr>
        <p:spPr bwMode="auto">
          <a:xfrm flipH="1">
            <a:off x="8348663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4" name="Oval 238"/>
          <p:cNvSpPr>
            <a:spLocks noChangeArrowheads="1"/>
          </p:cNvSpPr>
          <p:nvPr/>
        </p:nvSpPr>
        <p:spPr bwMode="auto">
          <a:xfrm flipH="1">
            <a:off x="8186738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5" name="Oval 239"/>
          <p:cNvSpPr>
            <a:spLocks noChangeArrowheads="1"/>
          </p:cNvSpPr>
          <p:nvPr/>
        </p:nvSpPr>
        <p:spPr bwMode="auto">
          <a:xfrm flipH="1">
            <a:off x="83470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6" name="Oval 240"/>
          <p:cNvSpPr>
            <a:spLocks noChangeArrowheads="1"/>
          </p:cNvSpPr>
          <p:nvPr/>
        </p:nvSpPr>
        <p:spPr bwMode="auto">
          <a:xfrm flipH="1">
            <a:off x="8977313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7" name="Oval 241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8" name="Oval 242"/>
          <p:cNvSpPr>
            <a:spLocks noChangeArrowheads="1"/>
          </p:cNvSpPr>
          <p:nvPr/>
        </p:nvSpPr>
        <p:spPr bwMode="auto">
          <a:xfrm flipH="1">
            <a:off x="9232901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19" name="Oval 243"/>
          <p:cNvSpPr>
            <a:spLocks noChangeArrowheads="1"/>
          </p:cNvSpPr>
          <p:nvPr/>
        </p:nvSpPr>
        <p:spPr bwMode="auto">
          <a:xfrm flipH="1">
            <a:off x="9080501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0" name="Oval 244"/>
          <p:cNvSpPr>
            <a:spLocks noChangeArrowheads="1"/>
          </p:cNvSpPr>
          <p:nvPr/>
        </p:nvSpPr>
        <p:spPr bwMode="auto">
          <a:xfrm flipH="1">
            <a:off x="9120188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1" name="Oval 245"/>
          <p:cNvSpPr>
            <a:spLocks noChangeArrowheads="1"/>
          </p:cNvSpPr>
          <p:nvPr/>
        </p:nvSpPr>
        <p:spPr bwMode="auto">
          <a:xfrm flipH="1">
            <a:off x="8967788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2" name="Oval 246"/>
          <p:cNvSpPr>
            <a:spLocks noChangeArrowheads="1"/>
          </p:cNvSpPr>
          <p:nvPr/>
        </p:nvSpPr>
        <p:spPr bwMode="auto">
          <a:xfrm flipH="1">
            <a:off x="10445751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3" name="Oval 247"/>
          <p:cNvSpPr>
            <a:spLocks noChangeArrowheads="1"/>
          </p:cNvSpPr>
          <p:nvPr/>
        </p:nvSpPr>
        <p:spPr bwMode="auto">
          <a:xfrm flipH="1">
            <a:off x="301942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4" name="Oval 248"/>
          <p:cNvSpPr>
            <a:spLocks noChangeArrowheads="1"/>
          </p:cNvSpPr>
          <p:nvPr/>
        </p:nvSpPr>
        <p:spPr bwMode="auto">
          <a:xfrm flipH="1">
            <a:off x="2867026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5" name="Oval 249"/>
          <p:cNvSpPr>
            <a:spLocks noChangeArrowheads="1"/>
          </p:cNvSpPr>
          <p:nvPr/>
        </p:nvSpPr>
        <p:spPr bwMode="auto">
          <a:xfrm flipH="1">
            <a:off x="2714626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6" name="Oval 250"/>
          <p:cNvSpPr>
            <a:spLocks noChangeArrowheads="1"/>
          </p:cNvSpPr>
          <p:nvPr/>
        </p:nvSpPr>
        <p:spPr bwMode="auto">
          <a:xfrm flipH="1">
            <a:off x="2562226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7" name="Oval 251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8" name="Oval 252"/>
          <p:cNvSpPr>
            <a:spLocks noChangeArrowheads="1"/>
          </p:cNvSpPr>
          <p:nvPr/>
        </p:nvSpPr>
        <p:spPr bwMode="auto">
          <a:xfrm flipH="1">
            <a:off x="3087688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29" name="Oval 253"/>
          <p:cNvSpPr>
            <a:spLocks noChangeArrowheads="1"/>
          </p:cNvSpPr>
          <p:nvPr/>
        </p:nvSpPr>
        <p:spPr bwMode="auto">
          <a:xfrm flipH="1">
            <a:off x="2833688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0" name="Oval 254"/>
          <p:cNvSpPr>
            <a:spLocks noChangeArrowheads="1"/>
          </p:cNvSpPr>
          <p:nvPr/>
        </p:nvSpPr>
        <p:spPr bwMode="auto">
          <a:xfrm flipH="1">
            <a:off x="2816226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1" name="Oval 255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2" name="Oval 256"/>
          <p:cNvSpPr>
            <a:spLocks noChangeArrowheads="1"/>
          </p:cNvSpPr>
          <p:nvPr/>
        </p:nvSpPr>
        <p:spPr bwMode="auto">
          <a:xfrm flipH="1">
            <a:off x="296068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3" name="Oval 257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4" name="Oval 258"/>
          <p:cNvSpPr>
            <a:spLocks noChangeArrowheads="1"/>
          </p:cNvSpPr>
          <p:nvPr/>
        </p:nvSpPr>
        <p:spPr bwMode="auto">
          <a:xfrm flipH="1">
            <a:off x="2681288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5" name="Oval 259"/>
          <p:cNvSpPr>
            <a:spLocks noChangeArrowheads="1"/>
          </p:cNvSpPr>
          <p:nvPr/>
        </p:nvSpPr>
        <p:spPr bwMode="auto">
          <a:xfrm flipH="1">
            <a:off x="2782888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6" name="Oval 260"/>
          <p:cNvSpPr>
            <a:spLocks noChangeArrowheads="1"/>
          </p:cNvSpPr>
          <p:nvPr/>
        </p:nvSpPr>
        <p:spPr bwMode="auto">
          <a:xfrm flipH="1">
            <a:off x="2528888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7" name="Oval 261"/>
          <p:cNvSpPr>
            <a:spLocks noChangeArrowheads="1"/>
          </p:cNvSpPr>
          <p:nvPr/>
        </p:nvSpPr>
        <p:spPr bwMode="auto">
          <a:xfrm flipH="1">
            <a:off x="2278063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8" name="Oval 262"/>
          <p:cNvSpPr>
            <a:spLocks noChangeArrowheads="1"/>
          </p:cNvSpPr>
          <p:nvPr/>
        </p:nvSpPr>
        <p:spPr bwMode="auto">
          <a:xfrm flipH="1">
            <a:off x="2409826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39" name="Oval 263"/>
          <p:cNvSpPr>
            <a:spLocks noChangeArrowheads="1"/>
          </p:cNvSpPr>
          <p:nvPr/>
        </p:nvSpPr>
        <p:spPr bwMode="auto">
          <a:xfrm flipH="1">
            <a:off x="225107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0" name="Oval 264"/>
          <p:cNvSpPr>
            <a:spLocks noChangeArrowheads="1"/>
          </p:cNvSpPr>
          <p:nvPr/>
        </p:nvSpPr>
        <p:spPr bwMode="auto">
          <a:xfrm flipH="1">
            <a:off x="4232276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1" name="Oval 265"/>
          <p:cNvSpPr>
            <a:spLocks noChangeArrowheads="1"/>
          </p:cNvSpPr>
          <p:nvPr/>
        </p:nvSpPr>
        <p:spPr bwMode="auto">
          <a:xfrm flipH="1">
            <a:off x="4645026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2" name="Oval 266"/>
          <p:cNvSpPr>
            <a:spLocks noChangeArrowheads="1"/>
          </p:cNvSpPr>
          <p:nvPr/>
        </p:nvSpPr>
        <p:spPr bwMode="auto">
          <a:xfrm flipH="1">
            <a:off x="2393951" y="1562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3" name="Oval 267"/>
          <p:cNvSpPr>
            <a:spLocks noChangeArrowheads="1"/>
          </p:cNvSpPr>
          <p:nvPr/>
        </p:nvSpPr>
        <p:spPr bwMode="auto">
          <a:xfrm flipH="1">
            <a:off x="5214938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4" name="Oval 268"/>
          <p:cNvSpPr>
            <a:spLocks noChangeArrowheads="1"/>
          </p:cNvSpPr>
          <p:nvPr/>
        </p:nvSpPr>
        <p:spPr bwMode="auto">
          <a:xfrm flipH="1">
            <a:off x="3622676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5" name="Oval 269"/>
          <p:cNvSpPr>
            <a:spLocks noChangeArrowheads="1"/>
          </p:cNvSpPr>
          <p:nvPr/>
        </p:nvSpPr>
        <p:spPr bwMode="auto">
          <a:xfrm flipH="1">
            <a:off x="3886201" y="4335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6" name="Oval 270"/>
          <p:cNvSpPr>
            <a:spLocks noChangeArrowheads="1"/>
          </p:cNvSpPr>
          <p:nvPr/>
        </p:nvSpPr>
        <p:spPr bwMode="auto">
          <a:xfrm flipH="1">
            <a:off x="3770313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7" name="Oval 271"/>
          <p:cNvSpPr>
            <a:spLocks noChangeArrowheads="1"/>
          </p:cNvSpPr>
          <p:nvPr/>
        </p:nvSpPr>
        <p:spPr bwMode="auto">
          <a:xfrm flipH="1">
            <a:off x="3406776" y="3427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8" name="Oval 272"/>
          <p:cNvSpPr>
            <a:spLocks noChangeArrowheads="1"/>
          </p:cNvSpPr>
          <p:nvPr/>
        </p:nvSpPr>
        <p:spPr bwMode="auto">
          <a:xfrm flipH="1">
            <a:off x="3186113" y="219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49" name="Oval 273"/>
          <p:cNvSpPr>
            <a:spLocks noChangeArrowheads="1"/>
          </p:cNvSpPr>
          <p:nvPr/>
        </p:nvSpPr>
        <p:spPr bwMode="auto">
          <a:xfrm flipH="1">
            <a:off x="3497263" y="186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0" name="Oval 274"/>
          <p:cNvSpPr>
            <a:spLocks noChangeArrowheads="1"/>
          </p:cNvSpPr>
          <p:nvPr/>
        </p:nvSpPr>
        <p:spPr bwMode="auto">
          <a:xfrm flipH="1">
            <a:off x="2254251" y="663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1" name="Oval 275"/>
          <p:cNvSpPr>
            <a:spLocks noChangeArrowheads="1"/>
          </p:cNvSpPr>
          <p:nvPr/>
        </p:nvSpPr>
        <p:spPr bwMode="auto">
          <a:xfrm flipH="1">
            <a:off x="3209926" y="598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2" name="Oval 276"/>
          <p:cNvSpPr>
            <a:spLocks noChangeArrowheads="1"/>
          </p:cNvSpPr>
          <p:nvPr/>
        </p:nvSpPr>
        <p:spPr bwMode="auto">
          <a:xfrm flipH="1">
            <a:off x="2106613" y="739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3" name="Oval 277"/>
          <p:cNvSpPr>
            <a:spLocks noChangeArrowheads="1"/>
          </p:cNvSpPr>
          <p:nvPr/>
        </p:nvSpPr>
        <p:spPr bwMode="auto">
          <a:xfrm flipH="1">
            <a:off x="2433638" y="754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4" name="AutoShape 278"/>
          <p:cNvSpPr>
            <a:spLocks noChangeArrowheads="1"/>
          </p:cNvSpPr>
          <p:nvPr/>
        </p:nvSpPr>
        <p:spPr bwMode="auto">
          <a:xfrm rot="3806438">
            <a:off x="2480470" y="6001545"/>
            <a:ext cx="312737" cy="1425575"/>
          </a:xfrm>
          <a:prstGeom prst="can">
            <a:avLst>
              <a:gd name="adj" fmla="val 113960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5" name="Oval 279"/>
          <p:cNvSpPr>
            <a:spLocks noChangeArrowheads="1"/>
          </p:cNvSpPr>
          <p:nvPr/>
        </p:nvSpPr>
        <p:spPr bwMode="auto">
          <a:xfrm flipH="1">
            <a:off x="3132138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6" name="Oval 280"/>
          <p:cNvSpPr>
            <a:spLocks noChangeArrowheads="1"/>
          </p:cNvSpPr>
          <p:nvPr/>
        </p:nvSpPr>
        <p:spPr bwMode="auto">
          <a:xfrm flipH="1">
            <a:off x="3662363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7" name="Oval 281"/>
          <p:cNvSpPr>
            <a:spLocks noChangeArrowheads="1"/>
          </p:cNvSpPr>
          <p:nvPr/>
        </p:nvSpPr>
        <p:spPr bwMode="auto">
          <a:xfrm flipH="1">
            <a:off x="3197226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59" name="Text Box 283"/>
          <p:cNvSpPr txBox="1">
            <a:spLocks noChangeArrowheads="1"/>
          </p:cNvSpPr>
          <p:nvPr/>
        </p:nvSpPr>
        <p:spPr bwMode="auto">
          <a:xfrm flipH="1">
            <a:off x="3209926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101660" name="Text Box 284"/>
          <p:cNvSpPr txBox="1">
            <a:spLocks noChangeArrowheads="1"/>
          </p:cNvSpPr>
          <p:nvPr/>
        </p:nvSpPr>
        <p:spPr bwMode="auto">
          <a:xfrm flipH="1">
            <a:off x="4954589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1661" name="Text Box 285"/>
          <p:cNvSpPr txBox="1">
            <a:spLocks noChangeArrowheads="1"/>
          </p:cNvSpPr>
          <p:nvPr/>
        </p:nvSpPr>
        <p:spPr bwMode="auto">
          <a:xfrm flipH="1">
            <a:off x="1531939" y="114300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1662" name="Line 286"/>
          <p:cNvSpPr>
            <a:spLocks noChangeShapeType="1"/>
          </p:cNvSpPr>
          <p:nvPr/>
        </p:nvSpPr>
        <p:spPr bwMode="auto">
          <a:xfrm flipV="1">
            <a:off x="2154239" y="860426"/>
            <a:ext cx="261937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63" name="Line 287"/>
          <p:cNvSpPr>
            <a:spLocks noChangeShapeType="1"/>
          </p:cNvSpPr>
          <p:nvPr/>
        </p:nvSpPr>
        <p:spPr bwMode="auto">
          <a:xfrm>
            <a:off x="2128838" y="1400175"/>
            <a:ext cx="227012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64" name="Line 288"/>
          <p:cNvSpPr>
            <a:spLocks noChangeShapeType="1"/>
          </p:cNvSpPr>
          <p:nvPr/>
        </p:nvSpPr>
        <p:spPr bwMode="auto">
          <a:xfrm flipH="1" flipV="1">
            <a:off x="5238751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65" name="Oval 289"/>
          <p:cNvSpPr>
            <a:spLocks noChangeArrowheads="1"/>
          </p:cNvSpPr>
          <p:nvPr/>
        </p:nvSpPr>
        <p:spPr bwMode="auto">
          <a:xfrm flipH="1">
            <a:off x="4983163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66" name="Line 290"/>
          <p:cNvSpPr>
            <a:spLocks noChangeShapeType="1"/>
          </p:cNvSpPr>
          <p:nvPr/>
        </p:nvSpPr>
        <p:spPr bwMode="auto">
          <a:xfrm flipV="1">
            <a:off x="5264151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67" name="Line 291"/>
          <p:cNvSpPr>
            <a:spLocks noChangeShapeType="1"/>
          </p:cNvSpPr>
          <p:nvPr/>
        </p:nvSpPr>
        <p:spPr bwMode="auto">
          <a:xfrm flipH="1" flipV="1">
            <a:off x="5110164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68" name="Oval 292"/>
          <p:cNvSpPr>
            <a:spLocks noChangeArrowheads="1"/>
          </p:cNvSpPr>
          <p:nvPr/>
        </p:nvSpPr>
        <p:spPr bwMode="auto">
          <a:xfrm flipH="1">
            <a:off x="5192713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69" name="Line 293"/>
          <p:cNvSpPr>
            <a:spLocks noChangeShapeType="1"/>
          </p:cNvSpPr>
          <p:nvPr/>
        </p:nvSpPr>
        <p:spPr bwMode="auto">
          <a:xfrm flipH="1">
            <a:off x="4562475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70" name="Text Box 294"/>
          <p:cNvSpPr txBox="1">
            <a:spLocks noChangeArrowheads="1"/>
          </p:cNvSpPr>
          <p:nvPr/>
        </p:nvSpPr>
        <p:spPr bwMode="auto">
          <a:xfrm>
            <a:off x="8531578" y="4968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101672" name="Line 296"/>
          <p:cNvSpPr>
            <a:spLocks noChangeShapeType="1"/>
          </p:cNvSpPr>
          <p:nvPr/>
        </p:nvSpPr>
        <p:spPr bwMode="auto">
          <a:xfrm flipH="1">
            <a:off x="3789363" y="2663826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0586" name="Text Box 298"/>
          <p:cNvSpPr txBox="1">
            <a:spLocks noChangeArrowheads="1"/>
          </p:cNvSpPr>
          <p:nvPr/>
        </p:nvSpPr>
        <p:spPr bwMode="auto">
          <a:xfrm flipH="1">
            <a:off x="2201863" y="2530475"/>
            <a:ext cx="1579278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Snížení gradientu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onkotických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1675" name="Oval 299"/>
          <p:cNvSpPr>
            <a:spLocks noChangeArrowheads="1"/>
          </p:cNvSpPr>
          <p:nvPr/>
        </p:nvSpPr>
        <p:spPr bwMode="auto">
          <a:xfrm flipH="1">
            <a:off x="4162426" y="4083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76" name="Oval 300"/>
          <p:cNvSpPr>
            <a:spLocks noChangeArrowheads="1"/>
          </p:cNvSpPr>
          <p:nvPr/>
        </p:nvSpPr>
        <p:spPr bwMode="auto">
          <a:xfrm flipH="1">
            <a:off x="4056063" y="4229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77" name="Oval 301"/>
          <p:cNvSpPr>
            <a:spLocks noChangeArrowheads="1"/>
          </p:cNvSpPr>
          <p:nvPr/>
        </p:nvSpPr>
        <p:spPr bwMode="auto">
          <a:xfrm flipH="1">
            <a:off x="3478213" y="2170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78" name="Oval 302"/>
          <p:cNvSpPr>
            <a:spLocks noChangeArrowheads="1"/>
          </p:cNvSpPr>
          <p:nvPr/>
        </p:nvSpPr>
        <p:spPr bwMode="auto">
          <a:xfrm flipH="1">
            <a:off x="5167313" y="375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79" name="Oval 303"/>
          <p:cNvSpPr>
            <a:spLocks noChangeArrowheads="1"/>
          </p:cNvSpPr>
          <p:nvPr/>
        </p:nvSpPr>
        <p:spPr bwMode="auto">
          <a:xfrm flipH="1">
            <a:off x="4084638" y="614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0" name="Oval 304"/>
          <p:cNvSpPr>
            <a:spLocks noChangeArrowheads="1"/>
          </p:cNvSpPr>
          <p:nvPr/>
        </p:nvSpPr>
        <p:spPr bwMode="auto">
          <a:xfrm flipH="1">
            <a:off x="4824413" y="602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1" name="Oval 305"/>
          <p:cNvSpPr>
            <a:spLocks noChangeArrowheads="1"/>
          </p:cNvSpPr>
          <p:nvPr/>
        </p:nvSpPr>
        <p:spPr bwMode="auto">
          <a:xfrm flipH="1">
            <a:off x="5862638" y="6002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2" name="Oval 306"/>
          <p:cNvSpPr>
            <a:spLocks noChangeArrowheads="1"/>
          </p:cNvSpPr>
          <p:nvPr/>
        </p:nvSpPr>
        <p:spPr bwMode="auto">
          <a:xfrm flipH="1">
            <a:off x="6548438" y="5976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3" name="Oval 307"/>
          <p:cNvSpPr>
            <a:spLocks noChangeArrowheads="1"/>
          </p:cNvSpPr>
          <p:nvPr/>
        </p:nvSpPr>
        <p:spPr bwMode="auto">
          <a:xfrm flipH="1">
            <a:off x="5300663" y="632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4" name="Oval 308"/>
          <p:cNvSpPr>
            <a:spLocks noChangeArrowheads="1"/>
          </p:cNvSpPr>
          <p:nvPr/>
        </p:nvSpPr>
        <p:spPr bwMode="auto">
          <a:xfrm flipH="1">
            <a:off x="4292601" y="3716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5" name="Oval 309"/>
          <p:cNvSpPr>
            <a:spLocks noChangeArrowheads="1"/>
          </p:cNvSpPr>
          <p:nvPr/>
        </p:nvSpPr>
        <p:spPr bwMode="auto">
          <a:xfrm flipH="1">
            <a:off x="4483101" y="4087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6" name="Oval 310"/>
          <p:cNvSpPr>
            <a:spLocks noChangeArrowheads="1"/>
          </p:cNvSpPr>
          <p:nvPr/>
        </p:nvSpPr>
        <p:spPr bwMode="auto">
          <a:xfrm flipH="1">
            <a:off x="4792663" y="4127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7" name="Oval 311"/>
          <p:cNvSpPr>
            <a:spLocks noChangeArrowheads="1"/>
          </p:cNvSpPr>
          <p:nvPr/>
        </p:nvSpPr>
        <p:spPr bwMode="auto">
          <a:xfrm flipH="1">
            <a:off x="5614988" y="4108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8" name="Oval 312"/>
          <p:cNvSpPr>
            <a:spLocks noChangeArrowheads="1"/>
          </p:cNvSpPr>
          <p:nvPr/>
        </p:nvSpPr>
        <p:spPr bwMode="auto">
          <a:xfrm flipH="1">
            <a:off x="5138738" y="44164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89" name="Oval 313"/>
          <p:cNvSpPr>
            <a:spLocks noChangeArrowheads="1"/>
          </p:cNvSpPr>
          <p:nvPr/>
        </p:nvSpPr>
        <p:spPr bwMode="auto">
          <a:xfrm flipH="1">
            <a:off x="3395663" y="4064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0" name="Oval 314"/>
          <p:cNvSpPr>
            <a:spLocks noChangeArrowheads="1"/>
          </p:cNvSpPr>
          <p:nvPr/>
        </p:nvSpPr>
        <p:spPr bwMode="auto">
          <a:xfrm flipH="1">
            <a:off x="3338513" y="141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1" name="Oval 315"/>
          <p:cNvSpPr>
            <a:spLocks noChangeArrowheads="1"/>
          </p:cNvSpPr>
          <p:nvPr/>
        </p:nvSpPr>
        <p:spPr bwMode="auto">
          <a:xfrm flipH="1">
            <a:off x="4087813" y="3287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2" name="Oval 316"/>
          <p:cNvSpPr>
            <a:spLocks noChangeArrowheads="1"/>
          </p:cNvSpPr>
          <p:nvPr/>
        </p:nvSpPr>
        <p:spPr bwMode="auto">
          <a:xfrm flipH="1">
            <a:off x="3640138" y="402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3" name="Oval 317"/>
          <p:cNvSpPr>
            <a:spLocks noChangeArrowheads="1"/>
          </p:cNvSpPr>
          <p:nvPr/>
        </p:nvSpPr>
        <p:spPr bwMode="auto">
          <a:xfrm flipH="1">
            <a:off x="4505326" y="2430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4" name="Oval 318"/>
          <p:cNvSpPr>
            <a:spLocks noChangeArrowheads="1"/>
          </p:cNvSpPr>
          <p:nvPr/>
        </p:nvSpPr>
        <p:spPr bwMode="auto">
          <a:xfrm flipH="1">
            <a:off x="3627438" y="1570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5" name="Oval 319"/>
          <p:cNvSpPr>
            <a:spLocks noChangeArrowheads="1"/>
          </p:cNvSpPr>
          <p:nvPr/>
        </p:nvSpPr>
        <p:spPr bwMode="auto">
          <a:xfrm flipH="1">
            <a:off x="2940051" y="1668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6" name="Oval 320"/>
          <p:cNvSpPr>
            <a:spLocks noChangeArrowheads="1"/>
          </p:cNvSpPr>
          <p:nvPr/>
        </p:nvSpPr>
        <p:spPr bwMode="auto">
          <a:xfrm flipH="1">
            <a:off x="3387726" y="877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7" name="Oval 321"/>
          <p:cNvSpPr>
            <a:spLocks noChangeArrowheads="1"/>
          </p:cNvSpPr>
          <p:nvPr/>
        </p:nvSpPr>
        <p:spPr bwMode="auto">
          <a:xfrm flipH="1">
            <a:off x="3783013" y="1082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8" name="Oval 322"/>
          <p:cNvSpPr>
            <a:spLocks noChangeArrowheads="1"/>
          </p:cNvSpPr>
          <p:nvPr/>
        </p:nvSpPr>
        <p:spPr bwMode="auto">
          <a:xfrm flipH="1">
            <a:off x="4344988" y="1674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699" name="Oval 323"/>
          <p:cNvSpPr>
            <a:spLocks noChangeArrowheads="1"/>
          </p:cNvSpPr>
          <p:nvPr/>
        </p:nvSpPr>
        <p:spPr bwMode="auto">
          <a:xfrm flipH="1">
            <a:off x="3884613" y="126615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00" name="Oval 324"/>
          <p:cNvSpPr>
            <a:spLocks noChangeArrowheads="1"/>
          </p:cNvSpPr>
          <p:nvPr/>
        </p:nvSpPr>
        <p:spPr bwMode="auto">
          <a:xfrm flipH="1">
            <a:off x="4337051" y="6121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613" name="Text Box 325"/>
          <p:cNvSpPr txBox="1">
            <a:spLocks noChangeArrowheads="1"/>
          </p:cNvSpPr>
          <p:nvPr/>
        </p:nvSpPr>
        <p:spPr bwMode="auto">
          <a:xfrm flipH="1">
            <a:off x="6527800" y="-25400"/>
            <a:ext cx="69215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Zánět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40615" name="Text Box 327"/>
          <p:cNvSpPr txBox="1">
            <a:spLocks noChangeArrowheads="1"/>
          </p:cNvSpPr>
          <p:nvPr/>
        </p:nvSpPr>
        <p:spPr bwMode="auto">
          <a:xfrm flipH="1">
            <a:off x="4664076" y="3575050"/>
            <a:ext cx="2386013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 permeability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1706" name="Oval 330"/>
          <p:cNvSpPr>
            <a:spLocks noChangeArrowheads="1"/>
          </p:cNvSpPr>
          <p:nvPr/>
        </p:nvSpPr>
        <p:spPr bwMode="auto">
          <a:xfrm flipH="1">
            <a:off x="4400551" y="3917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07" name="Oval 331"/>
          <p:cNvSpPr>
            <a:spLocks noChangeArrowheads="1"/>
          </p:cNvSpPr>
          <p:nvPr/>
        </p:nvSpPr>
        <p:spPr bwMode="auto">
          <a:xfrm flipH="1">
            <a:off x="4448176" y="3689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08" name="Oval 332"/>
          <p:cNvSpPr>
            <a:spLocks noChangeArrowheads="1"/>
          </p:cNvSpPr>
          <p:nvPr/>
        </p:nvSpPr>
        <p:spPr bwMode="auto">
          <a:xfrm flipH="1">
            <a:off x="5449888" y="3962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09" name="Oval 333"/>
          <p:cNvSpPr>
            <a:spLocks noChangeArrowheads="1"/>
          </p:cNvSpPr>
          <p:nvPr/>
        </p:nvSpPr>
        <p:spPr bwMode="auto">
          <a:xfrm flipH="1">
            <a:off x="5818188" y="3978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0" name="Oval 334"/>
          <p:cNvSpPr>
            <a:spLocks noChangeArrowheads="1"/>
          </p:cNvSpPr>
          <p:nvPr/>
        </p:nvSpPr>
        <p:spPr bwMode="auto">
          <a:xfrm flipH="1">
            <a:off x="6797676" y="5564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1" name="Oval 335"/>
          <p:cNvSpPr>
            <a:spLocks noChangeArrowheads="1"/>
          </p:cNvSpPr>
          <p:nvPr/>
        </p:nvSpPr>
        <p:spPr bwMode="auto">
          <a:xfrm flipH="1">
            <a:off x="6118226" y="6078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2" name="Oval 336"/>
          <p:cNvSpPr>
            <a:spLocks noChangeArrowheads="1"/>
          </p:cNvSpPr>
          <p:nvPr/>
        </p:nvSpPr>
        <p:spPr bwMode="auto">
          <a:xfrm flipH="1">
            <a:off x="6688138" y="5313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3" name="Oval 337"/>
          <p:cNvSpPr>
            <a:spLocks noChangeArrowheads="1"/>
          </p:cNvSpPr>
          <p:nvPr/>
        </p:nvSpPr>
        <p:spPr bwMode="auto">
          <a:xfrm flipH="1">
            <a:off x="5922963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4" name="Oval 338"/>
          <p:cNvSpPr>
            <a:spLocks noChangeArrowheads="1"/>
          </p:cNvSpPr>
          <p:nvPr/>
        </p:nvSpPr>
        <p:spPr bwMode="auto">
          <a:xfrm flipH="1">
            <a:off x="708183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5" name="Oval 339"/>
          <p:cNvSpPr>
            <a:spLocks noChangeArrowheads="1"/>
          </p:cNvSpPr>
          <p:nvPr/>
        </p:nvSpPr>
        <p:spPr bwMode="auto">
          <a:xfrm flipH="1">
            <a:off x="6897688" y="5014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16" name="Oval 340"/>
          <p:cNvSpPr>
            <a:spLocks noChangeArrowheads="1"/>
          </p:cNvSpPr>
          <p:nvPr/>
        </p:nvSpPr>
        <p:spPr bwMode="auto">
          <a:xfrm flipH="1">
            <a:off x="678815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629" name="Text Box 341"/>
          <p:cNvSpPr txBox="1">
            <a:spLocks noChangeArrowheads="1"/>
          </p:cNvSpPr>
          <p:nvPr/>
        </p:nvSpPr>
        <p:spPr bwMode="auto">
          <a:xfrm flipH="1">
            <a:off x="7770813" y="2986088"/>
            <a:ext cx="1403350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Dilatace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40630" name="Text Box 342"/>
          <p:cNvSpPr txBox="1">
            <a:spLocks noChangeArrowheads="1"/>
          </p:cNvSpPr>
          <p:nvPr/>
        </p:nvSpPr>
        <p:spPr bwMode="auto">
          <a:xfrm flipH="1">
            <a:off x="8010525" y="1790700"/>
            <a:ext cx="1399742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tlaku v kapiláře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1719" name="Freeform 343"/>
          <p:cNvSpPr>
            <a:spLocks/>
          </p:cNvSpPr>
          <p:nvPr/>
        </p:nvSpPr>
        <p:spPr bwMode="auto">
          <a:xfrm>
            <a:off x="6977063" y="2808288"/>
            <a:ext cx="3276600" cy="925512"/>
          </a:xfrm>
          <a:custGeom>
            <a:avLst/>
            <a:gdLst>
              <a:gd name="T0" fmla="*/ 2147483647 w 2064"/>
              <a:gd name="T1" fmla="*/ 0 h 583"/>
              <a:gd name="T2" fmla="*/ 2147483647 w 2064"/>
              <a:gd name="T3" fmla="*/ 761086656 h 583"/>
              <a:gd name="T4" fmla="*/ 0 w 2064"/>
              <a:gd name="T5" fmla="*/ 1469249288 h 583"/>
              <a:gd name="T6" fmla="*/ 0 60000 65536"/>
              <a:gd name="T7" fmla="*/ 0 60000 65536"/>
              <a:gd name="T8" fmla="*/ 0 60000 65536"/>
              <a:gd name="T9" fmla="*/ 0 w 2064"/>
              <a:gd name="T10" fmla="*/ 0 h 583"/>
              <a:gd name="T11" fmla="*/ 2064 w 2064"/>
              <a:gd name="T12" fmla="*/ 583 h 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4" h="583">
                <a:moveTo>
                  <a:pt x="2051" y="0"/>
                </a:moveTo>
                <a:cubicBezTo>
                  <a:pt x="1996" y="50"/>
                  <a:pt x="2064" y="205"/>
                  <a:pt x="1722" y="302"/>
                </a:cubicBezTo>
                <a:cubicBezTo>
                  <a:pt x="1391" y="404"/>
                  <a:pt x="359" y="525"/>
                  <a:pt x="0" y="583"/>
                </a:cubicBez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20" name="Line 344"/>
          <p:cNvSpPr>
            <a:spLocks noChangeShapeType="1"/>
          </p:cNvSpPr>
          <p:nvPr/>
        </p:nvSpPr>
        <p:spPr bwMode="auto">
          <a:xfrm flipH="1" flipV="1">
            <a:off x="8704264" y="2532064"/>
            <a:ext cx="1587" cy="4984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21" name="Line 345"/>
          <p:cNvSpPr>
            <a:spLocks noChangeShapeType="1"/>
          </p:cNvSpPr>
          <p:nvPr/>
        </p:nvSpPr>
        <p:spPr bwMode="auto">
          <a:xfrm flipH="1" flipV="1">
            <a:off x="7296150" y="1196975"/>
            <a:ext cx="1104900" cy="647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22" name="Oval 346"/>
          <p:cNvSpPr>
            <a:spLocks noChangeArrowheads="1"/>
          </p:cNvSpPr>
          <p:nvPr/>
        </p:nvSpPr>
        <p:spPr bwMode="auto">
          <a:xfrm flipH="1">
            <a:off x="2874963" y="1025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23" name="Oval 347"/>
          <p:cNvSpPr>
            <a:spLocks noChangeArrowheads="1"/>
          </p:cNvSpPr>
          <p:nvPr/>
        </p:nvSpPr>
        <p:spPr bwMode="auto">
          <a:xfrm flipH="1">
            <a:off x="3297238" y="357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724" name="Oval 348"/>
          <p:cNvSpPr>
            <a:spLocks noChangeArrowheads="1"/>
          </p:cNvSpPr>
          <p:nvPr/>
        </p:nvSpPr>
        <p:spPr bwMode="auto">
          <a:xfrm flipH="1">
            <a:off x="4267201" y="812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1725" name="Group 349"/>
          <p:cNvGrpSpPr>
            <a:grpSpLocks/>
          </p:cNvGrpSpPr>
          <p:nvPr/>
        </p:nvGrpSpPr>
        <p:grpSpPr bwMode="auto">
          <a:xfrm flipH="1">
            <a:off x="1185069" y="15878"/>
            <a:ext cx="9866313" cy="7175500"/>
            <a:chOff x="-225" y="0"/>
            <a:chExt cx="6215" cy="4520"/>
          </a:xfrm>
        </p:grpSpPr>
        <p:sp>
          <p:nvSpPr>
            <p:cNvPr id="101757" name="Rectangle 350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758" name="Rectangle 351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759" name="Rectangle 352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726" name="AutoShape 353"/>
          <p:cNvSpPr>
            <a:spLocks noChangeArrowheads="1"/>
          </p:cNvSpPr>
          <p:nvPr/>
        </p:nvSpPr>
        <p:spPr bwMode="auto">
          <a:xfrm>
            <a:off x="6815138" y="2133601"/>
            <a:ext cx="360362" cy="792163"/>
          </a:xfrm>
          <a:prstGeom prst="up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1727" name="Freeform 354"/>
          <p:cNvSpPr>
            <a:spLocks/>
          </p:cNvSpPr>
          <p:nvPr/>
        </p:nvSpPr>
        <p:spPr bwMode="auto">
          <a:xfrm>
            <a:off x="6873876" y="7939"/>
            <a:ext cx="3990975" cy="3127375"/>
          </a:xfrm>
          <a:custGeom>
            <a:avLst/>
            <a:gdLst>
              <a:gd name="T0" fmla="*/ 0 w 2514"/>
              <a:gd name="T1" fmla="*/ 504031324 h 1970"/>
              <a:gd name="T2" fmla="*/ 2147483647 w 2514"/>
              <a:gd name="T3" fmla="*/ 597277875 h 1970"/>
              <a:gd name="T4" fmla="*/ 2147483647 w 2514"/>
              <a:gd name="T5" fmla="*/ 2147483647 h 1970"/>
              <a:gd name="T6" fmla="*/ 2147483647 w 2514"/>
              <a:gd name="T7" fmla="*/ 2147483647 h 1970"/>
              <a:gd name="T8" fmla="*/ 0 60000 65536"/>
              <a:gd name="T9" fmla="*/ 0 60000 65536"/>
              <a:gd name="T10" fmla="*/ 0 60000 65536"/>
              <a:gd name="T11" fmla="*/ 0 60000 65536"/>
              <a:gd name="T12" fmla="*/ 0 w 2514"/>
              <a:gd name="T13" fmla="*/ 0 h 1970"/>
              <a:gd name="T14" fmla="*/ 2514 w 2514"/>
              <a:gd name="T15" fmla="*/ 1970 h 19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4" h="1970">
                <a:moveTo>
                  <a:pt x="0" y="200"/>
                </a:moveTo>
                <a:cubicBezTo>
                  <a:pt x="358" y="207"/>
                  <a:pt x="1784" y="0"/>
                  <a:pt x="2149" y="237"/>
                </a:cubicBezTo>
                <a:cubicBezTo>
                  <a:pt x="2514" y="474"/>
                  <a:pt x="2310" y="1333"/>
                  <a:pt x="2190" y="1622"/>
                </a:cubicBezTo>
                <a:cubicBezTo>
                  <a:pt x="2070" y="1911"/>
                  <a:pt x="1588" y="1898"/>
                  <a:pt x="1430" y="197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28" name="AutoShape 355"/>
          <p:cNvSpPr>
            <a:spLocks noChangeArrowheads="1"/>
          </p:cNvSpPr>
          <p:nvPr/>
        </p:nvSpPr>
        <p:spPr bwMode="auto">
          <a:xfrm>
            <a:off x="2927351" y="3235325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1729" name="Line 356"/>
          <p:cNvSpPr>
            <a:spLocks noChangeShapeType="1"/>
          </p:cNvSpPr>
          <p:nvPr/>
        </p:nvSpPr>
        <p:spPr bwMode="auto">
          <a:xfrm flipH="1" flipV="1">
            <a:off x="4251325" y="3235326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0" name="Line 357"/>
          <p:cNvSpPr>
            <a:spLocks noChangeShapeType="1"/>
          </p:cNvSpPr>
          <p:nvPr/>
        </p:nvSpPr>
        <p:spPr bwMode="auto">
          <a:xfrm flipH="1" flipV="1">
            <a:off x="45116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1" name="Line 358"/>
          <p:cNvSpPr>
            <a:spLocks noChangeShapeType="1"/>
          </p:cNvSpPr>
          <p:nvPr/>
        </p:nvSpPr>
        <p:spPr bwMode="auto">
          <a:xfrm flipH="1" flipV="1">
            <a:off x="4772025" y="3257551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2" name="Line 359"/>
          <p:cNvSpPr>
            <a:spLocks noChangeShapeType="1"/>
          </p:cNvSpPr>
          <p:nvPr/>
        </p:nvSpPr>
        <p:spPr bwMode="auto">
          <a:xfrm flipH="1" flipV="1">
            <a:off x="5087938" y="3268663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3" name="Line 360"/>
          <p:cNvSpPr>
            <a:spLocks noChangeShapeType="1"/>
          </p:cNvSpPr>
          <p:nvPr/>
        </p:nvSpPr>
        <p:spPr bwMode="auto">
          <a:xfrm flipH="1" flipV="1">
            <a:off x="53752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4" name="Line 361"/>
          <p:cNvSpPr>
            <a:spLocks noChangeShapeType="1"/>
          </p:cNvSpPr>
          <p:nvPr/>
        </p:nvSpPr>
        <p:spPr bwMode="auto">
          <a:xfrm flipH="1" flipV="1">
            <a:off x="5664200" y="3268663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5" name="Line 362"/>
          <p:cNvSpPr>
            <a:spLocks noChangeShapeType="1"/>
          </p:cNvSpPr>
          <p:nvPr/>
        </p:nvSpPr>
        <p:spPr bwMode="auto">
          <a:xfrm flipH="1" flipV="1">
            <a:off x="5951538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6" name="Line 363"/>
          <p:cNvSpPr>
            <a:spLocks noChangeShapeType="1"/>
          </p:cNvSpPr>
          <p:nvPr/>
        </p:nvSpPr>
        <p:spPr bwMode="auto">
          <a:xfrm flipH="1" flipV="1">
            <a:off x="6240463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7" name="Line 364"/>
          <p:cNvSpPr>
            <a:spLocks noChangeShapeType="1"/>
          </p:cNvSpPr>
          <p:nvPr/>
        </p:nvSpPr>
        <p:spPr bwMode="auto">
          <a:xfrm flipH="1" flipV="1">
            <a:off x="6527800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8" name="Line 365"/>
          <p:cNvSpPr>
            <a:spLocks noChangeShapeType="1"/>
          </p:cNvSpPr>
          <p:nvPr/>
        </p:nvSpPr>
        <p:spPr bwMode="auto">
          <a:xfrm flipH="1" flipV="1">
            <a:off x="6815138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39" name="Line 366"/>
          <p:cNvSpPr>
            <a:spLocks noChangeShapeType="1"/>
          </p:cNvSpPr>
          <p:nvPr/>
        </p:nvSpPr>
        <p:spPr bwMode="auto">
          <a:xfrm flipH="1" flipV="1">
            <a:off x="7656513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0" name="Line 367"/>
          <p:cNvSpPr>
            <a:spLocks noChangeShapeType="1"/>
          </p:cNvSpPr>
          <p:nvPr/>
        </p:nvSpPr>
        <p:spPr bwMode="auto">
          <a:xfrm flipH="1" flipV="1">
            <a:off x="6934200" y="1773238"/>
            <a:ext cx="0" cy="186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1" name="Line 368"/>
          <p:cNvSpPr>
            <a:spLocks noChangeShapeType="1"/>
          </p:cNvSpPr>
          <p:nvPr/>
        </p:nvSpPr>
        <p:spPr bwMode="auto">
          <a:xfrm flipH="1" flipV="1">
            <a:off x="6383338" y="213360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2" name="Line 369"/>
          <p:cNvSpPr>
            <a:spLocks noChangeShapeType="1"/>
          </p:cNvSpPr>
          <p:nvPr/>
        </p:nvSpPr>
        <p:spPr bwMode="auto">
          <a:xfrm flipH="1" flipV="1">
            <a:off x="6072188" y="2205039"/>
            <a:ext cx="0" cy="1436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3" name="Line 370"/>
          <p:cNvSpPr>
            <a:spLocks noChangeShapeType="1"/>
          </p:cNvSpPr>
          <p:nvPr/>
        </p:nvSpPr>
        <p:spPr bwMode="auto">
          <a:xfrm flipH="1" flipV="1">
            <a:off x="5784850" y="2349501"/>
            <a:ext cx="0" cy="127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4" name="Line 371"/>
          <p:cNvSpPr>
            <a:spLocks noChangeShapeType="1"/>
          </p:cNvSpPr>
          <p:nvPr/>
        </p:nvSpPr>
        <p:spPr bwMode="auto">
          <a:xfrm flipH="1" flipV="1">
            <a:off x="5497513" y="2492375"/>
            <a:ext cx="0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5" name="Line 372"/>
          <p:cNvSpPr>
            <a:spLocks noChangeShapeType="1"/>
          </p:cNvSpPr>
          <p:nvPr/>
        </p:nvSpPr>
        <p:spPr bwMode="auto">
          <a:xfrm flipH="1" flipV="1">
            <a:off x="5232400" y="25654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6" name="Line 373"/>
          <p:cNvSpPr>
            <a:spLocks noChangeShapeType="1"/>
          </p:cNvSpPr>
          <p:nvPr/>
        </p:nvSpPr>
        <p:spPr bwMode="auto">
          <a:xfrm flipH="1" flipV="1">
            <a:off x="4922838" y="2708275"/>
            <a:ext cx="0" cy="909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7" name="Line 374"/>
          <p:cNvSpPr>
            <a:spLocks noChangeShapeType="1"/>
          </p:cNvSpPr>
          <p:nvPr/>
        </p:nvSpPr>
        <p:spPr bwMode="auto">
          <a:xfrm flipH="1" flipV="1">
            <a:off x="4635500" y="28527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8" name="Line 375"/>
          <p:cNvSpPr>
            <a:spLocks noChangeShapeType="1"/>
          </p:cNvSpPr>
          <p:nvPr/>
        </p:nvSpPr>
        <p:spPr bwMode="auto">
          <a:xfrm flipH="1" flipV="1">
            <a:off x="4348163" y="2997201"/>
            <a:ext cx="0" cy="64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49" name="Line 376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0" name="Line 377"/>
          <p:cNvSpPr>
            <a:spLocks noChangeShapeType="1"/>
          </p:cNvSpPr>
          <p:nvPr/>
        </p:nvSpPr>
        <p:spPr bwMode="auto">
          <a:xfrm flipH="1" flipV="1">
            <a:off x="7186613" y="1392238"/>
            <a:ext cx="0" cy="2233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1" name="Line 378"/>
          <p:cNvSpPr>
            <a:spLocks noChangeShapeType="1"/>
          </p:cNvSpPr>
          <p:nvPr/>
        </p:nvSpPr>
        <p:spPr bwMode="auto">
          <a:xfrm flipH="1" flipV="1">
            <a:off x="7439025" y="908050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2" name="Line 379"/>
          <p:cNvSpPr>
            <a:spLocks noChangeShapeType="1"/>
          </p:cNvSpPr>
          <p:nvPr/>
        </p:nvSpPr>
        <p:spPr bwMode="auto">
          <a:xfrm flipV="1">
            <a:off x="3581401" y="1844676"/>
            <a:ext cx="3306763" cy="148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3" name="Line 380"/>
          <p:cNvSpPr>
            <a:spLocks noChangeShapeType="1"/>
          </p:cNvSpPr>
          <p:nvPr/>
        </p:nvSpPr>
        <p:spPr bwMode="auto">
          <a:xfrm flipV="1">
            <a:off x="6959600" y="0"/>
            <a:ext cx="998538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4" name="Line 381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756" name="Freeform 383"/>
          <p:cNvSpPr>
            <a:spLocks/>
          </p:cNvSpPr>
          <p:nvPr/>
        </p:nvSpPr>
        <p:spPr bwMode="auto">
          <a:xfrm>
            <a:off x="2432049" y="936625"/>
            <a:ext cx="1673225" cy="323850"/>
          </a:xfrm>
          <a:custGeom>
            <a:avLst/>
            <a:gdLst>
              <a:gd name="T0" fmla="*/ 2147483647 w 1028"/>
              <a:gd name="T1" fmla="*/ 380544967 h 201"/>
              <a:gd name="T2" fmla="*/ 1345763195 w 1028"/>
              <a:gd name="T3" fmla="*/ 430948255 h 201"/>
              <a:gd name="T4" fmla="*/ 0 w 1028"/>
              <a:gd name="T5" fmla="*/ 0 h 201"/>
              <a:gd name="T6" fmla="*/ 0 60000 65536"/>
              <a:gd name="T7" fmla="*/ 0 60000 65536"/>
              <a:gd name="T8" fmla="*/ 0 60000 65536"/>
              <a:gd name="T9" fmla="*/ 0 w 1028"/>
              <a:gd name="T10" fmla="*/ 0 h 201"/>
              <a:gd name="T11" fmla="*/ 1028 w 1028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8" h="201">
                <a:moveTo>
                  <a:pt x="1028" y="151"/>
                </a:moveTo>
                <a:cubicBezTo>
                  <a:pt x="945" y="154"/>
                  <a:pt x="705" y="196"/>
                  <a:pt x="534" y="171"/>
                </a:cubicBezTo>
                <a:cubicBezTo>
                  <a:pt x="353" y="201"/>
                  <a:pt x="111" y="3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/>
          </a:p>
        </p:txBody>
      </p:sp>
      <p:sp>
        <p:nvSpPr>
          <p:cNvPr id="388" name="Volný tvar: obrazec 387">
            <a:extLst>
              <a:ext uri="{FF2B5EF4-FFF2-40B4-BE49-F238E27FC236}">
                <a16:creationId xmlns:a16="http://schemas.microsoft.com/office/drawing/2014/main" id="{7FC34853-AF5A-459C-B012-8FB40E255CFF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755" name="Text Box 382"/>
          <p:cNvSpPr txBox="1">
            <a:spLocks noChangeArrowheads="1"/>
          </p:cNvSpPr>
          <p:nvPr/>
        </p:nvSpPr>
        <p:spPr bwMode="auto">
          <a:xfrm rot="18103792" flipH="1">
            <a:off x="6194618" y="641678"/>
            <a:ext cx="1733167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Zvýšení gradientu </a:t>
            </a:r>
          </a:p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hydraulických tlaků</a:t>
            </a:r>
            <a:endParaRPr lang="cs-CZ" sz="1400" dirty="0">
              <a:latin typeface="Times New Roman" pitchFamily="18" charset="0"/>
            </a:endParaRPr>
          </a:p>
        </p:txBody>
      </p:sp>
      <p:grpSp>
        <p:nvGrpSpPr>
          <p:cNvPr id="389" name="Skupina 388">
            <a:extLst>
              <a:ext uri="{FF2B5EF4-FFF2-40B4-BE49-F238E27FC236}">
                <a16:creationId xmlns:a16="http://schemas.microsoft.com/office/drawing/2014/main" id="{8EBFF8A9-4691-46FB-852F-CE0BBBFE637B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B0147EE0-9459-4300-BCE5-D081C34CB9B8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169E2EF9-5A82-47D9-B648-A65249B16C56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2DA91520-33A0-4DCE-B0DB-E1CBAD1FF812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Přímá spojnice se šipkou 392">
              <a:extLst>
                <a:ext uri="{FF2B5EF4-FFF2-40B4-BE49-F238E27FC236}">
                  <a16:creationId xmlns:a16="http://schemas.microsoft.com/office/drawing/2014/main" id="{DF4FCD44-2C8F-4AF2-A706-C4F98C93D77B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Přímá spojnice se šipkou 393">
              <a:extLst>
                <a:ext uri="{FF2B5EF4-FFF2-40B4-BE49-F238E27FC236}">
                  <a16:creationId xmlns:a16="http://schemas.microsoft.com/office/drawing/2014/main" id="{0D7C8123-7163-4517-A19E-49CE8BE3A7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Přímá spojnice se šipkou 394">
              <a:extLst>
                <a:ext uri="{FF2B5EF4-FFF2-40B4-BE49-F238E27FC236}">
                  <a16:creationId xmlns:a16="http://schemas.microsoft.com/office/drawing/2014/main" id="{C76F3690-81E9-4A63-BC66-E9C279BE1401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Přímá spojnice se šipkou 395">
              <a:extLst>
                <a:ext uri="{FF2B5EF4-FFF2-40B4-BE49-F238E27FC236}">
                  <a16:creationId xmlns:a16="http://schemas.microsoft.com/office/drawing/2014/main" id="{AA721512-D581-4D61-9EFD-958BBC56A0A7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Přímá spojnice se šipkou 396">
              <a:extLst>
                <a:ext uri="{FF2B5EF4-FFF2-40B4-BE49-F238E27FC236}">
                  <a16:creationId xmlns:a16="http://schemas.microsoft.com/office/drawing/2014/main" id="{841FBBD8-E593-420F-967D-0D5112E7FE82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Přímá spojnice se šipkou 397">
              <a:extLst>
                <a:ext uri="{FF2B5EF4-FFF2-40B4-BE49-F238E27FC236}">
                  <a16:creationId xmlns:a16="http://schemas.microsoft.com/office/drawing/2014/main" id="{EE910DC1-5180-4AD9-8812-4B08BFC62A7C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Přímá spojnice se šipkou 398">
              <a:extLst>
                <a:ext uri="{FF2B5EF4-FFF2-40B4-BE49-F238E27FC236}">
                  <a16:creationId xmlns:a16="http://schemas.microsoft.com/office/drawing/2014/main" id="{8CE8DADE-80C7-4F0E-ACB9-2761C62C2547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Přímá spojnice se šipkou 399">
              <a:extLst>
                <a:ext uri="{FF2B5EF4-FFF2-40B4-BE49-F238E27FC236}">
                  <a16:creationId xmlns:a16="http://schemas.microsoft.com/office/drawing/2014/main" id="{4E9F1B77-BF90-4F66-8EFA-656E71EE5C61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Přímá spojnice se šipkou 400">
              <a:extLst>
                <a:ext uri="{FF2B5EF4-FFF2-40B4-BE49-F238E27FC236}">
                  <a16:creationId xmlns:a16="http://schemas.microsoft.com/office/drawing/2014/main" id="{3CC05110-80F0-490E-B657-907ABC0D443D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Přímá spojnice se šipkou 401">
              <a:extLst>
                <a:ext uri="{FF2B5EF4-FFF2-40B4-BE49-F238E27FC236}">
                  <a16:creationId xmlns:a16="http://schemas.microsoft.com/office/drawing/2014/main" id="{39E805AE-20D5-4843-B1FF-1F5754A950D8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Přímá spojnice se šipkou 402">
              <a:extLst>
                <a:ext uri="{FF2B5EF4-FFF2-40B4-BE49-F238E27FC236}">
                  <a16:creationId xmlns:a16="http://schemas.microsoft.com/office/drawing/2014/main" id="{00C0A660-96D9-4A4C-8DCF-67F989BC9F4F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Přímá spojnice se šipkou 403">
              <a:extLst>
                <a:ext uri="{FF2B5EF4-FFF2-40B4-BE49-F238E27FC236}">
                  <a16:creationId xmlns:a16="http://schemas.microsoft.com/office/drawing/2014/main" id="{DD08171B-095C-4C7B-BEA9-543EF10A2029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Přímá spojnice se šipkou 404">
              <a:extLst>
                <a:ext uri="{FF2B5EF4-FFF2-40B4-BE49-F238E27FC236}">
                  <a16:creationId xmlns:a16="http://schemas.microsoft.com/office/drawing/2014/main" id="{06953F7A-E9EE-494C-8E29-73F1E5E86393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Přímá spojnice se šipkou 405">
              <a:extLst>
                <a:ext uri="{FF2B5EF4-FFF2-40B4-BE49-F238E27FC236}">
                  <a16:creationId xmlns:a16="http://schemas.microsoft.com/office/drawing/2014/main" id="{48478F18-B04E-4932-9F4E-B899809A1FB3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Přímá spojnice se šipkou 406">
              <a:extLst>
                <a:ext uri="{FF2B5EF4-FFF2-40B4-BE49-F238E27FC236}">
                  <a16:creationId xmlns:a16="http://schemas.microsoft.com/office/drawing/2014/main" id="{5D9E8EC4-6CA2-427C-84FA-256E5AF00555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Přímá spojnice se šipkou 407">
              <a:extLst>
                <a:ext uri="{FF2B5EF4-FFF2-40B4-BE49-F238E27FC236}">
                  <a16:creationId xmlns:a16="http://schemas.microsoft.com/office/drawing/2014/main" id="{D7961DB2-4E23-4A7D-B7CD-8F7A49995280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Přímá spojnice se šipkou 408">
              <a:extLst>
                <a:ext uri="{FF2B5EF4-FFF2-40B4-BE49-F238E27FC236}">
                  <a16:creationId xmlns:a16="http://schemas.microsoft.com/office/drawing/2014/main" id="{7018A0C7-6812-40EF-8225-693FE035971C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Přímá spojnice se šipkou 409">
              <a:extLst>
                <a:ext uri="{FF2B5EF4-FFF2-40B4-BE49-F238E27FC236}">
                  <a16:creationId xmlns:a16="http://schemas.microsoft.com/office/drawing/2014/main" id="{B6EAA804-1BB4-4C01-9F73-FB600BFE9778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Přímá spojnice se šipkou 410">
              <a:extLst>
                <a:ext uri="{FF2B5EF4-FFF2-40B4-BE49-F238E27FC236}">
                  <a16:creationId xmlns:a16="http://schemas.microsoft.com/office/drawing/2014/main" id="{5C3D668A-851F-4350-AFA4-70D1A6F99270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Přímá spojnice se šipkou 411">
              <a:extLst>
                <a:ext uri="{FF2B5EF4-FFF2-40B4-BE49-F238E27FC236}">
                  <a16:creationId xmlns:a16="http://schemas.microsoft.com/office/drawing/2014/main" id="{C9C8EFA8-0F21-453F-A5CD-5AC8632987EB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Přímá spojnice se šipkou 412">
              <a:extLst>
                <a:ext uri="{FF2B5EF4-FFF2-40B4-BE49-F238E27FC236}">
                  <a16:creationId xmlns:a16="http://schemas.microsoft.com/office/drawing/2014/main" id="{08C6B52C-45F2-4CDC-BF4D-A6CBAEB5B46D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Přímá spojnice se šipkou 413">
              <a:extLst>
                <a:ext uri="{FF2B5EF4-FFF2-40B4-BE49-F238E27FC236}">
                  <a16:creationId xmlns:a16="http://schemas.microsoft.com/office/drawing/2014/main" id="{0DB90630-BB76-4C4F-ABF8-6400C3F2C12C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Přímá spojnice se šipkou 414">
              <a:extLst>
                <a:ext uri="{FF2B5EF4-FFF2-40B4-BE49-F238E27FC236}">
                  <a16:creationId xmlns:a16="http://schemas.microsoft.com/office/drawing/2014/main" id="{3FBC384F-781C-4944-98A3-7EE63DFD3788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Přímá spojnice se šipkou 415">
              <a:extLst>
                <a:ext uri="{FF2B5EF4-FFF2-40B4-BE49-F238E27FC236}">
                  <a16:creationId xmlns:a16="http://schemas.microsoft.com/office/drawing/2014/main" id="{BBB4F938-71A0-4766-8389-6F4C4C3116F2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Přímá spojnice se šipkou 416">
              <a:extLst>
                <a:ext uri="{FF2B5EF4-FFF2-40B4-BE49-F238E27FC236}">
                  <a16:creationId xmlns:a16="http://schemas.microsoft.com/office/drawing/2014/main" id="{C7E8A399-E576-403D-B6E7-8D2F1F09B416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Přímá spojnice se šipkou 417">
              <a:extLst>
                <a:ext uri="{FF2B5EF4-FFF2-40B4-BE49-F238E27FC236}">
                  <a16:creationId xmlns:a16="http://schemas.microsoft.com/office/drawing/2014/main" id="{34E4F0D9-0BCC-4EAF-BEC4-87FE7DA1F528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Přímá spojnice se šipkou 418">
              <a:extLst>
                <a:ext uri="{FF2B5EF4-FFF2-40B4-BE49-F238E27FC236}">
                  <a16:creationId xmlns:a16="http://schemas.microsoft.com/office/drawing/2014/main" id="{7AE7C342-E891-4C0F-9FF2-188731573917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Přímá spojnice se šipkou 419">
              <a:extLst>
                <a:ext uri="{FF2B5EF4-FFF2-40B4-BE49-F238E27FC236}">
                  <a16:creationId xmlns:a16="http://schemas.microsoft.com/office/drawing/2014/main" id="{8F853A5F-2539-474C-BDB4-8F341B17D9F6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Přímá spojnice se šipkou 420">
              <a:extLst>
                <a:ext uri="{FF2B5EF4-FFF2-40B4-BE49-F238E27FC236}">
                  <a16:creationId xmlns:a16="http://schemas.microsoft.com/office/drawing/2014/main" id="{AE694A1A-5E01-4144-9B9B-67B8C6840A88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Přímá spojnice se šipkou 421">
              <a:extLst>
                <a:ext uri="{FF2B5EF4-FFF2-40B4-BE49-F238E27FC236}">
                  <a16:creationId xmlns:a16="http://schemas.microsoft.com/office/drawing/2014/main" id="{219ED246-4C6A-4700-A1E4-6DDF354A1C0F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Přímá spojnice se šipkou 422">
              <a:extLst>
                <a:ext uri="{FF2B5EF4-FFF2-40B4-BE49-F238E27FC236}">
                  <a16:creationId xmlns:a16="http://schemas.microsoft.com/office/drawing/2014/main" id="{06EE59AF-9D1C-4DAE-A7F2-CD11A70528B5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Přímá spojnice se šipkou 423">
              <a:extLst>
                <a:ext uri="{FF2B5EF4-FFF2-40B4-BE49-F238E27FC236}">
                  <a16:creationId xmlns:a16="http://schemas.microsoft.com/office/drawing/2014/main" id="{4EC6DB22-F571-4F03-BDEC-4832A35FE8E9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Přímá spojnice se šipkou 424">
              <a:extLst>
                <a:ext uri="{FF2B5EF4-FFF2-40B4-BE49-F238E27FC236}">
                  <a16:creationId xmlns:a16="http://schemas.microsoft.com/office/drawing/2014/main" id="{AB368F33-F3CB-41E4-916B-8A5778FC4E5A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Přímá spojnice se šipkou 425">
              <a:extLst>
                <a:ext uri="{FF2B5EF4-FFF2-40B4-BE49-F238E27FC236}">
                  <a16:creationId xmlns:a16="http://schemas.microsoft.com/office/drawing/2014/main" id="{01FB05E3-4C77-4D8B-B75B-839486C27DCC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Přímá spojnice se šipkou 426">
              <a:extLst>
                <a:ext uri="{FF2B5EF4-FFF2-40B4-BE49-F238E27FC236}">
                  <a16:creationId xmlns:a16="http://schemas.microsoft.com/office/drawing/2014/main" id="{F08A5CE4-3910-4E2C-85F4-F2F52A88FE91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9" name="Skupina 428">
            <a:extLst>
              <a:ext uri="{FF2B5EF4-FFF2-40B4-BE49-F238E27FC236}">
                <a16:creationId xmlns:a16="http://schemas.microsoft.com/office/drawing/2014/main" id="{7F5315FA-8F67-4B9E-AD3A-8995526C9DDC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30" name="AutoShape 2">
              <a:extLst>
                <a:ext uri="{FF2B5EF4-FFF2-40B4-BE49-F238E27FC236}">
                  <a16:creationId xmlns:a16="http://schemas.microsoft.com/office/drawing/2014/main" id="{B73A7D42-8018-49DC-9528-75AD95CAF1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1" name="Oval 309">
              <a:extLst>
                <a:ext uri="{FF2B5EF4-FFF2-40B4-BE49-F238E27FC236}">
                  <a16:creationId xmlns:a16="http://schemas.microsoft.com/office/drawing/2014/main" id="{36DA75AE-5164-4BB3-A053-777D53D3733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2" name="Oval 311">
              <a:extLst>
                <a:ext uri="{FF2B5EF4-FFF2-40B4-BE49-F238E27FC236}">
                  <a16:creationId xmlns:a16="http://schemas.microsoft.com/office/drawing/2014/main" id="{2E84A5FF-56C5-4DDD-A12D-EA14B4231CD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" name="Text Box 318">
              <a:extLst>
                <a:ext uri="{FF2B5EF4-FFF2-40B4-BE49-F238E27FC236}">
                  <a16:creationId xmlns:a16="http://schemas.microsoft.com/office/drawing/2014/main" id="{7EF9A06C-AE66-4C78-B094-9B5924DF44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101671" name="Freeform 295"/>
          <p:cNvSpPr>
            <a:spLocks/>
          </p:cNvSpPr>
          <p:nvPr/>
        </p:nvSpPr>
        <p:spPr bwMode="auto">
          <a:xfrm flipH="1">
            <a:off x="6030913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1673" name="Freeform 297"/>
          <p:cNvSpPr>
            <a:spLocks/>
          </p:cNvSpPr>
          <p:nvPr/>
        </p:nvSpPr>
        <p:spPr bwMode="auto">
          <a:xfrm flipH="1">
            <a:off x="3749675" y="1077914"/>
            <a:ext cx="915988" cy="1501775"/>
          </a:xfrm>
          <a:custGeom>
            <a:avLst/>
            <a:gdLst>
              <a:gd name="T0" fmla="*/ 0 w 577"/>
              <a:gd name="T1" fmla="*/ 136088452 h 946"/>
              <a:gd name="T2" fmla="*/ 1217236809 w 577"/>
              <a:gd name="T3" fmla="*/ 375504077 h 946"/>
              <a:gd name="T4" fmla="*/ 1418849334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34" name="Text Box 337">
            <a:extLst>
              <a:ext uri="{FF2B5EF4-FFF2-40B4-BE49-F238E27FC236}">
                <a16:creationId xmlns:a16="http://schemas.microsoft.com/office/drawing/2014/main" id="{5AA264F5-F729-4DFA-AC75-201B938D1C6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436870" y="217488"/>
            <a:ext cx="2181879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Hromadění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makromolekulárních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produktů zánětlivé reakce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1705" name="Line 329"/>
          <p:cNvSpPr>
            <a:spLocks noChangeShapeType="1"/>
          </p:cNvSpPr>
          <p:nvPr/>
        </p:nvSpPr>
        <p:spPr bwMode="auto">
          <a:xfrm flipH="1">
            <a:off x="5237164" y="327025"/>
            <a:ext cx="1635125" cy="142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35" name="Line 345">
            <a:extLst>
              <a:ext uri="{FF2B5EF4-FFF2-40B4-BE49-F238E27FC236}">
                <a16:creationId xmlns:a16="http://schemas.microsoft.com/office/drawing/2014/main" id="{8C0A4B28-3439-4EE9-8222-81411CAF56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94062" y="926451"/>
            <a:ext cx="387350" cy="1570686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Obdélník 434">
            <a:extLst>
              <a:ext uri="{FF2B5EF4-FFF2-40B4-BE49-F238E27FC236}">
                <a16:creationId xmlns:a16="http://schemas.microsoft.com/office/drawing/2014/main" id="{6F95EF95-0636-4287-B47C-6774D484B72B}"/>
              </a:ext>
            </a:extLst>
          </p:cNvPr>
          <p:cNvSpPr/>
          <p:nvPr/>
        </p:nvSpPr>
        <p:spPr>
          <a:xfrm>
            <a:off x="1524001" y="17464"/>
            <a:ext cx="9143998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Obdélník 386">
            <a:extLst>
              <a:ext uri="{FF2B5EF4-FFF2-40B4-BE49-F238E27FC236}">
                <a16:creationId xmlns:a16="http://schemas.microsoft.com/office/drawing/2014/main" id="{A980C1E8-D2EB-43A4-99C2-D10A287F08C1}"/>
              </a:ext>
            </a:extLst>
          </p:cNvPr>
          <p:cNvSpPr/>
          <p:nvPr/>
        </p:nvSpPr>
        <p:spPr>
          <a:xfrm>
            <a:off x="1535113" y="9058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03" name="Freeform 3"/>
          <p:cNvSpPr>
            <a:spLocks/>
          </p:cNvSpPr>
          <p:nvPr/>
        </p:nvSpPr>
        <p:spPr bwMode="auto">
          <a:xfrm>
            <a:off x="6838950" y="3363913"/>
            <a:ext cx="4065588" cy="862012"/>
          </a:xfrm>
          <a:custGeom>
            <a:avLst/>
            <a:gdLst>
              <a:gd name="T0" fmla="*/ 577694520 w 2486"/>
              <a:gd name="T1" fmla="*/ 489818402 h 877"/>
              <a:gd name="T2" fmla="*/ 2147483647 w 2486"/>
              <a:gd name="T3" fmla="*/ 0 h 877"/>
              <a:gd name="T4" fmla="*/ 2147483647 w 2486"/>
              <a:gd name="T5" fmla="*/ 252155702 h 877"/>
              <a:gd name="T6" fmla="*/ 2147483647 w 2486"/>
              <a:gd name="T7" fmla="*/ 441513307 h 877"/>
              <a:gd name="T8" fmla="*/ 2147483647 w 2486"/>
              <a:gd name="T9" fmla="*/ 543920820 h 877"/>
              <a:gd name="T10" fmla="*/ 1890879542 w 2486"/>
              <a:gd name="T11" fmla="*/ 805737480 h 877"/>
              <a:gd name="T12" fmla="*/ 1251671154 w 2486"/>
              <a:gd name="T13" fmla="*/ 790279260 h 877"/>
              <a:gd name="T14" fmla="*/ 882589174 w 2486"/>
              <a:gd name="T15" fmla="*/ 652125411 h 877"/>
              <a:gd name="T16" fmla="*/ 534902833 w 2486"/>
              <a:gd name="T17" fmla="*/ 536192202 h 877"/>
              <a:gd name="T18" fmla="*/ 93608272 w 2486"/>
              <a:gd name="T19" fmla="*/ 525564982 h 877"/>
              <a:gd name="T20" fmla="*/ 80235665 w 2486"/>
              <a:gd name="T21" fmla="*/ 500445621 h 877"/>
              <a:gd name="T22" fmla="*/ 577694520 w 2486"/>
              <a:gd name="T23" fmla="*/ 489818402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4" name="Freeform 4"/>
          <p:cNvSpPr>
            <a:spLocks/>
          </p:cNvSpPr>
          <p:nvPr/>
        </p:nvSpPr>
        <p:spPr bwMode="auto">
          <a:xfrm>
            <a:off x="6434139" y="3879851"/>
            <a:ext cx="268287" cy="74613"/>
          </a:xfrm>
          <a:custGeom>
            <a:avLst/>
            <a:gdLst>
              <a:gd name="T0" fmla="*/ 300834180 w 216"/>
              <a:gd name="T1" fmla="*/ 11565014 h 38"/>
              <a:gd name="T2" fmla="*/ 228324671 w 216"/>
              <a:gd name="T3" fmla="*/ 134937618 h 38"/>
              <a:gd name="T4" fmla="*/ 104906437 w 216"/>
              <a:gd name="T5" fmla="*/ 111803639 h 38"/>
              <a:gd name="T6" fmla="*/ 32396898 w 216"/>
              <a:gd name="T7" fmla="*/ 0 h 38"/>
              <a:gd name="T8" fmla="*/ 300834180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5" name="Freeform 5"/>
          <p:cNvSpPr>
            <a:spLocks/>
          </p:cNvSpPr>
          <p:nvPr/>
        </p:nvSpPr>
        <p:spPr bwMode="auto">
          <a:xfrm>
            <a:off x="6046788" y="3879851"/>
            <a:ext cx="196850" cy="74613"/>
          </a:xfrm>
          <a:custGeom>
            <a:avLst/>
            <a:gdLst>
              <a:gd name="T0" fmla="*/ 161956526 w 216"/>
              <a:gd name="T1" fmla="*/ 11565014 h 38"/>
              <a:gd name="T2" fmla="*/ 122921000 w 216"/>
              <a:gd name="T3" fmla="*/ 134937618 h 38"/>
              <a:gd name="T4" fmla="*/ 56476810 w 216"/>
              <a:gd name="T5" fmla="*/ 111803639 h 38"/>
              <a:gd name="T6" fmla="*/ 17441277 w 216"/>
              <a:gd name="T7" fmla="*/ 0 h 38"/>
              <a:gd name="T8" fmla="*/ 16195652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6" name="Freeform 6"/>
          <p:cNvSpPr>
            <a:spLocks/>
          </p:cNvSpPr>
          <p:nvPr/>
        </p:nvSpPr>
        <p:spPr bwMode="auto">
          <a:xfrm>
            <a:off x="5657850" y="3879851"/>
            <a:ext cx="211138" cy="74613"/>
          </a:xfrm>
          <a:custGeom>
            <a:avLst/>
            <a:gdLst>
              <a:gd name="T0" fmla="*/ 186320496 w 216"/>
              <a:gd name="T1" fmla="*/ 11565014 h 38"/>
              <a:gd name="T2" fmla="*/ 141412629 w 216"/>
              <a:gd name="T3" fmla="*/ 134937618 h 38"/>
              <a:gd name="T4" fmla="*/ 64972844 w 216"/>
              <a:gd name="T5" fmla="*/ 111803639 h 38"/>
              <a:gd name="T6" fmla="*/ 20064954 w 216"/>
              <a:gd name="T7" fmla="*/ 0 h 38"/>
              <a:gd name="T8" fmla="*/ 18632049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7" name="Freeform 7"/>
          <p:cNvSpPr>
            <a:spLocks/>
          </p:cNvSpPr>
          <p:nvPr/>
        </p:nvSpPr>
        <p:spPr bwMode="auto">
          <a:xfrm>
            <a:off x="5268914" y="3879851"/>
            <a:ext cx="179387" cy="74613"/>
          </a:xfrm>
          <a:custGeom>
            <a:avLst/>
            <a:gdLst>
              <a:gd name="T0" fmla="*/ 134496248 w 216"/>
              <a:gd name="T1" fmla="*/ 11565014 h 38"/>
              <a:gd name="T2" fmla="*/ 102078675 w 216"/>
              <a:gd name="T3" fmla="*/ 134937618 h 38"/>
              <a:gd name="T4" fmla="*/ 46901395 w 216"/>
              <a:gd name="T5" fmla="*/ 111803639 h 38"/>
              <a:gd name="T6" fmla="*/ 14483842 w 216"/>
              <a:gd name="T7" fmla="*/ 0 h 38"/>
              <a:gd name="T8" fmla="*/ 13449624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8" name="Freeform 8"/>
          <p:cNvSpPr>
            <a:spLocks/>
          </p:cNvSpPr>
          <p:nvPr/>
        </p:nvSpPr>
        <p:spPr bwMode="auto">
          <a:xfrm>
            <a:off x="4881563" y="3879851"/>
            <a:ext cx="227012" cy="74613"/>
          </a:xfrm>
          <a:custGeom>
            <a:avLst/>
            <a:gdLst>
              <a:gd name="T0" fmla="*/ 215389201 w 216"/>
              <a:gd name="T1" fmla="*/ 11565014 h 38"/>
              <a:gd name="T2" fmla="*/ 163474934 w 216"/>
              <a:gd name="T3" fmla="*/ 134937618 h 38"/>
              <a:gd name="T4" fmla="*/ 75110505 w 216"/>
              <a:gd name="T5" fmla="*/ 111803639 h 38"/>
              <a:gd name="T6" fmla="*/ 23196214 w 216"/>
              <a:gd name="T7" fmla="*/ 0 h 38"/>
              <a:gd name="T8" fmla="*/ 21538920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09" name="Freeform 9"/>
          <p:cNvSpPr>
            <a:spLocks/>
          </p:cNvSpPr>
          <p:nvPr/>
        </p:nvSpPr>
        <p:spPr bwMode="auto">
          <a:xfrm>
            <a:off x="4492625" y="3879851"/>
            <a:ext cx="203200" cy="74613"/>
          </a:xfrm>
          <a:custGeom>
            <a:avLst/>
            <a:gdLst>
              <a:gd name="T0" fmla="*/ 172573254 w 216"/>
              <a:gd name="T1" fmla="*/ 11565014 h 38"/>
              <a:gd name="T2" fmla="*/ 130979355 w 216"/>
              <a:gd name="T3" fmla="*/ 134937618 h 38"/>
              <a:gd name="T4" fmla="*/ 60179183 w 216"/>
              <a:gd name="T5" fmla="*/ 111803639 h 38"/>
              <a:gd name="T6" fmla="*/ 18585276 w 216"/>
              <a:gd name="T7" fmla="*/ 0 h 38"/>
              <a:gd name="T8" fmla="*/ 17257325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0" name="Freeform 10"/>
          <p:cNvSpPr>
            <a:spLocks/>
          </p:cNvSpPr>
          <p:nvPr/>
        </p:nvSpPr>
        <p:spPr bwMode="auto">
          <a:xfrm>
            <a:off x="4105275" y="3879851"/>
            <a:ext cx="185738" cy="74613"/>
          </a:xfrm>
          <a:custGeom>
            <a:avLst/>
            <a:gdLst>
              <a:gd name="T0" fmla="*/ 144187734 w 216"/>
              <a:gd name="T1" fmla="*/ 11565014 h 38"/>
              <a:gd name="T2" fmla="*/ 109434934 w 216"/>
              <a:gd name="T3" fmla="*/ 134937618 h 38"/>
              <a:gd name="T4" fmla="*/ 50280824 w 216"/>
              <a:gd name="T5" fmla="*/ 111803639 h 38"/>
              <a:gd name="T6" fmla="*/ 15528043 w 216"/>
              <a:gd name="T7" fmla="*/ 0 h 38"/>
              <a:gd name="T8" fmla="*/ 144187734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1" name="Freeform 11"/>
          <p:cNvSpPr>
            <a:spLocks/>
          </p:cNvSpPr>
          <p:nvPr/>
        </p:nvSpPr>
        <p:spPr bwMode="auto">
          <a:xfrm>
            <a:off x="3806826" y="3879851"/>
            <a:ext cx="201613" cy="74613"/>
          </a:xfrm>
          <a:custGeom>
            <a:avLst/>
            <a:gdLst>
              <a:gd name="T0" fmla="*/ 169888831 w 216"/>
              <a:gd name="T1" fmla="*/ 11565014 h 38"/>
              <a:gd name="T2" fmla="*/ 128940869 w 216"/>
              <a:gd name="T3" fmla="*/ 134937618 h 38"/>
              <a:gd name="T4" fmla="*/ 59243418 w 216"/>
              <a:gd name="T5" fmla="*/ 111803639 h 38"/>
              <a:gd name="T6" fmla="*/ 18295448 w 216"/>
              <a:gd name="T7" fmla="*/ 0 h 38"/>
              <a:gd name="T8" fmla="*/ 169888831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2" name="Freeform 12"/>
          <p:cNvSpPr>
            <a:spLocks/>
          </p:cNvSpPr>
          <p:nvPr/>
        </p:nvSpPr>
        <p:spPr bwMode="auto">
          <a:xfrm>
            <a:off x="1319213" y="279717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3" name="Freeform 13"/>
          <p:cNvSpPr>
            <a:spLocks/>
          </p:cNvSpPr>
          <p:nvPr/>
        </p:nvSpPr>
        <p:spPr bwMode="auto">
          <a:xfrm flipV="1">
            <a:off x="6854825" y="5133975"/>
            <a:ext cx="3987800" cy="731838"/>
          </a:xfrm>
          <a:custGeom>
            <a:avLst/>
            <a:gdLst>
              <a:gd name="T0" fmla="*/ 555799206 w 2486"/>
              <a:gd name="T1" fmla="*/ 353052176 h 877"/>
              <a:gd name="T2" fmla="*/ 2147483647 w 2486"/>
              <a:gd name="T3" fmla="*/ 0 h 877"/>
              <a:gd name="T4" fmla="*/ 2147483647 w 2486"/>
              <a:gd name="T5" fmla="*/ 181748673 h 877"/>
              <a:gd name="T6" fmla="*/ 2147483647 w 2486"/>
              <a:gd name="T7" fmla="*/ 318234388 h 877"/>
              <a:gd name="T8" fmla="*/ 2147483647 w 2486"/>
              <a:gd name="T9" fmla="*/ 392048199 h 877"/>
              <a:gd name="T10" fmla="*/ 1819214877 w 2486"/>
              <a:gd name="T11" fmla="*/ 580759814 h 877"/>
              <a:gd name="T12" fmla="*/ 1204232115 w 2486"/>
              <a:gd name="T13" fmla="*/ 569618689 h 877"/>
              <a:gd name="T14" fmla="*/ 849138395 w 2486"/>
              <a:gd name="T15" fmla="*/ 470039514 h 877"/>
              <a:gd name="T16" fmla="*/ 514629919 w 2486"/>
              <a:gd name="T17" fmla="*/ 386477219 h 877"/>
              <a:gd name="T18" fmla="*/ 90060747 w 2486"/>
              <a:gd name="T19" fmla="*/ 378817539 h 877"/>
              <a:gd name="T20" fmla="*/ 77194242 w 2486"/>
              <a:gd name="T21" fmla="*/ 360711856 h 877"/>
              <a:gd name="T22" fmla="*/ 555799206 w 2486"/>
              <a:gd name="T23" fmla="*/ 353052176 h 8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86"/>
              <a:gd name="T37" fmla="*/ 0 h 877"/>
              <a:gd name="T38" fmla="*/ 2486 w 2486"/>
              <a:gd name="T39" fmla="*/ 877 h 87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86" h="877">
                <a:moveTo>
                  <a:pt x="216" y="507"/>
                </a:moveTo>
                <a:cubicBezTo>
                  <a:pt x="623" y="421"/>
                  <a:pt x="2094" y="41"/>
                  <a:pt x="2470" y="0"/>
                </a:cubicBezTo>
                <a:cubicBezTo>
                  <a:pt x="2486" y="207"/>
                  <a:pt x="2449" y="123"/>
                  <a:pt x="2475" y="261"/>
                </a:cubicBezTo>
                <a:cubicBezTo>
                  <a:pt x="2241" y="287"/>
                  <a:pt x="1526" y="407"/>
                  <a:pt x="1254" y="457"/>
                </a:cubicBezTo>
                <a:cubicBezTo>
                  <a:pt x="982" y="507"/>
                  <a:pt x="936" y="500"/>
                  <a:pt x="845" y="563"/>
                </a:cubicBezTo>
                <a:cubicBezTo>
                  <a:pt x="749" y="584"/>
                  <a:pt x="775" y="796"/>
                  <a:pt x="707" y="834"/>
                </a:cubicBezTo>
                <a:cubicBezTo>
                  <a:pt x="644" y="877"/>
                  <a:pt x="531" y="845"/>
                  <a:pt x="468" y="818"/>
                </a:cubicBezTo>
                <a:cubicBezTo>
                  <a:pt x="369" y="761"/>
                  <a:pt x="375" y="719"/>
                  <a:pt x="330" y="675"/>
                </a:cubicBezTo>
                <a:cubicBezTo>
                  <a:pt x="285" y="631"/>
                  <a:pt x="249" y="577"/>
                  <a:pt x="200" y="555"/>
                </a:cubicBezTo>
                <a:cubicBezTo>
                  <a:pt x="151" y="533"/>
                  <a:pt x="63" y="550"/>
                  <a:pt x="35" y="544"/>
                </a:cubicBezTo>
                <a:cubicBezTo>
                  <a:pt x="7" y="538"/>
                  <a:pt x="0" y="524"/>
                  <a:pt x="30" y="518"/>
                </a:cubicBezTo>
                <a:cubicBezTo>
                  <a:pt x="60" y="512"/>
                  <a:pt x="177" y="509"/>
                  <a:pt x="216" y="50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4" name="Freeform 14"/>
          <p:cNvSpPr>
            <a:spLocks/>
          </p:cNvSpPr>
          <p:nvPr/>
        </p:nvSpPr>
        <p:spPr bwMode="auto">
          <a:xfrm flipV="1">
            <a:off x="6424614" y="5327651"/>
            <a:ext cx="161925" cy="74613"/>
          </a:xfrm>
          <a:custGeom>
            <a:avLst/>
            <a:gdLst>
              <a:gd name="T0" fmla="*/ 109585758 w 216"/>
              <a:gd name="T1" fmla="*/ 11565014 h 38"/>
              <a:gd name="T2" fmla="*/ 83173226 w 216"/>
              <a:gd name="T3" fmla="*/ 134937618 h 38"/>
              <a:gd name="T4" fmla="*/ 38214301 w 216"/>
              <a:gd name="T5" fmla="*/ 111803639 h 38"/>
              <a:gd name="T6" fmla="*/ 11801783 w 216"/>
              <a:gd name="T7" fmla="*/ 0 h 38"/>
              <a:gd name="T8" fmla="*/ 10958575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5" name="Freeform 15"/>
          <p:cNvSpPr>
            <a:spLocks/>
          </p:cNvSpPr>
          <p:nvPr/>
        </p:nvSpPr>
        <p:spPr bwMode="auto">
          <a:xfrm flipV="1">
            <a:off x="6037264" y="5327651"/>
            <a:ext cx="211137" cy="74613"/>
          </a:xfrm>
          <a:custGeom>
            <a:avLst/>
            <a:gdLst>
              <a:gd name="T0" fmla="*/ 186318636 w 216"/>
              <a:gd name="T1" fmla="*/ 11565014 h 38"/>
              <a:gd name="T2" fmla="*/ 141410982 w 216"/>
              <a:gd name="T3" fmla="*/ 134937618 h 38"/>
              <a:gd name="T4" fmla="*/ 64972537 w 216"/>
              <a:gd name="T5" fmla="*/ 111803639 h 38"/>
              <a:gd name="T6" fmla="*/ 20064859 w 216"/>
              <a:gd name="T7" fmla="*/ 0 h 38"/>
              <a:gd name="T8" fmla="*/ 186318636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6" name="Freeform 16"/>
          <p:cNvSpPr>
            <a:spLocks/>
          </p:cNvSpPr>
          <p:nvPr/>
        </p:nvSpPr>
        <p:spPr bwMode="auto">
          <a:xfrm flipV="1">
            <a:off x="5648326" y="5327651"/>
            <a:ext cx="219075" cy="74613"/>
          </a:xfrm>
          <a:custGeom>
            <a:avLst/>
            <a:gdLst>
              <a:gd name="T0" fmla="*/ 200591568 w 216"/>
              <a:gd name="T1" fmla="*/ 11565014 h 38"/>
              <a:gd name="T2" fmla="*/ 152243960 w 216"/>
              <a:gd name="T3" fmla="*/ 134937618 h 38"/>
              <a:gd name="T4" fmla="*/ 69949848 w 216"/>
              <a:gd name="T5" fmla="*/ 111803639 h 38"/>
              <a:gd name="T6" fmla="*/ 21602217 w 216"/>
              <a:gd name="T7" fmla="*/ 0 h 38"/>
              <a:gd name="T8" fmla="*/ 20059156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7" name="Freeform 17"/>
          <p:cNvSpPr>
            <a:spLocks/>
          </p:cNvSpPr>
          <p:nvPr/>
        </p:nvSpPr>
        <p:spPr bwMode="auto">
          <a:xfrm flipV="1">
            <a:off x="5259389" y="5327651"/>
            <a:ext cx="236537" cy="74613"/>
          </a:xfrm>
          <a:custGeom>
            <a:avLst/>
            <a:gdLst>
              <a:gd name="T0" fmla="*/ 233843109 w 216"/>
              <a:gd name="T1" fmla="*/ 11565014 h 38"/>
              <a:gd name="T2" fmla="*/ 177481614 w 216"/>
              <a:gd name="T3" fmla="*/ 134937618 h 38"/>
              <a:gd name="T4" fmla="*/ 81545047 w 216"/>
              <a:gd name="T5" fmla="*/ 111803639 h 38"/>
              <a:gd name="T6" fmla="*/ 25183526 w 216"/>
              <a:gd name="T7" fmla="*/ 0 h 38"/>
              <a:gd name="T8" fmla="*/ 2338431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8" name="Freeform 18"/>
          <p:cNvSpPr>
            <a:spLocks/>
          </p:cNvSpPr>
          <p:nvPr/>
        </p:nvSpPr>
        <p:spPr bwMode="auto">
          <a:xfrm flipV="1">
            <a:off x="4872038" y="5327651"/>
            <a:ext cx="252412" cy="74613"/>
          </a:xfrm>
          <a:custGeom>
            <a:avLst/>
            <a:gdLst>
              <a:gd name="T0" fmla="*/ 266285309 w 216"/>
              <a:gd name="T1" fmla="*/ 11565014 h 38"/>
              <a:gd name="T2" fmla="*/ 202103733 w 216"/>
              <a:gd name="T3" fmla="*/ 134937618 h 38"/>
              <a:gd name="T4" fmla="*/ 92858412 w 216"/>
              <a:gd name="T5" fmla="*/ 111803639 h 38"/>
              <a:gd name="T6" fmla="*/ 28676809 w 216"/>
              <a:gd name="T7" fmla="*/ 0 h 38"/>
              <a:gd name="T8" fmla="*/ 266285309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19" name="Freeform 19"/>
          <p:cNvSpPr>
            <a:spLocks/>
          </p:cNvSpPr>
          <p:nvPr/>
        </p:nvSpPr>
        <p:spPr bwMode="auto">
          <a:xfrm flipV="1">
            <a:off x="4483101" y="5327651"/>
            <a:ext cx="258763" cy="74613"/>
          </a:xfrm>
          <a:custGeom>
            <a:avLst/>
            <a:gdLst>
              <a:gd name="T0" fmla="*/ 279853378 w 216"/>
              <a:gd name="T1" fmla="*/ 11565014 h 38"/>
              <a:gd name="T2" fmla="*/ 212402509 w 216"/>
              <a:gd name="T3" fmla="*/ 134937618 h 38"/>
              <a:gd name="T4" fmla="*/ 97589600 w 216"/>
              <a:gd name="T5" fmla="*/ 111803639 h 38"/>
              <a:gd name="T6" fmla="*/ 30138702 w 216"/>
              <a:gd name="T7" fmla="*/ 0 h 38"/>
              <a:gd name="T8" fmla="*/ 279853378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0" name="Freeform 20"/>
          <p:cNvSpPr>
            <a:spLocks/>
          </p:cNvSpPr>
          <p:nvPr/>
        </p:nvSpPr>
        <p:spPr bwMode="auto">
          <a:xfrm flipV="1">
            <a:off x="4095750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1" name="Freeform 21"/>
          <p:cNvSpPr>
            <a:spLocks/>
          </p:cNvSpPr>
          <p:nvPr/>
        </p:nvSpPr>
        <p:spPr bwMode="auto">
          <a:xfrm flipV="1">
            <a:off x="3821113" y="5327651"/>
            <a:ext cx="234950" cy="74613"/>
          </a:xfrm>
          <a:custGeom>
            <a:avLst/>
            <a:gdLst>
              <a:gd name="T0" fmla="*/ 230716552 w 216"/>
              <a:gd name="T1" fmla="*/ 11565014 h 38"/>
              <a:gd name="T2" fmla="*/ 175107383 w 216"/>
              <a:gd name="T3" fmla="*/ 134937618 h 38"/>
              <a:gd name="T4" fmla="*/ 80455158 w 216"/>
              <a:gd name="T5" fmla="*/ 111803639 h 38"/>
              <a:gd name="T6" fmla="*/ 24845964 w 216"/>
              <a:gd name="T7" fmla="*/ 0 h 38"/>
              <a:gd name="T8" fmla="*/ 230716552 w 216"/>
              <a:gd name="T9" fmla="*/ 11565014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"/>
              <a:gd name="T16" fmla="*/ 0 h 38"/>
              <a:gd name="T17" fmla="*/ 216 w 216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" h="38">
                <a:moveTo>
                  <a:pt x="195" y="3"/>
                </a:moveTo>
                <a:cubicBezTo>
                  <a:pt x="216" y="9"/>
                  <a:pt x="169" y="31"/>
                  <a:pt x="148" y="35"/>
                </a:cubicBezTo>
                <a:cubicBezTo>
                  <a:pt x="123" y="38"/>
                  <a:pt x="89" y="35"/>
                  <a:pt x="68" y="29"/>
                </a:cubicBezTo>
                <a:cubicBezTo>
                  <a:pt x="47" y="23"/>
                  <a:pt x="0" y="4"/>
                  <a:pt x="21" y="0"/>
                </a:cubicBezTo>
                <a:lnTo>
                  <a:pt x="195" y="3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2" name="Freeform 22"/>
          <p:cNvSpPr>
            <a:spLocks/>
          </p:cNvSpPr>
          <p:nvPr/>
        </p:nvSpPr>
        <p:spPr bwMode="auto">
          <a:xfrm flipV="1">
            <a:off x="1309688" y="5368925"/>
            <a:ext cx="2379663" cy="1130300"/>
          </a:xfrm>
          <a:custGeom>
            <a:avLst/>
            <a:gdLst>
              <a:gd name="T0" fmla="*/ 2147483647 w 1471"/>
              <a:gd name="T1" fmla="*/ 1630541725 h 712"/>
              <a:gd name="T2" fmla="*/ 2147483647 w 1471"/>
              <a:gd name="T3" fmla="*/ 997981930 h 712"/>
              <a:gd name="T4" fmla="*/ 1264016791 w 1471"/>
              <a:gd name="T5" fmla="*/ 647680926 h 712"/>
              <a:gd name="T6" fmla="*/ 499848977 w 1471"/>
              <a:gd name="T7" fmla="*/ 287297813 h 712"/>
              <a:gd name="T8" fmla="*/ 151787233 w 1471"/>
              <a:gd name="T9" fmla="*/ 100806240 h 712"/>
              <a:gd name="T10" fmla="*/ 0 w 1471"/>
              <a:gd name="T11" fmla="*/ 889616042 h 712"/>
              <a:gd name="T12" fmla="*/ 1277100889 w 1471"/>
              <a:gd name="T13" fmla="*/ 1197073411 h 712"/>
              <a:gd name="T14" fmla="*/ 2147483647 w 1471"/>
              <a:gd name="T15" fmla="*/ 1597778912 h 712"/>
              <a:gd name="T16" fmla="*/ 2147483647 w 1471"/>
              <a:gd name="T17" fmla="*/ 1751509581 h 712"/>
              <a:gd name="T18" fmla="*/ 2147483647 w 1471"/>
              <a:gd name="T19" fmla="*/ 1786791756 h 712"/>
              <a:gd name="T20" fmla="*/ 2147483647 w 1471"/>
              <a:gd name="T21" fmla="*/ 1706146784 h 712"/>
              <a:gd name="T22" fmla="*/ 2147483647 w 1471"/>
              <a:gd name="T23" fmla="*/ 1630541725 h 7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71"/>
              <a:gd name="T37" fmla="*/ 0 h 712"/>
              <a:gd name="T38" fmla="*/ 1471 w 1471"/>
              <a:gd name="T39" fmla="*/ 712 h 7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71" h="712">
                <a:moveTo>
                  <a:pt x="1337" y="647"/>
                </a:moveTo>
                <a:cubicBezTo>
                  <a:pt x="1239" y="603"/>
                  <a:pt x="1013" y="461"/>
                  <a:pt x="871" y="396"/>
                </a:cubicBezTo>
                <a:cubicBezTo>
                  <a:pt x="729" y="331"/>
                  <a:pt x="596" y="304"/>
                  <a:pt x="483" y="257"/>
                </a:cubicBezTo>
                <a:cubicBezTo>
                  <a:pt x="370" y="210"/>
                  <a:pt x="262" y="150"/>
                  <a:pt x="191" y="114"/>
                </a:cubicBezTo>
                <a:cubicBezTo>
                  <a:pt x="120" y="78"/>
                  <a:pt x="90" y="0"/>
                  <a:pt x="58" y="40"/>
                </a:cubicBezTo>
                <a:cubicBezTo>
                  <a:pt x="47" y="247"/>
                  <a:pt x="17" y="215"/>
                  <a:pt x="0" y="353"/>
                </a:cubicBezTo>
                <a:cubicBezTo>
                  <a:pt x="157" y="379"/>
                  <a:pt x="319" y="428"/>
                  <a:pt x="488" y="475"/>
                </a:cubicBezTo>
                <a:cubicBezTo>
                  <a:pt x="657" y="522"/>
                  <a:pt x="871" y="597"/>
                  <a:pt x="1014" y="634"/>
                </a:cubicBezTo>
                <a:cubicBezTo>
                  <a:pt x="1157" y="671"/>
                  <a:pt x="1275" y="683"/>
                  <a:pt x="1348" y="695"/>
                </a:cubicBezTo>
                <a:cubicBezTo>
                  <a:pt x="1421" y="707"/>
                  <a:pt x="1439" y="712"/>
                  <a:pt x="1455" y="709"/>
                </a:cubicBezTo>
                <a:cubicBezTo>
                  <a:pt x="1471" y="706"/>
                  <a:pt x="1464" y="687"/>
                  <a:pt x="1444" y="677"/>
                </a:cubicBezTo>
                <a:cubicBezTo>
                  <a:pt x="1424" y="667"/>
                  <a:pt x="1359" y="653"/>
                  <a:pt x="1337" y="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9256714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1906588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102425" name="Text Box 25"/>
          <p:cNvSpPr txBox="1">
            <a:spLocks noChangeArrowheads="1"/>
          </p:cNvSpPr>
          <p:nvPr/>
        </p:nvSpPr>
        <p:spPr bwMode="auto">
          <a:xfrm>
            <a:off x="4959350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102426" name="Line 26"/>
          <p:cNvSpPr>
            <a:spLocks noChangeShapeType="1"/>
          </p:cNvSpPr>
          <p:nvPr/>
        </p:nvSpPr>
        <p:spPr bwMode="auto">
          <a:xfrm flipH="1" flipV="1">
            <a:off x="6892925" y="2852738"/>
            <a:ext cx="6350" cy="78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7" name="Line 27"/>
          <p:cNvSpPr>
            <a:spLocks noChangeShapeType="1"/>
          </p:cNvSpPr>
          <p:nvPr/>
        </p:nvSpPr>
        <p:spPr bwMode="auto">
          <a:xfrm flipH="1" flipV="1">
            <a:off x="6611938" y="2924176"/>
            <a:ext cx="0" cy="709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8" name="Line 28"/>
          <p:cNvSpPr>
            <a:spLocks noChangeShapeType="1"/>
          </p:cNvSpPr>
          <p:nvPr/>
        </p:nvSpPr>
        <p:spPr bwMode="auto">
          <a:xfrm flipH="1" flipV="1">
            <a:off x="6324600" y="2997200"/>
            <a:ext cx="0" cy="636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29" name="Line 29"/>
          <p:cNvSpPr>
            <a:spLocks noChangeShapeType="1"/>
          </p:cNvSpPr>
          <p:nvPr/>
        </p:nvSpPr>
        <p:spPr bwMode="auto">
          <a:xfrm flipH="1" flipV="1">
            <a:off x="6037263" y="2997201"/>
            <a:ext cx="0" cy="64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0" name="Line 30"/>
          <p:cNvSpPr>
            <a:spLocks noChangeShapeType="1"/>
          </p:cNvSpPr>
          <p:nvPr/>
        </p:nvSpPr>
        <p:spPr bwMode="auto">
          <a:xfrm flipH="1" flipV="1">
            <a:off x="5749925" y="3068639"/>
            <a:ext cx="0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1" name="Line 31"/>
          <p:cNvSpPr>
            <a:spLocks noChangeShapeType="1"/>
          </p:cNvSpPr>
          <p:nvPr/>
        </p:nvSpPr>
        <p:spPr bwMode="auto">
          <a:xfrm flipH="1" flipV="1">
            <a:off x="5462588" y="3213101"/>
            <a:ext cx="0" cy="404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2" name="Line 32"/>
          <p:cNvSpPr>
            <a:spLocks noChangeShapeType="1"/>
          </p:cNvSpPr>
          <p:nvPr/>
        </p:nvSpPr>
        <p:spPr bwMode="auto">
          <a:xfrm flipH="1" flipV="1">
            <a:off x="5175250" y="3213100"/>
            <a:ext cx="0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3" name="Line 33"/>
          <p:cNvSpPr>
            <a:spLocks noChangeShapeType="1"/>
          </p:cNvSpPr>
          <p:nvPr/>
        </p:nvSpPr>
        <p:spPr bwMode="auto">
          <a:xfrm flipH="1" flipV="1">
            <a:off x="4887913" y="3213101"/>
            <a:ext cx="0" cy="404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4" name="Line 34"/>
          <p:cNvSpPr>
            <a:spLocks noChangeShapeType="1"/>
          </p:cNvSpPr>
          <p:nvPr/>
        </p:nvSpPr>
        <p:spPr bwMode="auto">
          <a:xfrm flipH="1" flipV="1">
            <a:off x="4600575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5" name="Line 35"/>
          <p:cNvSpPr>
            <a:spLocks noChangeShapeType="1"/>
          </p:cNvSpPr>
          <p:nvPr/>
        </p:nvSpPr>
        <p:spPr bwMode="auto">
          <a:xfrm flipH="1" flipV="1">
            <a:off x="4313238" y="3213101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6" name="Line 36"/>
          <p:cNvSpPr>
            <a:spLocks noChangeShapeType="1"/>
          </p:cNvSpPr>
          <p:nvPr/>
        </p:nvSpPr>
        <p:spPr bwMode="auto">
          <a:xfrm flipH="1" flipV="1">
            <a:off x="4025900" y="3213100"/>
            <a:ext cx="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7" name="Line 37"/>
          <p:cNvSpPr>
            <a:spLocks noChangeShapeType="1"/>
          </p:cNvSpPr>
          <p:nvPr/>
        </p:nvSpPr>
        <p:spPr bwMode="auto">
          <a:xfrm flipH="1" flipV="1">
            <a:off x="3738563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8" name="Line 38"/>
          <p:cNvSpPr>
            <a:spLocks noChangeShapeType="1"/>
          </p:cNvSpPr>
          <p:nvPr/>
        </p:nvSpPr>
        <p:spPr bwMode="auto">
          <a:xfrm flipH="1" flipV="1">
            <a:off x="39528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39" name="Line 39"/>
          <p:cNvSpPr>
            <a:spLocks noChangeShapeType="1"/>
          </p:cNvSpPr>
          <p:nvPr/>
        </p:nvSpPr>
        <p:spPr bwMode="auto">
          <a:xfrm flipH="1" flipV="1">
            <a:off x="3648076" y="3213101"/>
            <a:ext cx="9525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0" name="Line 40"/>
          <p:cNvSpPr>
            <a:spLocks noChangeShapeType="1"/>
          </p:cNvSpPr>
          <p:nvPr/>
        </p:nvSpPr>
        <p:spPr bwMode="auto">
          <a:xfrm flipH="1" flipV="1">
            <a:off x="7151688" y="1773238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1" name="Line 41"/>
          <p:cNvSpPr>
            <a:spLocks noChangeShapeType="1"/>
          </p:cNvSpPr>
          <p:nvPr/>
        </p:nvSpPr>
        <p:spPr bwMode="auto">
          <a:xfrm flipH="1" flipV="1">
            <a:off x="7404100" y="1341438"/>
            <a:ext cx="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2" name="Line 42"/>
          <p:cNvSpPr>
            <a:spLocks noChangeShapeType="1"/>
          </p:cNvSpPr>
          <p:nvPr/>
        </p:nvSpPr>
        <p:spPr bwMode="auto">
          <a:xfrm flipH="1" flipV="1">
            <a:off x="7656513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3" name="Line 43"/>
          <p:cNvSpPr>
            <a:spLocks noChangeShapeType="1"/>
          </p:cNvSpPr>
          <p:nvPr/>
        </p:nvSpPr>
        <p:spPr bwMode="auto">
          <a:xfrm flipH="1" flipV="1">
            <a:off x="7908925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4" name="Line 44"/>
          <p:cNvSpPr>
            <a:spLocks noChangeShapeType="1"/>
          </p:cNvSpPr>
          <p:nvPr/>
        </p:nvSpPr>
        <p:spPr bwMode="auto">
          <a:xfrm flipV="1">
            <a:off x="3432175" y="2852738"/>
            <a:ext cx="345598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5" name="Line 45"/>
          <p:cNvSpPr>
            <a:spLocks noChangeShapeType="1"/>
          </p:cNvSpPr>
          <p:nvPr/>
        </p:nvSpPr>
        <p:spPr bwMode="auto">
          <a:xfrm flipV="1">
            <a:off x="6816725" y="0"/>
            <a:ext cx="1042988" cy="285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6" name="Line 46"/>
          <p:cNvSpPr>
            <a:spLocks noChangeShapeType="1"/>
          </p:cNvSpPr>
          <p:nvPr/>
        </p:nvSpPr>
        <p:spPr bwMode="auto">
          <a:xfrm flipH="1" flipV="1">
            <a:off x="1774826" y="3213100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7" name="Line 47"/>
          <p:cNvSpPr>
            <a:spLocks noChangeShapeType="1"/>
          </p:cNvSpPr>
          <p:nvPr/>
        </p:nvSpPr>
        <p:spPr bwMode="auto">
          <a:xfrm flipH="1" flipV="1">
            <a:off x="6477000" y="1846264"/>
            <a:ext cx="1588" cy="1044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48" name="Text Box 48"/>
          <p:cNvSpPr txBox="1">
            <a:spLocks noChangeArrowheads="1"/>
          </p:cNvSpPr>
          <p:nvPr/>
        </p:nvSpPr>
        <p:spPr bwMode="auto">
          <a:xfrm flipH="1">
            <a:off x="7974542" y="3948113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102449" name="Oval 49"/>
          <p:cNvSpPr>
            <a:spLocks noChangeArrowheads="1"/>
          </p:cNvSpPr>
          <p:nvPr/>
        </p:nvSpPr>
        <p:spPr bwMode="auto">
          <a:xfrm flipH="1">
            <a:off x="6640513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0" name="Oval 50"/>
          <p:cNvSpPr>
            <a:spLocks noChangeArrowheads="1"/>
          </p:cNvSpPr>
          <p:nvPr/>
        </p:nvSpPr>
        <p:spPr bwMode="auto">
          <a:xfrm flipH="1">
            <a:off x="6488113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1" name="Oval 51"/>
          <p:cNvSpPr>
            <a:spLocks noChangeArrowheads="1"/>
          </p:cNvSpPr>
          <p:nvPr/>
        </p:nvSpPr>
        <p:spPr bwMode="auto">
          <a:xfrm flipH="1">
            <a:off x="6335713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2" name="Oval 52"/>
          <p:cNvSpPr>
            <a:spLocks noChangeArrowheads="1"/>
          </p:cNvSpPr>
          <p:nvPr/>
        </p:nvSpPr>
        <p:spPr bwMode="auto">
          <a:xfrm flipH="1">
            <a:off x="6191251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3" name="Oval 53"/>
          <p:cNvSpPr>
            <a:spLocks noChangeArrowheads="1"/>
          </p:cNvSpPr>
          <p:nvPr/>
        </p:nvSpPr>
        <p:spPr bwMode="auto">
          <a:xfrm flipH="1">
            <a:off x="6411913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4" name="Oval 54"/>
          <p:cNvSpPr>
            <a:spLocks noChangeArrowheads="1"/>
          </p:cNvSpPr>
          <p:nvPr/>
        </p:nvSpPr>
        <p:spPr bwMode="auto">
          <a:xfrm flipH="1">
            <a:off x="6715126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5" name="Oval 55"/>
          <p:cNvSpPr>
            <a:spLocks noChangeArrowheads="1"/>
          </p:cNvSpPr>
          <p:nvPr/>
        </p:nvSpPr>
        <p:spPr bwMode="auto">
          <a:xfrm flipH="1">
            <a:off x="6723063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6" name="Oval 56"/>
          <p:cNvSpPr>
            <a:spLocks noChangeArrowheads="1"/>
          </p:cNvSpPr>
          <p:nvPr/>
        </p:nvSpPr>
        <p:spPr bwMode="auto">
          <a:xfrm flipH="1">
            <a:off x="6511926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7" name="Oval 57"/>
          <p:cNvSpPr>
            <a:spLocks noChangeArrowheads="1"/>
          </p:cNvSpPr>
          <p:nvPr/>
        </p:nvSpPr>
        <p:spPr bwMode="auto">
          <a:xfrm flipH="1">
            <a:off x="6107113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8" name="Oval 58"/>
          <p:cNvSpPr>
            <a:spLocks noChangeArrowheads="1"/>
          </p:cNvSpPr>
          <p:nvPr/>
        </p:nvSpPr>
        <p:spPr bwMode="auto">
          <a:xfrm flipH="1">
            <a:off x="6030913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9" name="Oval 59"/>
          <p:cNvSpPr>
            <a:spLocks noChangeArrowheads="1"/>
          </p:cNvSpPr>
          <p:nvPr/>
        </p:nvSpPr>
        <p:spPr bwMode="auto">
          <a:xfrm flipH="1">
            <a:off x="5954713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0" name="Oval 60"/>
          <p:cNvSpPr>
            <a:spLocks noChangeArrowheads="1"/>
          </p:cNvSpPr>
          <p:nvPr/>
        </p:nvSpPr>
        <p:spPr bwMode="auto">
          <a:xfrm flipH="1">
            <a:off x="587851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1" name="Oval 61"/>
          <p:cNvSpPr>
            <a:spLocks noChangeArrowheads="1"/>
          </p:cNvSpPr>
          <p:nvPr/>
        </p:nvSpPr>
        <p:spPr bwMode="auto">
          <a:xfrm flipH="1">
            <a:off x="5692776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2" name="Oval 62"/>
          <p:cNvSpPr>
            <a:spLocks noChangeArrowheads="1"/>
          </p:cNvSpPr>
          <p:nvPr/>
        </p:nvSpPr>
        <p:spPr bwMode="auto">
          <a:xfrm flipH="1">
            <a:off x="5507038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3" name="Oval 63"/>
          <p:cNvSpPr>
            <a:spLocks noChangeArrowheads="1"/>
          </p:cNvSpPr>
          <p:nvPr/>
        </p:nvSpPr>
        <p:spPr bwMode="auto">
          <a:xfrm flipH="1">
            <a:off x="5287963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4" name="Oval 64"/>
          <p:cNvSpPr>
            <a:spLocks noChangeArrowheads="1"/>
          </p:cNvSpPr>
          <p:nvPr/>
        </p:nvSpPr>
        <p:spPr bwMode="auto">
          <a:xfrm flipH="1">
            <a:off x="5068888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5" name="Oval 65"/>
          <p:cNvSpPr>
            <a:spLocks noChangeArrowheads="1"/>
          </p:cNvSpPr>
          <p:nvPr/>
        </p:nvSpPr>
        <p:spPr bwMode="auto">
          <a:xfrm flipH="1">
            <a:off x="4849813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6" name="Oval 66"/>
          <p:cNvSpPr>
            <a:spLocks noChangeArrowheads="1"/>
          </p:cNvSpPr>
          <p:nvPr/>
        </p:nvSpPr>
        <p:spPr bwMode="auto">
          <a:xfrm flipH="1">
            <a:off x="4749801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7" name="Oval 67"/>
          <p:cNvSpPr>
            <a:spLocks noChangeArrowheads="1"/>
          </p:cNvSpPr>
          <p:nvPr/>
        </p:nvSpPr>
        <p:spPr bwMode="auto">
          <a:xfrm flipH="1">
            <a:off x="4649788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8" name="Oval 68"/>
          <p:cNvSpPr>
            <a:spLocks noChangeArrowheads="1"/>
          </p:cNvSpPr>
          <p:nvPr/>
        </p:nvSpPr>
        <p:spPr bwMode="auto">
          <a:xfrm flipH="1">
            <a:off x="4522788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9" name="Oval 69"/>
          <p:cNvSpPr>
            <a:spLocks noChangeArrowheads="1"/>
          </p:cNvSpPr>
          <p:nvPr/>
        </p:nvSpPr>
        <p:spPr bwMode="auto">
          <a:xfrm flipH="1">
            <a:off x="44370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0" name="Oval 70"/>
          <p:cNvSpPr>
            <a:spLocks noChangeArrowheads="1"/>
          </p:cNvSpPr>
          <p:nvPr/>
        </p:nvSpPr>
        <p:spPr bwMode="auto">
          <a:xfrm flipH="1">
            <a:off x="426878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1" name="Oval 71"/>
          <p:cNvSpPr>
            <a:spLocks noChangeArrowheads="1"/>
          </p:cNvSpPr>
          <p:nvPr/>
        </p:nvSpPr>
        <p:spPr bwMode="auto">
          <a:xfrm flipH="1">
            <a:off x="4360863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2" name="Oval 72"/>
          <p:cNvSpPr>
            <a:spLocks noChangeArrowheads="1"/>
          </p:cNvSpPr>
          <p:nvPr/>
        </p:nvSpPr>
        <p:spPr bwMode="auto">
          <a:xfrm flipH="1">
            <a:off x="4014788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3" name="Oval 73"/>
          <p:cNvSpPr>
            <a:spLocks noChangeArrowheads="1"/>
          </p:cNvSpPr>
          <p:nvPr/>
        </p:nvSpPr>
        <p:spPr bwMode="auto">
          <a:xfrm flipH="1">
            <a:off x="4876801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4" name="Oval 74"/>
          <p:cNvSpPr>
            <a:spLocks noChangeArrowheads="1"/>
          </p:cNvSpPr>
          <p:nvPr/>
        </p:nvSpPr>
        <p:spPr bwMode="auto">
          <a:xfrm flipH="1">
            <a:off x="5230813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5" name="Oval 75"/>
          <p:cNvSpPr>
            <a:spLocks noChangeArrowheads="1"/>
          </p:cNvSpPr>
          <p:nvPr/>
        </p:nvSpPr>
        <p:spPr bwMode="auto">
          <a:xfrm flipH="1">
            <a:off x="551815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6" name="Oval 76"/>
          <p:cNvSpPr>
            <a:spLocks noChangeArrowheads="1"/>
          </p:cNvSpPr>
          <p:nvPr/>
        </p:nvSpPr>
        <p:spPr bwMode="auto">
          <a:xfrm flipH="1">
            <a:off x="5938838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7" name="Oval 77"/>
          <p:cNvSpPr>
            <a:spLocks noChangeArrowheads="1"/>
          </p:cNvSpPr>
          <p:nvPr/>
        </p:nvSpPr>
        <p:spPr bwMode="auto">
          <a:xfrm flipH="1">
            <a:off x="4783138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8" name="Oval 78"/>
          <p:cNvSpPr>
            <a:spLocks noChangeArrowheads="1"/>
          </p:cNvSpPr>
          <p:nvPr/>
        </p:nvSpPr>
        <p:spPr bwMode="auto">
          <a:xfrm flipH="1">
            <a:off x="4638676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9" name="Oval 79"/>
          <p:cNvSpPr>
            <a:spLocks noChangeArrowheads="1"/>
          </p:cNvSpPr>
          <p:nvPr/>
        </p:nvSpPr>
        <p:spPr bwMode="auto">
          <a:xfrm flipH="1">
            <a:off x="5049838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0" name="Oval 80"/>
          <p:cNvSpPr>
            <a:spLocks noChangeArrowheads="1"/>
          </p:cNvSpPr>
          <p:nvPr/>
        </p:nvSpPr>
        <p:spPr bwMode="auto">
          <a:xfrm flipH="1">
            <a:off x="4722813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1" name="Oval 81"/>
          <p:cNvSpPr>
            <a:spLocks noChangeArrowheads="1"/>
          </p:cNvSpPr>
          <p:nvPr/>
        </p:nvSpPr>
        <p:spPr bwMode="auto">
          <a:xfrm flipH="1">
            <a:off x="4672013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2" name="Oval 82"/>
          <p:cNvSpPr>
            <a:spLocks noChangeArrowheads="1"/>
          </p:cNvSpPr>
          <p:nvPr/>
        </p:nvSpPr>
        <p:spPr bwMode="auto">
          <a:xfrm flipH="1">
            <a:off x="4537076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3" name="Oval 83"/>
          <p:cNvSpPr>
            <a:spLocks noChangeArrowheads="1"/>
          </p:cNvSpPr>
          <p:nvPr/>
        </p:nvSpPr>
        <p:spPr bwMode="auto">
          <a:xfrm flipH="1">
            <a:off x="4402138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4" name="Oval 84"/>
          <p:cNvSpPr>
            <a:spLocks noChangeArrowheads="1"/>
          </p:cNvSpPr>
          <p:nvPr/>
        </p:nvSpPr>
        <p:spPr bwMode="auto">
          <a:xfrm flipH="1">
            <a:off x="4267201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5" name="Oval 85"/>
          <p:cNvSpPr>
            <a:spLocks noChangeArrowheads="1"/>
          </p:cNvSpPr>
          <p:nvPr/>
        </p:nvSpPr>
        <p:spPr bwMode="auto">
          <a:xfrm flipH="1">
            <a:off x="4132263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6" name="Oval 86"/>
          <p:cNvSpPr>
            <a:spLocks noChangeArrowheads="1"/>
          </p:cNvSpPr>
          <p:nvPr/>
        </p:nvSpPr>
        <p:spPr bwMode="auto">
          <a:xfrm flipH="1">
            <a:off x="3997326" y="4745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7" name="Oval 87"/>
          <p:cNvSpPr>
            <a:spLocks noChangeArrowheads="1"/>
          </p:cNvSpPr>
          <p:nvPr/>
        </p:nvSpPr>
        <p:spPr bwMode="auto">
          <a:xfrm flipH="1">
            <a:off x="4384676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8" name="Oval 88"/>
          <p:cNvSpPr>
            <a:spLocks noChangeArrowheads="1"/>
          </p:cNvSpPr>
          <p:nvPr/>
        </p:nvSpPr>
        <p:spPr bwMode="auto">
          <a:xfrm flipH="1">
            <a:off x="4419601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9" name="Oval 89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0" name="Oval 90"/>
          <p:cNvSpPr>
            <a:spLocks noChangeArrowheads="1"/>
          </p:cNvSpPr>
          <p:nvPr/>
        </p:nvSpPr>
        <p:spPr bwMode="auto">
          <a:xfrm flipH="1">
            <a:off x="4724401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1" name="Oval 91"/>
          <p:cNvSpPr>
            <a:spLocks noChangeArrowheads="1"/>
          </p:cNvSpPr>
          <p:nvPr/>
        </p:nvSpPr>
        <p:spPr bwMode="auto">
          <a:xfrm flipH="1">
            <a:off x="4141788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2" name="Oval 92"/>
          <p:cNvSpPr>
            <a:spLocks noChangeArrowheads="1"/>
          </p:cNvSpPr>
          <p:nvPr/>
        </p:nvSpPr>
        <p:spPr bwMode="auto">
          <a:xfrm flipH="1">
            <a:off x="4640263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3" name="Oval 93"/>
          <p:cNvSpPr>
            <a:spLocks noChangeArrowheads="1"/>
          </p:cNvSpPr>
          <p:nvPr/>
        </p:nvSpPr>
        <p:spPr bwMode="auto">
          <a:xfrm flipH="1">
            <a:off x="4867276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4" name="Oval 94"/>
          <p:cNvSpPr>
            <a:spLocks noChangeArrowheads="1"/>
          </p:cNvSpPr>
          <p:nvPr/>
        </p:nvSpPr>
        <p:spPr bwMode="auto">
          <a:xfrm flipH="1">
            <a:off x="4976813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5" name="Oval 95"/>
          <p:cNvSpPr>
            <a:spLocks noChangeArrowheads="1"/>
          </p:cNvSpPr>
          <p:nvPr/>
        </p:nvSpPr>
        <p:spPr bwMode="auto">
          <a:xfrm flipH="1">
            <a:off x="4395788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6" name="Oval 96"/>
          <p:cNvSpPr>
            <a:spLocks noChangeArrowheads="1"/>
          </p:cNvSpPr>
          <p:nvPr/>
        </p:nvSpPr>
        <p:spPr bwMode="auto">
          <a:xfrm flipH="1">
            <a:off x="3171826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7" name="Oval 97"/>
          <p:cNvSpPr>
            <a:spLocks noChangeArrowheads="1"/>
          </p:cNvSpPr>
          <p:nvPr/>
        </p:nvSpPr>
        <p:spPr bwMode="auto">
          <a:xfrm flipH="1">
            <a:off x="4208463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8" name="Oval 98"/>
          <p:cNvSpPr>
            <a:spLocks noChangeArrowheads="1"/>
          </p:cNvSpPr>
          <p:nvPr/>
        </p:nvSpPr>
        <p:spPr bwMode="auto">
          <a:xfrm flipH="1">
            <a:off x="3862388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9" name="Oval 99"/>
          <p:cNvSpPr>
            <a:spLocks noChangeArrowheads="1"/>
          </p:cNvSpPr>
          <p:nvPr/>
        </p:nvSpPr>
        <p:spPr bwMode="auto">
          <a:xfrm flipH="1">
            <a:off x="4114801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0" name="Oval 100"/>
          <p:cNvSpPr>
            <a:spLocks noChangeArrowheads="1"/>
          </p:cNvSpPr>
          <p:nvPr/>
        </p:nvSpPr>
        <p:spPr bwMode="auto">
          <a:xfrm flipH="1">
            <a:off x="3979863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1" name="Oval 101"/>
          <p:cNvSpPr>
            <a:spLocks noChangeArrowheads="1"/>
          </p:cNvSpPr>
          <p:nvPr/>
        </p:nvSpPr>
        <p:spPr bwMode="auto">
          <a:xfrm flipH="1">
            <a:off x="3973513" y="3714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2" name="Oval 102"/>
          <p:cNvSpPr>
            <a:spLocks noChangeArrowheads="1"/>
          </p:cNvSpPr>
          <p:nvPr/>
        </p:nvSpPr>
        <p:spPr bwMode="auto">
          <a:xfrm flipH="1">
            <a:off x="2911476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3" name="Oval 103"/>
          <p:cNvSpPr>
            <a:spLocks noChangeArrowheads="1"/>
          </p:cNvSpPr>
          <p:nvPr/>
        </p:nvSpPr>
        <p:spPr bwMode="auto">
          <a:xfrm flipH="1">
            <a:off x="3306763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4" name="Oval 104"/>
          <p:cNvSpPr>
            <a:spLocks noChangeArrowheads="1"/>
          </p:cNvSpPr>
          <p:nvPr/>
        </p:nvSpPr>
        <p:spPr bwMode="auto">
          <a:xfrm flipH="1">
            <a:off x="3827463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5" name="Oval 105"/>
          <p:cNvSpPr>
            <a:spLocks noChangeArrowheads="1"/>
          </p:cNvSpPr>
          <p:nvPr/>
        </p:nvSpPr>
        <p:spPr bwMode="auto">
          <a:xfrm flipH="1">
            <a:off x="3709988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6" name="Oval 106"/>
          <p:cNvSpPr>
            <a:spLocks noChangeArrowheads="1"/>
          </p:cNvSpPr>
          <p:nvPr/>
        </p:nvSpPr>
        <p:spPr bwMode="auto">
          <a:xfrm flipH="1">
            <a:off x="3962401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7" name="Oval 107"/>
          <p:cNvSpPr>
            <a:spLocks noChangeArrowheads="1"/>
          </p:cNvSpPr>
          <p:nvPr/>
        </p:nvSpPr>
        <p:spPr bwMode="auto">
          <a:xfrm flipH="1">
            <a:off x="3827463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8" name="Oval 108"/>
          <p:cNvSpPr>
            <a:spLocks noChangeArrowheads="1"/>
          </p:cNvSpPr>
          <p:nvPr/>
        </p:nvSpPr>
        <p:spPr bwMode="auto">
          <a:xfrm flipH="1">
            <a:off x="3709988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9" name="Oval 109"/>
          <p:cNvSpPr>
            <a:spLocks noChangeArrowheads="1"/>
          </p:cNvSpPr>
          <p:nvPr/>
        </p:nvSpPr>
        <p:spPr bwMode="auto">
          <a:xfrm flipH="1">
            <a:off x="3459163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0" name="Oval 110"/>
          <p:cNvSpPr>
            <a:spLocks noChangeArrowheads="1"/>
          </p:cNvSpPr>
          <p:nvPr/>
        </p:nvSpPr>
        <p:spPr bwMode="auto">
          <a:xfrm flipH="1">
            <a:off x="3279776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1" name="Oval 111"/>
          <p:cNvSpPr>
            <a:spLocks noChangeArrowheads="1"/>
          </p:cNvSpPr>
          <p:nvPr/>
        </p:nvSpPr>
        <p:spPr bwMode="auto">
          <a:xfrm flipH="1">
            <a:off x="3590926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2" name="Oval 112"/>
          <p:cNvSpPr>
            <a:spLocks noChangeArrowheads="1"/>
          </p:cNvSpPr>
          <p:nvPr/>
        </p:nvSpPr>
        <p:spPr bwMode="auto">
          <a:xfrm flipH="1">
            <a:off x="3557588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3" name="Oval 113"/>
          <p:cNvSpPr>
            <a:spLocks noChangeArrowheads="1"/>
          </p:cNvSpPr>
          <p:nvPr/>
        </p:nvSpPr>
        <p:spPr bwMode="auto">
          <a:xfrm flipH="1">
            <a:off x="3810001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4" name="Oval 114"/>
          <p:cNvSpPr>
            <a:spLocks noChangeArrowheads="1"/>
          </p:cNvSpPr>
          <p:nvPr/>
        </p:nvSpPr>
        <p:spPr bwMode="auto">
          <a:xfrm flipH="1">
            <a:off x="3675063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5" name="Oval 115"/>
          <p:cNvSpPr>
            <a:spLocks noChangeArrowheads="1"/>
          </p:cNvSpPr>
          <p:nvPr/>
        </p:nvSpPr>
        <p:spPr bwMode="auto">
          <a:xfrm flipH="1">
            <a:off x="3236913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6" name="Oval 116"/>
          <p:cNvSpPr>
            <a:spLocks noChangeArrowheads="1"/>
          </p:cNvSpPr>
          <p:nvPr/>
        </p:nvSpPr>
        <p:spPr bwMode="auto">
          <a:xfrm flipH="1">
            <a:off x="3432176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7" name="Oval 117"/>
          <p:cNvSpPr>
            <a:spLocks noChangeArrowheads="1"/>
          </p:cNvSpPr>
          <p:nvPr/>
        </p:nvSpPr>
        <p:spPr bwMode="auto">
          <a:xfrm flipH="1">
            <a:off x="6359526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8" name="Oval 118"/>
          <p:cNvSpPr>
            <a:spLocks noChangeArrowheads="1"/>
          </p:cNvSpPr>
          <p:nvPr/>
        </p:nvSpPr>
        <p:spPr bwMode="auto">
          <a:xfrm flipH="1">
            <a:off x="6207126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9" name="Oval 119"/>
          <p:cNvSpPr>
            <a:spLocks noChangeArrowheads="1"/>
          </p:cNvSpPr>
          <p:nvPr/>
        </p:nvSpPr>
        <p:spPr bwMode="auto">
          <a:xfrm flipH="1">
            <a:off x="6562726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0" name="Oval 120"/>
          <p:cNvSpPr>
            <a:spLocks noChangeArrowheads="1"/>
          </p:cNvSpPr>
          <p:nvPr/>
        </p:nvSpPr>
        <p:spPr bwMode="auto">
          <a:xfrm flipH="1">
            <a:off x="6705601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1" name="Oval 121"/>
          <p:cNvSpPr>
            <a:spLocks noChangeArrowheads="1"/>
          </p:cNvSpPr>
          <p:nvPr/>
        </p:nvSpPr>
        <p:spPr bwMode="auto">
          <a:xfrm flipH="1">
            <a:off x="6553201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2" name="Oval 122"/>
          <p:cNvSpPr>
            <a:spLocks noChangeArrowheads="1"/>
          </p:cNvSpPr>
          <p:nvPr/>
        </p:nvSpPr>
        <p:spPr bwMode="auto">
          <a:xfrm flipH="1">
            <a:off x="6400801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3" name="Oval 123"/>
          <p:cNvSpPr>
            <a:spLocks noChangeArrowheads="1"/>
          </p:cNvSpPr>
          <p:nvPr/>
        </p:nvSpPr>
        <p:spPr bwMode="auto">
          <a:xfrm flipH="1">
            <a:off x="6248401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4" name="Oval 124"/>
          <p:cNvSpPr>
            <a:spLocks noChangeArrowheads="1"/>
          </p:cNvSpPr>
          <p:nvPr/>
        </p:nvSpPr>
        <p:spPr bwMode="auto">
          <a:xfrm flipH="1">
            <a:off x="609600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5" name="Oval 125"/>
          <p:cNvSpPr>
            <a:spLocks noChangeArrowheads="1"/>
          </p:cNvSpPr>
          <p:nvPr/>
        </p:nvSpPr>
        <p:spPr bwMode="auto">
          <a:xfrm flipH="1">
            <a:off x="63420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6" name="Oval 126"/>
          <p:cNvSpPr>
            <a:spLocks noChangeArrowheads="1"/>
          </p:cNvSpPr>
          <p:nvPr/>
        </p:nvSpPr>
        <p:spPr bwMode="auto">
          <a:xfrm flipH="1">
            <a:off x="6205538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7" name="Oval 127"/>
          <p:cNvSpPr>
            <a:spLocks noChangeArrowheads="1"/>
          </p:cNvSpPr>
          <p:nvPr/>
        </p:nvSpPr>
        <p:spPr bwMode="auto">
          <a:xfrm flipH="1">
            <a:off x="6018213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8" name="Oval 128"/>
          <p:cNvSpPr>
            <a:spLocks noChangeArrowheads="1"/>
          </p:cNvSpPr>
          <p:nvPr/>
        </p:nvSpPr>
        <p:spPr bwMode="auto">
          <a:xfrm flipH="1">
            <a:off x="5943601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9" name="Oval 129"/>
          <p:cNvSpPr>
            <a:spLocks noChangeArrowheads="1"/>
          </p:cNvSpPr>
          <p:nvPr/>
        </p:nvSpPr>
        <p:spPr bwMode="auto">
          <a:xfrm flipH="1">
            <a:off x="5786438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0" name="Oval 130"/>
          <p:cNvSpPr>
            <a:spLocks noChangeArrowheads="1"/>
          </p:cNvSpPr>
          <p:nvPr/>
        </p:nvSpPr>
        <p:spPr bwMode="auto">
          <a:xfrm flipH="1">
            <a:off x="5634038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1" name="Oval 131"/>
          <p:cNvSpPr>
            <a:spLocks noChangeArrowheads="1"/>
          </p:cNvSpPr>
          <p:nvPr/>
        </p:nvSpPr>
        <p:spPr bwMode="auto">
          <a:xfrm flipH="1">
            <a:off x="4475163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2" name="Oval 132"/>
          <p:cNvSpPr>
            <a:spLocks noChangeArrowheads="1"/>
          </p:cNvSpPr>
          <p:nvPr/>
        </p:nvSpPr>
        <p:spPr bwMode="auto">
          <a:xfrm flipH="1">
            <a:off x="5481638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3" name="Oval 133"/>
          <p:cNvSpPr>
            <a:spLocks noChangeArrowheads="1"/>
          </p:cNvSpPr>
          <p:nvPr/>
        </p:nvSpPr>
        <p:spPr bwMode="auto">
          <a:xfrm flipH="1">
            <a:off x="5365751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4" name="Oval 134"/>
          <p:cNvSpPr>
            <a:spLocks noChangeArrowheads="1"/>
          </p:cNvSpPr>
          <p:nvPr/>
        </p:nvSpPr>
        <p:spPr bwMode="auto">
          <a:xfrm flipH="1">
            <a:off x="5051426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5" name="Oval 135"/>
          <p:cNvSpPr>
            <a:spLocks noChangeArrowheads="1"/>
          </p:cNvSpPr>
          <p:nvPr/>
        </p:nvSpPr>
        <p:spPr bwMode="auto">
          <a:xfrm flipH="1">
            <a:off x="7927976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6" name="Oval 136"/>
          <p:cNvSpPr>
            <a:spLocks noChangeArrowheads="1"/>
          </p:cNvSpPr>
          <p:nvPr/>
        </p:nvSpPr>
        <p:spPr bwMode="auto">
          <a:xfrm flipH="1">
            <a:off x="8997951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7" name="Oval 137"/>
          <p:cNvSpPr>
            <a:spLocks noChangeArrowheads="1"/>
          </p:cNvSpPr>
          <p:nvPr/>
        </p:nvSpPr>
        <p:spPr bwMode="auto">
          <a:xfrm flipH="1">
            <a:off x="10287001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8" name="Oval 138"/>
          <p:cNvSpPr>
            <a:spLocks noChangeArrowheads="1"/>
          </p:cNvSpPr>
          <p:nvPr/>
        </p:nvSpPr>
        <p:spPr bwMode="auto">
          <a:xfrm flipH="1">
            <a:off x="9385301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9" name="Oval 139"/>
          <p:cNvSpPr>
            <a:spLocks noChangeArrowheads="1"/>
          </p:cNvSpPr>
          <p:nvPr/>
        </p:nvSpPr>
        <p:spPr bwMode="auto">
          <a:xfrm flipH="1">
            <a:off x="8847138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0" name="Oval 140"/>
          <p:cNvSpPr>
            <a:spLocks noChangeArrowheads="1"/>
          </p:cNvSpPr>
          <p:nvPr/>
        </p:nvSpPr>
        <p:spPr bwMode="auto">
          <a:xfrm flipH="1">
            <a:off x="889635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1" name="Oval 141"/>
          <p:cNvSpPr>
            <a:spLocks noChangeArrowheads="1"/>
          </p:cNvSpPr>
          <p:nvPr/>
        </p:nvSpPr>
        <p:spPr bwMode="auto">
          <a:xfrm flipH="1">
            <a:off x="864393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2" name="Oval 142"/>
          <p:cNvSpPr>
            <a:spLocks noChangeArrowheads="1"/>
          </p:cNvSpPr>
          <p:nvPr/>
        </p:nvSpPr>
        <p:spPr bwMode="auto">
          <a:xfrm flipH="1">
            <a:off x="8491538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3" name="Oval 143"/>
          <p:cNvSpPr>
            <a:spLocks noChangeArrowheads="1"/>
          </p:cNvSpPr>
          <p:nvPr/>
        </p:nvSpPr>
        <p:spPr bwMode="auto">
          <a:xfrm flipH="1">
            <a:off x="8339138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4" name="Oval 144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5" name="Oval 145"/>
          <p:cNvSpPr>
            <a:spLocks noChangeArrowheads="1"/>
          </p:cNvSpPr>
          <p:nvPr/>
        </p:nvSpPr>
        <p:spPr bwMode="auto">
          <a:xfrm flipH="1">
            <a:off x="88376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6" name="Oval 146"/>
          <p:cNvSpPr>
            <a:spLocks noChangeArrowheads="1"/>
          </p:cNvSpPr>
          <p:nvPr/>
        </p:nvSpPr>
        <p:spPr bwMode="auto">
          <a:xfrm flipH="1">
            <a:off x="8685213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7" name="Oval 147"/>
          <p:cNvSpPr>
            <a:spLocks noChangeArrowheads="1"/>
          </p:cNvSpPr>
          <p:nvPr/>
        </p:nvSpPr>
        <p:spPr bwMode="auto">
          <a:xfrm flipH="1">
            <a:off x="8532813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8" name="Oval 148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9" name="Oval 149"/>
          <p:cNvSpPr>
            <a:spLocks noChangeArrowheads="1"/>
          </p:cNvSpPr>
          <p:nvPr/>
        </p:nvSpPr>
        <p:spPr bwMode="auto">
          <a:xfrm flipH="1">
            <a:off x="8474076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0" name="Oval 150"/>
          <p:cNvSpPr>
            <a:spLocks noChangeArrowheads="1"/>
          </p:cNvSpPr>
          <p:nvPr/>
        </p:nvSpPr>
        <p:spPr bwMode="auto">
          <a:xfrm flipH="1">
            <a:off x="8337551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1" name="Oval 151"/>
          <p:cNvSpPr>
            <a:spLocks noChangeArrowheads="1"/>
          </p:cNvSpPr>
          <p:nvPr/>
        </p:nvSpPr>
        <p:spPr bwMode="auto">
          <a:xfrm flipH="1">
            <a:off x="2281238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2" name="Oval 152"/>
          <p:cNvSpPr>
            <a:spLocks noChangeArrowheads="1"/>
          </p:cNvSpPr>
          <p:nvPr/>
        </p:nvSpPr>
        <p:spPr bwMode="auto">
          <a:xfrm flipH="1">
            <a:off x="2424113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3" name="Oval 153"/>
          <p:cNvSpPr>
            <a:spLocks noChangeArrowheads="1"/>
          </p:cNvSpPr>
          <p:nvPr/>
        </p:nvSpPr>
        <p:spPr bwMode="auto">
          <a:xfrm flipH="1">
            <a:off x="207803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4" name="Oval 154"/>
          <p:cNvSpPr>
            <a:spLocks noChangeArrowheads="1"/>
          </p:cNvSpPr>
          <p:nvPr/>
        </p:nvSpPr>
        <p:spPr bwMode="auto">
          <a:xfrm flipH="1">
            <a:off x="1925638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5" name="Oval 155"/>
          <p:cNvSpPr>
            <a:spLocks noChangeArrowheads="1"/>
          </p:cNvSpPr>
          <p:nvPr/>
        </p:nvSpPr>
        <p:spPr bwMode="auto">
          <a:xfrm flipH="1">
            <a:off x="1773238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6" name="Oval 156"/>
          <p:cNvSpPr>
            <a:spLocks noChangeArrowheads="1"/>
          </p:cNvSpPr>
          <p:nvPr/>
        </p:nvSpPr>
        <p:spPr bwMode="auto">
          <a:xfrm flipH="1">
            <a:off x="2128838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7" name="Oval 157"/>
          <p:cNvSpPr>
            <a:spLocks noChangeArrowheads="1"/>
          </p:cNvSpPr>
          <p:nvPr/>
        </p:nvSpPr>
        <p:spPr bwMode="auto">
          <a:xfrm flipH="1">
            <a:off x="22717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8" name="Oval 158"/>
          <p:cNvSpPr>
            <a:spLocks noChangeArrowheads="1"/>
          </p:cNvSpPr>
          <p:nvPr/>
        </p:nvSpPr>
        <p:spPr bwMode="auto">
          <a:xfrm flipH="1">
            <a:off x="2119313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9" name="Oval 159"/>
          <p:cNvSpPr>
            <a:spLocks noChangeArrowheads="1"/>
          </p:cNvSpPr>
          <p:nvPr/>
        </p:nvSpPr>
        <p:spPr bwMode="auto">
          <a:xfrm flipH="1">
            <a:off x="1966913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0" name="Oval 160"/>
          <p:cNvSpPr>
            <a:spLocks noChangeArrowheads="1"/>
          </p:cNvSpPr>
          <p:nvPr/>
        </p:nvSpPr>
        <p:spPr bwMode="auto">
          <a:xfrm flipH="1">
            <a:off x="1814513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1" name="Oval 161"/>
          <p:cNvSpPr>
            <a:spLocks noChangeArrowheads="1"/>
          </p:cNvSpPr>
          <p:nvPr/>
        </p:nvSpPr>
        <p:spPr bwMode="auto">
          <a:xfrm flipH="1">
            <a:off x="1908176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2" name="Oval 162"/>
          <p:cNvSpPr>
            <a:spLocks noChangeArrowheads="1"/>
          </p:cNvSpPr>
          <p:nvPr/>
        </p:nvSpPr>
        <p:spPr bwMode="auto">
          <a:xfrm flipH="1">
            <a:off x="1771651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3" name="Oval 163"/>
          <p:cNvSpPr>
            <a:spLocks noChangeArrowheads="1"/>
          </p:cNvSpPr>
          <p:nvPr/>
        </p:nvSpPr>
        <p:spPr bwMode="auto">
          <a:xfrm flipH="1">
            <a:off x="2162176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4" name="Oval 164"/>
          <p:cNvSpPr>
            <a:spLocks noChangeArrowheads="1"/>
          </p:cNvSpPr>
          <p:nvPr/>
        </p:nvSpPr>
        <p:spPr bwMode="auto">
          <a:xfrm flipH="1">
            <a:off x="2305051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5" name="Oval 165"/>
          <p:cNvSpPr>
            <a:spLocks noChangeArrowheads="1"/>
          </p:cNvSpPr>
          <p:nvPr/>
        </p:nvSpPr>
        <p:spPr bwMode="auto">
          <a:xfrm flipH="1">
            <a:off x="1958976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6" name="Oval 166"/>
          <p:cNvSpPr>
            <a:spLocks noChangeArrowheads="1"/>
          </p:cNvSpPr>
          <p:nvPr/>
        </p:nvSpPr>
        <p:spPr bwMode="auto">
          <a:xfrm flipH="1">
            <a:off x="1806576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7" name="Oval 167"/>
          <p:cNvSpPr>
            <a:spLocks noChangeArrowheads="1"/>
          </p:cNvSpPr>
          <p:nvPr/>
        </p:nvSpPr>
        <p:spPr bwMode="auto">
          <a:xfrm flipH="1">
            <a:off x="165417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8" name="Oval 168"/>
          <p:cNvSpPr>
            <a:spLocks noChangeArrowheads="1"/>
          </p:cNvSpPr>
          <p:nvPr/>
        </p:nvSpPr>
        <p:spPr bwMode="auto">
          <a:xfrm flipH="1">
            <a:off x="2009776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9" name="Oval 169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0" name="Oval 170"/>
          <p:cNvSpPr>
            <a:spLocks noChangeArrowheads="1"/>
          </p:cNvSpPr>
          <p:nvPr/>
        </p:nvSpPr>
        <p:spPr bwMode="auto">
          <a:xfrm flipH="1">
            <a:off x="2000251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1" name="Oval 171"/>
          <p:cNvSpPr>
            <a:spLocks noChangeArrowheads="1"/>
          </p:cNvSpPr>
          <p:nvPr/>
        </p:nvSpPr>
        <p:spPr bwMode="auto">
          <a:xfrm flipH="1">
            <a:off x="1847851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2" name="Oval 172"/>
          <p:cNvSpPr>
            <a:spLocks noChangeArrowheads="1"/>
          </p:cNvSpPr>
          <p:nvPr/>
        </p:nvSpPr>
        <p:spPr bwMode="auto">
          <a:xfrm flipH="1">
            <a:off x="1695451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3" name="Oval 173"/>
          <p:cNvSpPr>
            <a:spLocks noChangeArrowheads="1"/>
          </p:cNvSpPr>
          <p:nvPr/>
        </p:nvSpPr>
        <p:spPr bwMode="auto">
          <a:xfrm flipH="1">
            <a:off x="1789113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4" name="Oval 174"/>
          <p:cNvSpPr>
            <a:spLocks noChangeArrowheads="1"/>
          </p:cNvSpPr>
          <p:nvPr/>
        </p:nvSpPr>
        <p:spPr bwMode="auto">
          <a:xfrm flipH="1">
            <a:off x="1652588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5" name="Oval 175"/>
          <p:cNvSpPr>
            <a:spLocks noChangeArrowheads="1"/>
          </p:cNvSpPr>
          <p:nvPr/>
        </p:nvSpPr>
        <p:spPr bwMode="auto">
          <a:xfrm flipH="1">
            <a:off x="95202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6" name="Oval 176"/>
          <p:cNvSpPr>
            <a:spLocks noChangeArrowheads="1"/>
          </p:cNvSpPr>
          <p:nvPr/>
        </p:nvSpPr>
        <p:spPr bwMode="auto">
          <a:xfrm flipH="1">
            <a:off x="9663113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7" name="Oval 177"/>
          <p:cNvSpPr>
            <a:spLocks noChangeArrowheads="1"/>
          </p:cNvSpPr>
          <p:nvPr/>
        </p:nvSpPr>
        <p:spPr bwMode="auto">
          <a:xfrm flipH="1">
            <a:off x="9317038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8" name="Oval 178"/>
          <p:cNvSpPr>
            <a:spLocks noChangeArrowheads="1"/>
          </p:cNvSpPr>
          <p:nvPr/>
        </p:nvSpPr>
        <p:spPr bwMode="auto">
          <a:xfrm flipH="1">
            <a:off x="916463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9" name="Oval 179"/>
          <p:cNvSpPr>
            <a:spLocks noChangeArrowheads="1"/>
          </p:cNvSpPr>
          <p:nvPr/>
        </p:nvSpPr>
        <p:spPr bwMode="auto">
          <a:xfrm flipH="1">
            <a:off x="9012238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0" name="Oval 180"/>
          <p:cNvSpPr>
            <a:spLocks noChangeArrowheads="1"/>
          </p:cNvSpPr>
          <p:nvPr/>
        </p:nvSpPr>
        <p:spPr bwMode="auto">
          <a:xfrm flipH="1">
            <a:off x="9367838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1" name="Oval 181"/>
          <p:cNvSpPr>
            <a:spLocks noChangeArrowheads="1"/>
          </p:cNvSpPr>
          <p:nvPr/>
        </p:nvSpPr>
        <p:spPr bwMode="auto">
          <a:xfrm flipH="1">
            <a:off x="9510713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2" name="Oval 182"/>
          <p:cNvSpPr>
            <a:spLocks noChangeArrowheads="1"/>
          </p:cNvSpPr>
          <p:nvPr/>
        </p:nvSpPr>
        <p:spPr bwMode="auto">
          <a:xfrm flipH="1">
            <a:off x="93583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3" name="Oval 183"/>
          <p:cNvSpPr>
            <a:spLocks noChangeArrowheads="1"/>
          </p:cNvSpPr>
          <p:nvPr/>
        </p:nvSpPr>
        <p:spPr bwMode="auto">
          <a:xfrm flipH="1">
            <a:off x="9205913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4" name="Oval 184"/>
          <p:cNvSpPr>
            <a:spLocks noChangeArrowheads="1"/>
          </p:cNvSpPr>
          <p:nvPr/>
        </p:nvSpPr>
        <p:spPr bwMode="auto">
          <a:xfrm flipH="1">
            <a:off x="9053513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5" name="Oval 185"/>
          <p:cNvSpPr>
            <a:spLocks noChangeArrowheads="1"/>
          </p:cNvSpPr>
          <p:nvPr/>
        </p:nvSpPr>
        <p:spPr bwMode="auto">
          <a:xfrm flipH="1">
            <a:off x="9212263" y="3851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6" name="Oval 186"/>
          <p:cNvSpPr>
            <a:spLocks noChangeArrowheads="1"/>
          </p:cNvSpPr>
          <p:nvPr/>
        </p:nvSpPr>
        <p:spPr bwMode="auto">
          <a:xfrm flipH="1">
            <a:off x="8961438" y="3914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7" name="Oval 187"/>
          <p:cNvSpPr>
            <a:spLocks noChangeArrowheads="1"/>
          </p:cNvSpPr>
          <p:nvPr/>
        </p:nvSpPr>
        <p:spPr bwMode="auto">
          <a:xfrm flipH="1">
            <a:off x="869315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8" name="Oval 188"/>
          <p:cNvSpPr>
            <a:spLocks noChangeArrowheads="1"/>
          </p:cNvSpPr>
          <p:nvPr/>
        </p:nvSpPr>
        <p:spPr bwMode="auto">
          <a:xfrm flipH="1">
            <a:off x="8542338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9" name="Oval 189"/>
          <p:cNvSpPr>
            <a:spLocks noChangeArrowheads="1"/>
          </p:cNvSpPr>
          <p:nvPr/>
        </p:nvSpPr>
        <p:spPr bwMode="auto">
          <a:xfrm flipH="1">
            <a:off x="8186738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0" name="Oval 190"/>
          <p:cNvSpPr>
            <a:spLocks noChangeArrowheads="1"/>
          </p:cNvSpPr>
          <p:nvPr/>
        </p:nvSpPr>
        <p:spPr bwMode="auto">
          <a:xfrm flipH="1">
            <a:off x="8810626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1" name="Oval 191"/>
          <p:cNvSpPr>
            <a:spLocks noChangeArrowheads="1"/>
          </p:cNvSpPr>
          <p:nvPr/>
        </p:nvSpPr>
        <p:spPr bwMode="auto">
          <a:xfrm flipH="1">
            <a:off x="8389938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2" name="Oval 192"/>
          <p:cNvSpPr>
            <a:spLocks noChangeArrowheads="1"/>
          </p:cNvSpPr>
          <p:nvPr/>
        </p:nvSpPr>
        <p:spPr bwMode="auto">
          <a:xfrm flipH="1">
            <a:off x="8380413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3" name="Oval 193"/>
          <p:cNvSpPr>
            <a:spLocks noChangeArrowheads="1"/>
          </p:cNvSpPr>
          <p:nvPr/>
        </p:nvSpPr>
        <p:spPr bwMode="auto">
          <a:xfrm flipH="1">
            <a:off x="8101013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4" name="Oval 194"/>
          <p:cNvSpPr>
            <a:spLocks noChangeArrowheads="1"/>
          </p:cNvSpPr>
          <p:nvPr/>
        </p:nvSpPr>
        <p:spPr bwMode="auto">
          <a:xfrm flipH="1">
            <a:off x="7905751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5" name="Oval 195"/>
          <p:cNvSpPr>
            <a:spLocks noChangeArrowheads="1"/>
          </p:cNvSpPr>
          <p:nvPr/>
        </p:nvSpPr>
        <p:spPr bwMode="auto">
          <a:xfrm flipH="1">
            <a:off x="7464426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6" name="Oval 196"/>
          <p:cNvSpPr>
            <a:spLocks noChangeArrowheads="1"/>
          </p:cNvSpPr>
          <p:nvPr/>
        </p:nvSpPr>
        <p:spPr bwMode="auto">
          <a:xfrm flipH="1">
            <a:off x="7337426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7" name="Oval 197"/>
          <p:cNvSpPr>
            <a:spLocks noChangeArrowheads="1"/>
          </p:cNvSpPr>
          <p:nvPr/>
        </p:nvSpPr>
        <p:spPr bwMode="auto">
          <a:xfrm flipH="1">
            <a:off x="7251701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8" name="Oval 198"/>
          <p:cNvSpPr>
            <a:spLocks noChangeArrowheads="1"/>
          </p:cNvSpPr>
          <p:nvPr/>
        </p:nvSpPr>
        <p:spPr bwMode="auto">
          <a:xfrm flipH="1">
            <a:off x="7083426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9" name="Oval 199"/>
          <p:cNvSpPr>
            <a:spLocks noChangeArrowheads="1"/>
          </p:cNvSpPr>
          <p:nvPr/>
        </p:nvSpPr>
        <p:spPr bwMode="auto">
          <a:xfrm flipH="1">
            <a:off x="7175501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0" name="Oval 200"/>
          <p:cNvSpPr>
            <a:spLocks noChangeArrowheads="1"/>
          </p:cNvSpPr>
          <p:nvPr/>
        </p:nvSpPr>
        <p:spPr bwMode="auto">
          <a:xfrm flipH="1">
            <a:off x="6829426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1" name="Oval 201"/>
          <p:cNvSpPr>
            <a:spLocks noChangeArrowheads="1"/>
          </p:cNvSpPr>
          <p:nvPr/>
        </p:nvSpPr>
        <p:spPr bwMode="auto">
          <a:xfrm flipH="1">
            <a:off x="7453313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2" name="Oval 202"/>
          <p:cNvSpPr>
            <a:spLocks noChangeArrowheads="1"/>
          </p:cNvSpPr>
          <p:nvPr/>
        </p:nvSpPr>
        <p:spPr bwMode="auto">
          <a:xfrm flipH="1">
            <a:off x="7081838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3" name="Oval 203"/>
          <p:cNvSpPr>
            <a:spLocks noChangeArrowheads="1"/>
          </p:cNvSpPr>
          <p:nvPr/>
        </p:nvSpPr>
        <p:spPr bwMode="auto">
          <a:xfrm flipH="1">
            <a:off x="6946901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4" name="Oval 204"/>
          <p:cNvSpPr>
            <a:spLocks noChangeArrowheads="1"/>
          </p:cNvSpPr>
          <p:nvPr/>
        </p:nvSpPr>
        <p:spPr bwMode="auto">
          <a:xfrm flipH="1">
            <a:off x="68119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5" name="Oval 205"/>
          <p:cNvSpPr>
            <a:spLocks noChangeArrowheads="1"/>
          </p:cNvSpPr>
          <p:nvPr/>
        </p:nvSpPr>
        <p:spPr bwMode="auto">
          <a:xfrm flipH="1">
            <a:off x="7234238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6" name="Oval 206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7" name="Oval 207"/>
          <p:cNvSpPr>
            <a:spLocks noChangeArrowheads="1"/>
          </p:cNvSpPr>
          <p:nvPr/>
        </p:nvSpPr>
        <p:spPr bwMode="auto">
          <a:xfrm flipH="1">
            <a:off x="6956426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8" name="Oval 208"/>
          <p:cNvSpPr>
            <a:spLocks noChangeArrowheads="1"/>
          </p:cNvSpPr>
          <p:nvPr/>
        </p:nvSpPr>
        <p:spPr bwMode="auto">
          <a:xfrm flipH="1">
            <a:off x="7739063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9" name="Oval 209"/>
          <p:cNvSpPr>
            <a:spLocks noChangeArrowheads="1"/>
          </p:cNvSpPr>
          <p:nvPr/>
        </p:nvSpPr>
        <p:spPr bwMode="auto">
          <a:xfrm flipH="1">
            <a:off x="7210426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0" name="Oval 210"/>
          <p:cNvSpPr>
            <a:spLocks noChangeArrowheads="1"/>
          </p:cNvSpPr>
          <p:nvPr/>
        </p:nvSpPr>
        <p:spPr bwMode="auto">
          <a:xfrm flipH="1">
            <a:off x="70231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1" name="Oval 211"/>
          <p:cNvSpPr>
            <a:spLocks noChangeArrowheads="1"/>
          </p:cNvSpPr>
          <p:nvPr/>
        </p:nvSpPr>
        <p:spPr bwMode="auto">
          <a:xfrm flipH="1">
            <a:off x="677862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2" name="Oval 212"/>
          <p:cNvSpPr>
            <a:spLocks noChangeArrowheads="1"/>
          </p:cNvSpPr>
          <p:nvPr/>
        </p:nvSpPr>
        <p:spPr bwMode="auto">
          <a:xfrm flipH="1">
            <a:off x="9958388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3" name="Oval 213"/>
          <p:cNvSpPr>
            <a:spLocks noChangeArrowheads="1"/>
          </p:cNvSpPr>
          <p:nvPr/>
        </p:nvSpPr>
        <p:spPr bwMode="auto">
          <a:xfrm flipH="1">
            <a:off x="9831388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4" name="Oval 214"/>
          <p:cNvSpPr>
            <a:spLocks noChangeArrowheads="1"/>
          </p:cNvSpPr>
          <p:nvPr/>
        </p:nvSpPr>
        <p:spPr bwMode="auto">
          <a:xfrm flipH="1">
            <a:off x="97456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5" name="Oval 215"/>
          <p:cNvSpPr>
            <a:spLocks noChangeArrowheads="1"/>
          </p:cNvSpPr>
          <p:nvPr/>
        </p:nvSpPr>
        <p:spPr bwMode="auto">
          <a:xfrm flipH="1">
            <a:off x="957738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6" name="Oval 216"/>
          <p:cNvSpPr>
            <a:spLocks noChangeArrowheads="1"/>
          </p:cNvSpPr>
          <p:nvPr/>
        </p:nvSpPr>
        <p:spPr bwMode="auto">
          <a:xfrm flipH="1">
            <a:off x="9669463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7" name="Oval 217"/>
          <p:cNvSpPr>
            <a:spLocks noChangeArrowheads="1"/>
          </p:cNvSpPr>
          <p:nvPr/>
        </p:nvSpPr>
        <p:spPr bwMode="auto">
          <a:xfrm flipH="1">
            <a:off x="9323388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8" name="Oval 218"/>
          <p:cNvSpPr>
            <a:spLocks noChangeArrowheads="1"/>
          </p:cNvSpPr>
          <p:nvPr/>
        </p:nvSpPr>
        <p:spPr bwMode="auto">
          <a:xfrm flipH="1">
            <a:off x="9947276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9" name="Oval 219"/>
          <p:cNvSpPr>
            <a:spLocks noChangeArrowheads="1"/>
          </p:cNvSpPr>
          <p:nvPr/>
        </p:nvSpPr>
        <p:spPr bwMode="auto">
          <a:xfrm flipH="1">
            <a:off x="9575801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0" name="Oval 220"/>
          <p:cNvSpPr>
            <a:spLocks noChangeArrowheads="1"/>
          </p:cNvSpPr>
          <p:nvPr/>
        </p:nvSpPr>
        <p:spPr bwMode="auto">
          <a:xfrm flipH="1">
            <a:off x="9440863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1" name="Oval 221"/>
          <p:cNvSpPr>
            <a:spLocks noChangeArrowheads="1"/>
          </p:cNvSpPr>
          <p:nvPr/>
        </p:nvSpPr>
        <p:spPr bwMode="auto">
          <a:xfrm flipH="1">
            <a:off x="9305926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2" name="Oval 222"/>
          <p:cNvSpPr>
            <a:spLocks noChangeArrowheads="1"/>
          </p:cNvSpPr>
          <p:nvPr/>
        </p:nvSpPr>
        <p:spPr bwMode="auto">
          <a:xfrm flipH="1">
            <a:off x="9728201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3" name="Oval 223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4" name="Oval 224"/>
          <p:cNvSpPr>
            <a:spLocks noChangeArrowheads="1"/>
          </p:cNvSpPr>
          <p:nvPr/>
        </p:nvSpPr>
        <p:spPr bwMode="auto">
          <a:xfrm flipH="1">
            <a:off x="9450388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5" name="Oval 225"/>
          <p:cNvSpPr>
            <a:spLocks noChangeArrowheads="1"/>
          </p:cNvSpPr>
          <p:nvPr/>
        </p:nvSpPr>
        <p:spPr bwMode="auto">
          <a:xfrm flipH="1">
            <a:off x="9948863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6" name="Oval 226"/>
          <p:cNvSpPr>
            <a:spLocks noChangeArrowheads="1"/>
          </p:cNvSpPr>
          <p:nvPr/>
        </p:nvSpPr>
        <p:spPr bwMode="auto">
          <a:xfrm flipH="1">
            <a:off x="9704388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7" name="Oval 227"/>
          <p:cNvSpPr>
            <a:spLocks noChangeArrowheads="1"/>
          </p:cNvSpPr>
          <p:nvPr/>
        </p:nvSpPr>
        <p:spPr bwMode="auto">
          <a:xfrm flipH="1">
            <a:off x="9517063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8" name="Oval 228"/>
          <p:cNvSpPr>
            <a:spLocks noChangeArrowheads="1"/>
          </p:cNvSpPr>
          <p:nvPr/>
        </p:nvSpPr>
        <p:spPr bwMode="auto">
          <a:xfrm flipH="1">
            <a:off x="9272588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9" name="Oval 229"/>
          <p:cNvSpPr>
            <a:spLocks noChangeArrowheads="1"/>
          </p:cNvSpPr>
          <p:nvPr/>
        </p:nvSpPr>
        <p:spPr bwMode="auto">
          <a:xfrm flipH="1">
            <a:off x="10448926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0" name="Oval 230"/>
          <p:cNvSpPr>
            <a:spLocks noChangeArrowheads="1"/>
          </p:cNvSpPr>
          <p:nvPr/>
        </p:nvSpPr>
        <p:spPr bwMode="auto">
          <a:xfrm flipH="1">
            <a:off x="10321926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1" name="Oval 231"/>
          <p:cNvSpPr>
            <a:spLocks noChangeArrowheads="1"/>
          </p:cNvSpPr>
          <p:nvPr/>
        </p:nvSpPr>
        <p:spPr bwMode="auto">
          <a:xfrm flipH="1">
            <a:off x="10236201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2" name="Oval 232"/>
          <p:cNvSpPr>
            <a:spLocks noChangeArrowheads="1"/>
          </p:cNvSpPr>
          <p:nvPr/>
        </p:nvSpPr>
        <p:spPr bwMode="auto">
          <a:xfrm flipH="1">
            <a:off x="10067926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3" name="Oval 233"/>
          <p:cNvSpPr>
            <a:spLocks noChangeArrowheads="1"/>
          </p:cNvSpPr>
          <p:nvPr/>
        </p:nvSpPr>
        <p:spPr bwMode="auto">
          <a:xfrm flipH="1">
            <a:off x="10160001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4" name="Oval 234"/>
          <p:cNvSpPr>
            <a:spLocks noChangeArrowheads="1"/>
          </p:cNvSpPr>
          <p:nvPr/>
        </p:nvSpPr>
        <p:spPr bwMode="auto">
          <a:xfrm flipH="1">
            <a:off x="9813926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5" name="Oval 235"/>
          <p:cNvSpPr>
            <a:spLocks noChangeArrowheads="1"/>
          </p:cNvSpPr>
          <p:nvPr/>
        </p:nvSpPr>
        <p:spPr bwMode="auto">
          <a:xfrm flipH="1">
            <a:off x="10437813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6" name="Oval 236"/>
          <p:cNvSpPr>
            <a:spLocks noChangeArrowheads="1"/>
          </p:cNvSpPr>
          <p:nvPr/>
        </p:nvSpPr>
        <p:spPr bwMode="auto">
          <a:xfrm flipH="1">
            <a:off x="10440988" y="4856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7" name="Oval 237"/>
          <p:cNvSpPr>
            <a:spLocks noChangeArrowheads="1"/>
          </p:cNvSpPr>
          <p:nvPr/>
        </p:nvSpPr>
        <p:spPr bwMode="auto">
          <a:xfrm flipH="1">
            <a:off x="9931401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8" name="Oval 238"/>
          <p:cNvSpPr>
            <a:spLocks noChangeArrowheads="1"/>
          </p:cNvSpPr>
          <p:nvPr/>
        </p:nvSpPr>
        <p:spPr bwMode="auto">
          <a:xfrm flipH="1">
            <a:off x="9796463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9" name="Oval 239"/>
          <p:cNvSpPr>
            <a:spLocks noChangeArrowheads="1"/>
          </p:cNvSpPr>
          <p:nvPr/>
        </p:nvSpPr>
        <p:spPr bwMode="auto">
          <a:xfrm flipH="1">
            <a:off x="10218738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0" name="Oval 240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1" name="Oval 241"/>
          <p:cNvSpPr>
            <a:spLocks noChangeArrowheads="1"/>
          </p:cNvSpPr>
          <p:nvPr/>
        </p:nvSpPr>
        <p:spPr bwMode="auto">
          <a:xfrm flipH="1">
            <a:off x="9940926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2" name="Oval 242"/>
          <p:cNvSpPr>
            <a:spLocks noChangeArrowheads="1"/>
          </p:cNvSpPr>
          <p:nvPr/>
        </p:nvSpPr>
        <p:spPr bwMode="auto">
          <a:xfrm flipH="1">
            <a:off x="10439401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3" name="Oval 243"/>
          <p:cNvSpPr>
            <a:spLocks noChangeArrowheads="1"/>
          </p:cNvSpPr>
          <p:nvPr/>
        </p:nvSpPr>
        <p:spPr bwMode="auto">
          <a:xfrm flipH="1">
            <a:off x="10194926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4" name="Oval 244"/>
          <p:cNvSpPr>
            <a:spLocks noChangeArrowheads="1"/>
          </p:cNvSpPr>
          <p:nvPr/>
        </p:nvSpPr>
        <p:spPr bwMode="auto">
          <a:xfrm flipH="1">
            <a:off x="10007601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5" name="Oval 245"/>
          <p:cNvSpPr>
            <a:spLocks noChangeArrowheads="1"/>
          </p:cNvSpPr>
          <p:nvPr/>
        </p:nvSpPr>
        <p:spPr bwMode="auto">
          <a:xfrm flipH="1">
            <a:off x="9763126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6" name="Oval 246"/>
          <p:cNvSpPr>
            <a:spLocks noChangeArrowheads="1"/>
          </p:cNvSpPr>
          <p:nvPr/>
        </p:nvSpPr>
        <p:spPr bwMode="auto">
          <a:xfrm flipH="1">
            <a:off x="951230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7" name="Oval 247"/>
          <p:cNvSpPr>
            <a:spLocks noChangeArrowheads="1"/>
          </p:cNvSpPr>
          <p:nvPr/>
        </p:nvSpPr>
        <p:spPr bwMode="auto">
          <a:xfrm flipH="1">
            <a:off x="9350376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8" name="Oval 248"/>
          <p:cNvSpPr>
            <a:spLocks noChangeArrowheads="1"/>
          </p:cNvSpPr>
          <p:nvPr/>
        </p:nvSpPr>
        <p:spPr bwMode="auto">
          <a:xfrm flipH="1">
            <a:off x="9510713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9" name="Oval 249"/>
          <p:cNvSpPr>
            <a:spLocks noChangeArrowheads="1"/>
          </p:cNvSpPr>
          <p:nvPr/>
        </p:nvSpPr>
        <p:spPr bwMode="auto">
          <a:xfrm flipH="1">
            <a:off x="1014095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0" name="Oval 250"/>
          <p:cNvSpPr>
            <a:spLocks noChangeArrowheads="1"/>
          </p:cNvSpPr>
          <p:nvPr/>
        </p:nvSpPr>
        <p:spPr bwMode="auto">
          <a:xfrm flipH="1">
            <a:off x="1004728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1" name="Oval 251"/>
          <p:cNvSpPr>
            <a:spLocks noChangeArrowheads="1"/>
          </p:cNvSpPr>
          <p:nvPr/>
        </p:nvSpPr>
        <p:spPr bwMode="auto">
          <a:xfrm flipH="1">
            <a:off x="1027430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2" name="Oval 252"/>
          <p:cNvSpPr>
            <a:spLocks noChangeArrowheads="1"/>
          </p:cNvSpPr>
          <p:nvPr/>
        </p:nvSpPr>
        <p:spPr bwMode="auto">
          <a:xfrm flipH="1">
            <a:off x="10199688" y="5168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3" name="Oval 253"/>
          <p:cNvSpPr>
            <a:spLocks noChangeArrowheads="1"/>
          </p:cNvSpPr>
          <p:nvPr/>
        </p:nvSpPr>
        <p:spPr bwMode="auto">
          <a:xfrm flipH="1">
            <a:off x="10601326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4" name="Oval 254"/>
          <p:cNvSpPr>
            <a:spLocks noChangeArrowheads="1"/>
          </p:cNvSpPr>
          <p:nvPr/>
        </p:nvSpPr>
        <p:spPr bwMode="auto">
          <a:xfrm flipH="1">
            <a:off x="8348663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5" name="Oval 255"/>
          <p:cNvSpPr>
            <a:spLocks noChangeArrowheads="1"/>
          </p:cNvSpPr>
          <p:nvPr/>
        </p:nvSpPr>
        <p:spPr bwMode="auto">
          <a:xfrm flipH="1">
            <a:off x="8186738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6" name="Oval 256"/>
          <p:cNvSpPr>
            <a:spLocks noChangeArrowheads="1"/>
          </p:cNvSpPr>
          <p:nvPr/>
        </p:nvSpPr>
        <p:spPr bwMode="auto">
          <a:xfrm flipH="1">
            <a:off x="83470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7" name="Oval 257"/>
          <p:cNvSpPr>
            <a:spLocks noChangeArrowheads="1"/>
          </p:cNvSpPr>
          <p:nvPr/>
        </p:nvSpPr>
        <p:spPr bwMode="auto">
          <a:xfrm flipH="1">
            <a:off x="8977313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8" name="Oval 258"/>
          <p:cNvSpPr>
            <a:spLocks noChangeArrowheads="1"/>
          </p:cNvSpPr>
          <p:nvPr/>
        </p:nvSpPr>
        <p:spPr bwMode="auto">
          <a:xfrm flipH="1">
            <a:off x="86947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9" name="Oval 259"/>
          <p:cNvSpPr>
            <a:spLocks noChangeArrowheads="1"/>
          </p:cNvSpPr>
          <p:nvPr/>
        </p:nvSpPr>
        <p:spPr bwMode="auto">
          <a:xfrm flipH="1">
            <a:off x="9232901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0" name="Oval 260"/>
          <p:cNvSpPr>
            <a:spLocks noChangeArrowheads="1"/>
          </p:cNvSpPr>
          <p:nvPr/>
        </p:nvSpPr>
        <p:spPr bwMode="auto">
          <a:xfrm flipH="1">
            <a:off x="9080501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1" name="Oval 261"/>
          <p:cNvSpPr>
            <a:spLocks noChangeArrowheads="1"/>
          </p:cNvSpPr>
          <p:nvPr/>
        </p:nvSpPr>
        <p:spPr bwMode="auto">
          <a:xfrm flipH="1">
            <a:off x="9120188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2" name="Oval 262"/>
          <p:cNvSpPr>
            <a:spLocks noChangeArrowheads="1"/>
          </p:cNvSpPr>
          <p:nvPr/>
        </p:nvSpPr>
        <p:spPr bwMode="auto">
          <a:xfrm flipH="1">
            <a:off x="8967788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3" name="Oval 263"/>
          <p:cNvSpPr>
            <a:spLocks noChangeArrowheads="1"/>
          </p:cNvSpPr>
          <p:nvPr/>
        </p:nvSpPr>
        <p:spPr bwMode="auto">
          <a:xfrm flipH="1">
            <a:off x="10445751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4" name="Oval 264"/>
          <p:cNvSpPr>
            <a:spLocks noChangeArrowheads="1"/>
          </p:cNvSpPr>
          <p:nvPr/>
        </p:nvSpPr>
        <p:spPr bwMode="auto">
          <a:xfrm flipH="1">
            <a:off x="301942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5" name="Oval 265"/>
          <p:cNvSpPr>
            <a:spLocks noChangeArrowheads="1"/>
          </p:cNvSpPr>
          <p:nvPr/>
        </p:nvSpPr>
        <p:spPr bwMode="auto">
          <a:xfrm flipH="1">
            <a:off x="2867026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6" name="Oval 266"/>
          <p:cNvSpPr>
            <a:spLocks noChangeArrowheads="1"/>
          </p:cNvSpPr>
          <p:nvPr/>
        </p:nvSpPr>
        <p:spPr bwMode="auto">
          <a:xfrm flipH="1">
            <a:off x="2714626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7" name="Oval 267"/>
          <p:cNvSpPr>
            <a:spLocks noChangeArrowheads="1"/>
          </p:cNvSpPr>
          <p:nvPr/>
        </p:nvSpPr>
        <p:spPr bwMode="auto">
          <a:xfrm flipH="1">
            <a:off x="2562226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8" name="Oval 268"/>
          <p:cNvSpPr>
            <a:spLocks noChangeArrowheads="1"/>
          </p:cNvSpPr>
          <p:nvPr/>
        </p:nvSpPr>
        <p:spPr bwMode="auto">
          <a:xfrm flipH="1">
            <a:off x="2152651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9" name="Oval 269"/>
          <p:cNvSpPr>
            <a:spLocks noChangeArrowheads="1"/>
          </p:cNvSpPr>
          <p:nvPr/>
        </p:nvSpPr>
        <p:spPr bwMode="auto">
          <a:xfrm flipH="1">
            <a:off x="3087688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0" name="Oval 270"/>
          <p:cNvSpPr>
            <a:spLocks noChangeArrowheads="1"/>
          </p:cNvSpPr>
          <p:nvPr/>
        </p:nvSpPr>
        <p:spPr bwMode="auto">
          <a:xfrm flipH="1">
            <a:off x="2833688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1" name="Oval 271"/>
          <p:cNvSpPr>
            <a:spLocks noChangeArrowheads="1"/>
          </p:cNvSpPr>
          <p:nvPr/>
        </p:nvSpPr>
        <p:spPr bwMode="auto">
          <a:xfrm flipH="1">
            <a:off x="2816226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2" name="Oval 272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3" name="Oval 273"/>
          <p:cNvSpPr>
            <a:spLocks noChangeArrowheads="1"/>
          </p:cNvSpPr>
          <p:nvPr/>
        </p:nvSpPr>
        <p:spPr bwMode="auto">
          <a:xfrm flipH="1">
            <a:off x="296068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4" name="Oval 274"/>
          <p:cNvSpPr>
            <a:spLocks noChangeArrowheads="1"/>
          </p:cNvSpPr>
          <p:nvPr/>
        </p:nvSpPr>
        <p:spPr bwMode="auto">
          <a:xfrm flipH="1">
            <a:off x="3027363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5" name="Oval 275"/>
          <p:cNvSpPr>
            <a:spLocks noChangeArrowheads="1"/>
          </p:cNvSpPr>
          <p:nvPr/>
        </p:nvSpPr>
        <p:spPr bwMode="auto">
          <a:xfrm flipH="1">
            <a:off x="2681288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6" name="Oval 276"/>
          <p:cNvSpPr>
            <a:spLocks noChangeArrowheads="1"/>
          </p:cNvSpPr>
          <p:nvPr/>
        </p:nvSpPr>
        <p:spPr bwMode="auto">
          <a:xfrm flipH="1">
            <a:off x="2782888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7" name="Oval 277"/>
          <p:cNvSpPr>
            <a:spLocks noChangeArrowheads="1"/>
          </p:cNvSpPr>
          <p:nvPr/>
        </p:nvSpPr>
        <p:spPr bwMode="auto">
          <a:xfrm flipH="1">
            <a:off x="2528888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8" name="Oval 278"/>
          <p:cNvSpPr>
            <a:spLocks noChangeArrowheads="1"/>
          </p:cNvSpPr>
          <p:nvPr/>
        </p:nvSpPr>
        <p:spPr bwMode="auto">
          <a:xfrm flipH="1">
            <a:off x="2278063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9" name="Oval 279"/>
          <p:cNvSpPr>
            <a:spLocks noChangeArrowheads="1"/>
          </p:cNvSpPr>
          <p:nvPr/>
        </p:nvSpPr>
        <p:spPr bwMode="auto">
          <a:xfrm flipH="1">
            <a:off x="2409826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0" name="Oval 280"/>
          <p:cNvSpPr>
            <a:spLocks noChangeArrowheads="1"/>
          </p:cNvSpPr>
          <p:nvPr/>
        </p:nvSpPr>
        <p:spPr bwMode="auto">
          <a:xfrm flipH="1">
            <a:off x="2251076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1" name="Oval 281"/>
          <p:cNvSpPr>
            <a:spLocks noChangeArrowheads="1"/>
          </p:cNvSpPr>
          <p:nvPr/>
        </p:nvSpPr>
        <p:spPr bwMode="auto">
          <a:xfrm flipH="1">
            <a:off x="4232276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2" name="Oval 282"/>
          <p:cNvSpPr>
            <a:spLocks noChangeArrowheads="1"/>
          </p:cNvSpPr>
          <p:nvPr/>
        </p:nvSpPr>
        <p:spPr bwMode="auto">
          <a:xfrm flipH="1">
            <a:off x="4645026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3" name="Oval 283"/>
          <p:cNvSpPr>
            <a:spLocks noChangeArrowheads="1"/>
          </p:cNvSpPr>
          <p:nvPr/>
        </p:nvSpPr>
        <p:spPr bwMode="auto">
          <a:xfrm flipH="1">
            <a:off x="2393951" y="1562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4" name="Oval 284"/>
          <p:cNvSpPr>
            <a:spLocks noChangeArrowheads="1"/>
          </p:cNvSpPr>
          <p:nvPr/>
        </p:nvSpPr>
        <p:spPr bwMode="auto">
          <a:xfrm flipH="1">
            <a:off x="5214938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5" name="Oval 285"/>
          <p:cNvSpPr>
            <a:spLocks noChangeArrowheads="1"/>
          </p:cNvSpPr>
          <p:nvPr/>
        </p:nvSpPr>
        <p:spPr bwMode="auto">
          <a:xfrm flipH="1">
            <a:off x="3622676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6" name="Oval 286"/>
          <p:cNvSpPr>
            <a:spLocks noChangeArrowheads="1"/>
          </p:cNvSpPr>
          <p:nvPr/>
        </p:nvSpPr>
        <p:spPr bwMode="auto">
          <a:xfrm flipH="1">
            <a:off x="3886201" y="4335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7" name="Oval 287"/>
          <p:cNvSpPr>
            <a:spLocks noChangeArrowheads="1"/>
          </p:cNvSpPr>
          <p:nvPr/>
        </p:nvSpPr>
        <p:spPr bwMode="auto">
          <a:xfrm flipH="1">
            <a:off x="3770313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8" name="Oval 288"/>
          <p:cNvSpPr>
            <a:spLocks noChangeArrowheads="1"/>
          </p:cNvSpPr>
          <p:nvPr/>
        </p:nvSpPr>
        <p:spPr bwMode="auto">
          <a:xfrm flipH="1">
            <a:off x="3406776" y="3427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9" name="Oval 289"/>
          <p:cNvSpPr>
            <a:spLocks noChangeArrowheads="1"/>
          </p:cNvSpPr>
          <p:nvPr/>
        </p:nvSpPr>
        <p:spPr bwMode="auto">
          <a:xfrm flipH="1">
            <a:off x="3186113" y="219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0" name="Oval 290"/>
          <p:cNvSpPr>
            <a:spLocks noChangeArrowheads="1"/>
          </p:cNvSpPr>
          <p:nvPr/>
        </p:nvSpPr>
        <p:spPr bwMode="auto">
          <a:xfrm flipH="1">
            <a:off x="3497263" y="186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1" name="Oval 291"/>
          <p:cNvSpPr>
            <a:spLocks noChangeArrowheads="1"/>
          </p:cNvSpPr>
          <p:nvPr/>
        </p:nvSpPr>
        <p:spPr bwMode="auto">
          <a:xfrm flipH="1">
            <a:off x="2254251" y="663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2" name="Oval 292"/>
          <p:cNvSpPr>
            <a:spLocks noChangeArrowheads="1"/>
          </p:cNvSpPr>
          <p:nvPr/>
        </p:nvSpPr>
        <p:spPr bwMode="auto">
          <a:xfrm flipH="1">
            <a:off x="3209926" y="598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3" name="Oval 293"/>
          <p:cNvSpPr>
            <a:spLocks noChangeArrowheads="1"/>
          </p:cNvSpPr>
          <p:nvPr/>
        </p:nvSpPr>
        <p:spPr bwMode="auto">
          <a:xfrm flipH="1">
            <a:off x="2106613" y="739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4" name="Oval 294"/>
          <p:cNvSpPr>
            <a:spLocks noChangeArrowheads="1"/>
          </p:cNvSpPr>
          <p:nvPr/>
        </p:nvSpPr>
        <p:spPr bwMode="auto">
          <a:xfrm flipH="1">
            <a:off x="2433638" y="754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5" name="AutoShape 295"/>
          <p:cNvSpPr>
            <a:spLocks noChangeArrowheads="1"/>
          </p:cNvSpPr>
          <p:nvPr/>
        </p:nvSpPr>
        <p:spPr bwMode="auto">
          <a:xfrm rot="3806438">
            <a:off x="2480470" y="6001545"/>
            <a:ext cx="312737" cy="1425575"/>
          </a:xfrm>
          <a:prstGeom prst="can">
            <a:avLst>
              <a:gd name="adj" fmla="val 113960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6" name="Oval 296"/>
          <p:cNvSpPr>
            <a:spLocks noChangeArrowheads="1"/>
          </p:cNvSpPr>
          <p:nvPr/>
        </p:nvSpPr>
        <p:spPr bwMode="auto">
          <a:xfrm flipH="1">
            <a:off x="3132138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7" name="Oval 297"/>
          <p:cNvSpPr>
            <a:spLocks noChangeArrowheads="1"/>
          </p:cNvSpPr>
          <p:nvPr/>
        </p:nvSpPr>
        <p:spPr bwMode="auto">
          <a:xfrm flipH="1">
            <a:off x="3662363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8" name="Oval 298"/>
          <p:cNvSpPr>
            <a:spLocks noChangeArrowheads="1"/>
          </p:cNvSpPr>
          <p:nvPr/>
        </p:nvSpPr>
        <p:spPr bwMode="auto">
          <a:xfrm flipH="1">
            <a:off x="3197226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00" name="Text Box 300"/>
          <p:cNvSpPr txBox="1">
            <a:spLocks noChangeArrowheads="1"/>
          </p:cNvSpPr>
          <p:nvPr/>
        </p:nvSpPr>
        <p:spPr bwMode="auto">
          <a:xfrm flipH="1">
            <a:off x="3209926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102701" name="Text Box 301"/>
          <p:cNvSpPr txBox="1">
            <a:spLocks noChangeArrowheads="1"/>
          </p:cNvSpPr>
          <p:nvPr/>
        </p:nvSpPr>
        <p:spPr bwMode="auto">
          <a:xfrm flipH="1">
            <a:off x="4954589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2702" name="Text Box 302"/>
          <p:cNvSpPr txBox="1">
            <a:spLocks noChangeArrowheads="1"/>
          </p:cNvSpPr>
          <p:nvPr/>
        </p:nvSpPr>
        <p:spPr bwMode="auto">
          <a:xfrm flipH="1">
            <a:off x="1531939" y="114300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102703" name="Line 303"/>
          <p:cNvSpPr>
            <a:spLocks noChangeShapeType="1"/>
          </p:cNvSpPr>
          <p:nvPr/>
        </p:nvSpPr>
        <p:spPr bwMode="auto">
          <a:xfrm flipV="1">
            <a:off x="2154239" y="860426"/>
            <a:ext cx="261937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04" name="Line 304"/>
          <p:cNvSpPr>
            <a:spLocks noChangeShapeType="1"/>
          </p:cNvSpPr>
          <p:nvPr/>
        </p:nvSpPr>
        <p:spPr bwMode="auto">
          <a:xfrm>
            <a:off x="2128838" y="1400175"/>
            <a:ext cx="227012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05" name="Line 305"/>
          <p:cNvSpPr>
            <a:spLocks noChangeShapeType="1"/>
          </p:cNvSpPr>
          <p:nvPr/>
        </p:nvSpPr>
        <p:spPr bwMode="auto">
          <a:xfrm flipH="1" flipV="1">
            <a:off x="5238751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06" name="Oval 306"/>
          <p:cNvSpPr>
            <a:spLocks noChangeArrowheads="1"/>
          </p:cNvSpPr>
          <p:nvPr/>
        </p:nvSpPr>
        <p:spPr bwMode="auto">
          <a:xfrm flipH="1">
            <a:off x="4983163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07" name="Line 307"/>
          <p:cNvSpPr>
            <a:spLocks noChangeShapeType="1"/>
          </p:cNvSpPr>
          <p:nvPr/>
        </p:nvSpPr>
        <p:spPr bwMode="auto">
          <a:xfrm flipV="1">
            <a:off x="5264151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08" name="Line 308"/>
          <p:cNvSpPr>
            <a:spLocks noChangeShapeType="1"/>
          </p:cNvSpPr>
          <p:nvPr/>
        </p:nvSpPr>
        <p:spPr bwMode="auto">
          <a:xfrm flipH="1" flipV="1">
            <a:off x="5110164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09" name="Oval 309"/>
          <p:cNvSpPr>
            <a:spLocks noChangeArrowheads="1"/>
          </p:cNvSpPr>
          <p:nvPr/>
        </p:nvSpPr>
        <p:spPr bwMode="auto">
          <a:xfrm flipH="1">
            <a:off x="5192713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0" name="Line 310"/>
          <p:cNvSpPr>
            <a:spLocks noChangeShapeType="1"/>
          </p:cNvSpPr>
          <p:nvPr/>
        </p:nvSpPr>
        <p:spPr bwMode="auto">
          <a:xfrm flipH="1">
            <a:off x="4562475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11" name="Text Box 311"/>
          <p:cNvSpPr txBox="1">
            <a:spLocks noChangeArrowheads="1"/>
          </p:cNvSpPr>
          <p:nvPr/>
        </p:nvSpPr>
        <p:spPr bwMode="auto">
          <a:xfrm>
            <a:off x="8531578" y="4968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102712" name="Freeform 312"/>
          <p:cNvSpPr>
            <a:spLocks/>
          </p:cNvSpPr>
          <p:nvPr/>
        </p:nvSpPr>
        <p:spPr bwMode="auto">
          <a:xfrm flipH="1">
            <a:off x="6030913" y="1189039"/>
            <a:ext cx="463550" cy="555625"/>
          </a:xfrm>
          <a:custGeom>
            <a:avLst/>
            <a:gdLst>
              <a:gd name="T0" fmla="*/ 0 w 292"/>
              <a:gd name="T1" fmla="*/ 882054777 h 350"/>
              <a:gd name="T2" fmla="*/ 146169051 w 292"/>
              <a:gd name="T3" fmla="*/ 15876904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1627" name="Text Box 315"/>
          <p:cNvSpPr txBox="1">
            <a:spLocks noChangeArrowheads="1"/>
          </p:cNvSpPr>
          <p:nvPr/>
        </p:nvSpPr>
        <p:spPr bwMode="auto">
          <a:xfrm flipH="1">
            <a:off x="2201863" y="2530475"/>
            <a:ext cx="1579278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Snížení gradientu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onkotických tlaků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2716" name="Oval 316"/>
          <p:cNvSpPr>
            <a:spLocks noChangeArrowheads="1"/>
          </p:cNvSpPr>
          <p:nvPr/>
        </p:nvSpPr>
        <p:spPr bwMode="auto">
          <a:xfrm flipH="1">
            <a:off x="4162426" y="4083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7" name="Oval 317"/>
          <p:cNvSpPr>
            <a:spLocks noChangeArrowheads="1"/>
          </p:cNvSpPr>
          <p:nvPr/>
        </p:nvSpPr>
        <p:spPr bwMode="auto">
          <a:xfrm flipH="1">
            <a:off x="4056063" y="4229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8" name="Oval 318"/>
          <p:cNvSpPr>
            <a:spLocks noChangeArrowheads="1"/>
          </p:cNvSpPr>
          <p:nvPr/>
        </p:nvSpPr>
        <p:spPr bwMode="auto">
          <a:xfrm flipH="1">
            <a:off x="3478213" y="2170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9" name="Oval 319"/>
          <p:cNvSpPr>
            <a:spLocks noChangeArrowheads="1"/>
          </p:cNvSpPr>
          <p:nvPr/>
        </p:nvSpPr>
        <p:spPr bwMode="auto">
          <a:xfrm flipH="1">
            <a:off x="5167313" y="375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0" name="Oval 320"/>
          <p:cNvSpPr>
            <a:spLocks noChangeArrowheads="1"/>
          </p:cNvSpPr>
          <p:nvPr/>
        </p:nvSpPr>
        <p:spPr bwMode="auto">
          <a:xfrm flipH="1">
            <a:off x="4084638" y="614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1" name="Oval 321"/>
          <p:cNvSpPr>
            <a:spLocks noChangeArrowheads="1"/>
          </p:cNvSpPr>
          <p:nvPr/>
        </p:nvSpPr>
        <p:spPr bwMode="auto">
          <a:xfrm flipH="1">
            <a:off x="4824413" y="602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2" name="Oval 322"/>
          <p:cNvSpPr>
            <a:spLocks noChangeArrowheads="1"/>
          </p:cNvSpPr>
          <p:nvPr/>
        </p:nvSpPr>
        <p:spPr bwMode="auto">
          <a:xfrm flipH="1">
            <a:off x="5862638" y="6002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3" name="Oval 323"/>
          <p:cNvSpPr>
            <a:spLocks noChangeArrowheads="1"/>
          </p:cNvSpPr>
          <p:nvPr/>
        </p:nvSpPr>
        <p:spPr bwMode="auto">
          <a:xfrm flipH="1">
            <a:off x="6548438" y="5976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4" name="Oval 324"/>
          <p:cNvSpPr>
            <a:spLocks noChangeArrowheads="1"/>
          </p:cNvSpPr>
          <p:nvPr/>
        </p:nvSpPr>
        <p:spPr bwMode="auto">
          <a:xfrm flipH="1">
            <a:off x="5300663" y="632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5" name="Oval 325"/>
          <p:cNvSpPr>
            <a:spLocks noChangeArrowheads="1"/>
          </p:cNvSpPr>
          <p:nvPr/>
        </p:nvSpPr>
        <p:spPr bwMode="auto">
          <a:xfrm flipH="1">
            <a:off x="4292601" y="3716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6" name="Oval 326"/>
          <p:cNvSpPr>
            <a:spLocks noChangeArrowheads="1"/>
          </p:cNvSpPr>
          <p:nvPr/>
        </p:nvSpPr>
        <p:spPr bwMode="auto">
          <a:xfrm flipH="1">
            <a:off x="4483101" y="4087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7" name="Oval 327"/>
          <p:cNvSpPr>
            <a:spLocks noChangeArrowheads="1"/>
          </p:cNvSpPr>
          <p:nvPr/>
        </p:nvSpPr>
        <p:spPr bwMode="auto">
          <a:xfrm flipH="1">
            <a:off x="4792663" y="4127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8" name="Oval 328"/>
          <p:cNvSpPr>
            <a:spLocks noChangeArrowheads="1"/>
          </p:cNvSpPr>
          <p:nvPr/>
        </p:nvSpPr>
        <p:spPr bwMode="auto">
          <a:xfrm flipH="1">
            <a:off x="5614988" y="4108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9" name="Oval 329"/>
          <p:cNvSpPr>
            <a:spLocks noChangeArrowheads="1"/>
          </p:cNvSpPr>
          <p:nvPr/>
        </p:nvSpPr>
        <p:spPr bwMode="auto">
          <a:xfrm flipH="1">
            <a:off x="5138738" y="44164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0" name="Oval 330"/>
          <p:cNvSpPr>
            <a:spLocks noChangeArrowheads="1"/>
          </p:cNvSpPr>
          <p:nvPr/>
        </p:nvSpPr>
        <p:spPr bwMode="auto">
          <a:xfrm flipH="1">
            <a:off x="3395663" y="4064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1" name="Oval 331"/>
          <p:cNvSpPr>
            <a:spLocks noChangeArrowheads="1"/>
          </p:cNvSpPr>
          <p:nvPr/>
        </p:nvSpPr>
        <p:spPr bwMode="auto">
          <a:xfrm flipH="1">
            <a:off x="3338513" y="141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2" name="Oval 332"/>
          <p:cNvSpPr>
            <a:spLocks noChangeArrowheads="1"/>
          </p:cNvSpPr>
          <p:nvPr/>
        </p:nvSpPr>
        <p:spPr bwMode="auto">
          <a:xfrm flipH="1">
            <a:off x="4087813" y="3287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3" name="Oval 333"/>
          <p:cNvSpPr>
            <a:spLocks noChangeArrowheads="1"/>
          </p:cNvSpPr>
          <p:nvPr/>
        </p:nvSpPr>
        <p:spPr bwMode="auto">
          <a:xfrm flipH="1">
            <a:off x="3640138" y="402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4" name="Oval 334"/>
          <p:cNvSpPr>
            <a:spLocks noChangeArrowheads="1"/>
          </p:cNvSpPr>
          <p:nvPr/>
        </p:nvSpPr>
        <p:spPr bwMode="auto">
          <a:xfrm flipH="1">
            <a:off x="4505326" y="2430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5" name="Oval 335"/>
          <p:cNvSpPr>
            <a:spLocks noChangeArrowheads="1"/>
          </p:cNvSpPr>
          <p:nvPr/>
        </p:nvSpPr>
        <p:spPr bwMode="auto">
          <a:xfrm flipH="1">
            <a:off x="3627438" y="1570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6" name="Oval 336"/>
          <p:cNvSpPr>
            <a:spLocks noChangeArrowheads="1"/>
          </p:cNvSpPr>
          <p:nvPr/>
        </p:nvSpPr>
        <p:spPr bwMode="auto">
          <a:xfrm flipH="1">
            <a:off x="2940051" y="1668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7" name="Oval 337"/>
          <p:cNvSpPr>
            <a:spLocks noChangeArrowheads="1"/>
          </p:cNvSpPr>
          <p:nvPr/>
        </p:nvSpPr>
        <p:spPr bwMode="auto">
          <a:xfrm flipH="1">
            <a:off x="3387726" y="877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8" name="Oval 338"/>
          <p:cNvSpPr>
            <a:spLocks noChangeArrowheads="1"/>
          </p:cNvSpPr>
          <p:nvPr/>
        </p:nvSpPr>
        <p:spPr bwMode="auto">
          <a:xfrm flipH="1">
            <a:off x="3783013" y="1082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39" name="Oval 339"/>
          <p:cNvSpPr>
            <a:spLocks noChangeArrowheads="1"/>
          </p:cNvSpPr>
          <p:nvPr/>
        </p:nvSpPr>
        <p:spPr bwMode="auto">
          <a:xfrm flipH="1">
            <a:off x="4344988" y="1674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40" name="Oval 340"/>
          <p:cNvSpPr>
            <a:spLocks noChangeArrowheads="1"/>
          </p:cNvSpPr>
          <p:nvPr/>
        </p:nvSpPr>
        <p:spPr bwMode="auto">
          <a:xfrm flipH="1">
            <a:off x="3884613" y="980729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41" name="Oval 341"/>
          <p:cNvSpPr>
            <a:spLocks noChangeArrowheads="1"/>
          </p:cNvSpPr>
          <p:nvPr/>
        </p:nvSpPr>
        <p:spPr bwMode="auto">
          <a:xfrm flipH="1">
            <a:off x="4337051" y="6121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654" name="Text Box 342"/>
          <p:cNvSpPr txBox="1">
            <a:spLocks noChangeArrowheads="1"/>
          </p:cNvSpPr>
          <p:nvPr/>
        </p:nvSpPr>
        <p:spPr bwMode="auto">
          <a:xfrm flipH="1">
            <a:off x="6527800" y="-25400"/>
            <a:ext cx="69215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6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Zánět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41656" name="Text Box 344"/>
          <p:cNvSpPr txBox="1">
            <a:spLocks noChangeArrowheads="1"/>
          </p:cNvSpPr>
          <p:nvPr/>
        </p:nvSpPr>
        <p:spPr bwMode="auto">
          <a:xfrm flipH="1">
            <a:off x="4664076" y="3575050"/>
            <a:ext cx="2386013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 permeability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2747" name="Oval 347"/>
          <p:cNvSpPr>
            <a:spLocks noChangeArrowheads="1"/>
          </p:cNvSpPr>
          <p:nvPr/>
        </p:nvSpPr>
        <p:spPr bwMode="auto">
          <a:xfrm flipH="1">
            <a:off x="4400551" y="3917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48" name="Oval 348"/>
          <p:cNvSpPr>
            <a:spLocks noChangeArrowheads="1"/>
          </p:cNvSpPr>
          <p:nvPr/>
        </p:nvSpPr>
        <p:spPr bwMode="auto">
          <a:xfrm flipH="1">
            <a:off x="4448176" y="3689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49" name="Oval 349"/>
          <p:cNvSpPr>
            <a:spLocks noChangeArrowheads="1"/>
          </p:cNvSpPr>
          <p:nvPr/>
        </p:nvSpPr>
        <p:spPr bwMode="auto">
          <a:xfrm flipH="1">
            <a:off x="5449888" y="3962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0" name="Oval 350"/>
          <p:cNvSpPr>
            <a:spLocks noChangeArrowheads="1"/>
          </p:cNvSpPr>
          <p:nvPr/>
        </p:nvSpPr>
        <p:spPr bwMode="auto">
          <a:xfrm flipH="1">
            <a:off x="5818188" y="3978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1" name="Oval 351"/>
          <p:cNvSpPr>
            <a:spLocks noChangeArrowheads="1"/>
          </p:cNvSpPr>
          <p:nvPr/>
        </p:nvSpPr>
        <p:spPr bwMode="auto">
          <a:xfrm flipH="1">
            <a:off x="6797676" y="5564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2" name="Oval 352"/>
          <p:cNvSpPr>
            <a:spLocks noChangeArrowheads="1"/>
          </p:cNvSpPr>
          <p:nvPr/>
        </p:nvSpPr>
        <p:spPr bwMode="auto">
          <a:xfrm flipH="1">
            <a:off x="6118226" y="6078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3" name="Oval 353"/>
          <p:cNvSpPr>
            <a:spLocks noChangeArrowheads="1"/>
          </p:cNvSpPr>
          <p:nvPr/>
        </p:nvSpPr>
        <p:spPr bwMode="auto">
          <a:xfrm flipH="1">
            <a:off x="6688138" y="5313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4" name="Oval 354"/>
          <p:cNvSpPr>
            <a:spLocks noChangeArrowheads="1"/>
          </p:cNvSpPr>
          <p:nvPr/>
        </p:nvSpPr>
        <p:spPr bwMode="auto">
          <a:xfrm flipH="1">
            <a:off x="5922963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5" name="Oval 355"/>
          <p:cNvSpPr>
            <a:spLocks noChangeArrowheads="1"/>
          </p:cNvSpPr>
          <p:nvPr/>
        </p:nvSpPr>
        <p:spPr bwMode="auto">
          <a:xfrm flipH="1">
            <a:off x="7081838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6" name="Oval 356"/>
          <p:cNvSpPr>
            <a:spLocks noChangeArrowheads="1"/>
          </p:cNvSpPr>
          <p:nvPr/>
        </p:nvSpPr>
        <p:spPr bwMode="auto">
          <a:xfrm flipH="1">
            <a:off x="6897688" y="5014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57" name="Oval 357"/>
          <p:cNvSpPr>
            <a:spLocks noChangeArrowheads="1"/>
          </p:cNvSpPr>
          <p:nvPr/>
        </p:nvSpPr>
        <p:spPr bwMode="auto">
          <a:xfrm flipH="1">
            <a:off x="6788151" y="4872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670" name="Text Box 358"/>
          <p:cNvSpPr txBox="1">
            <a:spLocks noChangeArrowheads="1"/>
          </p:cNvSpPr>
          <p:nvPr/>
        </p:nvSpPr>
        <p:spPr bwMode="auto">
          <a:xfrm flipH="1">
            <a:off x="7770813" y="2986088"/>
            <a:ext cx="1403350" cy="3048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Dilatace kapilár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41671" name="Text Box 359"/>
          <p:cNvSpPr txBox="1">
            <a:spLocks noChangeArrowheads="1"/>
          </p:cNvSpPr>
          <p:nvPr/>
        </p:nvSpPr>
        <p:spPr bwMode="auto">
          <a:xfrm flipH="1">
            <a:off x="8010525" y="1790700"/>
            <a:ext cx="1399742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tlaku v kapiláře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2760" name="Freeform 360"/>
          <p:cNvSpPr>
            <a:spLocks/>
          </p:cNvSpPr>
          <p:nvPr/>
        </p:nvSpPr>
        <p:spPr bwMode="auto">
          <a:xfrm>
            <a:off x="6977063" y="2808288"/>
            <a:ext cx="3276600" cy="925512"/>
          </a:xfrm>
          <a:custGeom>
            <a:avLst/>
            <a:gdLst>
              <a:gd name="T0" fmla="*/ 2147483647 w 2064"/>
              <a:gd name="T1" fmla="*/ 0 h 583"/>
              <a:gd name="T2" fmla="*/ 2147483647 w 2064"/>
              <a:gd name="T3" fmla="*/ 761086656 h 583"/>
              <a:gd name="T4" fmla="*/ 0 w 2064"/>
              <a:gd name="T5" fmla="*/ 1469249288 h 583"/>
              <a:gd name="T6" fmla="*/ 0 60000 65536"/>
              <a:gd name="T7" fmla="*/ 0 60000 65536"/>
              <a:gd name="T8" fmla="*/ 0 60000 65536"/>
              <a:gd name="T9" fmla="*/ 0 w 2064"/>
              <a:gd name="T10" fmla="*/ 0 h 583"/>
              <a:gd name="T11" fmla="*/ 2064 w 2064"/>
              <a:gd name="T12" fmla="*/ 583 h 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4" h="583">
                <a:moveTo>
                  <a:pt x="2051" y="0"/>
                </a:moveTo>
                <a:cubicBezTo>
                  <a:pt x="1996" y="50"/>
                  <a:pt x="2064" y="205"/>
                  <a:pt x="1722" y="302"/>
                </a:cubicBezTo>
                <a:cubicBezTo>
                  <a:pt x="1391" y="404"/>
                  <a:pt x="359" y="525"/>
                  <a:pt x="0" y="583"/>
                </a:cubicBez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61" name="Line 361"/>
          <p:cNvSpPr>
            <a:spLocks noChangeShapeType="1"/>
          </p:cNvSpPr>
          <p:nvPr/>
        </p:nvSpPr>
        <p:spPr bwMode="auto">
          <a:xfrm flipH="1" flipV="1">
            <a:off x="8704264" y="2532064"/>
            <a:ext cx="1587" cy="4984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62" name="Line 362"/>
          <p:cNvSpPr>
            <a:spLocks noChangeShapeType="1"/>
          </p:cNvSpPr>
          <p:nvPr/>
        </p:nvSpPr>
        <p:spPr bwMode="auto">
          <a:xfrm flipH="1" flipV="1">
            <a:off x="7296150" y="1196975"/>
            <a:ext cx="1104900" cy="6477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63" name="Oval 363"/>
          <p:cNvSpPr>
            <a:spLocks noChangeArrowheads="1"/>
          </p:cNvSpPr>
          <p:nvPr/>
        </p:nvSpPr>
        <p:spPr bwMode="auto">
          <a:xfrm flipH="1">
            <a:off x="2874963" y="1025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64" name="Oval 364"/>
          <p:cNvSpPr>
            <a:spLocks noChangeArrowheads="1"/>
          </p:cNvSpPr>
          <p:nvPr/>
        </p:nvSpPr>
        <p:spPr bwMode="auto">
          <a:xfrm flipH="1">
            <a:off x="3297238" y="357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65" name="Oval 365"/>
          <p:cNvSpPr>
            <a:spLocks noChangeArrowheads="1"/>
          </p:cNvSpPr>
          <p:nvPr/>
        </p:nvSpPr>
        <p:spPr bwMode="auto">
          <a:xfrm flipH="1">
            <a:off x="4267201" y="978124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766" name="Group 366"/>
          <p:cNvGrpSpPr>
            <a:grpSpLocks/>
          </p:cNvGrpSpPr>
          <p:nvPr/>
        </p:nvGrpSpPr>
        <p:grpSpPr bwMode="auto">
          <a:xfrm flipH="1">
            <a:off x="1166813" y="0"/>
            <a:ext cx="9866313" cy="7175500"/>
            <a:chOff x="-225" y="0"/>
            <a:chExt cx="6215" cy="4520"/>
          </a:xfrm>
        </p:grpSpPr>
        <p:sp>
          <p:nvSpPr>
            <p:cNvPr id="102786" name="Rectangle 367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7" name="Rectangle 368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8" name="Rectangle 369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67" name="AutoShape 370"/>
          <p:cNvSpPr>
            <a:spLocks noChangeArrowheads="1"/>
          </p:cNvSpPr>
          <p:nvPr/>
        </p:nvSpPr>
        <p:spPr bwMode="auto">
          <a:xfrm>
            <a:off x="6888163" y="2816226"/>
            <a:ext cx="360362" cy="792163"/>
          </a:xfrm>
          <a:prstGeom prst="up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769" name="AutoShape 372"/>
          <p:cNvSpPr>
            <a:spLocks noChangeArrowheads="1"/>
          </p:cNvSpPr>
          <p:nvPr/>
        </p:nvSpPr>
        <p:spPr bwMode="auto">
          <a:xfrm>
            <a:off x="2927351" y="3235325"/>
            <a:ext cx="360363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770" name="Line 373"/>
          <p:cNvSpPr>
            <a:spLocks noChangeShapeType="1"/>
          </p:cNvSpPr>
          <p:nvPr/>
        </p:nvSpPr>
        <p:spPr bwMode="auto">
          <a:xfrm flipH="1" flipV="1">
            <a:off x="4251325" y="3235326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1" name="Line 374"/>
          <p:cNvSpPr>
            <a:spLocks noChangeShapeType="1"/>
          </p:cNvSpPr>
          <p:nvPr/>
        </p:nvSpPr>
        <p:spPr bwMode="auto">
          <a:xfrm flipH="1" flipV="1">
            <a:off x="45116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2" name="Line 375"/>
          <p:cNvSpPr>
            <a:spLocks noChangeShapeType="1"/>
          </p:cNvSpPr>
          <p:nvPr/>
        </p:nvSpPr>
        <p:spPr bwMode="auto">
          <a:xfrm flipH="1" flipV="1">
            <a:off x="4772025" y="3257551"/>
            <a:ext cx="0" cy="398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3" name="Line 376"/>
          <p:cNvSpPr>
            <a:spLocks noChangeShapeType="1"/>
          </p:cNvSpPr>
          <p:nvPr/>
        </p:nvSpPr>
        <p:spPr bwMode="auto">
          <a:xfrm flipH="1" flipV="1">
            <a:off x="5087938" y="3268663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4" name="Line 377"/>
          <p:cNvSpPr>
            <a:spLocks noChangeShapeType="1"/>
          </p:cNvSpPr>
          <p:nvPr/>
        </p:nvSpPr>
        <p:spPr bwMode="auto">
          <a:xfrm flipH="1" flipV="1">
            <a:off x="5375275" y="32464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5" name="Line 378"/>
          <p:cNvSpPr>
            <a:spLocks noChangeShapeType="1"/>
          </p:cNvSpPr>
          <p:nvPr/>
        </p:nvSpPr>
        <p:spPr bwMode="auto">
          <a:xfrm flipH="1" flipV="1">
            <a:off x="5664200" y="3268663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6" name="Line 379"/>
          <p:cNvSpPr>
            <a:spLocks noChangeShapeType="1"/>
          </p:cNvSpPr>
          <p:nvPr/>
        </p:nvSpPr>
        <p:spPr bwMode="auto">
          <a:xfrm flipH="1" flipV="1">
            <a:off x="5951538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7" name="Line 380"/>
          <p:cNvSpPr>
            <a:spLocks noChangeShapeType="1"/>
          </p:cNvSpPr>
          <p:nvPr/>
        </p:nvSpPr>
        <p:spPr bwMode="auto">
          <a:xfrm flipH="1" flipV="1">
            <a:off x="6240463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8" name="Line 381"/>
          <p:cNvSpPr>
            <a:spLocks noChangeShapeType="1"/>
          </p:cNvSpPr>
          <p:nvPr/>
        </p:nvSpPr>
        <p:spPr bwMode="auto">
          <a:xfrm flipH="1" flipV="1">
            <a:off x="6527800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79" name="Line 382"/>
          <p:cNvSpPr>
            <a:spLocks noChangeShapeType="1"/>
          </p:cNvSpPr>
          <p:nvPr/>
        </p:nvSpPr>
        <p:spPr bwMode="auto">
          <a:xfrm flipH="1" flipV="1">
            <a:off x="6815138" y="3284538"/>
            <a:ext cx="0" cy="39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80" name="AutoShape 383"/>
          <p:cNvSpPr>
            <a:spLocks noChangeArrowheads="1"/>
          </p:cNvSpPr>
          <p:nvPr/>
        </p:nvSpPr>
        <p:spPr bwMode="auto">
          <a:xfrm>
            <a:off x="5232401" y="1412875"/>
            <a:ext cx="360363" cy="431800"/>
          </a:xfrm>
          <a:prstGeom prst="down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781" name="AutoShape 384"/>
          <p:cNvSpPr>
            <a:spLocks noChangeArrowheads="1"/>
          </p:cNvSpPr>
          <p:nvPr/>
        </p:nvSpPr>
        <p:spPr bwMode="auto">
          <a:xfrm>
            <a:off x="5303838" y="2206625"/>
            <a:ext cx="360362" cy="935038"/>
          </a:xfrm>
          <a:prstGeom prst="downArrow">
            <a:avLst>
              <a:gd name="adj1" fmla="val 50000"/>
              <a:gd name="adj2" fmla="val 648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2782" name="Text Box 385"/>
          <p:cNvSpPr txBox="1">
            <a:spLocks noChangeArrowheads="1"/>
          </p:cNvSpPr>
          <p:nvPr/>
        </p:nvSpPr>
        <p:spPr bwMode="auto">
          <a:xfrm>
            <a:off x="4672014" y="1916113"/>
            <a:ext cx="1404937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400"/>
              <a:t>Zvýšení protitlaku</a:t>
            </a:r>
            <a:r>
              <a:rPr lang="cs-CZ" sz="1600"/>
              <a:t> </a:t>
            </a:r>
            <a:r>
              <a:rPr lang="cs-CZ" sz="1400"/>
              <a:t>intersticia</a:t>
            </a:r>
          </a:p>
        </p:txBody>
      </p:sp>
      <p:sp>
        <p:nvSpPr>
          <p:cNvPr id="102783" name="Text Box 386"/>
          <p:cNvSpPr txBox="1">
            <a:spLocks noChangeArrowheads="1"/>
          </p:cNvSpPr>
          <p:nvPr/>
        </p:nvSpPr>
        <p:spPr bwMode="auto">
          <a:xfrm>
            <a:off x="4941888" y="1052513"/>
            <a:ext cx="79375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Otok</a:t>
            </a:r>
          </a:p>
        </p:txBody>
      </p:sp>
      <p:sp>
        <p:nvSpPr>
          <p:cNvPr id="102785" name="Freeform 388"/>
          <p:cNvSpPr>
            <a:spLocks/>
          </p:cNvSpPr>
          <p:nvPr/>
        </p:nvSpPr>
        <p:spPr bwMode="auto">
          <a:xfrm>
            <a:off x="2432050" y="936625"/>
            <a:ext cx="1631950" cy="319088"/>
          </a:xfrm>
          <a:custGeom>
            <a:avLst/>
            <a:gdLst>
              <a:gd name="T0" fmla="*/ 2147483647 w 1028"/>
              <a:gd name="T1" fmla="*/ 380544967 h 201"/>
              <a:gd name="T2" fmla="*/ 1345763195 w 1028"/>
              <a:gd name="T3" fmla="*/ 430948255 h 201"/>
              <a:gd name="T4" fmla="*/ 0 w 1028"/>
              <a:gd name="T5" fmla="*/ 0 h 201"/>
              <a:gd name="T6" fmla="*/ 0 60000 65536"/>
              <a:gd name="T7" fmla="*/ 0 60000 65536"/>
              <a:gd name="T8" fmla="*/ 0 60000 65536"/>
              <a:gd name="T9" fmla="*/ 0 w 1028"/>
              <a:gd name="T10" fmla="*/ 0 h 201"/>
              <a:gd name="T11" fmla="*/ 1028 w 1028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8" h="201">
                <a:moveTo>
                  <a:pt x="1028" y="151"/>
                </a:moveTo>
                <a:cubicBezTo>
                  <a:pt x="945" y="154"/>
                  <a:pt x="705" y="196"/>
                  <a:pt x="534" y="171"/>
                </a:cubicBezTo>
                <a:cubicBezTo>
                  <a:pt x="353" y="201"/>
                  <a:pt x="111" y="3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94" name="Volný tvar: obrazec 393">
            <a:extLst>
              <a:ext uri="{FF2B5EF4-FFF2-40B4-BE49-F238E27FC236}">
                <a16:creationId xmlns:a16="http://schemas.microsoft.com/office/drawing/2014/main" id="{41EA2A08-0F86-4FB9-8B73-0B45A55BF381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84" name="Text Box 387"/>
          <p:cNvSpPr txBox="1">
            <a:spLocks noChangeArrowheads="1"/>
          </p:cNvSpPr>
          <p:nvPr/>
        </p:nvSpPr>
        <p:spPr bwMode="auto">
          <a:xfrm rot="18103792" flipH="1">
            <a:off x="6194618" y="641678"/>
            <a:ext cx="1733167" cy="52322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Zvýšení gradientu </a:t>
            </a:r>
          </a:p>
          <a:p>
            <a:pPr eaLnBrk="0" hangingPunct="0"/>
            <a:r>
              <a:rPr lang="cs-CZ" sz="1400" b="1" u="sng" dirty="0">
                <a:latin typeface="Times New Roman" pitchFamily="18" charset="0"/>
              </a:rPr>
              <a:t>hydraulických tlaků</a:t>
            </a:r>
            <a:endParaRPr lang="cs-CZ" sz="1400" dirty="0">
              <a:latin typeface="Times New Roman" pitchFamily="18" charset="0"/>
            </a:endParaRPr>
          </a:p>
        </p:txBody>
      </p:sp>
      <p:grpSp>
        <p:nvGrpSpPr>
          <p:cNvPr id="396" name="Skupina 395">
            <a:extLst>
              <a:ext uri="{FF2B5EF4-FFF2-40B4-BE49-F238E27FC236}">
                <a16:creationId xmlns:a16="http://schemas.microsoft.com/office/drawing/2014/main" id="{2265AD0A-F50F-4EF6-9DE2-FD04C843C4B5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97" name="Přímá spojnice se šipkou 396">
              <a:extLst>
                <a:ext uri="{FF2B5EF4-FFF2-40B4-BE49-F238E27FC236}">
                  <a16:creationId xmlns:a16="http://schemas.microsoft.com/office/drawing/2014/main" id="{B2F727AA-A72E-40C6-B64E-7225E93D6EF0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Přímá spojnice se šipkou 397">
              <a:extLst>
                <a:ext uri="{FF2B5EF4-FFF2-40B4-BE49-F238E27FC236}">
                  <a16:creationId xmlns:a16="http://schemas.microsoft.com/office/drawing/2014/main" id="{08C47C67-E5F6-4E6F-BEB9-BFF364BFE7B2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Přímá spojnice se šipkou 398">
              <a:extLst>
                <a:ext uri="{FF2B5EF4-FFF2-40B4-BE49-F238E27FC236}">
                  <a16:creationId xmlns:a16="http://schemas.microsoft.com/office/drawing/2014/main" id="{CCED7941-A16F-4F5D-AA13-6C0C09583CA2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Přímá spojnice se šipkou 399">
              <a:extLst>
                <a:ext uri="{FF2B5EF4-FFF2-40B4-BE49-F238E27FC236}">
                  <a16:creationId xmlns:a16="http://schemas.microsoft.com/office/drawing/2014/main" id="{2D7DCAAE-4DF2-436E-B12E-2925FE1B20DC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Přímá spojnice se šipkou 400">
              <a:extLst>
                <a:ext uri="{FF2B5EF4-FFF2-40B4-BE49-F238E27FC236}">
                  <a16:creationId xmlns:a16="http://schemas.microsoft.com/office/drawing/2014/main" id="{64D8BB7D-8ED3-4463-944D-14FF70BCE70C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Přímá spojnice se šipkou 401">
              <a:extLst>
                <a:ext uri="{FF2B5EF4-FFF2-40B4-BE49-F238E27FC236}">
                  <a16:creationId xmlns:a16="http://schemas.microsoft.com/office/drawing/2014/main" id="{EF18B2AC-43FA-4495-A6DF-DA721BBA0019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Přímá spojnice se šipkou 402">
              <a:extLst>
                <a:ext uri="{FF2B5EF4-FFF2-40B4-BE49-F238E27FC236}">
                  <a16:creationId xmlns:a16="http://schemas.microsoft.com/office/drawing/2014/main" id="{623BC5C1-69E5-4BD1-B158-A819DC7D45DE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Přímá spojnice se šipkou 403">
              <a:extLst>
                <a:ext uri="{FF2B5EF4-FFF2-40B4-BE49-F238E27FC236}">
                  <a16:creationId xmlns:a16="http://schemas.microsoft.com/office/drawing/2014/main" id="{07C638B5-1898-4E9D-B42D-6A085C100E03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Přímá spojnice se šipkou 404">
              <a:extLst>
                <a:ext uri="{FF2B5EF4-FFF2-40B4-BE49-F238E27FC236}">
                  <a16:creationId xmlns:a16="http://schemas.microsoft.com/office/drawing/2014/main" id="{F08CE5E3-30E2-4DE6-AEFD-93B68FCC20A0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Přímá spojnice se šipkou 405">
              <a:extLst>
                <a:ext uri="{FF2B5EF4-FFF2-40B4-BE49-F238E27FC236}">
                  <a16:creationId xmlns:a16="http://schemas.microsoft.com/office/drawing/2014/main" id="{4D558EB7-74C6-4A36-8055-2067C5CDDCFD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Přímá spojnice se šipkou 406">
              <a:extLst>
                <a:ext uri="{FF2B5EF4-FFF2-40B4-BE49-F238E27FC236}">
                  <a16:creationId xmlns:a16="http://schemas.microsoft.com/office/drawing/2014/main" id="{17C31368-421B-44AD-9CE1-8317586261DC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Přímá spojnice se šipkou 407">
              <a:extLst>
                <a:ext uri="{FF2B5EF4-FFF2-40B4-BE49-F238E27FC236}">
                  <a16:creationId xmlns:a16="http://schemas.microsoft.com/office/drawing/2014/main" id="{484F2065-FEA1-4680-BBDA-93E137C8C6AF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Přímá spojnice se šipkou 408">
              <a:extLst>
                <a:ext uri="{FF2B5EF4-FFF2-40B4-BE49-F238E27FC236}">
                  <a16:creationId xmlns:a16="http://schemas.microsoft.com/office/drawing/2014/main" id="{75EDE5A1-7682-47E6-9F7D-BDAD2F9502F2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Přímá spojnice se šipkou 409">
              <a:extLst>
                <a:ext uri="{FF2B5EF4-FFF2-40B4-BE49-F238E27FC236}">
                  <a16:creationId xmlns:a16="http://schemas.microsoft.com/office/drawing/2014/main" id="{D50637B7-3203-4643-A30F-696E727592C1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Přímá spojnice se šipkou 410">
              <a:extLst>
                <a:ext uri="{FF2B5EF4-FFF2-40B4-BE49-F238E27FC236}">
                  <a16:creationId xmlns:a16="http://schemas.microsoft.com/office/drawing/2014/main" id="{F1181AEE-2460-48C7-A53F-2B04F061F2EA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Přímá spojnice se šipkou 411">
              <a:extLst>
                <a:ext uri="{FF2B5EF4-FFF2-40B4-BE49-F238E27FC236}">
                  <a16:creationId xmlns:a16="http://schemas.microsoft.com/office/drawing/2014/main" id="{F44BF5D6-DFC1-4CC6-BBFA-15FBA5E08ACE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Přímá spojnice se šipkou 412">
              <a:extLst>
                <a:ext uri="{FF2B5EF4-FFF2-40B4-BE49-F238E27FC236}">
                  <a16:creationId xmlns:a16="http://schemas.microsoft.com/office/drawing/2014/main" id="{A7B298C7-50C9-418D-A5D0-CB65EEFDF373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Přímá spojnice se šipkou 413">
              <a:extLst>
                <a:ext uri="{FF2B5EF4-FFF2-40B4-BE49-F238E27FC236}">
                  <a16:creationId xmlns:a16="http://schemas.microsoft.com/office/drawing/2014/main" id="{59BF3C95-AB8A-4635-942A-8C20AE8AAFE6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Přímá spojnice se šipkou 414">
              <a:extLst>
                <a:ext uri="{FF2B5EF4-FFF2-40B4-BE49-F238E27FC236}">
                  <a16:creationId xmlns:a16="http://schemas.microsoft.com/office/drawing/2014/main" id="{0329E5DD-DA4F-474B-90C8-B75A6000A69A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Přímá spojnice se šipkou 415">
              <a:extLst>
                <a:ext uri="{FF2B5EF4-FFF2-40B4-BE49-F238E27FC236}">
                  <a16:creationId xmlns:a16="http://schemas.microsoft.com/office/drawing/2014/main" id="{CB368A02-CE5A-405C-B666-EC40A036FA1B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Přímá spojnice se šipkou 416">
              <a:extLst>
                <a:ext uri="{FF2B5EF4-FFF2-40B4-BE49-F238E27FC236}">
                  <a16:creationId xmlns:a16="http://schemas.microsoft.com/office/drawing/2014/main" id="{B8CC3D5B-B7C6-40F0-ACDB-DAD778A3729C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Přímá spojnice se šipkou 417">
              <a:extLst>
                <a:ext uri="{FF2B5EF4-FFF2-40B4-BE49-F238E27FC236}">
                  <a16:creationId xmlns:a16="http://schemas.microsoft.com/office/drawing/2014/main" id="{A4C65BAE-3851-4EAE-9435-AEF790DAE9E2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Přímá spojnice se šipkou 418">
              <a:extLst>
                <a:ext uri="{FF2B5EF4-FFF2-40B4-BE49-F238E27FC236}">
                  <a16:creationId xmlns:a16="http://schemas.microsoft.com/office/drawing/2014/main" id="{E190930D-5F85-4FA6-8528-33AF2A997141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Přímá spojnice se šipkou 419">
              <a:extLst>
                <a:ext uri="{FF2B5EF4-FFF2-40B4-BE49-F238E27FC236}">
                  <a16:creationId xmlns:a16="http://schemas.microsoft.com/office/drawing/2014/main" id="{A193B611-958C-4245-91EB-B8E12BBF5959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Přímá spojnice se šipkou 420">
              <a:extLst>
                <a:ext uri="{FF2B5EF4-FFF2-40B4-BE49-F238E27FC236}">
                  <a16:creationId xmlns:a16="http://schemas.microsoft.com/office/drawing/2014/main" id="{027894A7-FE64-4AE4-88FA-F063F9D57EA0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Přímá spojnice se šipkou 421">
              <a:extLst>
                <a:ext uri="{FF2B5EF4-FFF2-40B4-BE49-F238E27FC236}">
                  <a16:creationId xmlns:a16="http://schemas.microsoft.com/office/drawing/2014/main" id="{C13C6057-25E8-44D9-B6B3-A7133D5D5050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Přímá spojnice se šipkou 422">
              <a:extLst>
                <a:ext uri="{FF2B5EF4-FFF2-40B4-BE49-F238E27FC236}">
                  <a16:creationId xmlns:a16="http://schemas.microsoft.com/office/drawing/2014/main" id="{F87CAF29-A85B-472E-ABD4-F9E94F4B7D00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Přímá spojnice se šipkou 423">
              <a:extLst>
                <a:ext uri="{FF2B5EF4-FFF2-40B4-BE49-F238E27FC236}">
                  <a16:creationId xmlns:a16="http://schemas.microsoft.com/office/drawing/2014/main" id="{AC77A8F6-3FAE-442E-9CC0-0E755563C07E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Přímá spojnice se šipkou 424">
              <a:extLst>
                <a:ext uri="{FF2B5EF4-FFF2-40B4-BE49-F238E27FC236}">
                  <a16:creationId xmlns:a16="http://schemas.microsoft.com/office/drawing/2014/main" id="{81F1AB30-85CE-44C3-887E-6AFFCEC4E75D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Přímá spojnice se šipkou 425">
              <a:extLst>
                <a:ext uri="{FF2B5EF4-FFF2-40B4-BE49-F238E27FC236}">
                  <a16:creationId xmlns:a16="http://schemas.microsoft.com/office/drawing/2014/main" id="{419E6488-BDF1-4B7C-96E0-EC887D9A8D6D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Přímá spojnice se šipkou 426">
              <a:extLst>
                <a:ext uri="{FF2B5EF4-FFF2-40B4-BE49-F238E27FC236}">
                  <a16:creationId xmlns:a16="http://schemas.microsoft.com/office/drawing/2014/main" id="{A061A445-5F6A-452F-BE78-E1835FBDE067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Přímá spojnice se šipkou 427">
              <a:extLst>
                <a:ext uri="{FF2B5EF4-FFF2-40B4-BE49-F238E27FC236}">
                  <a16:creationId xmlns:a16="http://schemas.microsoft.com/office/drawing/2014/main" id="{40E7DF04-7146-4371-AC0E-8CDA4AE1B7F7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Přímá spojnice se šipkou 428">
              <a:extLst>
                <a:ext uri="{FF2B5EF4-FFF2-40B4-BE49-F238E27FC236}">
                  <a16:creationId xmlns:a16="http://schemas.microsoft.com/office/drawing/2014/main" id="{450EF9D2-BABF-42C0-BB61-462B18927ABD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Přímá spojnice se šipkou 429">
              <a:extLst>
                <a:ext uri="{FF2B5EF4-FFF2-40B4-BE49-F238E27FC236}">
                  <a16:creationId xmlns:a16="http://schemas.microsoft.com/office/drawing/2014/main" id="{5C299C3D-E3BC-42D9-8C31-92278297FCFA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Přímá spojnice se šipkou 430">
              <a:extLst>
                <a:ext uri="{FF2B5EF4-FFF2-40B4-BE49-F238E27FC236}">
                  <a16:creationId xmlns:a16="http://schemas.microsoft.com/office/drawing/2014/main" id="{C90A4051-5D09-4A9C-87BE-E30C8B0A70A7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Přímá spojnice se šipkou 431">
              <a:extLst>
                <a:ext uri="{FF2B5EF4-FFF2-40B4-BE49-F238E27FC236}">
                  <a16:creationId xmlns:a16="http://schemas.microsoft.com/office/drawing/2014/main" id="{5D8F88DC-8FDA-4E81-A0B2-EE8AC6137B76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Přímá spojnice se šipkou 432">
              <a:extLst>
                <a:ext uri="{FF2B5EF4-FFF2-40B4-BE49-F238E27FC236}">
                  <a16:creationId xmlns:a16="http://schemas.microsoft.com/office/drawing/2014/main" id="{071C5EFD-2D81-44BB-B68D-5827C284D8A8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Přímá spojnice se šipkou 433">
              <a:extLst>
                <a:ext uri="{FF2B5EF4-FFF2-40B4-BE49-F238E27FC236}">
                  <a16:creationId xmlns:a16="http://schemas.microsoft.com/office/drawing/2014/main" id="{096BB1CF-35BC-45E7-90AB-CF7F9802416E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6" name="Skupina 435">
            <a:extLst>
              <a:ext uri="{FF2B5EF4-FFF2-40B4-BE49-F238E27FC236}">
                <a16:creationId xmlns:a16="http://schemas.microsoft.com/office/drawing/2014/main" id="{BC41D0AC-6E91-4F4A-87BE-FB47F51CA8D3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37" name="AutoShape 2">
              <a:extLst>
                <a:ext uri="{FF2B5EF4-FFF2-40B4-BE49-F238E27FC236}">
                  <a16:creationId xmlns:a16="http://schemas.microsoft.com/office/drawing/2014/main" id="{446001AD-CD5C-4B98-969D-CB6B49A08F0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" name="Oval 309">
              <a:extLst>
                <a:ext uri="{FF2B5EF4-FFF2-40B4-BE49-F238E27FC236}">
                  <a16:creationId xmlns:a16="http://schemas.microsoft.com/office/drawing/2014/main" id="{730BB8B9-2401-468A-B7DD-DA7BE10E3B5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" name="Oval 311">
              <a:extLst>
                <a:ext uri="{FF2B5EF4-FFF2-40B4-BE49-F238E27FC236}">
                  <a16:creationId xmlns:a16="http://schemas.microsoft.com/office/drawing/2014/main" id="{3D9A7F8F-D3E1-4C1F-B59A-C9D2778589E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" name="Text Box 318">
              <a:extLst>
                <a:ext uri="{FF2B5EF4-FFF2-40B4-BE49-F238E27FC236}">
                  <a16:creationId xmlns:a16="http://schemas.microsoft.com/office/drawing/2014/main" id="{3F36E932-5182-47EA-A6F0-CE735E43F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102768" name="Freeform 371"/>
          <p:cNvSpPr>
            <a:spLocks/>
          </p:cNvSpPr>
          <p:nvPr/>
        </p:nvSpPr>
        <p:spPr bwMode="auto">
          <a:xfrm>
            <a:off x="6873876" y="7939"/>
            <a:ext cx="3990975" cy="3127375"/>
          </a:xfrm>
          <a:custGeom>
            <a:avLst/>
            <a:gdLst>
              <a:gd name="T0" fmla="*/ 0 w 2514"/>
              <a:gd name="T1" fmla="*/ 504031324 h 1970"/>
              <a:gd name="T2" fmla="*/ 2147483647 w 2514"/>
              <a:gd name="T3" fmla="*/ 597277875 h 1970"/>
              <a:gd name="T4" fmla="*/ 2147483647 w 2514"/>
              <a:gd name="T5" fmla="*/ 2147483647 h 1970"/>
              <a:gd name="T6" fmla="*/ 2147483647 w 2514"/>
              <a:gd name="T7" fmla="*/ 2147483647 h 1970"/>
              <a:gd name="T8" fmla="*/ 0 60000 65536"/>
              <a:gd name="T9" fmla="*/ 0 60000 65536"/>
              <a:gd name="T10" fmla="*/ 0 60000 65536"/>
              <a:gd name="T11" fmla="*/ 0 60000 65536"/>
              <a:gd name="T12" fmla="*/ 0 w 2514"/>
              <a:gd name="T13" fmla="*/ 0 h 1970"/>
              <a:gd name="T14" fmla="*/ 2514 w 2514"/>
              <a:gd name="T15" fmla="*/ 1970 h 19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14" h="1970">
                <a:moveTo>
                  <a:pt x="0" y="200"/>
                </a:moveTo>
                <a:cubicBezTo>
                  <a:pt x="358" y="207"/>
                  <a:pt x="1784" y="0"/>
                  <a:pt x="2149" y="237"/>
                </a:cubicBezTo>
                <a:cubicBezTo>
                  <a:pt x="2514" y="474"/>
                  <a:pt x="2310" y="1333"/>
                  <a:pt x="2190" y="1622"/>
                </a:cubicBezTo>
                <a:cubicBezTo>
                  <a:pt x="2070" y="1911"/>
                  <a:pt x="1588" y="1898"/>
                  <a:pt x="1430" y="197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14" name="Freeform 314"/>
          <p:cNvSpPr>
            <a:spLocks/>
          </p:cNvSpPr>
          <p:nvPr/>
        </p:nvSpPr>
        <p:spPr bwMode="auto">
          <a:xfrm flipH="1">
            <a:off x="3749675" y="1077914"/>
            <a:ext cx="915988" cy="1501775"/>
          </a:xfrm>
          <a:custGeom>
            <a:avLst/>
            <a:gdLst>
              <a:gd name="T0" fmla="*/ 0 w 577"/>
              <a:gd name="T1" fmla="*/ 136088452 h 946"/>
              <a:gd name="T2" fmla="*/ 1217236809 w 577"/>
              <a:gd name="T3" fmla="*/ 375504077 h 946"/>
              <a:gd name="T4" fmla="*/ 1418849334 w 577"/>
              <a:gd name="T5" fmla="*/ 2147483647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13" name="Line 313"/>
          <p:cNvSpPr>
            <a:spLocks noChangeShapeType="1"/>
          </p:cNvSpPr>
          <p:nvPr/>
        </p:nvSpPr>
        <p:spPr bwMode="auto">
          <a:xfrm flipH="1">
            <a:off x="3789363" y="2663826"/>
            <a:ext cx="0" cy="5048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41" name="Text Box 337">
            <a:extLst>
              <a:ext uri="{FF2B5EF4-FFF2-40B4-BE49-F238E27FC236}">
                <a16:creationId xmlns:a16="http://schemas.microsoft.com/office/drawing/2014/main" id="{E80FF4C8-4222-4C1A-975C-606564BE4C3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436870" y="217488"/>
            <a:ext cx="2181879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Hromadění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makromolekulárních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produktů zánětlivé reakce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102746" name="Line 346"/>
          <p:cNvSpPr>
            <a:spLocks noChangeShapeType="1"/>
          </p:cNvSpPr>
          <p:nvPr/>
        </p:nvSpPr>
        <p:spPr bwMode="auto">
          <a:xfrm flipH="1">
            <a:off x="5237164" y="327025"/>
            <a:ext cx="1635125" cy="142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745" name="Line 345"/>
          <p:cNvSpPr>
            <a:spLocks noChangeShapeType="1"/>
          </p:cNvSpPr>
          <p:nvPr/>
        </p:nvSpPr>
        <p:spPr bwMode="auto">
          <a:xfrm flipH="1">
            <a:off x="3294062" y="926451"/>
            <a:ext cx="387350" cy="1570686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TextBox 1">
            <a:hlinkClick r:id="rId4" action="ppaction://hlinksldjump"/>
            <a:extLst>
              <a:ext uri="{FF2B5EF4-FFF2-40B4-BE49-F238E27FC236}">
                <a16:creationId xmlns:a16="http://schemas.microsoft.com/office/drawing/2014/main" id="{D01301EE-5D1C-31CB-90B3-822EAFF6E2D3}"/>
              </a:ext>
            </a:extLst>
          </p:cNvPr>
          <p:cNvSpPr txBox="1"/>
          <p:nvPr/>
        </p:nvSpPr>
        <p:spPr>
          <a:xfrm>
            <a:off x="0" y="6506568"/>
            <a:ext cx="165942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Zpět na obsah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" grpId="0" animBg="1"/>
      <p:bldP spid="44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álec 4">
            <a:extLst>
              <a:ext uri="{FF2B5EF4-FFF2-40B4-BE49-F238E27FC236}">
                <a16:creationId xmlns:a16="http://schemas.microsoft.com/office/drawing/2014/main" id="{F2BF8093-7B8B-45BE-BEF5-5998B0B8DBCC}"/>
              </a:ext>
            </a:extLst>
          </p:cNvPr>
          <p:cNvSpPr/>
          <p:nvPr/>
        </p:nvSpPr>
        <p:spPr>
          <a:xfrm>
            <a:off x="6708068" y="2060849"/>
            <a:ext cx="648072" cy="426023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álec 7">
            <a:extLst>
              <a:ext uri="{FF2B5EF4-FFF2-40B4-BE49-F238E27FC236}">
                <a16:creationId xmlns:a16="http://schemas.microsoft.com/office/drawing/2014/main" id="{913D1CD5-00D3-449B-B86D-7E282DC0BA7D}"/>
              </a:ext>
            </a:extLst>
          </p:cNvPr>
          <p:cNvSpPr/>
          <p:nvPr/>
        </p:nvSpPr>
        <p:spPr>
          <a:xfrm>
            <a:off x="6708068" y="1250302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Válec 8">
            <a:extLst>
              <a:ext uri="{FF2B5EF4-FFF2-40B4-BE49-F238E27FC236}">
                <a16:creationId xmlns:a16="http://schemas.microsoft.com/office/drawing/2014/main" id="{DCE2F7A2-1EB4-428E-9C51-6D4EBD38F37C}"/>
              </a:ext>
            </a:extLst>
          </p:cNvPr>
          <p:cNvSpPr/>
          <p:nvPr/>
        </p:nvSpPr>
        <p:spPr>
          <a:xfrm>
            <a:off x="2611790" y="1304764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Válec 6">
            <a:extLst>
              <a:ext uri="{FF2B5EF4-FFF2-40B4-BE49-F238E27FC236}">
                <a16:creationId xmlns:a16="http://schemas.microsoft.com/office/drawing/2014/main" id="{7385F0E7-3565-457C-89DF-10958CFB89C1}"/>
              </a:ext>
            </a:extLst>
          </p:cNvPr>
          <p:cNvSpPr/>
          <p:nvPr/>
        </p:nvSpPr>
        <p:spPr>
          <a:xfrm rot="16200000">
            <a:off x="4803945" y="3969060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Skupina 36">
            <a:extLst>
              <a:ext uri="{FF2B5EF4-FFF2-40B4-BE49-F238E27FC236}">
                <a16:creationId xmlns:a16="http://schemas.microsoft.com/office/drawing/2014/main" id="{AA1CB049-5D92-4B17-AF0E-4908630E8EF6}"/>
              </a:ext>
            </a:extLst>
          </p:cNvPr>
          <p:cNvGrpSpPr/>
          <p:nvPr/>
        </p:nvGrpSpPr>
        <p:grpSpPr>
          <a:xfrm>
            <a:off x="3503712" y="4941165"/>
            <a:ext cx="2952328" cy="720082"/>
            <a:chOff x="3503712" y="5085183"/>
            <a:chExt cx="2952328" cy="576064"/>
          </a:xfrm>
        </p:grpSpPr>
        <p:cxnSp>
          <p:nvCxnSpPr>
            <p:cNvPr id="11" name="Přímá spojnice se šipkou 10">
              <a:extLst>
                <a:ext uri="{FF2B5EF4-FFF2-40B4-BE49-F238E27FC236}">
                  <a16:creationId xmlns:a16="http://schemas.microsoft.com/office/drawing/2014/main" id="{084152E2-812C-4765-90AD-31C432FEDB76}"/>
                </a:ext>
              </a:extLst>
            </p:cNvPr>
            <p:cNvCxnSpPr/>
            <p:nvPr/>
          </p:nvCxnSpPr>
          <p:spPr>
            <a:xfrm flipV="1">
              <a:off x="6204012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>
              <a:extLst>
                <a:ext uri="{FF2B5EF4-FFF2-40B4-BE49-F238E27FC236}">
                  <a16:creationId xmlns:a16="http://schemas.microsoft.com/office/drawing/2014/main" id="{C5334835-A773-44D4-A413-6FDDD019B2E3}"/>
                </a:ext>
              </a:extLst>
            </p:cNvPr>
            <p:cNvCxnSpPr/>
            <p:nvPr/>
          </p:nvCxnSpPr>
          <p:spPr>
            <a:xfrm flipV="1">
              <a:off x="5915980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Přímá spojnice se šipkou 12">
              <a:extLst>
                <a:ext uri="{FF2B5EF4-FFF2-40B4-BE49-F238E27FC236}">
                  <a16:creationId xmlns:a16="http://schemas.microsoft.com/office/drawing/2014/main" id="{606C2090-BDBF-4FBC-8106-9452581FCAF2}"/>
                </a:ext>
              </a:extLst>
            </p:cNvPr>
            <p:cNvCxnSpPr/>
            <p:nvPr/>
          </p:nvCxnSpPr>
          <p:spPr>
            <a:xfrm flipV="1">
              <a:off x="5663952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Přímá spojnice se šipkou 13">
              <a:extLst>
                <a:ext uri="{FF2B5EF4-FFF2-40B4-BE49-F238E27FC236}">
                  <a16:creationId xmlns:a16="http://schemas.microsoft.com/office/drawing/2014/main" id="{4D6C2721-89D9-47FA-B4CF-51238536B0BA}"/>
                </a:ext>
              </a:extLst>
            </p:cNvPr>
            <p:cNvCxnSpPr/>
            <p:nvPr/>
          </p:nvCxnSpPr>
          <p:spPr>
            <a:xfrm flipV="1">
              <a:off x="5411924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Přímá spojnice se šipkou 14">
              <a:extLst>
                <a:ext uri="{FF2B5EF4-FFF2-40B4-BE49-F238E27FC236}">
                  <a16:creationId xmlns:a16="http://schemas.microsoft.com/office/drawing/2014/main" id="{D744C8FB-8A4F-4D6B-BAE9-2949BE9FAE1D}"/>
                </a:ext>
              </a:extLst>
            </p:cNvPr>
            <p:cNvCxnSpPr/>
            <p:nvPr/>
          </p:nvCxnSpPr>
          <p:spPr>
            <a:xfrm flipV="1">
              <a:off x="5159896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Přímá spojnice se šipkou 15">
              <a:extLst>
                <a:ext uri="{FF2B5EF4-FFF2-40B4-BE49-F238E27FC236}">
                  <a16:creationId xmlns:a16="http://schemas.microsoft.com/office/drawing/2014/main" id="{F3EAFC72-91B0-403B-A69F-CDFF4082F677}"/>
                </a:ext>
              </a:extLst>
            </p:cNvPr>
            <p:cNvCxnSpPr/>
            <p:nvPr/>
          </p:nvCxnSpPr>
          <p:spPr>
            <a:xfrm flipV="1">
              <a:off x="4907868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>
              <a:extLst>
                <a:ext uri="{FF2B5EF4-FFF2-40B4-BE49-F238E27FC236}">
                  <a16:creationId xmlns:a16="http://schemas.microsoft.com/office/drawing/2014/main" id="{9F470B90-A835-460F-AD1A-4F44853F0757}"/>
                </a:ext>
              </a:extLst>
            </p:cNvPr>
            <p:cNvCxnSpPr/>
            <p:nvPr/>
          </p:nvCxnSpPr>
          <p:spPr>
            <a:xfrm flipV="1">
              <a:off x="4367808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Přímá spojnice se šipkou 17">
              <a:extLst>
                <a:ext uri="{FF2B5EF4-FFF2-40B4-BE49-F238E27FC236}">
                  <a16:creationId xmlns:a16="http://schemas.microsoft.com/office/drawing/2014/main" id="{FE04F413-752B-4F3D-B3C5-5227A8C3867B}"/>
                </a:ext>
              </a:extLst>
            </p:cNvPr>
            <p:cNvCxnSpPr/>
            <p:nvPr/>
          </p:nvCxnSpPr>
          <p:spPr>
            <a:xfrm flipV="1">
              <a:off x="4079776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Přímá spojnice se šipkou 18">
              <a:extLst>
                <a:ext uri="{FF2B5EF4-FFF2-40B4-BE49-F238E27FC236}">
                  <a16:creationId xmlns:a16="http://schemas.microsoft.com/office/drawing/2014/main" id="{B2DF8194-96C2-4025-8B07-FF197B61FC2C}"/>
                </a:ext>
              </a:extLst>
            </p:cNvPr>
            <p:cNvCxnSpPr/>
            <p:nvPr/>
          </p:nvCxnSpPr>
          <p:spPr>
            <a:xfrm flipV="1">
              <a:off x="3791744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Přímá spojnice se šipkou 19">
              <a:extLst>
                <a:ext uri="{FF2B5EF4-FFF2-40B4-BE49-F238E27FC236}">
                  <a16:creationId xmlns:a16="http://schemas.microsoft.com/office/drawing/2014/main" id="{BF677FE9-46BB-4F7F-8A6A-FD899F274DBF}"/>
                </a:ext>
              </a:extLst>
            </p:cNvPr>
            <p:cNvCxnSpPr/>
            <p:nvPr/>
          </p:nvCxnSpPr>
          <p:spPr>
            <a:xfrm flipV="1">
              <a:off x="3503712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Přímá spojnice se šipkou 20">
              <a:extLst>
                <a:ext uri="{FF2B5EF4-FFF2-40B4-BE49-F238E27FC236}">
                  <a16:creationId xmlns:a16="http://schemas.microsoft.com/office/drawing/2014/main" id="{C5AD0CB7-E664-418E-8046-36436373F864}"/>
                </a:ext>
              </a:extLst>
            </p:cNvPr>
            <p:cNvCxnSpPr/>
            <p:nvPr/>
          </p:nvCxnSpPr>
          <p:spPr>
            <a:xfrm flipV="1">
              <a:off x="4619836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Přímá spojnice se šipkou 21">
              <a:extLst>
                <a:ext uri="{FF2B5EF4-FFF2-40B4-BE49-F238E27FC236}">
                  <a16:creationId xmlns:a16="http://schemas.microsoft.com/office/drawing/2014/main" id="{3255076F-4145-4853-9117-5CA2A7CEA4F9}"/>
                </a:ext>
              </a:extLst>
            </p:cNvPr>
            <p:cNvCxnSpPr/>
            <p:nvPr/>
          </p:nvCxnSpPr>
          <p:spPr>
            <a:xfrm flipV="1">
              <a:off x="6456040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3" name="Válec 22">
            <a:extLst>
              <a:ext uri="{FF2B5EF4-FFF2-40B4-BE49-F238E27FC236}">
                <a16:creationId xmlns:a16="http://schemas.microsoft.com/office/drawing/2014/main" id="{9AC702F6-5F95-4DD8-8CEF-DD65BA2405E3}"/>
              </a:ext>
            </a:extLst>
          </p:cNvPr>
          <p:cNvSpPr/>
          <p:nvPr/>
        </p:nvSpPr>
        <p:spPr>
          <a:xfrm rot="16200000">
            <a:off x="4766588" y="1430778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Skupina 35">
            <a:extLst>
              <a:ext uri="{FF2B5EF4-FFF2-40B4-BE49-F238E27FC236}">
                <a16:creationId xmlns:a16="http://schemas.microsoft.com/office/drawing/2014/main" id="{FB7893F2-1933-4306-AE84-7D8FE7D53372}"/>
              </a:ext>
            </a:extLst>
          </p:cNvPr>
          <p:cNvGrpSpPr/>
          <p:nvPr/>
        </p:nvGrpSpPr>
        <p:grpSpPr>
          <a:xfrm>
            <a:off x="3466355" y="2812370"/>
            <a:ext cx="2952328" cy="310594"/>
            <a:chOff x="3466355" y="2546901"/>
            <a:chExt cx="2952328" cy="576064"/>
          </a:xfrm>
        </p:grpSpPr>
        <p:cxnSp>
          <p:nvCxnSpPr>
            <p:cNvPr id="24" name="Přímá spojnice se šipkou 23">
              <a:extLst>
                <a:ext uri="{FF2B5EF4-FFF2-40B4-BE49-F238E27FC236}">
                  <a16:creationId xmlns:a16="http://schemas.microsoft.com/office/drawing/2014/main" id="{E726D8CC-B88D-4181-96E7-919D897C688C}"/>
                </a:ext>
              </a:extLst>
            </p:cNvPr>
            <p:cNvCxnSpPr/>
            <p:nvPr/>
          </p:nvCxnSpPr>
          <p:spPr>
            <a:xfrm flipV="1">
              <a:off x="6166655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Přímá spojnice se šipkou 24">
              <a:extLst>
                <a:ext uri="{FF2B5EF4-FFF2-40B4-BE49-F238E27FC236}">
                  <a16:creationId xmlns:a16="http://schemas.microsoft.com/office/drawing/2014/main" id="{E69271F3-941B-42A2-BA72-1EB1921CA1F7}"/>
                </a:ext>
              </a:extLst>
            </p:cNvPr>
            <p:cNvCxnSpPr/>
            <p:nvPr/>
          </p:nvCxnSpPr>
          <p:spPr>
            <a:xfrm flipV="1">
              <a:off x="5878623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Přímá spojnice se šipkou 25">
              <a:extLst>
                <a:ext uri="{FF2B5EF4-FFF2-40B4-BE49-F238E27FC236}">
                  <a16:creationId xmlns:a16="http://schemas.microsoft.com/office/drawing/2014/main" id="{9CB48756-EFAE-4533-A3DD-FDB0E48C3108}"/>
                </a:ext>
              </a:extLst>
            </p:cNvPr>
            <p:cNvCxnSpPr/>
            <p:nvPr/>
          </p:nvCxnSpPr>
          <p:spPr>
            <a:xfrm flipV="1">
              <a:off x="5626595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Přímá spojnice se šipkou 26">
              <a:extLst>
                <a:ext uri="{FF2B5EF4-FFF2-40B4-BE49-F238E27FC236}">
                  <a16:creationId xmlns:a16="http://schemas.microsoft.com/office/drawing/2014/main" id="{320E3095-D2D0-4CE7-B598-632292726888}"/>
                </a:ext>
              </a:extLst>
            </p:cNvPr>
            <p:cNvCxnSpPr/>
            <p:nvPr/>
          </p:nvCxnSpPr>
          <p:spPr>
            <a:xfrm flipV="1">
              <a:off x="5374567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8" name="Přímá spojnice se šipkou 27">
              <a:extLst>
                <a:ext uri="{FF2B5EF4-FFF2-40B4-BE49-F238E27FC236}">
                  <a16:creationId xmlns:a16="http://schemas.microsoft.com/office/drawing/2014/main" id="{2C103005-619F-4BB8-827C-7A9CEC2B7BED}"/>
                </a:ext>
              </a:extLst>
            </p:cNvPr>
            <p:cNvCxnSpPr/>
            <p:nvPr/>
          </p:nvCxnSpPr>
          <p:spPr>
            <a:xfrm flipV="1">
              <a:off x="5122539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9" name="Přímá spojnice se šipkou 28">
              <a:extLst>
                <a:ext uri="{FF2B5EF4-FFF2-40B4-BE49-F238E27FC236}">
                  <a16:creationId xmlns:a16="http://schemas.microsoft.com/office/drawing/2014/main" id="{46482BB9-E009-47B6-BCF6-5F0879B46F23}"/>
                </a:ext>
              </a:extLst>
            </p:cNvPr>
            <p:cNvCxnSpPr/>
            <p:nvPr/>
          </p:nvCxnSpPr>
          <p:spPr>
            <a:xfrm flipV="1">
              <a:off x="4870511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0" name="Přímá spojnice se šipkou 29">
              <a:extLst>
                <a:ext uri="{FF2B5EF4-FFF2-40B4-BE49-F238E27FC236}">
                  <a16:creationId xmlns:a16="http://schemas.microsoft.com/office/drawing/2014/main" id="{82B40B0A-F4C8-4337-BF3C-0C49550ED060}"/>
                </a:ext>
              </a:extLst>
            </p:cNvPr>
            <p:cNvCxnSpPr/>
            <p:nvPr/>
          </p:nvCxnSpPr>
          <p:spPr>
            <a:xfrm flipV="1">
              <a:off x="4330451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1" name="Přímá spojnice se šipkou 30">
              <a:extLst>
                <a:ext uri="{FF2B5EF4-FFF2-40B4-BE49-F238E27FC236}">
                  <a16:creationId xmlns:a16="http://schemas.microsoft.com/office/drawing/2014/main" id="{1F579EA1-B25A-453E-84C5-8D9DAE33D23C}"/>
                </a:ext>
              </a:extLst>
            </p:cNvPr>
            <p:cNvCxnSpPr/>
            <p:nvPr/>
          </p:nvCxnSpPr>
          <p:spPr>
            <a:xfrm flipV="1">
              <a:off x="4042419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Přímá spojnice se šipkou 31">
              <a:extLst>
                <a:ext uri="{FF2B5EF4-FFF2-40B4-BE49-F238E27FC236}">
                  <a16:creationId xmlns:a16="http://schemas.microsoft.com/office/drawing/2014/main" id="{8703F25D-C02F-49C3-940D-2D463CABE28F}"/>
                </a:ext>
              </a:extLst>
            </p:cNvPr>
            <p:cNvCxnSpPr/>
            <p:nvPr/>
          </p:nvCxnSpPr>
          <p:spPr>
            <a:xfrm flipV="1">
              <a:off x="3754387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3" name="Přímá spojnice se šipkou 32">
              <a:extLst>
                <a:ext uri="{FF2B5EF4-FFF2-40B4-BE49-F238E27FC236}">
                  <a16:creationId xmlns:a16="http://schemas.microsoft.com/office/drawing/2014/main" id="{13C28B3A-A461-4150-9FD3-F5C1E0578B30}"/>
                </a:ext>
              </a:extLst>
            </p:cNvPr>
            <p:cNvCxnSpPr/>
            <p:nvPr/>
          </p:nvCxnSpPr>
          <p:spPr>
            <a:xfrm flipV="1">
              <a:off x="3466355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Přímá spojnice se šipkou 33">
              <a:extLst>
                <a:ext uri="{FF2B5EF4-FFF2-40B4-BE49-F238E27FC236}">
                  <a16:creationId xmlns:a16="http://schemas.microsoft.com/office/drawing/2014/main" id="{5A4B0716-8277-4089-A562-B1EC905745C8}"/>
                </a:ext>
              </a:extLst>
            </p:cNvPr>
            <p:cNvCxnSpPr/>
            <p:nvPr/>
          </p:nvCxnSpPr>
          <p:spPr>
            <a:xfrm flipV="1">
              <a:off x="4582479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>
              <a:extLst>
                <a:ext uri="{FF2B5EF4-FFF2-40B4-BE49-F238E27FC236}">
                  <a16:creationId xmlns:a16="http://schemas.microsoft.com/office/drawing/2014/main" id="{0C4D7EB3-36EB-45C0-B334-AC32686F6BB6}"/>
                </a:ext>
              </a:extLst>
            </p:cNvPr>
            <p:cNvCxnSpPr/>
            <p:nvPr/>
          </p:nvCxnSpPr>
          <p:spPr>
            <a:xfrm flipV="1">
              <a:off x="6418683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" name="Válec 5">
            <a:extLst>
              <a:ext uri="{FF2B5EF4-FFF2-40B4-BE49-F238E27FC236}">
                <a16:creationId xmlns:a16="http://schemas.microsoft.com/office/drawing/2014/main" id="{8D0C7A56-CD00-4E86-9F80-9EB4FD0B8F95}"/>
              </a:ext>
            </a:extLst>
          </p:cNvPr>
          <p:cNvSpPr/>
          <p:nvPr/>
        </p:nvSpPr>
        <p:spPr>
          <a:xfrm>
            <a:off x="2611790" y="1988840"/>
            <a:ext cx="648072" cy="438549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Přímá spojnice 38">
            <a:extLst>
              <a:ext uri="{FF2B5EF4-FFF2-40B4-BE49-F238E27FC236}">
                <a16:creationId xmlns:a16="http://schemas.microsoft.com/office/drawing/2014/main" id="{B4D5932A-CD34-46B2-BFC0-4B016E77BD57}"/>
              </a:ext>
            </a:extLst>
          </p:cNvPr>
          <p:cNvCxnSpPr/>
          <p:nvPr/>
        </p:nvCxnSpPr>
        <p:spPr>
          <a:xfrm flipH="1">
            <a:off x="3395700" y="2812370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0" name="Přímá spojnice 39">
            <a:extLst>
              <a:ext uri="{FF2B5EF4-FFF2-40B4-BE49-F238E27FC236}">
                <a16:creationId xmlns:a16="http://schemas.microsoft.com/office/drawing/2014/main" id="{6849B246-896C-49EF-AD95-0E1D355713A4}"/>
              </a:ext>
            </a:extLst>
          </p:cNvPr>
          <p:cNvCxnSpPr/>
          <p:nvPr/>
        </p:nvCxnSpPr>
        <p:spPr>
          <a:xfrm flipH="1">
            <a:off x="3372508" y="4941165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8" name="Přímá spojnice 87">
            <a:extLst>
              <a:ext uri="{FF2B5EF4-FFF2-40B4-BE49-F238E27FC236}">
                <a16:creationId xmlns:a16="http://schemas.microsoft.com/office/drawing/2014/main" id="{DC4F717F-533F-4BDE-957B-20E8D56C4369}"/>
              </a:ext>
            </a:extLst>
          </p:cNvPr>
          <p:cNvCxnSpPr>
            <a:cxnSpLocks/>
          </p:cNvCxnSpPr>
          <p:nvPr/>
        </p:nvCxnSpPr>
        <p:spPr>
          <a:xfrm flipV="1">
            <a:off x="6820168" y="3113964"/>
            <a:ext cx="1077384" cy="18002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Přímá spojnice 88">
            <a:extLst>
              <a:ext uri="{FF2B5EF4-FFF2-40B4-BE49-F238E27FC236}">
                <a16:creationId xmlns:a16="http://schemas.microsoft.com/office/drawing/2014/main" id="{1C1B5791-A21A-4366-AEA0-9E6AD2735270}"/>
              </a:ext>
            </a:extLst>
          </p:cNvPr>
          <p:cNvCxnSpPr>
            <a:cxnSpLocks/>
          </p:cNvCxnSpPr>
          <p:nvPr/>
        </p:nvCxnSpPr>
        <p:spPr>
          <a:xfrm flipV="1">
            <a:off x="6738631" y="5661246"/>
            <a:ext cx="1514873" cy="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Přímá spojnice 90">
            <a:extLst>
              <a:ext uri="{FF2B5EF4-FFF2-40B4-BE49-F238E27FC236}">
                <a16:creationId xmlns:a16="http://schemas.microsoft.com/office/drawing/2014/main" id="{6909A8A9-D5F8-4D33-BA8C-3243E893E601}"/>
              </a:ext>
            </a:extLst>
          </p:cNvPr>
          <p:cNvCxnSpPr>
            <a:cxnSpLocks/>
          </p:cNvCxnSpPr>
          <p:nvPr/>
        </p:nvCxnSpPr>
        <p:spPr>
          <a:xfrm>
            <a:off x="7392144" y="2150882"/>
            <a:ext cx="862746" cy="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Přímá spojnice 97">
            <a:extLst>
              <a:ext uri="{FF2B5EF4-FFF2-40B4-BE49-F238E27FC236}">
                <a16:creationId xmlns:a16="http://schemas.microsoft.com/office/drawing/2014/main" id="{5D87A69C-F359-4E9B-AC07-6783A3A928D4}"/>
              </a:ext>
            </a:extLst>
          </p:cNvPr>
          <p:cNvCxnSpPr/>
          <p:nvPr/>
        </p:nvCxnSpPr>
        <p:spPr>
          <a:xfrm>
            <a:off x="7860196" y="2150882"/>
            <a:ext cx="0" cy="963082"/>
          </a:xfrm>
          <a:prstGeom prst="line">
            <a:avLst/>
          </a:prstGeom>
          <a:ln>
            <a:prstDash val="dash"/>
            <a:headEnd type="arrow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9" name="Přímá spojnice 98">
            <a:extLst>
              <a:ext uri="{FF2B5EF4-FFF2-40B4-BE49-F238E27FC236}">
                <a16:creationId xmlns:a16="http://schemas.microsoft.com/office/drawing/2014/main" id="{5C803D91-58F4-48FE-B00C-B7D26A538E5D}"/>
              </a:ext>
            </a:extLst>
          </p:cNvPr>
          <p:cNvCxnSpPr>
            <a:cxnSpLocks/>
          </p:cNvCxnSpPr>
          <p:nvPr/>
        </p:nvCxnSpPr>
        <p:spPr>
          <a:xfrm>
            <a:off x="8148228" y="2159881"/>
            <a:ext cx="0" cy="3501365"/>
          </a:xfrm>
          <a:prstGeom prst="line">
            <a:avLst/>
          </a:prstGeom>
          <a:ln>
            <a:prstDash val="dash"/>
            <a:headEnd type="arrow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1" name="Obdélník 100">
            <a:extLst>
              <a:ext uri="{FF2B5EF4-FFF2-40B4-BE49-F238E27FC236}">
                <a16:creationId xmlns:a16="http://schemas.microsoft.com/office/drawing/2014/main" id="{3C1692DB-5D7E-459F-B89B-4DE1212B9BA5}"/>
              </a:ext>
            </a:extLst>
          </p:cNvPr>
          <p:cNvSpPr/>
          <p:nvPr/>
        </p:nvSpPr>
        <p:spPr>
          <a:xfrm>
            <a:off x="8217499" y="3131966"/>
            <a:ext cx="35376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Hydrostatický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tlak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 err="1"/>
              <a:t>nezávisí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tvaru</a:t>
            </a:r>
            <a:r>
              <a:rPr lang="en-US" dirty="0"/>
              <a:t> a </a:t>
            </a:r>
            <a:r>
              <a:rPr lang="en-US" dirty="0" err="1"/>
              <a:t>průřezu</a:t>
            </a:r>
            <a:r>
              <a:rPr lang="en-US" dirty="0"/>
              <a:t> </a:t>
            </a:r>
            <a:r>
              <a:rPr lang="en-US" dirty="0" err="1"/>
              <a:t>nádoby</a:t>
            </a:r>
            <a:r>
              <a:rPr lang="en-US" dirty="0"/>
              <a:t>, ale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výšce</a:t>
            </a:r>
            <a:r>
              <a:rPr lang="en-US" dirty="0"/>
              <a:t> </a:t>
            </a:r>
            <a:r>
              <a:rPr lang="en-US" dirty="0" err="1"/>
              <a:t>sloupce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místem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</a:t>
            </a:r>
            <a:r>
              <a:rPr lang="en-US" dirty="0" err="1"/>
              <a:t>určujeme</a:t>
            </a:r>
            <a:r>
              <a:rPr lang="en-US" dirty="0"/>
              <a:t>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hustotě</a:t>
            </a:r>
            <a:r>
              <a:rPr lang="en-US" dirty="0"/>
              <a:t> </a:t>
            </a:r>
            <a:r>
              <a:rPr lang="en-US" dirty="0" err="1"/>
              <a:t>kapaliny</a:t>
            </a:r>
            <a:endParaRPr lang="en-US" dirty="0"/>
          </a:p>
        </p:txBody>
      </p:sp>
      <p:grpSp>
        <p:nvGrpSpPr>
          <p:cNvPr id="103" name="Skupina 102">
            <a:extLst>
              <a:ext uri="{FF2B5EF4-FFF2-40B4-BE49-F238E27FC236}">
                <a16:creationId xmlns:a16="http://schemas.microsoft.com/office/drawing/2014/main" id="{F284622C-4E6F-4FD5-9995-CE4A028940F2}"/>
              </a:ext>
            </a:extLst>
          </p:cNvPr>
          <p:cNvGrpSpPr/>
          <p:nvPr/>
        </p:nvGrpSpPr>
        <p:grpSpPr>
          <a:xfrm>
            <a:off x="3363785" y="785326"/>
            <a:ext cx="8197490" cy="4155842"/>
            <a:chOff x="3363785" y="785326"/>
            <a:chExt cx="8197490" cy="4155842"/>
          </a:xfrm>
        </p:grpSpPr>
        <p:sp>
          <p:nvSpPr>
            <p:cNvPr id="41" name="Šipka: dolů 40">
              <a:extLst>
                <a:ext uri="{FF2B5EF4-FFF2-40B4-BE49-F238E27FC236}">
                  <a16:creationId xmlns:a16="http://schemas.microsoft.com/office/drawing/2014/main" id="{1565B295-DDB2-4013-AB0E-C7DFB8AD90A7}"/>
                </a:ext>
              </a:extLst>
            </p:cNvPr>
            <p:cNvSpPr/>
            <p:nvPr/>
          </p:nvSpPr>
          <p:spPr>
            <a:xfrm>
              <a:off x="6872130" y="1088740"/>
              <a:ext cx="319947" cy="105289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Skupina 56">
              <a:extLst>
                <a:ext uri="{FF2B5EF4-FFF2-40B4-BE49-F238E27FC236}">
                  <a16:creationId xmlns:a16="http://schemas.microsoft.com/office/drawing/2014/main" id="{DF4D58B2-E352-4A3B-B023-1A8993EC12D6}"/>
                </a:ext>
              </a:extLst>
            </p:cNvPr>
            <p:cNvGrpSpPr/>
            <p:nvPr/>
          </p:nvGrpSpPr>
          <p:grpSpPr>
            <a:xfrm>
              <a:off x="3506448" y="4581124"/>
              <a:ext cx="2952328" cy="360044"/>
              <a:chOff x="3466355" y="2546901"/>
              <a:chExt cx="2952328" cy="576064"/>
            </a:xfrm>
          </p:grpSpPr>
          <p:cxnSp>
            <p:nvCxnSpPr>
              <p:cNvPr id="58" name="Přímá spojnice se šipkou 57">
                <a:extLst>
                  <a:ext uri="{FF2B5EF4-FFF2-40B4-BE49-F238E27FC236}">
                    <a16:creationId xmlns:a16="http://schemas.microsoft.com/office/drawing/2014/main" id="{2EE469A4-D747-4D13-8B71-A30EE735F6A5}"/>
                  </a:ext>
                </a:extLst>
              </p:cNvPr>
              <p:cNvCxnSpPr/>
              <p:nvPr/>
            </p:nvCxnSpPr>
            <p:spPr>
              <a:xfrm flipV="1">
                <a:off x="6166655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Přímá spojnice se šipkou 58">
                <a:extLst>
                  <a:ext uri="{FF2B5EF4-FFF2-40B4-BE49-F238E27FC236}">
                    <a16:creationId xmlns:a16="http://schemas.microsoft.com/office/drawing/2014/main" id="{1910C5AB-B45C-4469-892C-DA9F49EB2112}"/>
                  </a:ext>
                </a:extLst>
              </p:cNvPr>
              <p:cNvCxnSpPr/>
              <p:nvPr/>
            </p:nvCxnSpPr>
            <p:spPr>
              <a:xfrm flipV="1">
                <a:off x="5878623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se šipkou 59">
                <a:extLst>
                  <a:ext uri="{FF2B5EF4-FFF2-40B4-BE49-F238E27FC236}">
                    <a16:creationId xmlns:a16="http://schemas.microsoft.com/office/drawing/2014/main" id="{9A7A2E83-C73F-4631-A446-57B60F34E99D}"/>
                  </a:ext>
                </a:extLst>
              </p:cNvPr>
              <p:cNvCxnSpPr/>
              <p:nvPr/>
            </p:nvCxnSpPr>
            <p:spPr>
              <a:xfrm flipV="1">
                <a:off x="5626595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1" name="Přímá spojnice se šipkou 60">
                <a:extLst>
                  <a:ext uri="{FF2B5EF4-FFF2-40B4-BE49-F238E27FC236}">
                    <a16:creationId xmlns:a16="http://schemas.microsoft.com/office/drawing/2014/main" id="{D1D6059B-A28F-4D7B-8EF7-1B6AA92A71A6}"/>
                  </a:ext>
                </a:extLst>
              </p:cNvPr>
              <p:cNvCxnSpPr/>
              <p:nvPr/>
            </p:nvCxnSpPr>
            <p:spPr>
              <a:xfrm flipV="1">
                <a:off x="5374567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2" name="Přímá spojnice se šipkou 61">
                <a:extLst>
                  <a:ext uri="{FF2B5EF4-FFF2-40B4-BE49-F238E27FC236}">
                    <a16:creationId xmlns:a16="http://schemas.microsoft.com/office/drawing/2014/main" id="{1B2F190A-1AAE-4322-BDCC-81BA8020A1CC}"/>
                  </a:ext>
                </a:extLst>
              </p:cNvPr>
              <p:cNvCxnSpPr/>
              <p:nvPr/>
            </p:nvCxnSpPr>
            <p:spPr>
              <a:xfrm flipV="1">
                <a:off x="5122539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3" name="Přímá spojnice se šipkou 62">
                <a:extLst>
                  <a:ext uri="{FF2B5EF4-FFF2-40B4-BE49-F238E27FC236}">
                    <a16:creationId xmlns:a16="http://schemas.microsoft.com/office/drawing/2014/main" id="{90FC25AD-E371-44EF-B78D-1762B43ED28E}"/>
                  </a:ext>
                </a:extLst>
              </p:cNvPr>
              <p:cNvCxnSpPr/>
              <p:nvPr/>
            </p:nvCxnSpPr>
            <p:spPr>
              <a:xfrm flipV="1">
                <a:off x="4870511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4" name="Přímá spojnice se šipkou 63">
                <a:extLst>
                  <a:ext uri="{FF2B5EF4-FFF2-40B4-BE49-F238E27FC236}">
                    <a16:creationId xmlns:a16="http://schemas.microsoft.com/office/drawing/2014/main" id="{43B6F526-B843-4D07-A87F-8CC56016A867}"/>
                  </a:ext>
                </a:extLst>
              </p:cNvPr>
              <p:cNvCxnSpPr/>
              <p:nvPr/>
            </p:nvCxnSpPr>
            <p:spPr>
              <a:xfrm flipV="1">
                <a:off x="4330451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5" name="Přímá spojnice se šipkou 64">
                <a:extLst>
                  <a:ext uri="{FF2B5EF4-FFF2-40B4-BE49-F238E27FC236}">
                    <a16:creationId xmlns:a16="http://schemas.microsoft.com/office/drawing/2014/main" id="{7503E7BB-0AE0-4AD8-A6B7-A538193A9814}"/>
                  </a:ext>
                </a:extLst>
              </p:cNvPr>
              <p:cNvCxnSpPr/>
              <p:nvPr/>
            </p:nvCxnSpPr>
            <p:spPr>
              <a:xfrm flipV="1">
                <a:off x="4042419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" name="Přímá spojnice se šipkou 65">
                <a:extLst>
                  <a:ext uri="{FF2B5EF4-FFF2-40B4-BE49-F238E27FC236}">
                    <a16:creationId xmlns:a16="http://schemas.microsoft.com/office/drawing/2014/main" id="{5045CF07-FF18-42DE-A381-17D695B5875C}"/>
                  </a:ext>
                </a:extLst>
              </p:cNvPr>
              <p:cNvCxnSpPr/>
              <p:nvPr/>
            </p:nvCxnSpPr>
            <p:spPr>
              <a:xfrm flipV="1">
                <a:off x="3754387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7" name="Přímá spojnice se šipkou 66">
                <a:extLst>
                  <a:ext uri="{FF2B5EF4-FFF2-40B4-BE49-F238E27FC236}">
                    <a16:creationId xmlns:a16="http://schemas.microsoft.com/office/drawing/2014/main" id="{E88CEDF7-3487-4312-AAA2-53CADDACDA7A}"/>
                  </a:ext>
                </a:extLst>
              </p:cNvPr>
              <p:cNvCxnSpPr/>
              <p:nvPr/>
            </p:nvCxnSpPr>
            <p:spPr>
              <a:xfrm flipV="1">
                <a:off x="3466355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8" name="Přímá spojnice se šipkou 67">
                <a:extLst>
                  <a:ext uri="{FF2B5EF4-FFF2-40B4-BE49-F238E27FC236}">
                    <a16:creationId xmlns:a16="http://schemas.microsoft.com/office/drawing/2014/main" id="{4D848D8F-9960-43CF-A234-7B655323C845}"/>
                  </a:ext>
                </a:extLst>
              </p:cNvPr>
              <p:cNvCxnSpPr/>
              <p:nvPr/>
            </p:nvCxnSpPr>
            <p:spPr>
              <a:xfrm flipV="1">
                <a:off x="4582479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9" name="Přímá spojnice se šipkou 68">
                <a:extLst>
                  <a:ext uri="{FF2B5EF4-FFF2-40B4-BE49-F238E27FC236}">
                    <a16:creationId xmlns:a16="http://schemas.microsoft.com/office/drawing/2014/main" id="{EB8F48FF-65D6-46F5-9E0B-471EB11E37AA}"/>
                  </a:ext>
                </a:extLst>
              </p:cNvPr>
              <p:cNvCxnSpPr/>
              <p:nvPr/>
            </p:nvCxnSpPr>
            <p:spPr>
              <a:xfrm flipV="1">
                <a:off x="6418683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70" name="Přímá spojnice 69">
              <a:extLst>
                <a:ext uri="{FF2B5EF4-FFF2-40B4-BE49-F238E27FC236}">
                  <a16:creationId xmlns:a16="http://schemas.microsoft.com/office/drawing/2014/main" id="{D2A05735-357D-419C-9520-1F71B805C67B}"/>
                </a:ext>
              </a:extLst>
            </p:cNvPr>
            <p:cNvCxnSpPr/>
            <p:nvPr/>
          </p:nvCxnSpPr>
          <p:spPr>
            <a:xfrm flipH="1">
              <a:off x="3431704" y="4581128"/>
              <a:ext cx="324036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grpSp>
          <p:nvGrpSpPr>
            <p:cNvPr id="71" name="Skupina 70">
              <a:extLst>
                <a:ext uri="{FF2B5EF4-FFF2-40B4-BE49-F238E27FC236}">
                  <a16:creationId xmlns:a16="http://schemas.microsoft.com/office/drawing/2014/main" id="{6BA7C8E8-1E0B-4134-B16B-160FBC88D6D3}"/>
                </a:ext>
              </a:extLst>
            </p:cNvPr>
            <p:cNvGrpSpPr/>
            <p:nvPr/>
          </p:nvGrpSpPr>
          <p:grpSpPr>
            <a:xfrm>
              <a:off x="3465679" y="2473527"/>
              <a:ext cx="2952328" cy="360044"/>
              <a:chOff x="3466355" y="2546901"/>
              <a:chExt cx="2952328" cy="576064"/>
            </a:xfrm>
          </p:grpSpPr>
          <p:cxnSp>
            <p:nvCxnSpPr>
              <p:cNvPr id="72" name="Přímá spojnice se šipkou 71">
                <a:extLst>
                  <a:ext uri="{FF2B5EF4-FFF2-40B4-BE49-F238E27FC236}">
                    <a16:creationId xmlns:a16="http://schemas.microsoft.com/office/drawing/2014/main" id="{C3135FCB-0B58-4967-8D90-0A8162CAA4A3}"/>
                  </a:ext>
                </a:extLst>
              </p:cNvPr>
              <p:cNvCxnSpPr/>
              <p:nvPr/>
            </p:nvCxnSpPr>
            <p:spPr>
              <a:xfrm flipV="1">
                <a:off x="6166655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3" name="Přímá spojnice se šipkou 72">
                <a:extLst>
                  <a:ext uri="{FF2B5EF4-FFF2-40B4-BE49-F238E27FC236}">
                    <a16:creationId xmlns:a16="http://schemas.microsoft.com/office/drawing/2014/main" id="{0DAEA360-F9D0-435D-97C8-19E640DDB951}"/>
                  </a:ext>
                </a:extLst>
              </p:cNvPr>
              <p:cNvCxnSpPr/>
              <p:nvPr/>
            </p:nvCxnSpPr>
            <p:spPr>
              <a:xfrm flipV="1">
                <a:off x="5878623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4" name="Přímá spojnice se šipkou 73">
                <a:extLst>
                  <a:ext uri="{FF2B5EF4-FFF2-40B4-BE49-F238E27FC236}">
                    <a16:creationId xmlns:a16="http://schemas.microsoft.com/office/drawing/2014/main" id="{6A8923AF-09CE-40AF-A254-37B7CB012144}"/>
                  </a:ext>
                </a:extLst>
              </p:cNvPr>
              <p:cNvCxnSpPr/>
              <p:nvPr/>
            </p:nvCxnSpPr>
            <p:spPr>
              <a:xfrm flipV="1">
                <a:off x="5626595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5" name="Přímá spojnice se šipkou 74">
                <a:extLst>
                  <a:ext uri="{FF2B5EF4-FFF2-40B4-BE49-F238E27FC236}">
                    <a16:creationId xmlns:a16="http://schemas.microsoft.com/office/drawing/2014/main" id="{B1F7C74E-4FD6-4E23-B9DF-796500708C6F}"/>
                  </a:ext>
                </a:extLst>
              </p:cNvPr>
              <p:cNvCxnSpPr/>
              <p:nvPr/>
            </p:nvCxnSpPr>
            <p:spPr>
              <a:xfrm flipV="1">
                <a:off x="5374567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6" name="Přímá spojnice se šipkou 75">
                <a:extLst>
                  <a:ext uri="{FF2B5EF4-FFF2-40B4-BE49-F238E27FC236}">
                    <a16:creationId xmlns:a16="http://schemas.microsoft.com/office/drawing/2014/main" id="{F13C055D-913B-413B-B0D8-22E159EADF9E}"/>
                  </a:ext>
                </a:extLst>
              </p:cNvPr>
              <p:cNvCxnSpPr/>
              <p:nvPr/>
            </p:nvCxnSpPr>
            <p:spPr>
              <a:xfrm flipV="1">
                <a:off x="5122539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7" name="Přímá spojnice se šipkou 76">
                <a:extLst>
                  <a:ext uri="{FF2B5EF4-FFF2-40B4-BE49-F238E27FC236}">
                    <a16:creationId xmlns:a16="http://schemas.microsoft.com/office/drawing/2014/main" id="{6DD9712B-E718-47D5-89F0-330C9DB172CC}"/>
                  </a:ext>
                </a:extLst>
              </p:cNvPr>
              <p:cNvCxnSpPr/>
              <p:nvPr/>
            </p:nvCxnSpPr>
            <p:spPr>
              <a:xfrm flipV="1">
                <a:off x="4870511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8" name="Přímá spojnice se šipkou 77">
                <a:extLst>
                  <a:ext uri="{FF2B5EF4-FFF2-40B4-BE49-F238E27FC236}">
                    <a16:creationId xmlns:a16="http://schemas.microsoft.com/office/drawing/2014/main" id="{80D87378-9CA0-452D-B343-F79C9C7CDD70}"/>
                  </a:ext>
                </a:extLst>
              </p:cNvPr>
              <p:cNvCxnSpPr/>
              <p:nvPr/>
            </p:nvCxnSpPr>
            <p:spPr>
              <a:xfrm flipV="1">
                <a:off x="4330451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9" name="Přímá spojnice se šipkou 78">
                <a:extLst>
                  <a:ext uri="{FF2B5EF4-FFF2-40B4-BE49-F238E27FC236}">
                    <a16:creationId xmlns:a16="http://schemas.microsoft.com/office/drawing/2014/main" id="{8F6C3FE6-2463-4DDD-8452-FE330F3DCD64}"/>
                  </a:ext>
                </a:extLst>
              </p:cNvPr>
              <p:cNvCxnSpPr/>
              <p:nvPr/>
            </p:nvCxnSpPr>
            <p:spPr>
              <a:xfrm flipV="1">
                <a:off x="4042419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0" name="Přímá spojnice se šipkou 79">
                <a:extLst>
                  <a:ext uri="{FF2B5EF4-FFF2-40B4-BE49-F238E27FC236}">
                    <a16:creationId xmlns:a16="http://schemas.microsoft.com/office/drawing/2014/main" id="{6A9778D7-840A-4D46-9513-2F22F38BA54C}"/>
                  </a:ext>
                </a:extLst>
              </p:cNvPr>
              <p:cNvCxnSpPr/>
              <p:nvPr/>
            </p:nvCxnSpPr>
            <p:spPr>
              <a:xfrm flipV="1">
                <a:off x="3754387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1" name="Přímá spojnice se šipkou 80">
                <a:extLst>
                  <a:ext uri="{FF2B5EF4-FFF2-40B4-BE49-F238E27FC236}">
                    <a16:creationId xmlns:a16="http://schemas.microsoft.com/office/drawing/2014/main" id="{DA897114-FDE5-4800-AD7F-AE8413AED9C0}"/>
                  </a:ext>
                </a:extLst>
              </p:cNvPr>
              <p:cNvCxnSpPr/>
              <p:nvPr/>
            </p:nvCxnSpPr>
            <p:spPr>
              <a:xfrm flipV="1">
                <a:off x="3466355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2" name="Přímá spojnice se šipkou 81">
                <a:extLst>
                  <a:ext uri="{FF2B5EF4-FFF2-40B4-BE49-F238E27FC236}">
                    <a16:creationId xmlns:a16="http://schemas.microsoft.com/office/drawing/2014/main" id="{B1CE6C64-858E-4517-A336-A48F562548DB}"/>
                  </a:ext>
                </a:extLst>
              </p:cNvPr>
              <p:cNvCxnSpPr/>
              <p:nvPr/>
            </p:nvCxnSpPr>
            <p:spPr>
              <a:xfrm flipV="1">
                <a:off x="4582479" y="2546901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3" name="Přímá spojnice se šipkou 82">
                <a:extLst>
                  <a:ext uri="{FF2B5EF4-FFF2-40B4-BE49-F238E27FC236}">
                    <a16:creationId xmlns:a16="http://schemas.microsoft.com/office/drawing/2014/main" id="{485285CB-0BFD-43CF-A1C9-942ED9F0FEDF}"/>
                  </a:ext>
                </a:extLst>
              </p:cNvPr>
              <p:cNvCxnSpPr/>
              <p:nvPr/>
            </p:nvCxnSpPr>
            <p:spPr>
              <a:xfrm flipV="1">
                <a:off x="6418683" y="2546902"/>
                <a:ext cx="0" cy="57606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84" name="Přímá spojnice 83">
              <a:extLst>
                <a:ext uri="{FF2B5EF4-FFF2-40B4-BE49-F238E27FC236}">
                  <a16:creationId xmlns:a16="http://schemas.microsoft.com/office/drawing/2014/main" id="{64587E2B-36D3-43B6-B03A-4F60D78D94FD}"/>
                </a:ext>
              </a:extLst>
            </p:cNvPr>
            <p:cNvCxnSpPr/>
            <p:nvPr/>
          </p:nvCxnSpPr>
          <p:spPr>
            <a:xfrm flipH="1">
              <a:off x="3363785" y="2473527"/>
              <a:ext cx="324036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02" name="Obdélník 101">
              <a:extLst>
                <a:ext uri="{FF2B5EF4-FFF2-40B4-BE49-F238E27FC236}">
                  <a16:creationId xmlns:a16="http://schemas.microsoft.com/office/drawing/2014/main" id="{7C24680F-F74C-4E57-A32B-A6F42A49FF31}"/>
                </a:ext>
              </a:extLst>
            </p:cNvPr>
            <p:cNvSpPr/>
            <p:nvPr/>
          </p:nvSpPr>
          <p:spPr>
            <a:xfrm>
              <a:off x="8225243" y="785326"/>
              <a:ext cx="3336032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cs-CZ" b="1" dirty="0">
                  <a:solidFill>
                    <a:srgbClr val="FF0000"/>
                  </a:solidFill>
                </a:rPr>
                <a:t>Hydrodynamický tlak </a:t>
              </a:r>
              <a:r>
                <a:rPr lang="cs-CZ" dirty="0"/>
                <a:t>- p</a:t>
              </a:r>
              <a:r>
                <a:rPr lang="en-US" dirty="0" err="1"/>
                <a:t>okud</a:t>
              </a:r>
              <a:r>
                <a:rPr lang="en-US" dirty="0"/>
                <a:t> </a:t>
              </a:r>
              <a:r>
                <a:rPr lang="en-US" dirty="0" err="1"/>
                <a:t>na</a:t>
              </a:r>
              <a:r>
                <a:rPr lang="en-US" dirty="0"/>
                <a:t> </a:t>
              </a:r>
              <a:r>
                <a:rPr lang="en-US" dirty="0" err="1"/>
                <a:t>kapalinu</a:t>
              </a:r>
              <a:r>
                <a:rPr lang="en-US" dirty="0"/>
                <a:t> </a:t>
              </a:r>
              <a:r>
                <a:rPr lang="en-US" dirty="0" err="1"/>
                <a:t>působí</a:t>
              </a:r>
              <a:r>
                <a:rPr lang="en-US" dirty="0"/>
                <a:t> </a:t>
              </a:r>
              <a:r>
                <a:rPr lang="en-US" dirty="0" err="1"/>
                <a:t>vnější</a:t>
              </a:r>
              <a:r>
                <a:rPr lang="en-US" dirty="0"/>
                <a:t> </a:t>
              </a:r>
              <a:r>
                <a:rPr lang="en-US" dirty="0" err="1"/>
                <a:t>tlaková</a:t>
              </a:r>
              <a:r>
                <a:rPr lang="en-US" dirty="0"/>
                <a:t> </a:t>
              </a:r>
              <a:r>
                <a:rPr lang="en-US" dirty="0" err="1"/>
                <a:t>síla</a:t>
              </a:r>
              <a:r>
                <a:rPr lang="en-US" dirty="0"/>
                <a:t>, </a:t>
              </a:r>
              <a:r>
                <a:rPr lang="en-US" dirty="0" err="1"/>
                <a:t>pak</a:t>
              </a:r>
              <a:r>
                <a:rPr lang="en-US" dirty="0"/>
                <a:t> </a:t>
              </a:r>
              <a:r>
                <a:rPr lang="en-US" dirty="0" err="1"/>
                <a:t>tlak</a:t>
              </a:r>
              <a:r>
                <a:rPr lang="en-US" dirty="0"/>
                <a:t> v </a:t>
              </a:r>
              <a:r>
                <a:rPr lang="en-US" dirty="0" err="1"/>
                <a:t>každém</a:t>
              </a:r>
              <a:r>
                <a:rPr lang="en-US" dirty="0"/>
                <a:t> </a:t>
              </a:r>
              <a:r>
                <a:rPr lang="en-US" dirty="0" err="1"/>
                <a:t>místě</a:t>
              </a:r>
              <a:r>
                <a:rPr lang="en-US" dirty="0"/>
                <a:t> </a:t>
              </a:r>
              <a:r>
                <a:rPr lang="en-US" dirty="0" err="1"/>
                <a:t>kapaliny</a:t>
              </a:r>
              <a:r>
                <a:rPr lang="en-US" dirty="0"/>
                <a:t> </a:t>
              </a:r>
              <a:r>
                <a:rPr lang="en-US" dirty="0" err="1"/>
                <a:t>vzroste</a:t>
              </a:r>
              <a:r>
                <a:rPr lang="en-US" dirty="0"/>
                <a:t> o </a:t>
              </a:r>
              <a:r>
                <a:rPr lang="en-US" dirty="0" err="1"/>
                <a:t>stejnou</a:t>
              </a:r>
              <a:r>
                <a:rPr lang="en-US" dirty="0"/>
                <a:t> </a:t>
              </a:r>
              <a:r>
                <a:rPr lang="en-US" dirty="0" err="1"/>
                <a:t>hodnotu</a:t>
              </a:r>
              <a:r>
                <a:rPr lang="cs-CZ" dirty="0"/>
                <a:t>. </a:t>
              </a:r>
              <a:endParaRPr lang="en-US" dirty="0"/>
            </a:p>
          </p:txBody>
        </p:sp>
      </p:grp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99453C88-B4B0-422E-BF16-01E7D84CB76D}"/>
              </a:ext>
            </a:extLst>
          </p:cNvPr>
          <p:cNvSpPr txBox="1"/>
          <p:nvPr/>
        </p:nvSpPr>
        <p:spPr>
          <a:xfrm>
            <a:off x="6418007" y="722481"/>
            <a:ext cx="1249060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Vnější síla</a:t>
            </a:r>
            <a:endParaRPr lang="en-US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01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álec 4">
            <a:extLst>
              <a:ext uri="{FF2B5EF4-FFF2-40B4-BE49-F238E27FC236}">
                <a16:creationId xmlns:a16="http://schemas.microsoft.com/office/drawing/2014/main" id="{F2BF8093-7B8B-45BE-BEF5-5998B0B8DBCC}"/>
              </a:ext>
            </a:extLst>
          </p:cNvPr>
          <p:cNvSpPr/>
          <p:nvPr/>
        </p:nvSpPr>
        <p:spPr>
          <a:xfrm>
            <a:off x="6708068" y="2060849"/>
            <a:ext cx="648072" cy="426023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álec 7">
            <a:extLst>
              <a:ext uri="{FF2B5EF4-FFF2-40B4-BE49-F238E27FC236}">
                <a16:creationId xmlns:a16="http://schemas.microsoft.com/office/drawing/2014/main" id="{913D1CD5-00D3-449B-B86D-7E282DC0BA7D}"/>
              </a:ext>
            </a:extLst>
          </p:cNvPr>
          <p:cNvSpPr/>
          <p:nvPr/>
        </p:nvSpPr>
        <p:spPr>
          <a:xfrm>
            <a:off x="6708068" y="1250302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Válec 8">
            <a:extLst>
              <a:ext uri="{FF2B5EF4-FFF2-40B4-BE49-F238E27FC236}">
                <a16:creationId xmlns:a16="http://schemas.microsoft.com/office/drawing/2014/main" id="{DCE2F7A2-1EB4-428E-9C51-6D4EBD38F37C}"/>
              </a:ext>
            </a:extLst>
          </p:cNvPr>
          <p:cNvSpPr/>
          <p:nvPr/>
        </p:nvSpPr>
        <p:spPr>
          <a:xfrm>
            <a:off x="2611790" y="1304764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Válec 6">
            <a:extLst>
              <a:ext uri="{FF2B5EF4-FFF2-40B4-BE49-F238E27FC236}">
                <a16:creationId xmlns:a16="http://schemas.microsoft.com/office/drawing/2014/main" id="{7385F0E7-3565-457C-89DF-10958CFB89C1}"/>
              </a:ext>
            </a:extLst>
          </p:cNvPr>
          <p:cNvSpPr/>
          <p:nvPr/>
        </p:nvSpPr>
        <p:spPr>
          <a:xfrm rot="16200000">
            <a:off x="4803945" y="3969060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Skupina 36">
            <a:extLst>
              <a:ext uri="{FF2B5EF4-FFF2-40B4-BE49-F238E27FC236}">
                <a16:creationId xmlns:a16="http://schemas.microsoft.com/office/drawing/2014/main" id="{AA1CB049-5D92-4B17-AF0E-4908630E8EF6}"/>
              </a:ext>
            </a:extLst>
          </p:cNvPr>
          <p:cNvGrpSpPr/>
          <p:nvPr/>
        </p:nvGrpSpPr>
        <p:grpSpPr>
          <a:xfrm>
            <a:off x="3503712" y="4941165"/>
            <a:ext cx="2952328" cy="720082"/>
            <a:chOff x="3503712" y="5085183"/>
            <a:chExt cx="2952328" cy="576064"/>
          </a:xfrm>
        </p:grpSpPr>
        <p:cxnSp>
          <p:nvCxnSpPr>
            <p:cNvPr id="11" name="Přímá spojnice se šipkou 10">
              <a:extLst>
                <a:ext uri="{FF2B5EF4-FFF2-40B4-BE49-F238E27FC236}">
                  <a16:creationId xmlns:a16="http://schemas.microsoft.com/office/drawing/2014/main" id="{084152E2-812C-4765-90AD-31C432FEDB76}"/>
                </a:ext>
              </a:extLst>
            </p:cNvPr>
            <p:cNvCxnSpPr/>
            <p:nvPr/>
          </p:nvCxnSpPr>
          <p:spPr>
            <a:xfrm flipV="1">
              <a:off x="6204012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>
              <a:extLst>
                <a:ext uri="{FF2B5EF4-FFF2-40B4-BE49-F238E27FC236}">
                  <a16:creationId xmlns:a16="http://schemas.microsoft.com/office/drawing/2014/main" id="{C5334835-A773-44D4-A413-6FDDD019B2E3}"/>
                </a:ext>
              </a:extLst>
            </p:cNvPr>
            <p:cNvCxnSpPr/>
            <p:nvPr/>
          </p:nvCxnSpPr>
          <p:spPr>
            <a:xfrm flipV="1">
              <a:off x="5915980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Přímá spojnice se šipkou 12">
              <a:extLst>
                <a:ext uri="{FF2B5EF4-FFF2-40B4-BE49-F238E27FC236}">
                  <a16:creationId xmlns:a16="http://schemas.microsoft.com/office/drawing/2014/main" id="{606C2090-BDBF-4FBC-8106-9452581FCAF2}"/>
                </a:ext>
              </a:extLst>
            </p:cNvPr>
            <p:cNvCxnSpPr/>
            <p:nvPr/>
          </p:nvCxnSpPr>
          <p:spPr>
            <a:xfrm flipV="1">
              <a:off x="5663952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Přímá spojnice se šipkou 13">
              <a:extLst>
                <a:ext uri="{FF2B5EF4-FFF2-40B4-BE49-F238E27FC236}">
                  <a16:creationId xmlns:a16="http://schemas.microsoft.com/office/drawing/2014/main" id="{4D6C2721-89D9-47FA-B4CF-51238536B0BA}"/>
                </a:ext>
              </a:extLst>
            </p:cNvPr>
            <p:cNvCxnSpPr/>
            <p:nvPr/>
          </p:nvCxnSpPr>
          <p:spPr>
            <a:xfrm flipV="1">
              <a:off x="5411924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Přímá spojnice se šipkou 14">
              <a:extLst>
                <a:ext uri="{FF2B5EF4-FFF2-40B4-BE49-F238E27FC236}">
                  <a16:creationId xmlns:a16="http://schemas.microsoft.com/office/drawing/2014/main" id="{D744C8FB-8A4F-4D6B-BAE9-2949BE9FAE1D}"/>
                </a:ext>
              </a:extLst>
            </p:cNvPr>
            <p:cNvCxnSpPr/>
            <p:nvPr/>
          </p:nvCxnSpPr>
          <p:spPr>
            <a:xfrm flipV="1">
              <a:off x="5159896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Přímá spojnice se šipkou 15">
              <a:extLst>
                <a:ext uri="{FF2B5EF4-FFF2-40B4-BE49-F238E27FC236}">
                  <a16:creationId xmlns:a16="http://schemas.microsoft.com/office/drawing/2014/main" id="{F3EAFC72-91B0-403B-A69F-CDFF4082F677}"/>
                </a:ext>
              </a:extLst>
            </p:cNvPr>
            <p:cNvCxnSpPr/>
            <p:nvPr/>
          </p:nvCxnSpPr>
          <p:spPr>
            <a:xfrm flipV="1">
              <a:off x="4907868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>
              <a:extLst>
                <a:ext uri="{FF2B5EF4-FFF2-40B4-BE49-F238E27FC236}">
                  <a16:creationId xmlns:a16="http://schemas.microsoft.com/office/drawing/2014/main" id="{9F470B90-A835-460F-AD1A-4F44853F0757}"/>
                </a:ext>
              </a:extLst>
            </p:cNvPr>
            <p:cNvCxnSpPr/>
            <p:nvPr/>
          </p:nvCxnSpPr>
          <p:spPr>
            <a:xfrm flipV="1">
              <a:off x="4367808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Přímá spojnice se šipkou 17">
              <a:extLst>
                <a:ext uri="{FF2B5EF4-FFF2-40B4-BE49-F238E27FC236}">
                  <a16:creationId xmlns:a16="http://schemas.microsoft.com/office/drawing/2014/main" id="{FE04F413-752B-4F3D-B3C5-5227A8C3867B}"/>
                </a:ext>
              </a:extLst>
            </p:cNvPr>
            <p:cNvCxnSpPr/>
            <p:nvPr/>
          </p:nvCxnSpPr>
          <p:spPr>
            <a:xfrm flipV="1">
              <a:off x="4079776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Přímá spojnice se šipkou 18">
              <a:extLst>
                <a:ext uri="{FF2B5EF4-FFF2-40B4-BE49-F238E27FC236}">
                  <a16:creationId xmlns:a16="http://schemas.microsoft.com/office/drawing/2014/main" id="{B2DF8194-96C2-4025-8B07-FF197B61FC2C}"/>
                </a:ext>
              </a:extLst>
            </p:cNvPr>
            <p:cNvCxnSpPr/>
            <p:nvPr/>
          </p:nvCxnSpPr>
          <p:spPr>
            <a:xfrm flipV="1">
              <a:off x="3791744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Přímá spojnice se šipkou 19">
              <a:extLst>
                <a:ext uri="{FF2B5EF4-FFF2-40B4-BE49-F238E27FC236}">
                  <a16:creationId xmlns:a16="http://schemas.microsoft.com/office/drawing/2014/main" id="{BF677FE9-46BB-4F7F-8A6A-FD899F274DBF}"/>
                </a:ext>
              </a:extLst>
            </p:cNvPr>
            <p:cNvCxnSpPr/>
            <p:nvPr/>
          </p:nvCxnSpPr>
          <p:spPr>
            <a:xfrm flipV="1">
              <a:off x="3503712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Přímá spojnice se šipkou 20">
              <a:extLst>
                <a:ext uri="{FF2B5EF4-FFF2-40B4-BE49-F238E27FC236}">
                  <a16:creationId xmlns:a16="http://schemas.microsoft.com/office/drawing/2014/main" id="{C5AD0CB7-E664-418E-8046-36436373F864}"/>
                </a:ext>
              </a:extLst>
            </p:cNvPr>
            <p:cNvCxnSpPr/>
            <p:nvPr/>
          </p:nvCxnSpPr>
          <p:spPr>
            <a:xfrm flipV="1">
              <a:off x="4619836" y="5085183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Přímá spojnice se šipkou 21">
              <a:extLst>
                <a:ext uri="{FF2B5EF4-FFF2-40B4-BE49-F238E27FC236}">
                  <a16:creationId xmlns:a16="http://schemas.microsoft.com/office/drawing/2014/main" id="{3255076F-4145-4853-9117-5CA2A7CEA4F9}"/>
                </a:ext>
              </a:extLst>
            </p:cNvPr>
            <p:cNvCxnSpPr/>
            <p:nvPr/>
          </p:nvCxnSpPr>
          <p:spPr>
            <a:xfrm flipV="1">
              <a:off x="6456040" y="5085184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3" name="Válec 22">
            <a:extLst>
              <a:ext uri="{FF2B5EF4-FFF2-40B4-BE49-F238E27FC236}">
                <a16:creationId xmlns:a16="http://schemas.microsoft.com/office/drawing/2014/main" id="{9AC702F6-5F95-4DD8-8CEF-DD65BA2405E3}"/>
              </a:ext>
            </a:extLst>
          </p:cNvPr>
          <p:cNvSpPr/>
          <p:nvPr/>
        </p:nvSpPr>
        <p:spPr>
          <a:xfrm rot="16200000">
            <a:off x="4766588" y="1430778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Skupina 35">
            <a:extLst>
              <a:ext uri="{FF2B5EF4-FFF2-40B4-BE49-F238E27FC236}">
                <a16:creationId xmlns:a16="http://schemas.microsoft.com/office/drawing/2014/main" id="{FB7893F2-1933-4306-AE84-7D8FE7D53372}"/>
              </a:ext>
            </a:extLst>
          </p:cNvPr>
          <p:cNvGrpSpPr/>
          <p:nvPr/>
        </p:nvGrpSpPr>
        <p:grpSpPr>
          <a:xfrm>
            <a:off x="3466355" y="2812370"/>
            <a:ext cx="2952328" cy="310594"/>
            <a:chOff x="3466355" y="2546901"/>
            <a:chExt cx="2952328" cy="576064"/>
          </a:xfrm>
        </p:grpSpPr>
        <p:cxnSp>
          <p:nvCxnSpPr>
            <p:cNvPr id="24" name="Přímá spojnice se šipkou 23">
              <a:extLst>
                <a:ext uri="{FF2B5EF4-FFF2-40B4-BE49-F238E27FC236}">
                  <a16:creationId xmlns:a16="http://schemas.microsoft.com/office/drawing/2014/main" id="{E726D8CC-B88D-4181-96E7-919D897C688C}"/>
                </a:ext>
              </a:extLst>
            </p:cNvPr>
            <p:cNvCxnSpPr/>
            <p:nvPr/>
          </p:nvCxnSpPr>
          <p:spPr>
            <a:xfrm flipV="1">
              <a:off x="6166655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Přímá spojnice se šipkou 24">
              <a:extLst>
                <a:ext uri="{FF2B5EF4-FFF2-40B4-BE49-F238E27FC236}">
                  <a16:creationId xmlns:a16="http://schemas.microsoft.com/office/drawing/2014/main" id="{E69271F3-941B-42A2-BA72-1EB1921CA1F7}"/>
                </a:ext>
              </a:extLst>
            </p:cNvPr>
            <p:cNvCxnSpPr/>
            <p:nvPr/>
          </p:nvCxnSpPr>
          <p:spPr>
            <a:xfrm flipV="1">
              <a:off x="5878623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Přímá spojnice se šipkou 25">
              <a:extLst>
                <a:ext uri="{FF2B5EF4-FFF2-40B4-BE49-F238E27FC236}">
                  <a16:creationId xmlns:a16="http://schemas.microsoft.com/office/drawing/2014/main" id="{9CB48756-EFAE-4533-A3DD-FDB0E48C3108}"/>
                </a:ext>
              </a:extLst>
            </p:cNvPr>
            <p:cNvCxnSpPr/>
            <p:nvPr/>
          </p:nvCxnSpPr>
          <p:spPr>
            <a:xfrm flipV="1">
              <a:off x="5626595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Přímá spojnice se šipkou 26">
              <a:extLst>
                <a:ext uri="{FF2B5EF4-FFF2-40B4-BE49-F238E27FC236}">
                  <a16:creationId xmlns:a16="http://schemas.microsoft.com/office/drawing/2014/main" id="{320E3095-D2D0-4CE7-B598-632292726888}"/>
                </a:ext>
              </a:extLst>
            </p:cNvPr>
            <p:cNvCxnSpPr/>
            <p:nvPr/>
          </p:nvCxnSpPr>
          <p:spPr>
            <a:xfrm flipV="1">
              <a:off x="5374567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8" name="Přímá spojnice se šipkou 27">
              <a:extLst>
                <a:ext uri="{FF2B5EF4-FFF2-40B4-BE49-F238E27FC236}">
                  <a16:creationId xmlns:a16="http://schemas.microsoft.com/office/drawing/2014/main" id="{2C103005-619F-4BB8-827C-7A9CEC2B7BED}"/>
                </a:ext>
              </a:extLst>
            </p:cNvPr>
            <p:cNvCxnSpPr/>
            <p:nvPr/>
          </p:nvCxnSpPr>
          <p:spPr>
            <a:xfrm flipV="1">
              <a:off x="5122539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9" name="Přímá spojnice se šipkou 28">
              <a:extLst>
                <a:ext uri="{FF2B5EF4-FFF2-40B4-BE49-F238E27FC236}">
                  <a16:creationId xmlns:a16="http://schemas.microsoft.com/office/drawing/2014/main" id="{46482BB9-E009-47B6-BCF6-5F0879B46F23}"/>
                </a:ext>
              </a:extLst>
            </p:cNvPr>
            <p:cNvCxnSpPr/>
            <p:nvPr/>
          </p:nvCxnSpPr>
          <p:spPr>
            <a:xfrm flipV="1">
              <a:off x="4870511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0" name="Přímá spojnice se šipkou 29">
              <a:extLst>
                <a:ext uri="{FF2B5EF4-FFF2-40B4-BE49-F238E27FC236}">
                  <a16:creationId xmlns:a16="http://schemas.microsoft.com/office/drawing/2014/main" id="{82B40B0A-F4C8-4337-BF3C-0C49550ED060}"/>
                </a:ext>
              </a:extLst>
            </p:cNvPr>
            <p:cNvCxnSpPr/>
            <p:nvPr/>
          </p:nvCxnSpPr>
          <p:spPr>
            <a:xfrm flipV="1">
              <a:off x="4330451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1" name="Přímá spojnice se šipkou 30">
              <a:extLst>
                <a:ext uri="{FF2B5EF4-FFF2-40B4-BE49-F238E27FC236}">
                  <a16:creationId xmlns:a16="http://schemas.microsoft.com/office/drawing/2014/main" id="{1F579EA1-B25A-453E-84C5-8D9DAE33D23C}"/>
                </a:ext>
              </a:extLst>
            </p:cNvPr>
            <p:cNvCxnSpPr/>
            <p:nvPr/>
          </p:nvCxnSpPr>
          <p:spPr>
            <a:xfrm flipV="1">
              <a:off x="4042419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Přímá spojnice se šipkou 31">
              <a:extLst>
                <a:ext uri="{FF2B5EF4-FFF2-40B4-BE49-F238E27FC236}">
                  <a16:creationId xmlns:a16="http://schemas.microsoft.com/office/drawing/2014/main" id="{8703F25D-C02F-49C3-940D-2D463CABE28F}"/>
                </a:ext>
              </a:extLst>
            </p:cNvPr>
            <p:cNvCxnSpPr/>
            <p:nvPr/>
          </p:nvCxnSpPr>
          <p:spPr>
            <a:xfrm flipV="1">
              <a:off x="3754387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3" name="Přímá spojnice se šipkou 32">
              <a:extLst>
                <a:ext uri="{FF2B5EF4-FFF2-40B4-BE49-F238E27FC236}">
                  <a16:creationId xmlns:a16="http://schemas.microsoft.com/office/drawing/2014/main" id="{13C28B3A-A461-4150-9FD3-F5C1E0578B30}"/>
                </a:ext>
              </a:extLst>
            </p:cNvPr>
            <p:cNvCxnSpPr/>
            <p:nvPr/>
          </p:nvCxnSpPr>
          <p:spPr>
            <a:xfrm flipV="1">
              <a:off x="3466355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Přímá spojnice se šipkou 33">
              <a:extLst>
                <a:ext uri="{FF2B5EF4-FFF2-40B4-BE49-F238E27FC236}">
                  <a16:creationId xmlns:a16="http://schemas.microsoft.com/office/drawing/2014/main" id="{5A4B0716-8277-4089-A562-B1EC905745C8}"/>
                </a:ext>
              </a:extLst>
            </p:cNvPr>
            <p:cNvCxnSpPr/>
            <p:nvPr/>
          </p:nvCxnSpPr>
          <p:spPr>
            <a:xfrm flipV="1">
              <a:off x="4582479" y="2546901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>
              <a:extLst>
                <a:ext uri="{FF2B5EF4-FFF2-40B4-BE49-F238E27FC236}">
                  <a16:creationId xmlns:a16="http://schemas.microsoft.com/office/drawing/2014/main" id="{0C4D7EB3-36EB-45C0-B334-AC32686F6BB6}"/>
                </a:ext>
              </a:extLst>
            </p:cNvPr>
            <p:cNvCxnSpPr/>
            <p:nvPr/>
          </p:nvCxnSpPr>
          <p:spPr>
            <a:xfrm flipV="1">
              <a:off x="6418683" y="2546902"/>
              <a:ext cx="0" cy="576063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" name="Válec 5">
            <a:extLst>
              <a:ext uri="{FF2B5EF4-FFF2-40B4-BE49-F238E27FC236}">
                <a16:creationId xmlns:a16="http://schemas.microsoft.com/office/drawing/2014/main" id="{8D0C7A56-CD00-4E86-9F80-9EB4FD0B8F95}"/>
              </a:ext>
            </a:extLst>
          </p:cNvPr>
          <p:cNvSpPr/>
          <p:nvPr/>
        </p:nvSpPr>
        <p:spPr>
          <a:xfrm>
            <a:off x="2611790" y="1988840"/>
            <a:ext cx="648072" cy="438549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Přímá spojnice 38">
            <a:extLst>
              <a:ext uri="{FF2B5EF4-FFF2-40B4-BE49-F238E27FC236}">
                <a16:creationId xmlns:a16="http://schemas.microsoft.com/office/drawing/2014/main" id="{B4D5932A-CD34-46B2-BFC0-4B016E77BD57}"/>
              </a:ext>
            </a:extLst>
          </p:cNvPr>
          <p:cNvCxnSpPr/>
          <p:nvPr/>
        </p:nvCxnSpPr>
        <p:spPr>
          <a:xfrm flipH="1">
            <a:off x="3395700" y="2812370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0" name="Přímá spojnice 39">
            <a:extLst>
              <a:ext uri="{FF2B5EF4-FFF2-40B4-BE49-F238E27FC236}">
                <a16:creationId xmlns:a16="http://schemas.microsoft.com/office/drawing/2014/main" id="{6849B246-896C-49EF-AD95-0E1D355713A4}"/>
              </a:ext>
            </a:extLst>
          </p:cNvPr>
          <p:cNvCxnSpPr/>
          <p:nvPr/>
        </p:nvCxnSpPr>
        <p:spPr>
          <a:xfrm flipH="1">
            <a:off x="3372508" y="4941165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1" name="Šipka: dolů 40">
            <a:extLst>
              <a:ext uri="{FF2B5EF4-FFF2-40B4-BE49-F238E27FC236}">
                <a16:creationId xmlns:a16="http://schemas.microsoft.com/office/drawing/2014/main" id="{1565B295-DDB2-4013-AB0E-C7DFB8AD90A7}"/>
              </a:ext>
            </a:extLst>
          </p:cNvPr>
          <p:cNvSpPr/>
          <p:nvPr/>
        </p:nvSpPr>
        <p:spPr>
          <a:xfrm>
            <a:off x="6872130" y="1088740"/>
            <a:ext cx="319947" cy="10528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2EE34DF8-6AEA-4036-9D4B-865A3CED1B14}"/>
              </a:ext>
            </a:extLst>
          </p:cNvPr>
          <p:cNvCxnSpPr>
            <a:cxnSpLocks/>
          </p:cNvCxnSpPr>
          <p:nvPr/>
        </p:nvCxnSpPr>
        <p:spPr>
          <a:xfrm flipH="1">
            <a:off x="4870511" y="3319467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nice se šipkou 70">
            <a:extLst>
              <a:ext uri="{FF2B5EF4-FFF2-40B4-BE49-F238E27FC236}">
                <a16:creationId xmlns:a16="http://schemas.microsoft.com/office/drawing/2014/main" id="{6CFADEB2-50E1-4DF1-963C-7C417E7DF1B0}"/>
              </a:ext>
            </a:extLst>
          </p:cNvPr>
          <p:cNvCxnSpPr>
            <a:cxnSpLocks/>
          </p:cNvCxnSpPr>
          <p:nvPr/>
        </p:nvCxnSpPr>
        <p:spPr>
          <a:xfrm flipH="1">
            <a:off x="3548809" y="3320988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se šipkou 71">
            <a:extLst>
              <a:ext uri="{FF2B5EF4-FFF2-40B4-BE49-F238E27FC236}">
                <a16:creationId xmlns:a16="http://schemas.microsoft.com/office/drawing/2014/main" id="{FC8D4F94-CBC1-4414-A914-01E48329D91A}"/>
              </a:ext>
            </a:extLst>
          </p:cNvPr>
          <p:cNvCxnSpPr>
            <a:cxnSpLocks/>
          </p:cNvCxnSpPr>
          <p:nvPr/>
        </p:nvCxnSpPr>
        <p:spPr>
          <a:xfrm flipH="1">
            <a:off x="4946608" y="5857493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nice se šipkou 72">
            <a:extLst>
              <a:ext uri="{FF2B5EF4-FFF2-40B4-BE49-F238E27FC236}">
                <a16:creationId xmlns:a16="http://schemas.microsoft.com/office/drawing/2014/main" id="{A8C23EFB-5CF0-4F46-95D9-4FFDC0266AC6}"/>
              </a:ext>
            </a:extLst>
          </p:cNvPr>
          <p:cNvCxnSpPr>
            <a:cxnSpLocks/>
          </p:cNvCxnSpPr>
          <p:nvPr/>
        </p:nvCxnSpPr>
        <p:spPr>
          <a:xfrm flipH="1">
            <a:off x="3639410" y="5834674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nice se šipkou 73">
            <a:extLst>
              <a:ext uri="{FF2B5EF4-FFF2-40B4-BE49-F238E27FC236}">
                <a16:creationId xmlns:a16="http://schemas.microsoft.com/office/drawing/2014/main" id="{33C4581F-3ED2-4879-AFAC-F2A8E4EE6E92}"/>
              </a:ext>
            </a:extLst>
          </p:cNvPr>
          <p:cNvCxnSpPr>
            <a:cxnSpLocks/>
          </p:cNvCxnSpPr>
          <p:nvPr/>
        </p:nvCxnSpPr>
        <p:spPr>
          <a:xfrm>
            <a:off x="7036193" y="3392164"/>
            <a:ext cx="0" cy="1044116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blouk 37">
            <a:extLst>
              <a:ext uri="{FF2B5EF4-FFF2-40B4-BE49-F238E27FC236}">
                <a16:creationId xmlns:a16="http://schemas.microsoft.com/office/drawing/2014/main" id="{2E2D6EE3-8812-4C40-A557-0F663657CAE5}"/>
              </a:ext>
            </a:extLst>
          </p:cNvPr>
          <p:cNvSpPr/>
          <p:nvPr/>
        </p:nvSpPr>
        <p:spPr>
          <a:xfrm>
            <a:off x="8930601" y="4041068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Volný tvar: obrazec 55">
            <a:extLst>
              <a:ext uri="{FF2B5EF4-FFF2-40B4-BE49-F238E27FC236}">
                <a16:creationId xmlns:a16="http://schemas.microsoft.com/office/drawing/2014/main" id="{9A100350-A922-4D58-967D-3AD9CBEF5E78}"/>
              </a:ext>
            </a:extLst>
          </p:cNvPr>
          <p:cNvSpPr/>
          <p:nvPr/>
        </p:nvSpPr>
        <p:spPr>
          <a:xfrm>
            <a:off x="6301065" y="4581128"/>
            <a:ext cx="735128" cy="1284986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477F8827-0579-4125-BEB1-D8B32D8536D4}"/>
              </a:ext>
            </a:extLst>
          </p:cNvPr>
          <p:cNvSpPr/>
          <p:nvPr/>
        </p:nvSpPr>
        <p:spPr>
          <a:xfrm>
            <a:off x="6348028" y="2564903"/>
            <a:ext cx="735128" cy="745421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9" name="Přímá spojnice se šipkou 78">
            <a:extLst>
              <a:ext uri="{FF2B5EF4-FFF2-40B4-BE49-F238E27FC236}">
                <a16:creationId xmlns:a16="http://schemas.microsoft.com/office/drawing/2014/main" id="{49E05CD8-9856-412A-BB0C-09488946C136}"/>
              </a:ext>
            </a:extLst>
          </p:cNvPr>
          <p:cNvCxnSpPr>
            <a:cxnSpLocks/>
          </p:cNvCxnSpPr>
          <p:nvPr/>
        </p:nvCxnSpPr>
        <p:spPr>
          <a:xfrm>
            <a:off x="2888668" y="3429000"/>
            <a:ext cx="0" cy="1044116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Volný tvar: obrazec 79">
            <a:extLst>
              <a:ext uri="{FF2B5EF4-FFF2-40B4-BE49-F238E27FC236}">
                <a16:creationId xmlns:a16="http://schemas.microsoft.com/office/drawing/2014/main" id="{072FDDB1-8555-4D7E-BFB2-5AA6EC11F424}"/>
              </a:ext>
            </a:extLst>
          </p:cNvPr>
          <p:cNvSpPr/>
          <p:nvPr/>
        </p:nvSpPr>
        <p:spPr>
          <a:xfrm flipH="1">
            <a:off x="2888668" y="4568755"/>
            <a:ext cx="620501" cy="1284986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Volný tvar: obrazec 80">
            <a:extLst>
              <a:ext uri="{FF2B5EF4-FFF2-40B4-BE49-F238E27FC236}">
                <a16:creationId xmlns:a16="http://schemas.microsoft.com/office/drawing/2014/main" id="{61D3921A-B894-4CDA-A553-17A68451ADDC}"/>
              </a:ext>
            </a:extLst>
          </p:cNvPr>
          <p:cNvSpPr/>
          <p:nvPr/>
        </p:nvSpPr>
        <p:spPr>
          <a:xfrm flipH="1">
            <a:off x="2883902" y="2511127"/>
            <a:ext cx="620501" cy="834707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4" name="Přímá spojnice se šipkou 83">
            <a:extLst>
              <a:ext uri="{FF2B5EF4-FFF2-40B4-BE49-F238E27FC236}">
                <a16:creationId xmlns:a16="http://schemas.microsoft.com/office/drawing/2014/main" id="{86E6DBE4-1154-4B67-87CC-2BF559977997}"/>
              </a:ext>
            </a:extLst>
          </p:cNvPr>
          <p:cNvCxnSpPr>
            <a:cxnSpLocks/>
          </p:cNvCxnSpPr>
          <p:nvPr/>
        </p:nvCxnSpPr>
        <p:spPr>
          <a:xfrm flipV="1">
            <a:off x="6207208" y="4689140"/>
            <a:ext cx="0" cy="2495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5" name="Přímá spojnice se šipkou 84">
            <a:extLst>
              <a:ext uri="{FF2B5EF4-FFF2-40B4-BE49-F238E27FC236}">
                <a16:creationId xmlns:a16="http://schemas.microsoft.com/office/drawing/2014/main" id="{D85A8AC0-D1B3-4EE2-8DDD-603739224D0C}"/>
              </a:ext>
            </a:extLst>
          </p:cNvPr>
          <p:cNvCxnSpPr>
            <a:cxnSpLocks/>
          </p:cNvCxnSpPr>
          <p:nvPr/>
        </p:nvCxnSpPr>
        <p:spPr>
          <a:xfrm flipV="1">
            <a:off x="5919176" y="4689140"/>
            <a:ext cx="0" cy="2495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6" name="Přímá spojnice se šipkou 85">
            <a:extLst>
              <a:ext uri="{FF2B5EF4-FFF2-40B4-BE49-F238E27FC236}">
                <a16:creationId xmlns:a16="http://schemas.microsoft.com/office/drawing/2014/main" id="{6C14CEF8-5B7B-4F56-AA69-38C54C8B15A9}"/>
              </a:ext>
            </a:extLst>
          </p:cNvPr>
          <p:cNvCxnSpPr>
            <a:cxnSpLocks/>
          </p:cNvCxnSpPr>
          <p:nvPr/>
        </p:nvCxnSpPr>
        <p:spPr>
          <a:xfrm flipH="1" flipV="1">
            <a:off x="5663952" y="4725144"/>
            <a:ext cx="3196" cy="2135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7" name="Přímá spojnice se šipkou 86">
            <a:extLst>
              <a:ext uri="{FF2B5EF4-FFF2-40B4-BE49-F238E27FC236}">
                <a16:creationId xmlns:a16="http://schemas.microsoft.com/office/drawing/2014/main" id="{EC444D62-A6E7-41C2-8C71-3A2434C53048}"/>
              </a:ext>
            </a:extLst>
          </p:cNvPr>
          <p:cNvCxnSpPr>
            <a:cxnSpLocks/>
          </p:cNvCxnSpPr>
          <p:nvPr/>
        </p:nvCxnSpPr>
        <p:spPr>
          <a:xfrm flipH="1" flipV="1">
            <a:off x="5411923" y="4736278"/>
            <a:ext cx="3197" cy="20239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8" name="Přímá spojnice se šipkou 87">
            <a:extLst>
              <a:ext uri="{FF2B5EF4-FFF2-40B4-BE49-F238E27FC236}">
                <a16:creationId xmlns:a16="http://schemas.microsoft.com/office/drawing/2014/main" id="{3010F722-8097-4E40-B3E0-547D698EFD32}"/>
              </a:ext>
            </a:extLst>
          </p:cNvPr>
          <p:cNvCxnSpPr>
            <a:cxnSpLocks/>
          </p:cNvCxnSpPr>
          <p:nvPr/>
        </p:nvCxnSpPr>
        <p:spPr>
          <a:xfrm flipV="1">
            <a:off x="5163092" y="4758649"/>
            <a:ext cx="0" cy="1800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9" name="Přímá spojnice se šipkou 88">
            <a:extLst>
              <a:ext uri="{FF2B5EF4-FFF2-40B4-BE49-F238E27FC236}">
                <a16:creationId xmlns:a16="http://schemas.microsoft.com/office/drawing/2014/main" id="{DD1707F9-8AC0-44B3-ABB6-FC0756274D7F}"/>
              </a:ext>
            </a:extLst>
          </p:cNvPr>
          <p:cNvCxnSpPr>
            <a:cxnSpLocks/>
          </p:cNvCxnSpPr>
          <p:nvPr/>
        </p:nvCxnSpPr>
        <p:spPr>
          <a:xfrm flipH="1" flipV="1">
            <a:off x="4907867" y="4770747"/>
            <a:ext cx="3197" cy="1679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0" name="Přímá spojnice se šipkou 89">
            <a:extLst>
              <a:ext uri="{FF2B5EF4-FFF2-40B4-BE49-F238E27FC236}">
                <a16:creationId xmlns:a16="http://schemas.microsoft.com/office/drawing/2014/main" id="{77B4B1F3-414B-4D28-9AFA-492757CA93C5}"/>
              </a:ext>
            </a:extLst>
          </p:cNvPr>
          <p:cNvCxnSpPr>
            <a:cxnSpLocks/>
          </p:cNvCxnSpPr>
          <p:nvPr/>
        </p:nvCxnSpPr>
        <p:spPr>
          <a:xfrm flipH="1" flipV="1">
            <a:off x="4367310" y="4813905"/>
            <a:ext cx="3694" cy="1247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1" name="Přímá spojnice se šipkou 90">
            <a:extLst>
              <a:ext uri="{FF2B5EF4-FFF2-40B4-BE49-F238E27FC236}">
                <a16:creationId xmlns:a16="http://schemas.microsoft.com/office/drawing/2014/main" id="{DBC6696E-5E72-47E1-BD53-B263DB299CA5}"/>
              </a:ext>
            </a:extLst>
          </p:cNvPr>
          <p:cNvCxnSpPr>
            <a:cxnSpLocks/>
          </p:cNvCxnSpPr>
          <p:nvPr/>
        </p:nvCxnSpPr>
        <p:spPr>
          <a:xfrm flipH="1" flipV="1">
            <a:off x="4079776" y="4833156"/>
            <a:ext cx="3196" cy="1055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2" name="Přímá spojnice se šipkou 91">
            <a:extLst>
              <a:ext uri="{FF2B5EF4-FFF2-40B4-BE49-F238E27FC236}">
                <a16:creationId xmlns:a16="http://schemas.microsoft.com/office/drawing/2014/main" id="{AA755148-24C4-4788-9AB5-B7A8405830F8}"/>
              </a:ext>
            </a:extLst>
          </p:cNvPr>
          <p:cNvCxnSpPr>
            <a:cxnSpLocks/>
          </p:cNvCxnSpPr>
          <p:nvPr/>
        </p:nvCxnSpPr>
        <p:spPr>
          <a:xfrm flipH="1" flipV="1">
            <a:off x="3791744" y="4833156"/>
            <a:ext cx="3196" cy="1055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3" name="Přímá spojnice se šipkou 92">
            <a:extLst>
              <a:ext uri="{FF2B5EF4-FFF2-40B4-BE49-F238E27FC236}">
                <a16:creationId xmlns:a16="http://schemas.microsoft.com/office/drawing/2014/main" id="{92A5F286-7D74-44D3-9297-5E82413AB5F8}"/>
              </a:ext>
            </a:extLst>
          </p:cNvPr>
          <p:cNvCxnSpPr>
            <a:cxnSpLocks/>
          </p:cNvCxnSpPr>
          <p:nvPr/>
        </p:nvCxnSpPr>
        <p:spPr>
          <a:xfrm flipV="1">
            <a:off x="3506908" y="4869160"/>
            <a:ext cx="0" cy="695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4" name="Přímá spojnice se šipkou 93">
            <a:extLst>
              <a:ext uri="{FF2B5EF4-FFF2-40B4-BE49-F238E27FC236}">
                <a16:creationId xmlns:a16="http://schemas.microsoft.com/office/drawing/2014/main" id="{154D5E9B-31FE-41C0-9A2B-826D0EA5462B}"/>
              </a:ext>
            </a:extLst>
          </p:cNvPr>
          <p:cNvCxnSpPr>
            <a:cxnSpLocks/>
          </p:cNvCxnSpPr>
          <p:nvPr/>
        </p:nvCxnSpPr>
        <p:spPr>
          <a:xfrm flipH="1" flipV="1">
            <a:off x="4619836" y="4797152"/>
            <a:ext cx="3196" cy="1415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5" name="Přímá spojnice se šipkou 94">
            <a:extLst>
              <a:ext uri="{FF2B5EF4-FFF2-40B4-BE49-F238E27FC236}">
                <a16:creationId xmlns:a16="http://schemas.microsoft.com/office/drawing/2014/main" id="{A9B83750-6762-44AF-8F0E-F22CFD9D1220}"/>
              </a:ext>
            </a:extLst>
          </p:cNvPr>
          <p:cNvCxnSpPr>
            <a:cxnSpLocks/>
          </p:cNvCxnSpPr>
          <p:nvPr/>
        </p:nvCxnSpPr>
        <p:spPr>
          <a:xfrm flipV="1">
            <a:off x="6459236" y="4653136"/>
            <a:ext cx="0" cy="2855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6" name="Přímá spojnice 95">
            <a:extLst>
              <a:ext uri="{FF2B5EF4-FFF2-40B4-BE49-F238E27FC236}">
                <a16:creationId xmlns:a16="http://schemas.microsoft.com/office/drawing/2014/main" id="{D931567F-EA27-4CDD-B3FF-132CA7C77133}"/>
              </a:ext>
            </a:extLst>
          </p:cNvPr>
          <p:cNvCxnSpPr>
            <a:cxnSpLocks/>
          </p:cNvCxnSpPr>
          <p:nvPr/>
        </p:nvCxnSpPr>
        <p:spPr>
          <a:xfrm flipH="1">
            <a:off x="3431704" y="4660435"/>
            <a:ext cx="3181164" cy="2206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8" name="Přímá spojnice se šipkou 97">
            <a:extLst>
              <a:ext uri="{FF2B5EF4-FFF2-40B4-BE49-F238E27FC236}">
                <a16:creationId xmlns:a16="http://schemas.microsoft.com/office/drawing/2014/main" id="{757FCB0D-007C-4D5E-9037-28448F15DC0B}"/>
              </a:ext>
            </a:extLst>
          </p:cNvPr>
          <p:cNvCxnSpPr>
            <a:cxnSpLocks/>
          </p:cNvCxnSpPr>
          <p:nvPr/>
        </p:nvCxnSpPr>
        <p:spPr>
          <a:xfrm flipV="1">
            <a:off x="6165962" y="2492896"/>
            <a:ext cx="0" cy="3171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9" name="Přímá spojnice se šipkou 98">
            <a:extLst>
              <a:ext uri="{FF2B5EF4-FFF2-40B4-BE49-F238E27FC236}">
                <a16:creationId xmlns:a16="http://schemas.microsoft.com/office/drawing/2014/main" id="{2145ACD9-2DA8-4901-A416-1DBD8762E9C3}"/>
              </a:ext>
            </a:extLst>
          </p:cNvPr>
          <p:cNvCxnSpPr>
            <a:cxnSpLocks/>
          </p:cNvCxnSpPr>
          <p:nvPr/>
        </p:nvCxnSpPr>
        <p:spPr>
          <a:xfrm flipV="1">
            <a:off x="5877930" y="2511127"/>
            <a:ext cx="693" cy="2989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0" name="Přímá spojnice se šipkou 99">
            <a:extLst>
              <a:ext uri="{FF2B5EF4-FFF2-40B4-BE49-F238E27FC236}">
                <a16:creationId xmlns:a16="http://schemas.microsoft.com/office/drawing/2014/main" id="{99F70191-7AE9-4EEE-99C3-F98202ABEA76}"/>
              </a:ext>
            </a:extLst>
          </p:cNvPr>
          <p:cNvCxnSpPr>
            <a:cxnSpLocks/>
          </p:cNvCxnSpPr>
          <p:nvPr/>
        </p:nvCxnSpPr>
        <p:spPr>
          <a:xfrm flipV="1">
            <a:off x="5625902" y="2528900"/>
            <a:ext cx="693" cy="2811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1" name="Přímá spojnice se šipkou 100">
            <a:extLst>
              <a:ext uri="{FF2B5EF4-FFF2-40B4-BE49-F238E27FC236}">
                <a16:creationId xmlns:a16="http://schemas.microsoft.com/office/drawing/2014/main" id="{31FCE00C-ADE4-42BB-86DC-042FDFFE824D}"/>
              </a:ext>
            </a:extLst>
          </p:cNvPr>
          <p:cNvCxnSpPr>
            <a:cxnSpLocks/>
          </p:cNvCxnSpPr>
          <p:nvPr/>
        </p:nvCxnSpPr>
        <p:spPr>
          <a:xfrm flipV="1">
            <a:off x="5373874" y="2564903"/>
            <a:ext cx="0" cy="2451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2" name="Přímá spojnice se šipkou 101">
            <a:extLst>
              <a:ext uri="{FF2B5EF4-FFF2-40B4-BE49-F238E27FC236}">
                <a16:creationId xmlns:a16="http://schemas.microsoft.com/office/drawing/2014/main" id="{B2580995-5368-4A50-8408-163A552B1361}"/>
              </a:ext>
            </a:extLst>
          </p:cNvPr>
          <p:cNvCxnSpPr>
            <a:cxnSpLocks/>
          </p:cNvCxnSpPr>
          <p:nvPr/>
        </p:nvCxnSpPr>
        <p:spPr>
          <a:xfrm flipH="1" flipV="1">
            <a:off x="5119802" y="2591553"/>
            <a:ext cx="2044" cy="2184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3" name="Přímá spojnice se šipkou 102">
            <a:extLst>
              <a:ext uri="{FF2B5EF4-FFF2-40B4-BE49-F238E27FC236}">
                <a16:creationId xmlns:a16="http://schemas.microsoft.com/office/drawing/2014/main" id="{DDABAA03-C9FC-40CC-B14C-78CE5AC9C5B2}"/>
              </a:ext>
            </a:extLst>
          </p:cNvPr>
          <p:cNvCxnSpPr>
            <a:cxnSpLocks/>
          </p:cNvCxnSpPr>
          <p:nvPr/>
        </p:nvCxnSpPr>
        <p:spPr>
          <a:xfrm flipV="1">
            <a:off x="4869818" y="2607831"/>
            <a:ext cx="0" cy="2022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4" name="Přímá spojnice se šipkou 103">
            <a:extLst>
              <a:ext uri="{FF2B5EF4-FFF2-40B4-BE49-F238E27FC236}">
                <a16:creationId xmlns:a16="http://schemas.microsoft.com/office/drawing/2014/main" id="{07336851-4CF0-4E7F-B755-8ABCB1EB1F2F}"/>
              </a:ext>
            </a:extLst>
          </p:cNvPr>
          <p:cNvCxnSpPr>
            <a:cxnSpLocks/>
          </p:cNvCxnSpPr>
          <p:nvPr/>
        </p:nvCxnSpPr>
        <p:spPr>
          <a:xfrm flipV="1">
            <a:off x="4329758" y="2672916"/>
            <a:ext cx="0" cy="1371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5" name="Přímá spojnice se šipkou 104">
            <a:extLst>
              <a:ext uri="{FF2B5EF4-FFF2-40B4-BE49-F238E27FC236}">
                <a16:creationId xmlns:a16="http://schemas.microsoft.com/office/drawing/2014/main" id="{F3032625-32CA-4127-98BC-D0EBC53754C5}"/>
              </a:ext>
            </a:extLst>
          </p:cNvPr>
          <p:cNvCxnSpPr>
            <a:cxnSpLocks/>
          </p:cNvCxnSpPr>
          <p:nvPr/>
        </p:nvCxnSpPr>
        <p:spPr>
          <a:xfrm flipV="1">
            <a:off x="4041726" y="2691779"/>
            <a:ext cx="4782" cy="1182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6" name="Přímá spojnice se šipkou 105">
            <a:extLst>
              <a:ext uri="{FF2B5EF4-FFF2-40B4-BE49-F238E27FC236}">
                <a16:creationId xmlns:a16="http://schemas.microsoft.com/office/drawing/2014/main" id="{BCCA82EE-3830-45A7-8E90-344B2AB75C44}"/>
              </a:ext>
            </a:extLst>
          </p:cNvPr>
          <p:cNvCxnSpPr>
            <a:cxnSpLocks/>
          </p:cNvCxnSpPr>
          <p:nvPr/>
        </p:nvCxnSpPr>
        <p:spPr>
          <a:xfrm flipV="1">
            <a:off x="3753694" y="2708920"/>
            <a:ext cx="693" cy="1011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7" name="Přímá spojnice se šipkou 106">
            <a:extLst>
              <a:ext uri="{FF2B5EF4-FFF2-40B4-BE49-F238E27FC236}">
                <a16:creationId xmlns:a16="http://schemas.microsoft.com/office/drawing/2014/main" id="{25AA2C4D-974E-4AF3-BCAD-D2D394088471}"/>
              </a:ext>
            </a:extLst>
          </p:cNvPr>
          <p:cNvCxnSpPr>
            <a:cxnSpLocks/>
          </p:cNvCxnSpPr>
          <p:nvPr/>
        </p:nvCxnSpPr>
        <p:spPr>
          <a:xfrm flipV="1">
            <a:off x="3465662" y="2744926"/>
            <a:ext cx="0" cy="651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8" name="Přímá spojnice se šipkou 107">
            <a:extLst>
              <a:ext uri="{FF2B5EF4-FFF2-40B4-BE49-F238E27FC236}">
                <a16:creationId xmlns:a16="http://schemas.microsoft.com/office/drawing/2014/main" id="{64450AE0-858E-4CDC-A7EC-C8689669611A}"/>
              </a:ext>
            </a:extLst>
          </p:cNvPr>
          <p:cNvCxnSpPr>
            <a:cxnSpLocks/>
          </p:cNvCxnSpPr>
          <p:nvPr/>
        </p:nvCxnSpPr>
        <p:spPr>
          <a:xfrm flipV="1">
            <a:off x="4581786" y="2636912"/>
            <a:ext cx="0" cy="1731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9" name="Přímá spojnice se šipkou 108">
            <a:extLst>
              <a:ext uri="{FF2B5EF4-FFF2-40B4-BE49-F238E27FC236}">
                <a16:creationId xmlns:a16="http://schemas.microsoft.com/office/drawing/2014/main" id="{77804656-5751-4368-B327-7DE508C16F6F}"/>
              </a:ext>
            </a:extLst>
          </p:cNvPr>
          <p:cNvCxnSpPr>
            <a:cxnSpLocks/>
          </p:cNvCxnSpPr>
          <p:nvPr/>
        </p:nvCxnSpPr>
        <p:spPr>
          <a:xfrm flipV="1">
            <a:off x="6417990" y="2460948"/>
            <a:ext cx="693" cy="3490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0" name="Přímá spojnice 109">
            <a:extLst>
              <a:ext uri="{FF2B5EF4-FFF2-40B4-BE49-F238E27FC236}">
                <a16:creationId xmlns:a16="http://schemas.microsoft.com/office/drawing/2014/main" id="{38CC26D4-80A0-4A99-8668-6113522D4102}"/>
              </a:ext>
            </a:extLst>
          </p:cNvPr>
          <p:cNvCxnSpPr>
            <a:cxnSpLocks/>
          </p:cNvCxnSpPr>
          <p:nvPr/>
        </p:nvCxnSpPr>
        <p:spPr>
          <a:xfrm flipH="1">
            <a:off x="3431704" y="2460948"/>
            <a:ext cx="3204356" cy="27921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15074" name="Picture 2" descr="Srdce - Wikiwand">
            <a:extLst>
              <a:ext uri="{FF2B5EF4-FFF2-40B4-BE49-F238E27FC236}">
                <a16:creationId xmlns:a16="http://schemas.microsoft.com/office/drawing/2014/main" id="{BE47FCAE-9E51-484D-85C2-89E0556F3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342" y="462198"/>
            <a:ext cx="992947" cy="146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Obdélník 164">
            <a:extLst>
              <a:ext uri="{FF2B5EF4-FFF2-40B4-BE49-F238E27FC236}">
                <a16:creationId xmlns:a16="http://schemas.microsoft.com/office/drawing/2014/main" id="{D7004B1F-CF50-4535-B4D1-9A956D14E842}"/>
              </a:ext>
            </a:extLst>
          </p:cNvPr>
          <p:cNvSpPr/>
          <p:nvPr/>
        </p:nvSpPr>
        <p:spPr>
          <a:xfrm>
            <a:off x="8186968" y="3452303"/>
            <a:ext cx="35376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Hydrostatický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tlak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 err="1"/>
              <a:t>nezávisí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tvaru</a:t>
            </a:r>
            <a:r>
              <a:rPr lang="en-US" dirty="0"/>
              <a:t> a </a:t>
            </a:r>
            <a:r>
              <a:rPr lang="en-US" dirty="0" err="1"/>
              <a:t>průřezu</a:t>
            </a:r>
            <a:r>
              <a:rPr lang="en-US" dirty="0"/>
              <a:t> </a:t>
            </a:r>
            <a:r>
              <a:rPr lang="en-US" dirty="0" err="1"/>
              <a:t>nádoby</a:t>
            </a:r>
            <a:r>
              <a:rPr lang="en-US" dirty="0"/>
              <a:t>, ale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výšce</a:t>
            </a:r>
            <a:r>
              <a:rPr lang="en-US" dirty="0"/>
              <a:t> </a:t>
            </a:r>
            <a:r>
              <a:rPr lang="en-US" dirty="0" err="1"/>
              <a:t>sloupce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místem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</a:t>
            </a:r>
            <a:r>
              <a:rPr lang="en-US" dirty="0" err="1"/>
              <a:t>určujeme</a:t>
            </a:r>
            <a:r>
              <a:rPr lang="en-US" dirty="0"/>
              <a:t>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hustotě</a:t>
            </a:r>
            <a:r>
              <a:rPr lang="en-US" dirty="0"/>
              <a:t> </a:t>
            </a:r>
            <a:r>
              <a:rPr lang="en-US" dirty="0" err="1"/>
              <a:t>kapaliny</a:t>
            </a:r>
            <a:endParaRPr lang="en-US" dirty="0"/>
          </a:p>
        </p:txBody>
      </p:sp>
      <p:sp>
        <p:nvSpPr>
          <p:cNvPr id="166" name="Obdélník 165">
            <a:extLst>
              <a:ext uri="{FF2B5EF4-FFF2-40B4-BE49-F238E27FC236}">
                <a16:creationId xmlns:a16="http://schemas.microsoft.com/office/drawing/2014/main" id="{D4774E99-2ECD-458B-B41C-0E5DCE179CA0}"/>
              </a:ext>
            </a:extLst>
          </p:cNvPr>
          <p:cNvSpPr/>
          <p:nvPr/>
        </p:nvSpPr>
        <p:spPr>
          <a:xfrm>
            <a:off x="8225243" y="785326"/>
            <a:ext cx="33360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Hydrodynamický tlak </a:t>
            </a:r>
            <a:r>
              <a:rPr lang="cs-CZ" dirty="0"/>
              <a:t>- p</a:t>
            </a:r>
            <a:r>
              <a:rPr lang="en-US" dirty="0" err="1"/>
              <a:t>okud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kapalinu</a:t>
            </a:r>
            <a:r>
              <a:rPr lang="en-US" dirty="0"/>
              <a:t> </a:t>
            </a:r>
            <a:r>
              <a:rPr lang="en-US" dirty="0" err="1"/>
              <a:t>působí</a:t>
            </a:r>
            <a:r>
              <a:rPr lang="en-US" dirty="0"/>
              <a:t> </a:t>
            </a:r>
            <a:r>
              <a:rPr lang="en-US" dirty="0" err="1"/>
              <a:t>vnější</a:t>
            </a:r>
            <a:r>
              <a:rPr lang="en-US" dirty="0"/>
              <a:t> </a:t>
            </a:r>
            <a:r>
              <a:rPr lang="en-US" dirty="0" err="1"/>
              <a:t>tlaková</a:t>
            </a:r>
            <a:r>
              <a:rPr lang="en-US" dirty="0"/>
              <a:t> </a:t>
            </a:r>
            <a:r>
              <a:rPr lang="en-US" dirty="0" err="1"/>
              <a:t>síla</a:t>
            </a:r>
            <a:r>
              <a:rPr lang="en-US" dirty="0"/>
              <a:t>,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v </a:t>
            </a:r>
            <a:r>
              <a:rPr lang="en-US" dirty="0" err="1"/>
              <a:t>každém</a:t>
            </a:r>
            <a:r>
              <a:rPr lang="en-US" dirty="0"/>
              <a:t> </a:t>
            </a:r>
            <a:r>
              <a:rPr lang="en-US" dirty="0" err="1"/>
              <a:t>místě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vzroste</a:t>
            </a:r>
            <a:r>
              <a:rPr lang="en-US" dirty="0"/>
              <a:t> o </a:t>
            </a:r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hodnotu</a:t>
            </a:r>
            <a:r>
              <a:rPr lang="cs-CZ" dirty="0"/>
              <a:t>. Pokud se jedná o proudící kapalinu, pak velikost tlaku závisí na energetické bilanci proudící kapaliny.</a:t>
            </a:r>
          </a:p>
        </p:txBody>
      </p:sp>
      <p:sp>
        <p:nvSpPr>
          <p:cNvPr id="164" name="TextovéPole 163">
            <a:extLst>
              <a:ext uri="{FF2B5EF4-FFF2-40B4-BE49-F238E27FC236}">
                <a16:creationId xmlns:a16="http://schemas.microsoft.com/office/drawing/2014/main" id="{403FCC70-C50F-4C9F-A763-30E47DF04AC3}"/>
              </a:ext>
            </a:extLst>
          </p:cNvPr>
          <p:cNvSpPr txBox="1"/>
          <p:nvPr/>
        </p:nvSpPr>
        <p:spPr>
          <a:xfrm>
            <a:off x="3373284" y="1940926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00B050"/>
                </a:solidFill>
              </a:rPr>
              <a:t>Dynamika proudící tekutiny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370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álec 4">
            <a:extLst>
              <a:ext uri="{FF2B5EF4-FFF2-40B4-BE49-F238E27FC236}">
                <a16:creationId xmlns:a16="http://schemas.microsoft.com/office/drawing/2014/main" id="{F2BF8093-7B8B-45BE-BEF5-5998B0B8DBCC}"/>
              </a:ext>
            </a:extLst>
          </p:cNvPr>
          <p:cNvSpPr/>
          <p:nvPr/>
        </p:nvSpPr>
        <p:spPr>
          <a:xfrm>
            <a:off x="6708068" y="2060849"/>
            <a:ext cx="648072" cy="426023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álec 7">
            <a:extLst>
              <a:ext uri="{FF2B5EF4-FFF2-40B4-BE49-F238E27FC236}">
                <a16:creationId xmlns:a16="http://schemas.microsoft.com/office/drawing/2014/main" id="{913D1CD5-00D3-449B-B86D-7E282DC0BA7D}"/>
              </a:ext>
            </a:extLst>
          </p:cNvPr>
          <p:cNvSpPr/>
          <p:nvPr/>
        </p:nvSpPr>
        <p:spPr>
          <a:xfrm>
            <a:off x="6708068" y="1250302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Válec 8">
            <a:extLst>
              <a:ext uri="{FF2B5EF4-FFF2-40B4-BE49-F238E27FC236}">
                <a16:creationId xmlns:a16="http://schemas.microsoft.com/office/drawing/2014/main" id="{DCE2F7A2-1EB4-428E-9C51-6D4EBD38F37C}"/>
              </a:ext>
            </a:extLst>
          </p:cNvPr>
          <p:cNvSpPr/>
          <p:nvPr/>
        </p:nvSpPr>
        <p:spPr>
          <a:xfrm>
            <a:off x="2611790" y="1304764"/>
            <a:ext cx="648072" cy="5070783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Válec 6">
            <a:extLst>
              <a:ext uri="{FF2B5EF4-FFF2-40B4-BE49-F238E27FC236}">
                <a16:creationId xmlns:a16="http://schemas.microsoft.com/office/drawing/2014/main" id="{7385F0E7-3565-457C-89DF-10958CFB89C1}"/>
              </a:ext>
            </a:extLst>
          </p:cNvPr>
          <p:cNvSpPr/>
          <p:nvPr/>
        </p:nvSpPr>
        <p:spPr>
          <a:xfrm rot="16200000">
            <a:off x="4803945" y="3969060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Válec 22">
            <a:extLst>
              <a:ext uri="{FF2B5EF4-FFF2-40B4-BE49-F238E27FC236}">
                <a16:creationId xmlns:a16="http://schemas.microsoft.com/office/drawing/2014/main" id="{9AC702F6-5F95-4DD8-8CEF-DD65BA2405E3}"/>
              </a:ext>
            </a:extLst>
          </p:cNvPr>
          <p:cNvSpPr/>
          <p:nvPr/>
        </p:nvSpPr>
        <p:spPr>
          <a:xfrm rot="16200000">
            <a:off x="4766588" y="1430778"/>
            <a:ext cx="360040" cy="37444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Válec 5">
            <a:extLst>
              <a:ext uri="{FF2B5EF4-FFF2-40B4-BE49-F238E27FC236}">
                <a16:creationId xmlns:a16="http://schemas.microsoft.com/office/drawing/2014/main" id="{8D0C7A56-CD00-4E86-9F80-9EB4FD0B8F95}"/>
              </a:ext>
            </a:extLst>
          </p:cNvPr>
          <p:cNvSpPr/>
          <p:nvPr/>
        </p:nvSpPr>
        <p:spPr>
          <a:xfrm>
            <a:off x="2611790" y="1988840"/>
            <a:ext cx="648072" cy="438549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Přímá spojnice 38">
            <a:extLst>
              <a:ext uri="{FF2B5EF4-FFF2-40B4-BE49-F238E27FC236}">
                <a16:creationId xmlns:a16="http://schemas.microsoft.com/office/drawing/2014/main" id="{B4D5932A-CD34-46B2-BFC0-4B016E77BD57}"/>
              </a:ext>
            </a:extLst>
          </p:cNvPr>
          <p:cNvCxnSpPr/>
          <p:nvPr/>
        </p:nvCxnSpPr>
        <p:spPr>
          <a:xfrm flipH="1">
            <a:off x="3395700" y="2812370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0" name="Přímá spojnice 39">
            <a:extLst>
              <a:ext uri="{FF2B5EF4-FFF2-40B4-BE49-F238E27FC236}">
                <a16:creationId xmlns:a16="http://schemas.microsoft.com/office/drawing/2014/main" id="{6849B246-896C-49EF-AD95-0E1D355713A4}"/>
              </a:ext>
            </a:extLst>
          </p:cNvPr>
          <p:cNvCxnSpPr/>
          <p:nvPr/>
        </p:nvCxnSpPr>
        <p:spPr>
          <a:xfrm flipH="1">
            <a:off x="3372508" y="4941165"/>
            <a:ext cx="32403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1" name="Šipka: dolů 40">
            <a:extLst>
              <a:ext uri="{FF2B5EF4-FFF2-40B4-BE49-F238E27FC236}">
                <a16:creationId xmlns:a16="http://schemas.microsoft.com/office/drawing/2014/main" id="{1565B295-DDB2-4013-AB0E-C7DFB8AD90A7}"/>
              </a:ext>
            </a:extLst>
          </p:cNvPr>
          <p:cNvSpPr/>
          <p:nvPr/>
        </p:nvSpPr>
        <p:spPr>
          <a:xfrm>
            <a:off x="6872130" y="1088740"/>
            <a:ext cx="319947" cy="10528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2EE34DF8-6AEA-4036-9D4B-865A3CED1B14}"/>
              </a:ext>
            </a:extLst>
          </p:cNvPr>
          <p:cNvCxnSpPr>
            <a:cxnSpLocks/>
          </p:cNvCxnSpPr>
          <p:nvPr/>
        </p:nvCxnSpPr>
        <p:spPr>
          <a:xfrm flipH="1">
            <a:off x="4870511" y="3319467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nice se šipkou 70">
            <a:extLst>
              <a:ext uri="{FF2B5EF4-FFF2-40B4-BE49-F238E27FC236}">
                <a16:creationId xmlns:a16="http://schemas.microsoft.com/office/drawing/2014/main" id="{6CFADEB2-50E1-4DF1-963C-7C417E7DF1B0}"/>
              </a:ext>
            </a:extLst>
          </p:cNvPr>
          <p:cNvCxnSpPr>
            <a:cxnSpLocks/>
          </p:cNvCxnSpPr>
          <p:nvPr/>
        </p:nvCxnSpPr>
        <p:spPr>
          <a:xfrm flipH="1">
            <a:off x="3548809" y="3320988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se šipkou 71">
            <a:extLst>
              <a:ext uri="{FF2B5EF4-FFF2-40B4-BE49-F238E27FC236}">
                <a16:creationId xmlns:a16="http://schemas.microsoft.com/office/drawing/2014/main" id="{FC8D4F94-CBC1-4414-A914-01E48329D91A}"/>
              </a:ext>
            </a:extLst>
          </p:cNvPr>
          <p:cNvCxnSpPr>
            <a:cxnSpLocks/>
          </p:cNvCxnSpPr>
          <p:nvPr/>
        </p:nvCxnSpPr>
        <p:spPr>
          <a:xfrm flipH="1">
            <a:off x="4946608" y="5857493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nice se šipkou 72">
            <a:extLst>
              <a:ext uri="{FF2B5EF4-FFF2-40B4-BE49-F238E27FC236}">
                <a16:creationId xmlns:a16="http://schemas.microsoft.com/office/drawing/2014/main" id="{A8C23EFB-5CF0-4F46-95D9-4FFDC0266AC6}"/>
              </a:ext>
            </a:extLst>
          </p:cNvPr>
          <p:cNvCxnSpPr>
            <a:cxnSpLocks/>
          </p:cNvCxnSpPr>
          <p:nvPr/>
        </p:nvCxnSpPr>
        <p:spPr>
          <a:xfrm flipH="1">
            <a:off x="3639410" y="5834674"/>
            <a:ext cx="1173832" cy="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nice se šipkou 73">
            <a:extLst>
              <a:ext uri="{FF2B5EF4-FFF2-40B4-BE49-F238E27FC236}">
                <a16:creationId xmlns:a16="http://schemas.microsoft.com/office/drawing/2014/main" id="{33C4581F-3ED2-4879-AFAC-F2A8E4EE6E92}"/>
              </a:ext>
            </a:extLst>
          </p:cNvPr>
          <p:cNvCxnSpPr>
            <a:cxnSpLocks/>
          </p:cNvCxnSpPr>
          <p:nvPr/>
        </p:nvCxnSpPr>
        <p:spPr>
          <a:xfrm>
            <a:off x="7036193" y="3392164"/>
            <a:ext cx="0" cy="1044116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blouk 37">
            <a:extLst>
              <a:ext uri="{FF2B5EF4-FFF2-40B4-BE49-F238E27FC236}">
                <a16:creationId xmlns:a16="http://schemas.microsoft.com/office/drawing/2014/main" id="{2E2D6EE3-8812-4C40-A557-0F663657CAE5}"/>
              </a:ext>
            </a:extLst>
          </p:cNvPr>
          <p:cNvSpPr/>
          <p:nvPr/>
        </p:nvSpPr>
        <p:spPr>
          <a:xfrm>
            <a:off x="8930601" y="4041068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Volný tvar: obrazec 55">
            <a:extLst>
              <a:ext uri="{FF2B5EF4-FFF2-40B4-BE49-F238E27FC236}">
                <a16:creationId xmlns:a16="http://schemas.microsoft.com/office/drawing/2014/main" id="{9A100350-A922-4D58-967D-3AD9CBEF5E78}"/>
              </a:ext>
            </a:extLst>
          </p:cNvPr>
          <p:cNvSpPr/>
          <p:nvPr/>
        </p:nvSpPr>
        <p:spPr>
          <a:xfrm>
            <a:off x="6301065" y="4581128"/>
            <a:ext cx="735128" cy="1284986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477F8827-0579-4125-BEB1-D8B32D8536D4}"/>
              </a:ext>
            </a:extLst>
          </p:cNvPr>
          <p:cNvSpPr/>
          <p:nvPr/>
        </p:nvSpPr>
        <p:spPr>
          <a:xfrm>
            <a:off x="6348028" y="2564903"/>
            <a:ext cx="735128" cy="745421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9" name="Přímá spojnice se šipkou 78">
            <a:extLst>
              <a:ext uri="{FF2B5EF4-FFF2-40B4-BE49-F238E27FC236}">
                <a16:creationId xmlns:a16="http://schemas.microsoft.com/office/drawing/2014/main" id="{49E05CD8-9856-412A-BB0C-09488946C136}"/>
              </a:ext>
            </a:extLst>
          </p:cNvPr>
          <p:cNvCxnSpPr>
            <a:cxnSpLocks/>
          </p:cNvCxnSpPr>
          <p:nvPr/>
        </p:nvCxnSpPr>
        <p:spPr>
          <a:xfrm>
            <a:off x="2888668" y="3429000"/>
            <a:ext cx="0" cy="1044116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Volný tvar: obrazec 79">
            <a:extLst>
              <a:ext uri="{FF2B5EF4-FFF2-40B4-BE49-F238E27FC236}">
                <a16:creationId xmlns:a16="http://schemas.microsoft.com/office/drawing/2014/main" id="{072FDDB1-8555-4D7E-BFB2-5AA6EC11F424}"/>
              </a:ext>
            </a:extLst>
          </p:cNvPr>
          <p:cNvSpPr/>
          <p:nvPr/>
        </p:nvSpPr>
        <p:spPr>
          <a:xfrm flipH="1">
            <a:off x="2888668" y="4568755"/>
            <a:ext cx="620501" cy="1284986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Volný tvar: obrazec 80">
            <a:extLst>
              <a:ext uri="{FF2B5EF4-FFF2-40B4-BE49-F238E27FC236}">
                <a16:creationId xmlns:a16="http://schemas.microsoft.com/office/drawing/2014/main" id="{61D3921A-B894-4CDA-A553-17A68451ADDC}"/>
              </a:ext>
            </a:extLst>
          </p:cNvPr>
          <p:cNvSpPr/>
          <p:nvPr/>
        </p:nvSpPr>
        <p:spPr>
          <a:xfrm flipH="1">
            <a:off x="2883902" y="2511127"/>
            <a:ext cx="620501" cy="834707"/>
          </a:xfrm>
          <a:custGeom>
            <a:avLst/>
            <a:gdLst>
              <a:gd name="connsiteX0" fmla="*/ 1050708 w 1147457"/>
              <a:gd name="connsiteY0" fmla="*/ 0 h 721297"/>
              <a:gd name="connsiteX1" fmla="*/ 1045028 w 1147457"/>
              <a:gd name="connsiteY1" fmla="*/ 590669 h 721297"/>
              <a:gd name="connsiteX2" fmla="*/ 0 w 1147457"/>
              <a:gd name="connsiteY2" fmla="*/ 721297 h 721297"/>
              <a:gd name="connsiteX0" fmla="*/ 1050708 w 1120486"/>
              <a:gd name="connsiteY0" fmla="*/ 0 h 721297"/>
              <a:gd name="connsiteX1" fmla="*/ 1045028 w 1120486"/>
              <a:gd name="connsiteY1" fmla="*/ 590669 h 721297"/>
              <a:gd name="connsiteX2" fmla="*/ 0 w 1120486"/>
              <a:gd name="connsiteY2" fmla="*/ 721297 h 721297"/>
              <a:gd name="connsiteX0" fmla="*/ 1050708 w 1099813"/>
              <a:gd name="connsiteY0" fmla="*/ 0 h 736138"/>
              <a:gd name="connsiteX1" fmla="*/ 1016630 w 1099813"/>
              <a:gd name="connsiteY1" fmla="*/ 664503 h 736138"/>
              <a:gd name="connsiteX2" fmla="*/ 0 w 1099813"/>
              <a:gd name="connsiteY2" fmla="*/ 721297 h 736138"/>
              <a:gd name="connsiteX0" fmla="*/ 1050708 w 1059981"/>
              <a:gd name="connsiteY0" fmla="*/ 0 h 736138"/>
              <a:gd name="connsiteX1" fmla="*/ 1016630 w 1059981"/>
              <a:gd name="connsiteY1" fmla="*/ 664503 h 736138"/>
              <a:gd name="connsiteX2" fmla="*/ 0 w 1059981"/>
              <a:gd name="connsiteY2" fmla="*/ 721297 h 736138"/>
              <a:gd name="connsiteX0" fmla="*/ 1050708 w 1095015"/>
              <a:gd name="connsiteY0" fmla="*/ 0 h 736138"/>
              <a:gd name="connsiteX1" fmla="*/ 1016630 w 1095015"/>
              <a:gd name="connsiteY1" fmla="*/ 664503 h 736138"/>
              <a:gd name="connsiteX2" fmla="*/ 0 w 1095015"/>
              <a:gd name="connsiteY2" fmla="*/ 721297 h 736138"/>
              <a:gd name="connsiteX0" fmla="*/ 1050708 w 1106148"/>
              <a:gd name="connsiteY0" fmla="*/ 0 h 736138"/>
              <a:gd name="connsiteX1" fmla="*/ 1016630 w 1106148"/>
              <a:gd name="connsiteY1" fmla="*/ 664503 h 736138"/>
              <a:gd name="connsiteX2" fmla="*/ 0 w 1106148"/>
              <a:gd name="connsiteY2" fmla="*/ 721297 h 736138"/>
              <a:gd name="connsiteX0" fmla="*/ 1062138 w 1110617"/>
              <a:gd name="connsiteY0" fmla="*/ 0 h 290515"/>
              <a:gd name="connsiteX1" fmla="*/ 1016630 w 1110617"/>
              <a:gd name="connsiteY1" fmla="*/ 218880 h 290515"/>
              <a:gd name="connsiteX2" fmla="*/ 0 w 1110617"/>
              <a:gd name="connsiteY2" fmla="*/ 275674 h 290515"/>
              <a:gd name="connsiteX0" fmla="*/ 1102141 w 1129862"/>
              <a:gd name="connsiteY0" fmla="*/ 0 h 1258156"/>
              <a:gd name="connsiteX1" fmla="*/ 1016630 w 1129862"/>
              <a:gd name="connsiteY1" fmla="*/ 1186521 h 1258156"/>
              <a:gd name="connsiteX2" fmla="*/ 0 w 1129862"/>
              <a:gd name="connsiteY2" fmla="*/ 1243315 h 1258156"/>
              <a:gd name="connsiteX0" fmla="*/ 1102141 w 1125304"/>
              <a:gd name="connsiteY0" fmla="*/ 0 h 1258156"/>
              <a:gd name="connsiteX1" fmla="*/ 1016630 w 1125304"/>
              <a:gd name="connsiteY1" fmla="*/ 1186521 h 1258156"/>
              <a:gd name="connsiteX2" fmla="*/ 0 w 1125304"/>
              <a:gd name="connsiteY2" fmla="*/ 1243315 h 1258156"/>
              <a:gd name="connsiteX0" fmla="*/ 1079282 w 1114097"/>
              <a:gd name="connsiteY0" fmla="*/ 0 h 1275132"/>
              <a:gd name="connsiteX1" fmla="*/ 1016630 w 1114097"/>
              <a:gd name="connsiteY1" fmla="*/ 1203497 h 1275132"/>
              <a:gd name="connsiteX2" fmla="*/ 0 w 1114097"/>
              <a:gd name="connsiteY2" fmla="*/ 1260291 h 1275132"/>
              <a:gd name="connsiteX0" fmla="*/ 1079282 w 1108360"/>
              <a:gd name="connsiteY0" fmla="*/ 0 h 1275132"/>
              <a:gd name="connsiteX1" fmla="*/ 1016630 w 1108360"/>
              <a:gd name="connsiteY1" fmla="*/ 1203497 h 1275132"/>
              <a:gd name="connsiteX2" fmla="*/ 0 w 1108360"/>
              <a:gd name="connsiteY2" fmla="*/ 1260291 h 1275132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  <a:gd name="connsiteX0" fmla="*/ 1079282 w 1079282"/>
              <a:gd name="connsiteY0" fmla="*/ 0 h 1268815"/>
              <a:gd name="connsiteX1" fmla="*/ 925191 w 1079282"/>
              <a:gd name="connsiteY1" fmla="*/ 1190765 h 1268815"/>
              <a:gd name="connsiteX2" fmla="*/ 0 w 1079282"/>
              <a:gd name="connsiteY2" fmla="*/ 1260291 h 1268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282" h="1268815">
                <a:moveTo>
                  <a:pt x="1079282" y="0"/>
                </a:moveTo>
                <a:cubicBezTo>
                  <a:pt x="1073200" y="1004082"/>
                  <a:pt x="1083731" y="1061249"/>
                  <a:pt x="925191" y="1190765"/>
                </a:cubicBezTo>
                <a:cubicBezTo>
                  <a:pt x="750073" y="1310981"/>
                  <a:pt x="434955" y="1255085"/>
                  <a:pt x="0" y="1260291"/>
                </a:cubicBezTo>
              </a:path>
            </a:pathLst>
          </a:custGeom>
          <a:noFill/>
          <a:ln w="38100">
            <a:solidFill>
              <a:srgbClr val="0070C0"/>
            </a:solidFill>
            <a:prstDash val="sysDash"/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6" name="Přímá spojnice 95">
            <a:extLst>
              <a:ext uri="{FF2B5EF4-FFF2-40B4-BE49-F238E27FC236}">
                <a16:creationId xmlns:a16="http://schemas.microsoft.com/office/drawing/2014/main" id="{D931567F-EA27-4CDD-B3FF-132CA7C77133}"/>
              </a:ext>
            </a:extLst>
          </p:cNvPr>
          <p:cNvCxnSpPr>
            <a:cxnSpLocks/>
          </p:cNvCxnSpPr>
          <p:nvPr/>
        </p:nvCxnSpPr>
        <p:spPr>
          <a:xfrm flipH="1">
            <a:off x="3431704" y="4684540"/>
            <a:ext cx="3181164" cy="2206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0" name="Přímá spojnice 109">
            <a:extLst>
              <a:ext uri="{FF2B5EF4-FFF2-40B4-BE49-F238E27FC236}">
                <a16:creationId xmlns:a16="http://schemas.microsoft.com/office/drawing/2014/main" id="{38CC26D4-80A0-4A99-8668-6113522D4102}"/>
              </a:ext>
            </a:extLst>
          </p:cNvPr>
          <p:cNvCxnSpPr>
            <a:cxnSpLocks/>
          </p:cNvCxnSpPr>
          <p:nvPr/>
        </p:nvCxnSpPr>
        <p:spPr>
          <a:xfrm flipH="1">
            <a:off x="3431704" y="2465714"/>
            <a:ext cx="3204356" cy="27921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15074" name="Picture 2" descr="Srdce - Wikiwand">
            <a:extLst>
              <a:ext uri="{FF2B5EF4-FFF2-40B4-BE49-F238E27FC236}">
                <a16:creationId xmlns:a16="http://schemas.microsoft.com/office/drawing/2014/main" id="{BE47FCAE-9E51-484D-85C2-89E0556F3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342" y="462198"/>
            <a:ext cx="992947" cy="146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Obdélník 164">
            <a:extLst>
              <a:ext uri="{FF2B5EF4-FFF2-40B4-BE49-F238E27FC236}">
                <a16:creationId xmlns:a16="http://schemas.microsoft.com/office/drawing/2014/main" id="{D7004B1F-CF50-4535-B4D1-9A956D14E842}"/>
              </a:ext>
            </a:extLst>
          </p:cNvPr>
          <p:cNvSpPr/>
          <p:nvPr/>
        </p:nvSpPr>
        <p:spPr>
          <a:xfrm>
            <a:off x="8225243" y="3094799"/>
            <a:ext cx="35376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Hydrostatický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tlak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 err="1"/>
              <a:t>nezávisí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tvaru</a:t>
            </a:r>
            <a:r>
              <a:rPr lang="en-US" dirty="0"/>
              <a:t> a </a:t>
            </a:r>
            <a:r>
              <a:rPr lang="en-US" dirty="0" err="1"/>
              <a:t>průřezu</a:t>
            </a:r>
            <a:r>
              <a:rPr lang="en-US" dirty="0"/>
              <a:t> </a:t>
            </a:r>
            <a:r>
              <a:rPr lang="en-US" dirty="0" err="1"/>
              <a:t>nádoby</a:t>
            </a:r>
            <a:r>
              <a:rPr lang="en-US" dirty="0"/>
              <a:t>, ale </a:t>
            </a:r>
            <a:r>
              <a:rPr lang="en-US" dirty="0" err="1"/>
              <a:t>pouze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výšce</a:t>
            </a:r>
            <a:r>
              <a:rPr lang="en-US" dirty="0"/>
              <a:t> </a:t>
            </a:r>
            <a:r>
              <a:rPr lang="en-US" dirty="0" err="1"/>
              <a:t>sloupce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místem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</a:t>
            </a:r>
            <a:r>
              <a:rPr lang="en-US" dirty="0" err="1"/>
              <a:t>určujeme</a:t>
            </a:r>
            <a:r>
              <a:rPr lang="en-US" dirty="0"/>
              <a:t>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hustotě</a:t>
            </a:r>
            <a:r>
              <a:rPr lang="en-US" dirty="0"/>
              <a:t> </a:t>
            </a:r>
            <a:r>
              <a:rPr lang="en-US" dirty="0" err="1"/>
              <a:t>kapaliny</a:t>
            </a:r>
            <a:endParaRPr lang="en-US" dirty="0"/>
          </a:p>
        </p:txBody>
      </p:sp>
      <p:sp>
        <p:nvSpPr>
          <p:cNvPr id="166" name="Obdélník 165">
            <a:extLst>
              <a:ext uri="{FF2B5EF4-FFF2-40B4-BE49-F238E27FC236}">
                <a16:creationId xmlns:a16="http://schemas.microsoft.com/office/drawing/2014/main" id="{D4774E99-2ECD-458B-B41C-0E5DCE179CA0}"/>
              </a:ext>
            </a:extLst>
          </p:cNvPr>
          <p:cNvSpPr/>
          <p:nvPr/>
        </p:nvSpPr>
        <p:spPr>
          <a:xfrm>
            <a:off x="8225243" y="785326"/>
            <a:ext cx="33360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Hydrodynamický tlak </a:t>
            </a:r>
            <a:r>
              <a:rPr lang="cs-CZ" dirty="0"/>
              <a:t>-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kapalinu</a:t>
            </a:r>
            <a:r>
              <a:rPr lang="en-US" dirty="0"/>
              <a:t> </a:t>
            </a:r>
            <a:r>
              <a:rPr lang="en-US" dirty="0" err="1"/>
              <a:t>působí</a:t>
            </a:r>
            <a:r>
              <a:rPr lang="en-US" dirty="0"/>
              <a:t> </a:t>
            </a:r>
            <a:r>
              <a:rPr lang="en-US" dirty="0" err="1"/>
              <a:t>vnější</a:t>
            </a:r>
            <a:r>
              <a:rPr lang="en-US" dirty="0"/>
              <a:t> </a:t>
            </a:r>
            <a:r>
              <a:rPr lang="en-US" dirty="0" err="1"/>
              <a:t>tlaková</a:t>
            </a:r>
            <a:r>
              <a:rPr lang="en-US" dirty="0"/>
              <a:t> </a:t>
            </a:r>
            <a:r>
              <a:rPr lang="en-US" dirty="0" err="1"/>
              <a:t>síla</a:t>
            </a:r>
            <a:r>
              <a:rPr lang="en-US" dirty="0"/>
              <a:t>,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tlak</a:t>
            </a:r>
            <a:r>
              <a:rPr lang="en-US" dirty="0"/>
              <a:t> v </a:t>
            </a:r>
            <a:r>
              <a:rPr lang="en-US" dirty="0" err="1"/>
              <a:t>každém</a:t>
            </a:r>
            <a:r>
              <a:rPr lang="en-US" dirty="0"/>
              <a:t> </a:t>
            </a:r>
            <a:r>
              <a:rPr lang="en-US" dirty="0" err="1"/>
              <a:t>místě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en-US" dirty="0"/>
              <a:t> </a:t>
            </a:r>
            <a:r>
              <a:rPr lang="en-US" dirty="0" err="1"/>
              <a:t>vzroste</a:t>
            </a:r>
            <a:r>
              <a:rPr lang="en-US" dirty="0"/>
              <a:t> o </a:t>
            </a:r>
            <a:r>
              <a:rPr lang="en-US" dirty="0" err="1"/>
              <a:t>stejnou</a:t>
            </a:r>
            <a:r>
              <a:rPr lang="en-US" dirty="0"/>
              <a:t> </a:t>
            </a:r>
            <a:r>
              <a:rPr lang="en-US" dirty="0" err="1"/>
              <a:t>hodnotu</a:t>
            </a:r>
            <a:r>
              <a:rPr lang="cs-CZ" dirty="0"/>
              <a:t>. Pokud se jedná o proudící kapalinu, pak velikost tlaku závisí na energetické bilanci proudící kapaliny.</a:t>
            </a:r>
            <a:endParaRPr lang="en-US" dirty="0"/>
          </a:p>
        </p:txBody>
      </p:sp>
      <p:sp>
        <p:nvSpPr>
          <p:cNvPr id="164" name="TextovéPole 163">
            <a:extLst>
              <a:ext uri="{FF2B5EF4-FFF2-40B4-BE49-F238E27FC236}">
                <a16:creationId xmlns:a16="http://schemas.microsoft.com/office/drawing/2014/main" id="{403FCC70-C50F-4C9F-A763-30E47DF04AC3}"/>
              </a:ext>
            </a:extLst>
          </p:cNvPr>
          <p:cNvSpPr txBox="1"/>
          <p:nvPr/>
        </p:nvSpPr>
        <p:spPr>
          <a:xfrm>
            <a:off x="3373284" y="1940926"/>
            <a:ext cx="3198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00B050"/>
                </a:solidFill>
              </a:rPr>
              <a:t>Dynamika proudící tekutiny</a:t>
            </a:r>
            <a:endParaRPr lang="en-US" b="1" dirty="0">
              <a:solidFill>
                <a:srgbClr val="00B050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DFEB1EEB-B0E0-40AD-A954-14342DC26F28}"/>
              </a:ext>
            </a:extLst>
          </p:cNvPr>
          <p:cNvGrpSpPr/>
          <p:nvPr/>
        </p:nvGrpSpPr>
        <p:grpSpPr>
          <a:xfrm>
            <a:off x="3503712" y="4695027"/>
            <a:ext cx="2956862" cy="1004370"/>
            <a:chOff x="3503712" y="4659023"/>
            <a:chExt cx="2956862" cy="1004370"/>
          </a:xfrm>
        </p:grpSpPr>
        <p:cxnSp>
          <p:nvCxnSpPr>
            <p:cNvPr id="168" name="Přímá spojnice se šipkou 167">
              <a:extLst>
                <a:ext uri="{FF2B5EF4-FFF2-40B4-BE49-F238E27FC236}">
                  <a16:creationId xmlns:a16="http://schemas.microsoft.com/office/drawing/2014/main" id="{FD42403D-F3BD-4E3A-AF8E-7D2B457507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60574" y="4659023"/>
              <a:ext cx="0" cy="1002225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Přímá spojnice se šipkou 170">
              <a:extLst>
                <a:ext uri="{FF2B5EF4-FFF2-40B4-BE49-F238E27FC236}">
                  <a16:creationId xmlns:a16="http://schemas.microsoft.com/office/drawing/2014/main" id="{9E8D40E7-D344-4B41-99CB-6675812477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4012" y="4677044"/>
              <a:ext cx="0" cy="966221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Přímá spojnice se šipkou 173">
              <a:extLst>
                <a:ext uri="{FF2B5EF4-FFF2-40B4-BE49-F238E27FC236}">
                  <a16:creationId xmlns:a16="http://schemas.microsoft.com/office/drawing/2014/main" id="{11941972-52E2-4568-97AD-795BF3F0D6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15980" y="4689140"/>
              <a:ext cx="0" cy="966221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Přímá spojnice se šipkou 174">
              <a:extLst>
                <a:ext uri="{FF2B5EF4-FFF2-40B4-BE49-F238E27FC236}">
                  <a16:creationId xmlns:a16="http://schemas.microsoft.com/office/drawing/2014/main" id="{0DB8BF84-60C1-404A-8EB9-89CA9D8425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3952" y="4689140"/>
              <a:ext cx="0" cy="918215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Přímá spojnice se šipkou 175">
              <a:extLst>
                <a:ext uri="{FF2B5EF4-FFF2-40B4-BE49-F238E27FC236}">
                  <a16:creationId xmlns:a16="http://schemas.microsoft.com/office/drawing/2014/main" id="{024C0CF6-2EBF-4F11-87FE-D1FBA9A3F2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923" y="4725144"/>
              <a:ext cx="0" cy="919084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Přímá spojnice se šipkou 176">
              <a:extLst>
                <a:ext uri="{FF2B5EF4-FFF2-40B4-BE49-F238E27FC236}">
                  <a16:creationId xmlns:a16="http://schemas.microsoft.com/office/drawing/2014/main" id="{667BE7F3-5BD6-4E03-A11D-ED74EC1EDAD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47454" y="4725144"/>
              <a:ext cx="12441" cy="91162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Přímá spojnice se šipkou 180">
              <a:extLst>
                <a:ext uri="{FF2B5EF4-FFF2-40B4-BE49-F238E27FC236}">
                  <a16:creationId xmlns:a16="http://schemas.microsoft.com/office/drawing/2014/main" id="{F416D06E-E05C-49C2-B219-F418E07191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91856" y="4758848"/>
              <a:ext cx="1" cy="850914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Přímá spojnice se šipkou 181">
              <a:extLst>
                <a:ext uri="{FF2B5EF4-FFF2-40B4-BE49-F238E27FC236}">
                  <a16:creationId xmlns:a16="http://schemas.microsoft.com/office/drawing/2014/main" id="{B85057C0-4954-486C-92F3-FE132D2F17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06734" y="4770747"/>
              <a:ext cx="13102" cy="892646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Přímá spojnice se šipkou 182">
              <a:extLst>
                <a:ext uri="{FF2B5EF4-FFF2-40B4-BE49-F238E27FC236}">
                  <a16:creationId xmlns:a16="http://schemas.microsoft.com/office/drawing/2014/main" id="{91134455-1371-4D89-93AF-041F1F512E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67310" y="4797152"/>
              <a:ext cx="0" cy="852025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Přímá spojnice se šipkou 183">
              <a:extLst>
                <a:ext uri="{FF2B5EF4-FFF2-40B4-BE49-F238E27FC236}">
                  <a16:creationId xmlns:a16="http://schemas.microsoft.com/office/drawing/2014/main" id="{B8B3DB5C-C013-4679-B73E-EF9CF197CC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9776" y="4807691"/>
              <a:ext cx="0" cy="83186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Přímá spojnice se šipkou 184">
              <a:extLst>
                <a:ext uri="{FF2B5EF4-FFF2-40B4-BE49-F238E27FC236}">
                  <a16:creationId xmlns:a16="http://schemas.microsoft.com/office/drawing/2014/main" id="{E6D86020-9BE5-4751-823C-7A3702CE96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76870" y="4844616"/>
              <a:ext cx="22243" cy="80329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Přímá spojnice se šipkou 185">
              <a:extLst>
                <a:ext uri="{FF2B5EF4-FFF2-40B4-BE49-F238E27FC236}">
                  <a16:creationId xmlns:a16="http://schemas.microsoft.com/office/drawing/2014/main" id="{4BA557DF-AFC5-4318-B79F-8FEC048656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3712" y="4853301"/>
              <a:ext cx="0" cy="794605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9" name="Přímá spojnice se šipkou 198">
            <a:extLst>
              <a:ext uri="{FF2B5EF4-FFF2-40B4-BE49-F238E27FC236}">
                <a16:creationId xmlns:a16="http://schemas.microsoft.com/office/drawing/2014/main" id="{9B28380B-1B04-42DE-B77A-83C6B6DF1CB4}"/>
              </a:ext>
            </a:extLst>
          </p:cNvPr>
          <p:cNvCxnSpPr>
            <a:cxnSpLocks/>
          </p:cNvCxnSpPr>
          <p:nvPr/>
        </p:nvCxnSpPr>
        <p:spPr>
          <a:xfrm flipV="1">
            <a:off x="6424570" y="2465714"/>
            <a:ext cx="0" cy="66936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Přímá spojnice se šipkou 199">
            <a:extLst>
              <a:ext uri="{FF2B5EF4-FFF2-40B4-BE49-F238E27FC236}">
                <a16:creationId xmlns:a16="http://schemas.microsoft.com/office/drawing/2014/main" id="{81F67071-D741-4510-A00E-674220CF0B02}"/>
              </a:ext>
            </a:extLst>
          </p:cNvPr>
          <p:cNvCxnSpPr>
            <a:cxnSpLocks/>
          </p:cNvCxnSpPr>
          <p:nvPr/>
        </p:nvCxnSpPr>
        <p:spPr>
          <a:xfrm flipV="1">
            <a:off x="6168008" y="2511127"/>
            <a:ext cx="0" cy="61185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Přímá spojnice se šipkou 200">
            <a:extLst>
              <a:ext uri="{FF2B5EF4-FFF2-40B4-BE49-F238E27FC236}">
                <a16:creationId xmlns:a16="http://schemas.microsoft.com/office/drawing/2014/main" id="{EDDC9B1B-8919-40F7-BE3E-7352DD24137F}"/>
              </a:ext>
            </a:extLst>
          </p:cNvPr>
          <p:cNvCxnSpPr>
            <a:cxnSpLocks/>
          </p:cNvCxnSpPr>
          <p:nvPr/>
        </p:nvCxnSpPr>
        <p:spPr>
          <a:xfrm flipV="1">
            <a:off x="5879976" y="2511127"/>
            <a:ext cx="0" cy="62395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Přímá spojnice se šipkou 201">
            <a:extLst>
              <a:ext uri="{FF2B5EF4-FFF2-40B4-BE49-F238E27FC236}">
                <a16:creationId xmlns:a16="http://schemas.microsoft.com/office/drawing/2014/main" id="{29A1C2FE-0113-4A51-B0F7-563573A91998}"/>
              </a:ext>
            </a:extLst>
          </p:cNvPr>
          <p:cNvCxnSpPr>
            <a:cxnSpLocks/>
          </p:cNvCxnSpPr>
          <p:nvPr/>
        </p:nvCxnSpPr>
        <p:spPr>
          <a:xfrm flipV="1">
            <a:off x="5627948" y="2564903"/>
            <a:ext cx="0" cy="55817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Přímá spojnice se šipkou 202">
            <a:extLst>
              <a:ext uri="{FF2B5EF4-FFF2-40B4-BE49-F238E27FC236}">
                <a16:creationId xmlns:a16="http://schemas.microsoft.com/office/drawing/2014/main" id="{E25F6ABB-B39C-49E6-A557-1136F1018912}"/>
              </a:ext>
            </a:extLst>
          </p:cNvPr>
          <p:cNvCxnSpPr>
            <a:cxnSpLocks/>
          </p:cNvCxnSpPr>
          <p:nvPr/>
        </p:nvCxnSpPr>
        <p:spPr>
          <a:xfrm flipV="1">
            <a:off x="5375919" y="2564903"/>
            <a:ext cx="0" cy="52989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Přímá spojnice se šipkou 203">
            <a:extLst>
              <a:ext uri="{FF2B5EF4-FFF2-40B4-BE49-F238E27FC236}">
                <a16:creationId xmlns:a16="http://schemas.microsoft.com/office/drawing/2014/main" id="{2D614B67-558E-4A8B-830A-57BA166AA476}"/>
              </a:ext>
            </a:extLst>
          </p:cNvPr>
          <p:cNvCxnSpPr>
            <a:cxnSpLocks/>
          </p:cNvCxnSpPr>
          <p:nvPr/>
        </p:nvCxnSpPr>
        <p:spPr>
          <a:xfrm flipH="1" flipV="1">
            <a:off x="5128915" y="2584088"/>
            <a:ext cx="7419" cy="54353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Přímá spojnice se šipkou 204">
            <a:extLst>
              <a:ext uri="{FF2B5EF4-FFF2-40B4-BE49-F238E27FC236}">
                <a16:creationId xmlns:a16="http://schemas.microsoft.com/office/drawing/2014/main" id="{15335D21-07AF-4F52-BF3D-BD74E5FBE74B}"/>
              </a:ext>
            </a:extLst>
          </p:cNvPr>
          <p:cNvCxnSpPr>
            <a:cxnSpLocks/>
          </p:cNvCxnSpPr>
          <p:nvPr/>
        </p:nvCxnSpPr>
        <p:spPr>
          <a:xfrm flipH="1" flipV="1">
            <a:off x="4855852" y="2605319"/>
            <a:ext cx="1" cy="513831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Přímá spojnice se šipkou 205">
            <a:extLst>
              <a:ext uri="{FF2B5EF4-FFF2-40B4-BE49-F238E27FC236}">
                <a16:creationId xmlns:a16="http://schemas.microsoft.com/office/drawing/2014/main" id="{700FADDD-49F8-404D-86AA-968C19494793}"/>
              </a:ext>
            </a:extLst>
          </p:cNvPr>
          <p:cNvCxnSpPr>
            <a:cxnSpLocks/>
          </p:cNvCxnSpPr>
          <p:nvPr/>
        </p:nvCxnSpPr>
        <p:spPr>
          <a:xfrm flipV="1">
            <a:off x="4570730" y="2616389"/>
            <a:ext cx="0" cy="52672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Přímá spojnice se šipkou 206">
            <a:extLst>
              <a:ext uri="{FF2B5EF4-FFF2-40B4-BE49-F238E27FC236}">
                <a16:creationId xmlns:a16="http://schemas.microsoft.com/office/drawing/2014/main" id="{1011DC4F-C00B-468A-BDE8-CBA4F70855AA}"/>
              </a:ext>
            </a:extLst>
          </p:cNvPr>
          <p:cNvCxnSpPr>
            <a:cxnSpLocks/>
          </p:cNvCxnSpPr>
          <p:nvPr/>
        </p:nvCxnSpPr>
        <p:spPr>
          <a:xfrm flipV="1">
            <a:off x="4331306" y="2671812"/>
            <a:ext cx="0" cy="47384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Přímá spojnice se šipkou 207">
            <a:extLst>
              <a:ext uri="{FF2B5EF4-FFF2-40B4-BE49-F238E27FC236}">
                <a16:creationId xmlns:a16="http://schemas.microsoft.com/office/drawing/2014/main" id="{423588EC-E570-4304-891D-B01873F57360}"/>
              </a:ext>
            </a:extLst>
          </p:cNvPr>
          <p:cNvCxnSpPr>
            <a:cxnSpLocks/>
          </p:cNvCxnSpPr>
          <p:nvPr/>
        </p:nvCxnSpPr>
        <p:spPr>
          <a:xfrm flipV="1">
            <a:off x="4043772" y="2703341"/>
            <a:ext cx="0" cy="41593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Přímá spojnice se šipkou 208">
            <a:extLst>
              <a:ext uri="{FF2B5EF4-FFF2-40B4-BE49-F238E27FC236}">
                <a16:creationId xmlns:a16="http://schemas.microsoft.com/office/drawing/2014/main" id="{A9806545-FA88-48DA-9638-69A2E6E25DF0}"/>
              </a:ext>
            </a:extLst>
          </p:cNvPr>
          <p:cNvCxnSpPr>
            <a:cxnSpLocks/>
          </p:cNvCxnSpPr>
          <p:nvPr/>
        </p:nvCxnSpPr>
        <p:spPr>
          <a:xfrm flipH="1" flipV="1">
            <a:off x="3751742" y="2717092"/>
            <a:ext cx="11368" cy="41053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Přímá spojnice se šipkou 209">
            <a:extLst>
              <a:ext uri="{FF2B5EF4-FFF2-40B4-BE49-F238E27FC236}">
                <a16:creationId xmlns:a16="http://schemas.microsoft.com/office/drawing/2014/main" id="{73B1A54B-7B39-46EB-BDC9-12C79D72284B}"/>
              </a:ext>
            </a:extLst>
          </p:cNvPr>
          <p:cNvCxnSpPr>
            <a:cxnSpLocks/>
          </p:cNvCxnSpPr>
          <p:nvPr/>
        </p:nvCxnSpPr>
        <p:spPr>
          <a:xfrm flipV="1">
            <a:off x="3467708" y="2703341"/>
            <a:ext cx="0" cy="42428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Obdélník 130">
            <a:extLst>
              <a:ext uri="{FF2B5EF4-FFF2-40B4-BE49-F238E27FC236}">
                <a16:creationId xmlns:a16="http://schemas.microsoft.com/office/drawing/2014/main" id="{EF426895-1FA4-465E-8AD4-65FF0411BA19}"/>
              </a:ext>
            </a:extLst>
          </p:cNvPr>
          <p:cNvSpPr/>
          <p:nvPr/>
        </p:nvSpPr>
        <p:spPr>
          <a:xfrm>
            <a:off x="8139937" y="4922583"/>
            <a:ext cx="35376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Hydr</a:t>
            </a:r>
            <a:r>
              <a:rPr lang="cs-CZ" b="1" dirty="0" err="1">
                <a:solidFill>
                  <a:srgbClr val="00B050"/>
                </a:solidFill>
              </a:rPr>
              <a:t>aulický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tlak</a:t>
            </a:r>
            <a:r>
              <a:rPr lang="cs-CZ" b="1" dirty="0">
                <a:solidFill>
                  <a:srgbClr val="00B050"/>
                </a:solidFill>
              </a:rPr>
              <a:t> </a:t>
            </a:r>
            <a:r>
              <a:rPr lang="cs-CZ" dirty="0"/>
              <a:t>výsledný sumární tlak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na stěnu kapilár v</a:t>
            </a:r>
            <a:r>
              <a:rPr lang="en-US" dirty="0" err="1"/>
              <a:t>ychází</a:t>
            </a:r>
            <a:r>
              <a:rPr lang="en-US" dirty="0"/>
              <a:t> z </a:t>
            </a:r>
            <a:r>
              <a:rPr lang="en-US" dirty="0" err="1"/>
              <a:t>energetické</a:t>
            </a:r>
            <a:r>
              <a:rPr lang="en-US" dirty="0"/>
              <a:t> </a:t>
            </a:r>
            <a:r>
              <a:rPr lang="en-US" dirty="0" err="1"/>
              <a:t>bilance</a:t>
            </a:r>
            <a:r>
              <a:rPr lang="en-US" dirty="0"/>
              <a:t> </a:t>
            </a:r>
            <a:r>
              <a:rPr lang="en-US" dirty="0" err="1"/>
              <a:t>proudící</a:t>
            </a:r>
            <a:r>
              <a:rPr lang="en-US" dirty="0"/>
              <a:t> </a:t>
            </a:r>
            <a:r>
              <a:rPr lang="en-US" dirty="0" err="1"/>
              <a:t>kapaliny</a:t>
            </a:r>
            <a:r>
              <a:rPr lang="cs-CZ" dirty="0"/>
              <a:t>. Zahrnuje v sobě hydrostatickou i hydrodynamickou složku.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817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48AC106-2D85-4A81-8636-D1E8D6AF2F77}"/>
              </a:ext>
            </a:extLst>
          </p:cNvPr>
          <p:cNvSpPr/>
          <p:nvPr/>
        </p:nvSpPr>
        <p:spPr>
          <a:xfrm>
            <a:off x="1524191" y="-39959"/>
            <a:ext cx="9132886" cy="6909534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3" name="Obdélník 412">
            <a:extLst>
              <a:ext uri="{FF2B5EF4-FFF2-40B4-BE49-F238E27FC236}">
                <a16:creationId xmlns:a16="http://schemas.microsoft.com/office/drawing/2014/main" id="{F66D149B-CFE2-4A1C-8FCA-7A66FF5C9EA9}"/>
              </a:ext>
            </a:extLst>
          </p:cNvPr>
          <p:cNvSpPr/>
          <p:nvPr/>
        </p:nvSpPr>
        <p:spPr>
          <a:xfrm>
            <a:off x="1524191" y="-39960"/>
            <a:ext cx="9143618" cy="4423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olný tvar: obrazec 1">
            <a:extLst>
              <a:ext uri="{FF2B5EF4-FFF2-40B4-BE49-F238E27FC236}">
                <a16:creationId xmlns:a16="http://schemas.microsoft.com/office/drawing/2014/main" id="{8E2A0372-D9C1-4A0D-8791-910FDC26A76C}"/>
              </a:ext>
            </a:extLst>
          </p:cNvPr>
          <p:cNvSpPr/>
          <p:nvPr/>
        </p:nvSpPr>
        <p:spPr>
          <a:xfrm>
            <a:off x="1332550" y="385302"/>
            <a:ext cx="9378312" cy="45719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67513" h="35339">
                <a:moveTo>
                  <a:pt x="0" y="35339"/>
                </a:moveTo>
                <a:lnTo>
                  <a:pt x="5667513" y="0"/>
                </a:lnTo>
                <a:lnTo>
                  <a:pt x="566751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167" name="Line 29"/>
          <p:cNvSpPr>
            <a:spLocks noChangeShapeType="1"/>
          </p:cNvSpPr>
          <p:nvPr/>
        </p:nvSpPr>
        <p:spPr bwMode="auto">
          <a:xfrm flipH="1" flipV="1">
            <a:off x="69342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8" name="Line 30"/>
          <p:cNvSpPr>
            <a:spLocks noChangeShapeType="1"/>
          </p:cNvSpPr>
          <p:nvPr/>
        </p:nvSpPr>
        <p:spPr bwMode="auto">
          <a:xfrm flipH="1" flipV="1">
            <a:off x="66468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9" name="Line 31"/>
          <p:cNvSpPr>
            <a:spLocks noChangeShapeType="1"/>
          </p:cNvSpPr>
          <p:nvPr/>
        </p:nvSpPr>
        <p:spPr bwMode="auto">
          <a:xfrm flipH="1" flipV="1">
            <a:off x="63595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0" name="Line 32"/>
          <p:cNvSpPr>
            <a:spLocks noChangeShapeType="1"/>
          </p:cNvSpPr>
          <p:nvPr/>
        </p:nvSpPr>
        <p:spPr bwMode="auto">
          <a:xfrm flipH="1" flipV="1">
            <a:off x="60721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1" name="Line 33"/>
          <p:cNvSpPr>
            <a:spLocks noChangeShapeType="1"/>
          </p:cNvSpPr>
          <p:nvPr/>
        </p:nvSpPr>
        <p:spPr bwMode="auto">
          <a:xfrm flipH="1" flipV="1">
            <a:off x="57848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2" name="Line 34"/>
          <p:cNvSpPr>
            <a:spLocks noChangeShapeType="1"/>
          </p:cNvSpPr>
          <p:nvPr/>
        </p:nvSpPr>
        <p:spPr bwMode="auto">
          <a:xfrm flipH="1" flipV="1">
            <a:off x="54975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3" name="Line 35"/>
          <p:cNvSpPr>
            <a:spLocks noChangeShapeType="1"/>
          </p:cNvSpPr>
          <p:nvPr/>
        </p:nvSpPr>
        <p:spPr bwMode="auto">
          <a:xfrm flipH="1" flipV="1">
            <a:off x="52101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4" name="Line 36"/>
          <p:cNvSpPr>
            <a:spLocks noChangeShapeType="1"/>
          </p:cNvSpPr>
          <p:nvPr/>
        </p:nvSpPr>
        <p:spPr bwMode="auto">
          <a:xfrm flipH="1" flipV="1">
            <a:off x="49228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5" name="Line 37"/>
          <p:cNvSpPr>
            <a:spLocks noChangeShapeType="1"/>
          </p:cNvSpPr>
          <p:nvPr/>
        </p:nvSpPr>
        <p:spPr bwMode="auto">
          <a:xfrm flipH="1" flipV="1">
            <a:off x="46355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6" name="Line 38"/>
          <p:cNvSpPr>
            <a:spLocks noChangeShapeType="1"/>
          </p:cNvSpPr>
          <p:nvPr/>
        </p:nvSpPr>
        <p:spPr bwMode="auto">
          <a:xfrm flipH="1" flipV="1">
            <a:off x="4348163" y="3086101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7" name="Line 39"/>
          <p:cNvSpPr>
            <a:spLocks noChangeShapeType="1"/>
          </p:cNvSpPr>
          <p:nvPr/>
        </p:nvSpPr>
        <p:spPr bwMode="auto">
          <a:xfrm flipH="1" flipV="1">
            <a:off x="40608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8" name="Line 40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1" name="Line 53"/>
          <p:cNvSpPr>
            <a:spLocks noChangeShapeType="1"/>
          </p:cNvSpPr>
          <p:nvPr/>
        </p:nvSpPr>
        <p:spPr bwMode="auto">
          <a:xfrm flipH="1" flipV="1">
            <a:off x="71866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2" name="Line 54"/>
          <p:cNvSpPr>
            <a:spLocks noChangeShapeType="1"/>
          </p:cNvSpPr>
          <p:nvPr/>
        </p:nvSpPr>
        <p:spPr bwMode="auto">
          <a:xfrm flipH="1" flipV="1">
            <a:off x="74390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3" name="Line 55"/>
          <p:cNvSpPr>
            <a:spLocks noChangeShapeType="1"/>
          </p:cNvSpPr>
          <p:nvPr/>
        </p:nvSpPr>
        <p:spPr bwMode="auto">
          <a:xfrm flipH="1" flipV="1">
            <a:off x="76914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4" name="Line 56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5" name="Line 57"/>
          <p:cNvSpPr>
            <a:spLocks noChangeShapeType="1"/>
          </p:cNvSpPr>
          <p:nvPr/>
        </p:nvSpPr>
        <p:spPr bwMode="auto">
          <a:xfrm flipV="1">
            <a:off x="35814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6" name="Line 58"/>
          <p:cNvSpPr>
            <a:spLocks noChangeShapeType="1"/>
          </p:cNvSpPr>
          <p:nvPr/>
        </p:nvSpPr>
        <p:spPr bwMode="auto">
          <a:xfrm flipV="1">
            <a:off x="69342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8" name="Line 60"/>
          <p:cNvSpPr>
            <a:spLocks noChangeShapeType="1"/>
          </p:cNvSpPr>
          <p:nvPr/>
        </p:nvSpPr>
        <p:spPr bwMode="auto">
          <a:xfrm flipH="1" flipV="1">
            <a:off x="6511925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9" name="Line 61"/>
          <p:cNvSpPr>
            <a:spLocks noChangeShapeType="1"/>
          </p:cNvSpPr>
          <p:nvPr/>
        </p:nvSpPr>
        <p:spPr bwMode="auto">
          <a:xfrm flipH="1" flipV="1">
            <a:off x="4151313" y="2184401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4789D88-FFD2-4273-97A5-14E0234ADD73}"/>
              </a:ext>
            </a:extLst>
          </p:cNvPr>
          <p:cNvGrpSpPr/>
          <p:nvPr/>
        </p:nvGrpSpPr>
        <p:grpSpPr>
          <a:xfrm>
            <a:off x="1566864" y="2463800"/>
            <a:ext cx="5443537" cy="1169988"/>
            <a:chOff x="42863" y="2463800"/>
            <a:chExt cx="5443537" cy="1169988"/>
          </a:xfrm>
        </p:grpSpPr>
        <p:sp>
          <p:nvSpPr>
            <p:cNvPr id="92179" name="Line 41"/>
            <p:cNvSpPr>
              <a:spLocks noChangeShapeType="1"/>
            </p:cNvSpPr>
            <p:nvPr/>
          </p:nvSpPr>
          <p:spPr bwMode="auto">
            <a:xfrm flipH="1" flipV="1">
              <a:off x="359251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0" name="Line 42"/>
            <p:cNvSpPr>
              <a:spLocks noChangeShapeType="1"/>
            </p:cNvSpPr>
            <p:nvPr/>
          </p:nvSpPr>
          <p:spPr bwMode="auto">
            <a:xfrm flipH="1" flipV="1">
              <a:off x="32877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1" name="Line 43"/>
            <p:cNvSpPr>
              <a:spLocks noChangeShapeType="1"/>
            </p:cNvSpPr>
            <p:nvPr/>
          </p:nvSpPr>
          <p:spPr bwMode="auto">
            <a:xfrm flipH="1" flipV="1">
              <a:off x="3046413" y="273843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2" name="Line 44"/>
            <p:cNvSpPr>
              <a:spLocks noChangeShapeType="1"/>
            </p:cNvSpPr>
            <p:nvPr/>
          </p:nvSpPr>
          <p:spPr bwMode="auto">
            <a:xfrm flipH="1" flipV="1">
              <a:off x="2743200" y="2738438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3" name="Line 45"/>
            <p:cNvSpPr>
              <a:spLocks noChangeShapeType="1"/>
            </p:cNvSpPr>
            <p:nvPr/>
          </p:nvSpPr>
          <p:spPr bwMode="auto">
            <a:xfrm flipH="1" flipV="1">
              <a:off x="2463800" y="273208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4" name="Line 46"/>
            <p:cNvSpPr>
              <a:spLocks noChangeShapeType="1"/>
            </p:cNvSpPr>
            <p:nvPr/>
          </p:nvSpPr>
          <p:spPr bwMode="auto">
            <a:xfrm flipH="1" flipV="1">
              <a:off x="2168525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5" name="Line 47"/>
            <p:cNvSpPr>
              <a:spLocks noChangeShapeType="1"/>
            </p:cNvSpPr>
            <p:nvPr/>
          </p:nvSpPr>
          <p:spPr bwMode="auto">
            <a:xfrm flipH="1" flipV="1">
              <a:off x="3898106" y="2747963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</p:txBody>
        </p:sp>
        <p:sp>
          <p:nvSpPr>
            <p:cNvPr id="92186" name="Line 48"/>
            <p:cNvSpPr>
              <a:spLocks noChangeShapeType="1"/>
            </p:cNvSpPr>
            <p:nvPr/>
          </p:nvSpPr>
          <p:spPr bwMode="auto">
            <a:xfrm flipH="1" flipV="1">
              <a:off x="4187825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7" name="Line 49"/>
            <p:cNvSpPr>
              <a:spLocks noChangeShapeType="1"/>
            </p:cNvSpPr>
            <p:nvPr/>
          </p:nvSpPr>
          <p:spPr bwMode="auto">
            <a:xfrm flipH="1" flipV="1">
              <a:off x="4464050" y="2747963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8" name="Line 50"/>
            <p:cNvSpPr>
              <a:spLocks noChangeShapeType="1"/>
            </p:cNvSpPr>
            <p:nvPr/>
          </p:nvSpPr>
          <p:spPr bwMode="auto">
            <a:xfrm flipH="1" flipV="1">
              <a:off x="4756150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9" name="Line 51"/>
            <p:cNvSpPr>
              <a:spLocks noChangeShapeType="1"/>
            </p:cNvSpPr>
            <p:nvPr/>
          </p:nvSpPr>
          <p:spPr bwMode="auto">
            <a:xfrm flipH="1" flipV="1">
              <a:off x="503396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0" name="Line 52"/>
            <p:cNvSpPr>
              <a:spLocks noChangeShapeType="1"/>
            </p:cNvSpPr>
            <p:nvPr/>
          </p:nvSpPr>
          <p:spPr bwMode="auto">
            <a:xfrm flipH="1" flipV="1">
              <a:off x="5320125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7" name="Line 59"/>
            <p:cNvSpPr>
              <a:spLocks noChangeShapeType="1"/>
            </p:cNvSpPr>
            <p:nvPr/>
          </p:nvSpPr>
          <p:spPr bwMode="auto">
            <a:xfrm flipH="1" flipV="1">
              <a:off x="327025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201" name="Text Box 63"/>
            <p:cNvSpPr txBox="1">
              <a:spLocks noChangeArrowheads="1"/>
            </p:cNvSpPr>
            <p:nvPr/>
          </p:nvSpPr>
          <p:spPr bwMode="auto">
            <a:xfrm flipH="1">
              <a:off x="42863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  <p:sp>
        <p:nvSpPr>
          <p:cNvPr id="92202" name="Text Box 64"/>
          <p:cNvSpPr txBox="1">
            <a:spLocks noChangeArrowheads="1"/>
          </p:cNvSpPr>
          <p:nvPr/>
        </p:nvSpPr>
        <p:spPr bwMode="auto">
          <a:xfrm rot="17650112" flipH="1">
            <a:off x="60428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hydraulických tlaků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" name="Text Box 318">
              <a:extLst>
                <a:ext uri="{FF2B5EF4-FFF2-40B4-BE49-F238E27FC236}">
                  <a16:creationId xmlns:a16="http://schemas.microsoft.com/office/drawing/2014/main" id="{CABB57C0-93E2-4BB9-A8D7-93994DC34F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39F91DA-6F31-490D-969F-65E39DC36F09}"/>
              </a:ext>
            </a:extLst>
          </p:cNvPr>
          <p:cNvGrpSpPr/>
          <p:nvPr/>
        </p:nvGrpSpPr>
        <p:grpSpPr>
          <a:xfrm>
            <a:off x="2216592" y="411001"/>
            <a:ext cx="5121433" cy="139404"/>
            <a:chOff x="692591" y="411001"/>
            <a:chExt cx="5121433" cy="139404"/>
          </a:xfrm>
        </p:grpSpPr>
        <p:cxnSp>
          <p:nvCxnSpPr>
            <p:cNvPr id="7" name="Přímá spojnice se šipkou 6">
              <a:extLst>
                <a:ext uri="{FF2B5EF4-FFF2-40B4-BE49-F238E27FC236}">
                  <a16:creationId xmlns:a16="http://schemas.microsoft.com/office/drawing/2014/main" id="{B88A8A0E-CB3C-4ACE-A78E-BE4BC7CE36B6}"/>
                </a:ext>
              </a:extLst>
            </p:cNvPr>
            <p:cNvCxnSpPr>
              <a:cxnSpLocks/>
            </p:cNvCxnSpPr>
            <p:nvPr/>
          </p:nvCxnSpPr>
          <p:spPr>
            <a:xfrm>
              <a:off x="944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31AEC01D-EB48-4B09-8A9F-BF686D1BF8E4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AAD11204-0D7F-4645-967C-2E532BB98709}"/>
                </a:ext>
              </a:extLst>
            </p:cNvPr>
            <p:cNvCxnSpPr>
              <a:cxnSpLocks/>
            </p:cNvCxnSpPr>
            <p:nvPr/>
          </p:nvCxnSpPr>
          <p:spPr>
            <a:xfrm>
              <a:off x="1249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E41676A9-75BE-4094-9126-F99C9174A070}"/>
                </a:ext>
              </a:extLst>
            </p:cNvPr>
            <p:cNvCxnSpPr>
              <a:cxnSpLocks/>
            </p:cNvCxnSpPr>
            <p:nvPr/>
          </p:nvCxnSpPr>
          <p:spPr>
            <a:xfrm>
              <a:off x="14017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FF35137C-D4F5-4173-9FB0-B1CB27DDA940}"/>
                </a:ext>
              </a:extLst>
            </p:cNvPr>
            <p:cNvCxnSpPr>
              <a:cxnSpLocks/>
            </p:cNvCxnSpPr>
            <p:nvPr/>
          </p:nvCxnSpPr>
          <p:spPr>
            <a:xfrm>
              <a:off x="1554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031DC019-FC90-4344-AF4F-23C7B2DBF07F}"/>
                </a:ext>
              </a:extLst>
            </p:cNvPr>
            <p:cNvCxnSpPr>
              <a:cxnSpLocks/>
            </p:cNvCxnSpPr>
            <p:nvPr/>
          </p:nvCxnSpPr>
          <p:spPr>
            <a:xfrm>
              <a:off x="1706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1D2EB3D5-EA43-41F6-884D-0E0C7978B970}"/>
                </a:ext>
              </a:extLst>
            </p:cNvPr>
            <p:cNvCxnSpPr>
              <a:cxnSpLocks/>
            </p:cNvCxnSpPr>
            <p:nvPr/>
          </p:nvCxnSpPr>
          <p:spPr>
            <a:xfrm>
              <a:off x="1858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8F4E78AE-0CB3-4FCC-89B2-E264992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2011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F5C7399A-1283-436A-B6C1-EAED430AD1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3763" y="43481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B4B6101-D001-4700-9443-E95FBB782375}"/>
                </a:ext>
              </a:extLst>
            </p:cNvPr>
            <p:cNvCxnSpPr>
              <a:cxnSpLocks/>
            </p:cNvCxnSpPr>
            <p:nvPr/>
          </p:nvCxnSpPr>
          <p:spPr>
            <a:xfrm>
              <a:off x="2316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09F70BF-3C60-4D11-AE4A-6416005D84AC}"/>
                </a:ext>
              </a:extLst>
            </p:cNvPr>
            <p:cNvCxnSpPr>
              <a:cxnSpLocks/>
            </p:cNvCxnSpPr>
            <p:nvPr/>
          </p:nvCxnSpPr>
          <p:spPr>
            <a:xfrm>
              <a:off x="2470854" y="4311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EFA8DDD-4F24-4595-94B5-4D33D9B5347F}"/>
                </a:ext>
              </a:extLst>
            </p:cNvPr>
            <p:cNvCxnSpPr>
              <a:cxnSpLocks/>
            </p:cNvCxnSpPr>
            <p:nvPr/>
          </p:nvCxnSpPr>
          <p:spPr>
            <a:xfrm>
              <a:off x="2624129" y="43182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BA9AD15A-13C8-49D1-8258-7F72839BF72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18" y="42933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2CD35A04-99DB-402D-9697-CDB56CC02D26}"/>
                </a:ext>
              </a:extLst>
            </p:cNvPr>
            <p:cNvCxnSpPr>
              <a:cxnSpLocks/>
            </p:cNvCxnSpPr>
            <p:nvPr/>
          </p:nvCxnSpPr>
          <p:spPr>
            <a:xfrm>
              <a:off x="2930401" y="42956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95EF8FB-FC1E-408F-A867-81811BE80AE4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24" y="42950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DB4D85F1-D515-46BE-B9ED-DF7E0CA6CEA4}"/>
                </a:ext>
              </a:extLst>
            </p:cNvPr>
            <p:cNvCxnSpPr>
              <a:cxnSpLocks/>
            </p:cNvCxnSpPr>
            <p:nvPr/>
          </p:nvCxnSpPr>
          <p:spPr>
            <a:xfrm>
              <a:off x="3230004" y="42701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F8E62B6-C3F5-4419-8FB4-7C94D202D274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45" y="42768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FB97B8DF-6149-4365-A034-0D945144413F}"/>
                </a:ext>
              </a:extLst>
            </p:cNvPr>
            <p:cNvCxnSpPr>
              <a:cxnSpLocks/>
            </p:cNvCxnSpPr>
            <p:nvPr/>
          </p:nvCxnSpPr>
          <p:spPr>
            <a:xfrm>
              <a:off x="3534804" y="4268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5D629822-2176-4D7F-B984-3A63285A161C}"/>
                </a:ext>
              </a:extLst>
            </p:cNvPr>
            <p:cNvCxnSpPr>
              <a:cxnSpLocks/>
            </p:cNvCxnSpPr>
            <p:nvPr/>
          </p:nvCxnSpPr>
          <p:spPr>
            <a:xfrm>
              <a:off x="3689824" y="42561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DFBC3927-A6E7-4696-99DF-619BAAF3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843208" y="42289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A28CB660-1EBF-4899-8262-6BC0C2D78BA1}"/>
                </a:ext>
              </a:extLst>
            </p:cNvPr>
            <p:cNvCxnSpPr>
              <a:cxnSpLocks/>
            </p:cNvCxnSpPr>
            <p:nvPr/>
          </p:nvCxnSpPr>
          <p:spPr>
            <a:xfrm>
              <a:off x="3994085" y="4203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567B962A-2E6C-46B4-A65B-D8FB7489A752}"/>
                </a:ext>
              </a:extLst>
            </p:cNvPr>
            <p:cNvCxnSpPr>
              <a:cxnSpLocks/>
            </p:cNvCxnSpPr>
            <p:nvPr/>
          </p:nvCxnSpPr>
          <p:spPr>
            <a:xfrm>
              <a:off x="4143786" y="4203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6C12D1AD-7DFB-4C14-9FC2-040331ED2A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4663" y="42036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EFD2EE71-EB9E-4A80-8A46-527AF75994DE}"/>
                </a:ext>
              </a:extLst>
            </p:cNvPr>
            <p:cNvCxnSpPr>
              <a:cxnSpLocks/>
            </p:cNvCxnSpPr>
            <p:nvPr/>
          </p:nvCxnSpPr>
          <p:spPr>
            <a:xfrm>
              <a:off x="4444364" y="42036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32C9B51B-B59D-4C4E-AF2E-0F03ADABC728}"/>
                </a:ext>
              </a:extLst>
            </p:cNvPr>
            <p:cNvCxnSpPr>
              <a:cxnSpLocks/>
            </p:cNvCxnSpPr>
            <p:nvPr/>
          </p:nvCxnSpPr>
          <p:spPr>
            <a:xfrm>
              <a:off x="4599372" y="41973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2CB98B20-051D-40E3-93D3-99BA9DE103FC}"/>
                </a:ext>
              </a:extLst>
            </p:cNvPr>
            <p:cNvCxnSpPr>
              <a:cxnSpLocks/>
            </p:cNvCxnSpPr>
            <p:nvPr/>
          </p:nvCxnSpPr>
          <p:spPr>
            <a:xfrm>
              <a:off x="4747980" y="41814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F452FEA8-C61B-4266-B4DC-7861B7DFF2B9}"/>
                </a:ext>
              </a:extLst>
            </p:cNvPr>
            <p:cNvCxnSpPr>
              <a:cxnSpLocks/>
            </p:cNvCxnSpPr>
            <p:nvPr/>
          </p:nvCxnSpPr>
          <p:spPr>
            <a:xfrm>
              <a:off x="4905082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6D5412F9-57AC-4D8C-A3C0-AFC44254C3DE}"/>
                </a:ext>
              </a:extLst>
            </p:cNvPr>
            <p:cNvCxnSpPr>
              <a:cxnSpLocks/>
            </p:cNvCxnSpPr>
            <p:nvPr/>
          </p:nvCxnSpPr>
          <p:spPr>
            <a:xfrm>
              <a:off x="5058466" y="41822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42C1F834-023F-4B18-AE22-3010F15C28E0}"/>
                </a:ext>
              </a:extLst>
            </p:cNvPr>
            <p:cNvCxnSpPr>
              <a:cxnSpLocks/>
            </p:cNvCxnSpPr>
            <p:nvPr/>
          </p:nvCxnSpPr>
          <p:spPr>
            <a:xfrm>
              <a:off x="5206727" y="4110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4FD0F5BA-DAC6-44E9-969D-CA37739B9F56}"/>
                </a:ext>
              </a:extLst>
            </p:cNvPr>
            <p:cNvCxnSpPr>
              <a:cxnSpLocks/>
            </p:cNvCxnSpPr>
            <p:nvPr/>
          </p:nvCxnSpPr>
          <p:spPr>
            <a:xfrm>
              <a:off x="5360219" y="41101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5AA74EB0-030B-4BBD-9EAD-BB12DBE3B4A5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C9DD1E08-4EC0-4FB4-9EAF-BE73B804D0C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96C5705F-12B8-461F-8D19-A927C01590B0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B4EB6EEF-0EEC-400D-8E65-9D424F3A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7419" y="43863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638777B5-8427-442A-B3D7-45CA664108E3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4341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598489"/>
            <a:ext cx="2039937" cy="2903537"/>
            <a:chOff x="42863" y="598488"/>
            <a:chExt cx="2039937" cy="2903537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598488"/>
              <a:ext cx="2039937" cy="1338262"/>
              <a:chOff x="42863" y="598488"/>
              <a:chExt cx="2039937" cy="1338262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09" name="Skupina 408">
            <a:extLst>
              <a:ext uri="{FF2B5EF4-FFF2-40B4-BE49-F238E27FC236}">
                <a16:creationId xmlns:a16="http://schemas.microsoft.com/office/drawing/2014/main" id="{F87DAD23-8D77-4865-801A-6AA7C7E4C5AD}"/>
              </a:ext>
            </a:extLst>
          </p:cNvPr>
          <p:cNvGrpSpPr/>
          <p:nvPr/>
        </p:nvGrpSpPr>
        <p:grpSpPr>
          <a:xfrm>
            <a:off x="2471738" y="492472"/>
            <a:ext cx="4170362" cy="1453803"/>
            <a:chOff x="947738" y="492471"/>
            <a:chExt cx="4170362" cy="1453803"/>
          </a:xfrm>
        </p:grpSpPr>
        <p:sp>
          <p:nvSpPr>
            <p:cNvPr id="410" name="Freeform 62">
              <a:extLst>
                <a:ext uri="{FF2B5EF4-FFF2-40B4-BE49-F238E27FC236}">
                  <a16:creationId xmlns:a16="http://schemas.microsoft.com/office/drawing/2014/main" id="{C68B0398-5F25-4C6A-A499-851C4118E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775" y="492471"/>
              <a:ext cx="2600325" cy="1453803"/>
            </a:xfrm>
            <a:custGeom>
              <a:avLst/>
              <a:gdLst>
                <a:gd name="T0" fmla="*/ 191531868 w 1638"/>
                <a:gd name="T1" fmla="*/ 2147483647 h 1031"/>
                <a:gd name="T2" fmla="*/ 564515030 w 1638"/>
                <a:gd name="T3" fmla="*/ 390623220 h 1031"/>
                <a:gd name="T4" fmla="*/ 2147483647 w 1638"/>
                <a:gd name="T5" fmla="*/ 320058900 h 1031"/>
                <a:gd name="T6" fmla="*/ 2147483647 w 1638"/>
                <a:gd name="T7" fmla="*/ 2147483647 h 10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8"/>
                <a:gd name="T13" fmla="*/ 0 h 1031"/>
                <a:gd name="T14" fmla="*/ 1638 w 1638"/>
                <a:gd name="T15" fmla="*/ 1031 h 10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8" h="1031">
                  <a:moveTo>
                    <a:pt x="76" y="1031"/>
                  </a:moveTo>
                  <a:cubicBezTo>
                    <a:pt x="101" y="885"/>
                    <a:pt x="0" y="306"/>
                    <a:pt x="224" y="155"/>
                  </a:cubicBezTo>
                  <a:cubicBezTo>
                    <a:pt x="448" y="4"/>
                    <a:pt x="1196" y="0"/>
                    <a:pt x="1417" y="127"/>
                  </a:cubicBezTo>
                  <a:cubicBezTo>
                    <a:pt x="1638" y="254"/>
                    <a:pt x="1521" y="752"/>
                    <a:pt x="1548" y="916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1" name="Text Box 65">
              <a:extLst>
                <a:ext uri="{FF2B5EF4-FFF2-40B4-BE49-F238E27FC236}">
                  <a16:creationId xmlns:a16="http://schemas.microsoft.com/office/drawing/2014/main" id="{711B44C6-9B51-4410-8E15-82965D1D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6700" y="622300"/>
              <a:ext cx="18494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2400">
                  <a:latin typeface="Times New Roman" pitchFamily="18" charset="0"/>
                </a:rPr>
                <a:t>pohyb filtrátu</a:t>
              </a:r>
            </a:p>
          </p:txBody>
        </p:sp>
        <p:sp>
          <p:nvSpPr>
            <p:cNvPr id="412" name="Freeform 348">
              <a:extLst>
                <a:ext uri="{FF2B5EF4-FFF2-40B4-BE49-F238E27FC236}">
                  <a16:creationId xmlns:a16="http://schemas.microsoft.com/office/drawing/2014/main" id="{7CB161EC-6E65-4DE5-9538-B674F3667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738" y="744438"/>
              <a:ext cx="1882775" cy="668338"/>
            </a:xfrm>
            <a:custGeom>
              <a:avLst/>
              <a:gdLst>
                <a:gd name="T0" fmla="*/ 2147483647 w 1186"/>
                <a:gd name="T1" fmla="*/ 0 h 421"/>
                <a:gd name="T2" fmla="*/ 1345763280 w 1186"/>
                <a:gd name="T3" fmla="*/ 985382736 h 421"/>
                <a:gd name="T4" fmla="*/ 0 w 1186"/>
                <a:gd name="T5" fmla="*/ 554434827 h 421"/>
                <a:gd name="T6" fmla="*/ 0 60000 65536"/>
                <a:gd name="T7" fmla="*/ 0 60000 65536"/>
                <a:gd name="T8" fmla="*/ 0 60000 65536"/>
                <a:gd name="T9" fmla="*/ 0 w 1186"/>
                <a:gd name="T10" fmla="*/ 0 h 421"/>
                <a:gd name="T11" fmla="*/ 1186 w 1186"/>
                <a:gd name="T12" fmla="*/ 421 h 4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86" h="421">
                  <a:moveTo>
                    <a:pt x="1186" y="0"/>
                  </a:moveTo>
                  <a:cubicBezTo>
                    <a:pt x="1079" y="65"/>
                    <a:pt x="732" y="354"/>
                    <a:pt x="534" y="391"/>
                  </a:cubicBezTo>
                  <a:cubicBezTo>
                    <a:pt x="353" y="421"/>
                    <a:pt x="111" y="256"/>
                    <a:pt x="0" y="2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" grpId="0" animBg="1"/>
      <p:bldP spid="2" grpId="0" animBg="1"/>
      <p:bldP spid="92198" grpId="0" animBg="1"/>
      <p:bldP spid="921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E8FB51A0-4BEE-49F0-A94F-AE8C39307165}"/>
              </a:ext>
            </a:extLst>
          </p:cNvPr>
          <p:cNvSpPr/>
          <p:nvPr/>
        </p:nvSpPr>
        <p:spPr>
          <a:xfrm>
            <a:off x="1543052" y="-23813"/>
            <a:ext cx="9093200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DB3FD5F5-3352-4935-8A22-F1983E711795}"/>
              </a:ext>
            </a:extLst>
          </p:cNvPr>
          <p:cNvCxnSpPr>
            <a:cxnSpLocks/>
          </p:cNvCxnSpPr>
          <p:nvPr/>
        </p:nvCxnSpPr>
        <p:spPr>
          <a:xfrm flipH="1" flipV="1">
            <a:off x="1524000" y="358775"/>
            <a:ext cx="1009650" cy="40001"/>
          </a:xfrm>
          <a:prstGeom prst="line">
            <a:avLst/>
          </a:prstGeom>
          <a:ln w="38100">
            <a:solidFill>
              <a:srgbClr val="89A4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délník 5">
            <a:extLst>
              <a:ext uri="{FF2B5EF4-FFF2-40B4-BE49-F238E27FC236}">
                <a16:creationId xmlns:a16="http://schemas.microsoft.com/office/drawing/2014/main" id="{3C4AC799-8AB3-4F9D-94DE-4F65050C8021}"/>
              </a:ext>
            </a:extLst>
          </p:cNvPr>
          <p:cNvSpPr/>
          <p:nvPr/>
        </p:nvSpPr>
        <p:spPr>
          <a:xfrm>
            <a:off x="2553702" y="-38122"/>
            <a:ext cx="4597986" cy="1206522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48AC106-2D85-4A81-8636-D1E8D6AF2F77}"/>
              </a:ext>
            </a:extLst>
          </p:cNvPr>
          <p:cNvSpPr/>
          <p:nvPr/>
        </p:nvSpPr>
        <p:spPr>
          <a:xfrm>
            <a:off x="1524191" y="398776"/>
            <a:ext cx="9132886" cy="6470799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olný tvar: obrazec 1">
            <a:extLst>
              <a:ext uri="{FF2B5EF4-FFF2-40B4-BE49-F238E27FC236}">
                <a16:creationId xmlns:a16="http://schemas.microsoft.com/office/drawing/2014/main" id="{8E2A0372-D9C1-4A0D-8791-910FDC26A76C}"/>
              </a:ext>
            </a:extLst>
          </p:cNvPr>
          <p:cNvSpPr/>
          <p:nvPr/>
        </p:nvSpPr>
        <p:spPr>
          <a:xfrm>
            <a:off x="7160514" y="358945"/>
            <a:ext cx="3450332" cy="45719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67513" h="35339">
                <a:moveTo>
                  <a:pt x="0" y="35339"/>
                </a:moveTo>
                <a:lnTo>
                  <a:pt x="5667513" y="0"/>
                </a:lnTo>
                <a:lnTo>
                  <a:pt x="566751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 dirty="0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167" name="Line 29"/>
          <p:cNvSpPr>
            <a:spLocks noChangeShapeType="1"/>
          </p:cNvSpPr>
          <p:nvPr/>
        </p:nvSpPr>
        <p:spPr bwMode="auto">
          <a:xfrm flipH="1" flipV="1">
            <a:off x="69342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8" name="Line 30"/>
          <p:cNvSpPr>
            <a:spLocks noChangeShapeType="1"/>
          </p:cNvSpPr>
          <p:nvPr/>
        </p:nvSpPr>
        <p:spPr bwMode="auto">
          <a:xfrm flipH="1" flipV="1">
            <a:off x="66468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9" name="Line 31"/>
          <p:cNvSpPr>
            <a:spLocks noChangeShapeType="1"/>
          </p:cNvSpPr>
          <p:nvPr/>
        </p:nvSpPr>
        <p:spPr bwMode="auto">
          <a:xfrm flipH="1" flipV="1">
            <a:off x="63595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0" name="Line 32"/>
          <p:cNvSpPr>
            <a:spLocks noChangeShapeType="1"/>
          </p:cNvSpPr>
          <p:nvPr/>
        </p:nvSpPr>
        <p:spPr bwMode="auto">
          <a:xfrm flipH="1" flipV="1">
            <a:off x="60721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1" name="Line 33"/>
          <p:cNvSpPr>
            <a:spLocks noChangeShapeType="1"/>
          </p:cNvSpPr>
          <p:nvPr/>
        </p:nvSpPr>
        <p:spPr bwMode="auto">
          <a:xfrm flipH="1" flipV="1">
            <a:off x="57848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2" name="Line 34"/>
          <p:cNvSpPr>
            <a:spLocks noChangeShapeType="1"/>
          </p:cNvSpPr>
          <p:nvPr/>
        </p:nvSpPr>
        <p:spPr bwMode="auto">
          <a:xfrm flipH="1" flipV="1">
            <a:off x="54975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3" name="Line 35"/>
          <p:cNvSpPr>
            <a:spLocks noChangeShapeType="1"/>
          </p:cNvSpPr>
          <p:nvPr/>
        </p:nvSpPr>
        <p:spPr bwMode="auto">
          <a:xfrm flipH="1" flipV="1">
            <a:off x="52101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4" name="Line 36"/>
          <p:cNvSpPr>
            <a:spLocks noChangeShapeType="1"/>
          </p:cNvSpPr>
          <p:nvPr/>
        </p:nvSpPr>
        <p:spPr bwMode="auto">
          <a:xfrm flipH="1" flipV="1">
            <a:off x="49228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5" name="Line 37"/>
          <p:cNvSpPr>
            <a:spLocks noChangeShapeType="1"/>
          </p:cNvSpPr>
          <p:nvPr/>
        </p:nvSpPr>
        <p:spPr bwMode="auto">
          <a:xfrm flipH="1" flipV="1">
            <a:off x="46355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6" name="Line 38"/>
          <p:cNvSpPr>
            <a:spLocks noChangeShapeType="1"/>
          </p:cNvSpPr>
          <p:nvPr/>
        </p:nvSpPr>
        <p:spPr bwMode="auto">
          <a:xfrm flipH="1" flipV="1">
            <a:off x="4348163" y="3086101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7" name="Line 39"/>
          <p:cNvSpPr>
            <a:spLocks noChangeShapeType="1"/>
          </p:cNvSpPr>
          <p:nvPr/>
        </p:nvSpPr>
        <p:spPr bwMode="auto">
          <a:xfrm flipH="1" flipV="1">
            <a:off x="40608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8" name="Line 40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1" name="Line 53"/>
          <p:cNvSpPr>
            <a:spLocks noChangeShapeType="1"/>
          </p:cNvSpPr>
          <p:nvPr/>
        </p:nvSpPr>
        <p:spPr bwMode="auto">
          <a:xfrm flipH="1" flipV="1">
            <a:off x="71866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2" name="Line 54"/>
          <p:cNvSpPr>
            <a:spLocks noChangeShapeType="1"/>
          </p:cNvSpPr>
          <p:nvPr/>
        </p:nvSpPr>
        <p:spPr bwMode="auto">
          <a:xfrm flipH="1" flipV="1">
            <a:off x="74390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3" name="Line 55"/>
          <p:cNvSpPr>
            <a:spLocks noChangeShapeType="1"/>
          </p:cNvSpPr>
          <p:nvPr/>
        </p:nvSpPr>
        <p:spPr bwMode="auto">
          <a:xfrm flipH="1" flipV="1">
            <a:off x="76914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4" name="Line 56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5" name="Line 57"/>
          <p:cNvSpPr>
            <a:spLocks noChangeShapeType="1"/>
          </p:cNvSpPr>
          <p:nvPr/>
        </p:nvSpPr>
        <p:spPr bwMode="auto">
          <a:xfrm flipV="1">
            <a:off x="35814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6" name="Line 58"/>
          <p:cNvSpPr>
            <a:spLocks noChangeShapeType="1"/>
          </p:cNvSpPr>
          <p:nvPr/>
        </p:nvSpPr>
        <p:spPr bwMode="auto">
          <a:xfrm flipV="1">
            <a:off x="69342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8" name="Line 60"/>
          <p:cNvSpPr>
            <a:spLocks noChangeShapeType="1"/>
          </p:cNvSpPr>
          <p:nvPr/>
        </p:nvSpPr>
        <p:spPr bwMode="auto">
          <a:xfrm flipH="1" flipV="1">
            <a:off x="6511925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9" name="Line 61"/>
          <p:cNvSpPr>
            <a:spLocks noChangeShapeType="1"/>
          </p:cNvSpPr>
          <p:nvPr/>
        </p:nvSpPr>
        <p:spPr bwMode="auto">
          <a:xfrm flipH="1" flipV="1">
            <a:off x="4151313" y="2184401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02" name="Text Box 64"/>
          <p:cNvSpPr txBox="1">
            <a:spLocks noChangeArrowheads="1"/>
          </p:cNvSpPr>
          <p:nvPr/>
        </p:nvSpPr>
        <p:spPr bwMode="auto">
          <a:xfrm rot="17650112" flipH="1">
            <a:off x="60428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hydraulických tlaků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2" y="292101"/>
            <a:ext cx="1196976" cy="593725"/>
            <a:chOff x="-357188" y="292100"/>
            <a:chExt cx="1196976" cy="593725"/>
          </a:xfrm>
        </p:grpSpPr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B88A8A0E-CB3C-4ACE-A78E-BE4BC7CE36B6}"/>
              </a:ext>
            </a:extLst>
          </p:cNvPr>
          <p:cNvCxnSpPr>
            <a:cxnSpLocks/>
          </p:cNvCxnSpPr>
          <p:nvPr/>
        </p:nvCxnSpPr>
        <p:spPr>
          <a:xfrm>
            <a:off x="2468564" y="436910"/>
            <a:ext cx="1" cy="111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Přímá spojnice se šipkou 388">
            <a:extLst>
              <a:ext uri="{FF2B5EF4-FFF2-40B4-BE49-F238E27FC236}">
                <a16:creationId xmlns:a16="http://schemas.microsoft.com/office/drawing/2014/main" id="{C9DD1E08-4EC0-4FB4-9EAF-BE73B804D0CA}"/>
              </a:ext>
            </a:extLst>
          </p:cNvPr>
          <p:cNvCxnSpPr>
            <a:cxnSpLocks/>
          </p:cNvCxnSpPr>
          <p:nvPr/>
        </p:nvCxnSpPr>
        <p:spPr>
          <a:xfrm>
            <a:off x="7188487" y="414522"/>
            <a:ext cx="1" cy="111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Přímá spojnice se šipkou 389">
            <a:extLst>
              <a:ext uri="{FF2B5EF4-FFF2-40B4-BE49-F238E27FC236}">
                <a16:creationId xmlns:a16="http://schemas.microsoft.com/office/drawing/2014/main" id="{96C5705F-12B8-461F-8D19-A927C01590B0}"/>
              </a:ext>
            </a:extLst>
          </p:cNvPr>
          <p:cNvCxnSpPr>
            <a:cxnSpLocks/>
          </p:cNvCxnSpPr>
          <p:nvPr/>
        </p:nvCxnSpPr>
        <p:spPr>
          <a:xfrm>
            <a:off x="7338024" y="417778"/>
            <a:ext cx="1" cy="111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Přímá spojnice se šipkou 390">
            <a:extLst>
              <a:ext uri="{FF2B5EF4-FFF2-40B4-BE49-F238E27FC236}">
                <a16:creationId xmlns:a16="http://schemas.microsoft.com/office/drawing/2014/main" id="{B4EB6EEF-0EEC-400D-8E65-9D424F3AD379}"/>
              </a:ext>
            </a:extLst>
          </p:cNvPr>
          <p:cNvCxnSpPr>
            <a:cxnSpLocks/>
          </p:cNvCxnSpPr>
          <p:nvPr/>
        </p:nvCxnSpPr>
        <p:spPr>
          <a:xfrm>
            <a:off x="2341420" y="438635"/>
            <a:ext cx="1" cy="111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Přímá spojnice se šipkou 391">
            <a:extLst>
              <a:ext uri="{FF2B5EF4-FFF2-40B4-BE49-F238E27FC236}">
                <a16:creationId xmlns:a16="http://schemas.microsoft.com/office/drawing/2014/main" id="{638777B5-8427-442A-B3D7-45CA664108E3}"/>
              </a:ext>
            </a:extLst>
          </p:cNvPr>
          <p:cNvCxnSpPr>
            <a:cxnSpLocks/>
          </p:cNvCxnSpPr>
          <p:nvPr/>
        </p:nvCxnSpPr>
        <p:spPr>
          <a:xfrm>
            <a:off x="2216592" y="434182"/>
            <a:ext cx="1" cy="111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188641"/>
            <a:ext cx="2039937" cy="3313385"/>
            <a:chOff x="42863" y="188640"/>
            <a:chExt cx="2039937" cy="3313385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188640"/>
              <a:ext cx="2039937" cy="1748110"/>
              <a:chOff x="42863" y="188640"/>
              <a:chExt cx="2039937" cy="1748110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" name="Oval 310">
                <a:extLst>
                  <a:ext uri="{FF2B5EF4-FFF2-40B4-BE49-F238E27FC236}">
                    <a16:creationId xmlns:a16="http://schemas.microsoft.com/office/drawing/2014/main" id="{6A03CF4B-5B55-4471-8D4B-DE357168C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873250" y="188640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3" name="Oval 307">
              <a:extLst>
                <a:ext uri="{FF2B5EF4-FFF2-40B4-BE49-F238E27FC236}">
                  <a16:creationId xmlns:a16="http://schemas.microsoft.com/office/drawing/2014/main" id="{196FA782-6BAB-4201-8B8A-ABA431F45E1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06563" y="30670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1" name="Text Box 65">
            <a:extLst>
              <a:ext uri="{FF2B5EF4-FFF2-40B4-BE49-F238E27FC236}">
                <a16:creationId xmlns:a16="http://schemas.microsoft.com/office/drawing/2014/main" id="{711B44C6-9B51-4410-8E15-82965D1D3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0700" y="622300"/>
            <a:ext cx="184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 dirty="0">
                <a:latin typeface="Times New Roman" pitchFamily="18" charset="0"/>
              </a:rPr>
              <a:t>pohyb filtrátu</a:t>
            </a:r>
          </a:p>
        </p:txBody>
      </p:sp>
      <p:sp>
        <p:nvSpPr>
          <p:cNvPr id="405" name="Line 61">
            <a:extLst>
              <a:ext uri="{FF2B5EF4-FFF2-40B4-BE49-F238E27FC236}">
                <a16:creationId xmlns:a16="http://schemas.microsoft.com/office/drawing/2014/main" id="{88880E81-4F07-4FCE-8045-CDA475ECF10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67188" y="1263650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06" name="Line 61">
            <a:extLst>
              <a:ext uri="{FF2B5EF4-FFF2-40B4-BE49-F238E27FC236}">
                <a16:creationId xmlns:a16="http://schemas.microsoft.com/office/drawing/2014/main" id="{D4105869-326C-48D8-B8F9-7F1755F01E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81669" y="-1"/>
            <a:ext cx="1395" cy="112712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07" name="Line 61">
            <a:extLst>
              <a:ext uri="{FF2B5EF4-FFF2-40B4-BE49-F238E27FC236}">
                <a16:creationId xmlns:a16="http://schemas.microsoft.com/office/drawing/2014/main" id="{B2B63CCA-1622-4BB5-BEE4-1D427229FF9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10338" y="966789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08" name="Line 61">
            <a:extLst>
              <a:ext uri="{FF2B5EF4-FFF2-40B4-BE49-F238E27FC236}">
                <a16:creationId xmlns:a16="http://schemas.microsoft.com/office/drawing/2014/main" id="{1D8FB7A7-E1F0-4768-AA14-BDA29ABDC7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9863" y="-53977"/>
            <a:ext cx="6541" cy="9702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5" name="Oval 302">
            <a:extLst>
              <a:ext uri="{FF2B5EF4-FFF2-40B4-BE49-F238E27FC236}">
                <a16:creationId xmlns:a16="http://schemas.microsoft.com/office/drawing/2014/main" id="{EF987F09-4914-476B-B259-36D9F3F9E0A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47928" y="1844824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6" name="Oval 302">
            <a:extLst>
              <a:ext uri="{FF2B5EF4-FFF2-40B4-BE49-F238E27FC236}">
                <a16:creationId xmlns:a16="http://schemas.microsoft.com/office/drawing/2014/main" id="{F024D147-ADCE-4373-9859-C73D17D308B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77372" y="116632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7" name="Oval 302">
            <a:extLst>
              <a:ext uri="{FF2B5EF4-FFF2-40B4-BE49-F238E27FC236}">
                <a16:creationId xmlns:a16="http://schemas.microsoft.com/office/drawing/2014/main" id="{808C458C-F702-48BF-8744-70C598D5D0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43872" y="47406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8" name="Oval 302">
            <a:extLst>
              <a:ext uri="{FF2B5EF4-FFF2-40B4-BE49-F238E27FC236}">
                <a16:creationId xmlns:a16="http://schemas.microsoft.com/office/drawing/2014/main" id="{80E96AEE-3064-4DF8-828C-E283323B9F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53236" y="2276872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" name="Line 61">
            <a:extLst>
              <a:ext uri="{FF2B5EF4-FFF2-40B4-BE49-F238E27FC236}">
                <a16:creationId xmlns:a16="http://schemas.microsoft.com/office/drawing/2014/main" id="{920B8356-4E7A-4903-9A6A-DBB59D590F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75920" y="1152525"/>
            <a:ext cx="7290" cy="14123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20" name="Line 61">
            <a:extLst>
              <a:ext uri="{FF2B5EF4-FFF2-40B4-BE49-F238E27FC236}">
                <a16:creationId xmlns:a16="http://schemas.microsoft.com/office/drawing/2014/main" id="{0B8DF91D-FEBA-4255-B8E9-3E665F71B8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80039" y="-23107"/>
            <a:ext cx="6541" cy="71580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421" name="Skupina 420">
            <a:extLst>
              <a:ext uri="{FF2B5EF4-FFF2-40B4-BE49-F238E27FC236}">
                <a16:creationId xmlns:a16="http://schemas.microsoft.com/office/drawing/2014/main" id="{6DCC4909-3D78-46C5-9EA3-1617C5D21CC2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22" name="AutoShape 2">
              <a:extLst>
                <a:ext uri="{FF2B5EF4-FFF2-40B4-BE49-F238E27FC236}">
                  <a16:creationId xmlns:a16="http://schemas.microsoft.com/office/drawing/2014/main" id="{20B47064-0510-4663-BCB3-418A2BD12E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" name="Oval 309">
              <a:extLst>
                <a:ext uri="{FF2B5EF4-FFF2-40B4-BE49-F238E27FC236}">
                  <a16:creationId xmlns:a16="http://schemas.microsoft.com/office/drawing/2014/main" id="{19C820ED-FA85-4E54-A1C0-47ED5558ECE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" name="Oval 311">
              <a:extLst>
                <a:ext uri="{FF2B5EF4-FFF2-40B4-BE49-F238E27FC236}">
                  <a16:creationId xmlns:a16="http://schemas.microsoft.com/office/drawing/2014/main" id="{332F2B6C-F22A-4567-925C-CA9AA026A15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" name="Text Box 318">
              <a:extLst>
                <a:ext uri="{FF2B5EF4-FFF2-40B4-BE49-F238E27FC236}">
                  <a16:creationId xmlns:a16="http://schemas.microsoft.com/office/drawing/2014/main" id="{6FA4473B-C7E4-45C4-B57F-DF41ACFD80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A2AF191-15F0-4E02-91F1-66F70D9A3F6B}"/>
              </a:ext>
            </a:extLst>
          </p:cNvPr>
          <p:cNvSpPr txBox="1"/>
          <p:nvPr/>
        </p:nvSpPr>
        <p:spPr>
          <a:xfrm>
            <a:off x="7967490" y="-203"/>
            <a:ext cx="2389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Popáleniny 3. stupně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63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Obdélník 392">
            <a:extLst>
              <a:ext uri="{FF2B5EF4-FFF2-40B4-BE49-F238E27FC236}">
                <a16:creationId xmlns:a16="http://schemas.microsoft.com/office/drawing/2014/main" id="{2392BAE9-8673-4627-8D56-9F57C0E3B8AD}"/>
              </a:ext>
            </a:extLst>
          </p:cNvPr>
          <p:cNvSpPr/>
          <p:nvPr/>
        </p:nvSpPr>
        <p:spPr>
          <a:xfrm>
            <a:off x="1534922" y="-30435"/>
            <a:ext cx="9111044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AFFB448-01D4-4300-9707-65DBD022CA76}"/>
              </a:ext>
            </a:extLst>
          </p:cNvPr>
          <p:cNvGrpSpPr/>
          <p:nvPr/>
        </p:nvGrpSpPr>
        <p:grpSpPr>
          <a:xfrm>
            <a:off x="1332551" y="385302"/>
            <a:ext cx="9324527" cy="6484273"/>
            <a:chOff x="-180528" y="391190"/>
            <a:chExt cx="9324527" cy="6484273"/>
          </a:xfrm>
        </p:grpSpPr>
        <p:sp>
          <p:nvSpPr>
            <p:cNvPr id="4" name="Obdélník 3">
              <a:extLst>
                <a:ext uri="{FF2B5EF4-FFF2-40B4-BE49-F238E27FC236}">
                  <a16:creationId xmlns:a16="http://schemas.microsoft.com/office/drawing/2014/main" id="{948AC106-2D85-4A81-8636-D1E8D6AF2F77}"/>
                </a:ext>
              </a:extLst>
            </p:cNvPr>
            <p:cNvSpPr/>
            <p:nvPr/>
          </p:nvSpPr>
          <p:spPr>
            <a:xfrm>
              <a:off x="11113" y="404664"/>
              <a:ext cx="9132886" cy="647079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Volný tvar: obrazec 1">
              <a:extLst>
                <a:ext uri="{FF2B5EF4-FFF2-40B4-BE49-F238E27FC236}">
                  <a16:creationId xmlns:a16="http://schemas.microsoft.com/office/drawing/2014/main" id="{8E2A0372-D9C1-4A0D-8791-910FDC26A76C}"/>
                </a:ext>
              </a:extLst>
            </p:cNvPr>
            <p:cNvSpPr/>
            <p:nvPr/>
          </p:nvSpPr>
          <p:spPr>
            <a:xfrm>
              <a:off x="-180528" y="391190"/>
              <a:ext cx="9313415" cy="45719"/>
            </a:xfrm>
            <a:custGeom>
              <a:avLst/>
              <a:gdLst>
                <a:gd name="connsiteX0" fmla="*/ 0 w 5667513"/>
                <a:gd name="connsiteY0" fmla="*/ 35339 h 35339"/>
                <a:gd name="connsiteX1" fmla="*/ 5667513 w 5667513"/>
                <a:gd name="connsiteY1" fmla="*/ 0 h 35339"/>
                <a:gd name="connsiteX2" fmla="*/ 5667513 w 5667513"/>
                <a:gd name="connsiteY2" fmla="*/ 0 h 3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67513" h="35339">
                  <a:moveTo>
                    <a:pt x="0" y="35339"/>
                  </a:moveTo>
                  <a:lnTo>
                    <a:pt x="5667513" y="0"/>
                  </a:lnTo>
                  <a:lnTo>
                    <a:pt x="5667513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 dirty="0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167" name="Line 29"/>
          <p:cNvSpPr>
            <a:spLocks noChangeShapeType="1"/>
          </p:cNvSpPr>
          <p:nvPr/>
        </p:nvSpPr>
        <p:spPr bwMode="auto">
          <a:xfrm flipH="1" flipV="1">
            <a:off x="6934200" y="2139950"/>
            <a:ext cx="0" cy="150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8" name="Line 30"/>
          <p:cNvSpPr>
            <a:spLocks noChangeShapeType="1"/>
          </p:cNvSpPr>
          <p:nvPr/>
        </p:nvSpPr>
        <p:spPr bwMode="auto">
          <a:xfrm flipH="1" flipV="1">
            <a:off x="6646863" y="2224088"/>
            <a:ext cx="0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69" name="Line 31"/>
          <p:cNvSpPr>
            <a:spLocks noChangeShapeType="1"/>
          </p:cNvSpPr>
          <p:nvPr/>
        </p:nvSpPr>
        <p:spPr bwMode="auto">
          <a:xfrm flipH="1" flipV="1">
            <a:off x="6359525" y="2351088"/>
            <a:ext cx="0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0" name="Line 32"/>
          <p:cNvSpPr>
            <a:spLocks noChangeShapeType="1"/>
          </p:cNvSpPr>
          <p:nvPr/>
        </p:nvSpPr>
        <p:spPr bwMode="auto">
          <a:xfrm flipH="1" flipV="1">
            <a:off x="6072188" y="2427289"/>
            <a:ext cx="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1" name="Line 33"/>
          <p:cNvSpPr>
            <a:spLocks noChangeShapeType="1"/>
          </p:cNvSpPr>
          <p:nvPr/>
        </p:nvSpPr>
        <p:spPr bwMode="auto">
          <a:xfrm flipH="1" flipV="1">
            <a:off x="5784850" y="25447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2" name="Line 34"/>
          <p:cNvSpPr>
            <a:spLocks noChangeShapeType="1"/>
          </p:cNvSpPr>
          <p:nvPr/>
        </p:nvSpPr>
        <p:spPr bwMode="auto">
          <a:xfrm flipH="1" flipV="1">
            <a:off x="5497513" y="2655889"/>
            <a:ext cx="0" cy="96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3" name="Line 35"/>
          <p:cNvSpPr>
            <a:spLocks noChangeShapeType="1"/>
          </p:cNvSpPr>
          <p:nvPr/>
        </p:nvSpPr>
        <p:spPr bwMode="auto">
          <a:xfrm flipH="1" flipV="1">
            <a:off x="5210175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4" name="Line 36"/>
          <p:cNvSpPr>
            <a:spLocks noChangeShapeType="1"/>
          </p:cNvSpPr>
          <p:nvPr/>
        </p:nvSpPr>
        <p:spPr bwMode="auto">
          <a:xfrm flipH="1" flipV="1">
            <a:off x="4922838" y="2832101"/>
            <a:ext cx="0" cy="785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5" name="Line 37"/>
          <p:cNvSpPr>
            <a:spLocks noChangeShapeType="1"/>
          </p:cNvSpPr>
          <p:nvPr/>
        </p:nvSpPr>
        <p:spPr bwMode="auto">
          <a:xfrm flipH="1" flipV="1">
            <a:off x="4635500" y="2951164"/>
            <a:ext cx="0" cy="69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6" name="Line 38"/>
          <p:cNvSpPr>
            <a:spLocks noChangeShapeType="1"/>
          </p:cNvSpPr>
          <p:nvPr/>
        </p:nvSpPr>
        <p:spPr bwMode="auto">
          <a:xfrm flipH="1" flipV="1">
            <a:off x="4348163" y="3086101"/>
            <a:ext cx="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7" name="Line 39"/>
          <p:cNvSpPr>
            <a:spLocks noChangeShapeType="1"/>
          </p:cNvSpPr>
          <p:nvPr/>
        </p:nvSpPr>
        <p:spPr bwMode="auto">
          <a:xfrm flipH="1" flipV="1">
            <a:off x="4060825" y="3154364"/>
            <a:ext cx="0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78" name="Line 40"/>
          <p:cNvSpPr>
            <a:spLocks noChangeShapeType="1"/>
          </p:cNvSpPr>
          <p:nvPr/>
        </p:nvSpPr>
        <p:spPr bwMode="auto">
          <a:xfrm flipH="1" flipV="1">
            <a:off x="3773488" y="3265488"/>
            <a:ext cx="0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1" name="Line 53"/>
          <p:cNvSpPr>
            <a:spLocks noChangeShapeType="1"/>
          </p:cNvSpPr>
          <p:nvPr/>
        </p:nvSpPr>
        <p:spPr bwMode="auto">
          <a:xfrm flipH="1" flipV="1">
            <a:off x="7186613" y="1606550"/>
            <a:ext cx="0" cy="203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2" name="Line 54"/>
          <p:cNvSpPr>
            <a:spLocks noChangeShapeType="1"/>
          </p:cNvSpPr>
          <p:nvPr/>
        </p:nvSpPr>
        <p:spPr bwMode="auto">
          <a:xfrm flipH="1" flipV="1">
            <a:off x="7439025" y="1073150"/>
            <a:ext cx="0" cy="2573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3" name="Line 55"/>
          <p:cNvSpPr>
            <a:spLocks noChangeShapeType="1"/>
          </p:cNvSpPr>
          <p:nvPr/>
        </p:nvSpPr>
        <p:spPr bwMode="auto">
          <a:xfrm flipH="1" flipV="1">
            <a:off x="7691438" y="539750"/>
            <a:ext cx="0" cy="310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4" name="Line 56"/>
          <p:cNvSpPr>
            <a:spLocks noChangeShapeType="1"/>
          </p:cNvSpPr>
          <p:nvPr/>
        </p:nvSpPr>
        <p:spPr bwMode="auto">
          <a:xfrm flipH="1" flipV="1">
            <a:off x="7943850" y="0"/>
            <a:ext cx="0" cy="3640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5" name="Line 57"/>
          <p:cNvSpPr>
            <a:spLocks noChangeShapeType="1"/>
          </p:cNvSpPr>
          <p:nvPr/>
        </p:nvSpPr>
        <p:spPr bwMode="auto">
          <a:xfrm flipV="1">
            <a:off x="3581400" y="2132014"/>
            <a:ext cx="3354388" cy="119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6" name="Line 58"/>
          <p:cNvSpPr>
            <a:spLocks noChangeShapeType="1"/>
          </p:cNvSpPr>
          <p:nvPr/>
        </p:nvSpPr>
        <p:spPr bwMode="auto">
          <a:xfrm flipV="1">
            <a:off x="6934200" y="0"/>
            <a:ext cx="952500" cy="214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8" name="Line 60"/>
          <p:cNvSpPr>
            <a:spLocks noChangeShapeType="1"/>
          </p:cNvSpPr>
          <p:nvPr/>
        </p:nvSpPr>
        <p:spPr bwMode="auto">
          <a:xfrm flipH="1" flipV="1">
            <a:off x="6511925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199" name="Line 61"/>
          <p:cNvSpPr>
            <a:spLocks noChangeShapeType="1"/>
          </p:cNvSpPr>
          <p:nvPr/>
        </p:nvSpPr>
        <p:spPr bwMode="auto">
          <a:xfrm flipH="1" flipV="1">
            <a:off x="4151313" y="2184401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44789D88-FFD2-4273-97A5-14E0234ADD73}"/>
              </a:ext>
            </a:extLst>
          </p:cNvPr>
          <p:cNvGrpSpPr/>
          <p:nvPr/>
        </p:nvGrpSpPr>
        <p:grpSpPr>
          <a:xfrm>
            <a:off x="1566864" y="2463800"/>
            <a:ext cx="5443537" cy="1169988"/>
            <a:chOff x="42863" y="2463800"/>
            <a:chExt cx="5443537" cy="1169988"/>
          </a:xfrm>
        </p:grpSpPr>
        <p:sp>
          <p:nvSpPr>
            <p:cNvPr id="92179" name="Line 41"/>
            <p:cNvSpPr>
              <a:spLocks noChangeShapeType="1"/>
            </p:cNvSpPr>
            <p:nvPr/>
          </p:nvSpPr>
          <p:spPr bwMode="auto">
            <a:xfrm flipH="1" flipV="1">
              <a:off x="359251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0" name="Line 42"/>
            <p:cNvSpPr>
              <a:spLocks noChangeShapeType="1"/>
            </p:cNvSpPr>
            <p:nvPr/>
          </p:nvSpPr>
          <p:spPr bwMode="auto">
            <a:xfrm flipH="1" flipV="1">
              <a:off x="32877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1" name="Line 43"/>
            <p:cNvSpPr>
              <a:spLocks noChangeShapeType="1"/>
            </p:cNvSpPr>
            <p:nvPr/>
          </p:nvSpPr>
          <p:spPr bwMode="auto">
            <a:xfrm flipH="1" flipV="1">
              <a:off x="3046413" y="273843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2" name="Line 44"/>
            <p:cNvSpPr>
              <a:spLocks noChangeShapeType="1"/>
            </p:cNvSpPr>
            <p:nvPr/>
          </p:nvSpPr>
          <p:spPr bwMode="auto">
            <a:xfrm flipH="1" flipV="1">
              <a:off x="2743200" y="2738438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3" name="Line 45"/>
            <p:cNvSpPr>
              <a:spLocks noChangeShapeType="1"/>
            </p:cNvSpPr>
            <p:nvPr/>
          </p:nvSpPr>
          <p:spPr bwMode="auto">
            <a:xfrm flipH="1" flipV="1">
              <a:off x="2463800" y="2732088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4" name="Line 46"/>
            <p:cNvSpPr>
              <a:spLocks noChangeShapeType="1"/>
            </p:cNvSpPr>
            <p:nvPr/>
          </p:nvSpPr>
          <p:spPr bwMode="auto">
            <a:xfrm flipH="1" flipV="1">
              <a:off x="2168525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5" name="Line 47"/>
            <p:cNvSpPr>
              <a:spLocks noChangeShapeType="1"/>
            </p:cNvSpPr>
            <p:nvPr/>
          </p:nvSpPr>
          <p:spPr bwMode="auto">
            <a:xfrm flipH="1" flipV="1">
              <a:off x="3898106" y="2747963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  <a:p>
              <a:endParaRPr lang="cs-CZ" dirty="0"/>
            </a:p>
          </p:txBody>
        </p:sp>
        <p:sp>
          <p:nvSpPr>
            <p:cNvPr id="92186" name="Line 48"/>
            <p:cNvSpPr>
              <a:spLocks noChangeShapeType="1"/>
            </p:cNvSpPr>
            <p:nvPr/>
          </p:nvSpPr>
          <p:spPr bwMode="auto">
            <a:xfrm flipH="1" flipV="1">
              <a:off x="4187825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7" name="Line 49"/>
            <p:cNvSpPr>
              <a:spLocks noChangeShapeType="1"/>
            </p:cNvSpPr>
            <p:nvPr/>
          </p:nvSpPr>
          <p:spPr bwMode="auto">
            <a:xfrm flipH="1" flipV="1">
              <a:off x="4464050" y="2747963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8" name="Line 50"/>
            <p:cNvSpPr>
              <a:spLocks noChangeShapeType="1"/>
            </p:cNvSpPr>
            <p:nvPr/>
          </p:nvSpPr>
          <p:spPr bwMode="auto">
            <a:xfrm flipH="1" flipV="1">
              <a:off x="4756150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89" name="Line 51"/>
            <p:cNvSpPr>
              <a:spLocks noChangeShapeType="1"/>
            </p:cNvSpPr>
            <p:nvPr/>
          </p:nvSpPr>
          <p:spPr bwMode="auto">
            <a:xfrm flipH="1" flipV="1">
              <a:off x="5033963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0" name="Line 52"/>
            <p:cNvSpPr>
              <a:spLocks noChangeShapeType="1"/>
            </p:cNvSpPr>
            <p:nvPr/>
          </p:nvSpPr>
          <p:spPr bwMode="auto">
            <a:xfrm flipH="1" flipV="1">
              <a:off x="5320125" y="2755901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197" name="Line 59"/>
            <p:cNvSpPr>
              <a:spLocks noChangeShapeType="1"/>
            </p:cNvSpPr>
            <p:nvPr/>
          </p:nvSpPr>
          <p:spPr bwMode="auto">
            <a:xfrm flipH="1" flipV="1">
              <a:off x="327025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201" name="Text Box 63"/>
            <p:cNvSpPr txBox="1">
              <a:spLocks noChangeArrowheads="1"/>
            </p:cNvSpPr>
            <p:nvPr/>
          </p:nvSpPr>
          <p:spPr bwMode="auto">
            <a:xfrm flipH="1">
              <a:off x="42863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  <p:sp>
        <p:nvSpPr>
          <p:cNvPr id="92202" name="Text Box 64"/>
          <p:cNvSpPr txBox="1">
            <a:spLocks noChangeArrowheads="1"/>
          </p:cNvSpPr>
          <p:nvPr/>
        </p:nvSpPr>
        <p:spPr bwMode="auto">
          <a:xfrm rot="17650112" flipH="1">
            <a:off x="6042820" y="989807"/>
            <a:ext cx="2268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hydraulických tlaků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2" y="292101"/>
            <a:ext cx="1196976" cy="593725"/>
            <a:chOff x="-357188" y="292100"/>
            <a:chExt cx="1196976" cy="593725"/>
          </a:xfrm>
        </p:grpSpPr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39F91DA-6F31-490D-969F-65E39DC36F09}"/>
              </a:ext>
            </a:extLst>
          </p:cNvPr>
          <p:cNvGrpSpPr/>
          <p:nvPr/>
        </p:nvGrpSpPr>
        <p:grpSpPr>
          <a:xfrm>
            <a:off x="2216592" y="411001"/>
            <a:ext cx="5121433" cy="139404"/>
            <a:chOff x="692591" y="411001"/>
            <a:chExt cx="5121433" cy="139404"/>
          </a:xfrm>
        </p:grpSpPr>
        <p:cxnSp>
          <p:nvCxnSpPr>
            <p:cNvPr id="7" name="Přímá spojnice se šipkou 6">
              <a:extLst>
                <a:ext uri="{FF2B5EF4-FFF2-40B4-BE49-F238E27FC236}">
                  <a16:creationId xmlns:a16="http://schemas.microsoft.com/office/drawing/2014/main" id="{B88A8A0E-CB3C-4ACE-A78E-BE4BC7CE36B6}"/>
                </a:ext>
              </a:extLst>
            </p:cNvPr>
            <p:cNvCxnSpPr>
              <a:cxnSpLocks/>
            </p:cNvCxnSpPr>
            <p:nvPr/>
          </p:nvCxnSpPr>
          <p:spPr>
            <a:xfrm>
              <a:off x="944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31AEC01D-EB48-4B09-8A9F-BF686D1BF8E4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AAD11204-0D7F-4645-967C-2E532BB98709}"/>
                </a:ext>
              </a:extLst>
            </p:cNvPr>
            <p:cNvCxnSpPr>
              <a:cxnSpLocks/>
            </p:cNvCxnSpPr>
            <p:nvPr/>
          </p:nvCxnSpPr>
          <p:spPr>
            <a:xfrm>
              <a:off x="1249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E41676A9-75BE-4094-9126-F99C9174A070}"/>
                </a:ext>
              </a:extLst>
            </p:cNvPr>
            <p:cNvCxnSpPr>
              <a:cxnSpLocks/>
            </p:cNvCxnSpPr>
            <p:nvPr/>
          </p:nvCxnSpPr>
          <p:spPr>
            <a:xfrm>
              <a:off x="14017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FF35137C-D4F5-4173-9FB0-B1CB27DDA940}"/>
                </a:ext>
              </a:extLst>
            </p:cNvPr>
            <p:cNvCxnSpPr>
              <a:cxnSpLocks/>
            </p:cNvCxnSpPr>
            <p:nvPr/>
          </p:nvCxnSpPr>
          <p:spPr>
            <a:xfrm>
              <a:off x="1554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031DC019-FC90-4344-AF4F-23C7B2DBF07F}"/>
                </a:ext>
              </a:extLst>
            </p:cNvPr>
            <p:cNvCxnSpPr>
              <a:cxnSpLocks/>
            </p:cNvCxnSpPr>
            <p:nvPr/>
          </p:nvCxnSpPr>
          <p:spPr>
            <a:xfrm>
              <a:off x="1706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1D2EB3D5-EA43-41F6-884D-0E0C7978B970}"/>
                </a:ext>
              </a:extLst>
            </p:cNvPr>
            <p:cNvCxnSpPr>
              <a:cxnSpLocks/>
            </p:cNvCxnSpPr>
            <p:nvPr/>
          </p:nvCxnSpPr>
          <p:spPr>
            <a:xfrm>
              <a:off x="1858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8F4E78AE-0CB3-4FCC-89B2-E264992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2011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F5C7399A-1283-436A-B6C1-EAED430AD1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3763" y="43481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B4B6101-D001-4700-9443-E95FBB782375}"/>
                </a:ext>
              </a:extLst>
            </p:cNvPr>
            <p:cNvCxnSpPr>
              <a:cxnSpLocks/>
            </p:cNvCxnSpPr>
            <p:nvPr/>
          </p:nvCxnSpPr>
          <p:spPr>
            <a:xfrm>
              <a:off x="2316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09F70BF-3C60-4D11-AE4A-6416005D84AC}"/>
                </a:ext>
              </a:extLst>
            </p:cNvPr>
            <p:cNvCxnSpPr>
              <a:cxnSpLocks/>
            </p:cNvCxnSpPr>
            <p:nvPr/>
          </p:nvCxnSpPr>
          <p:spPr>
            <a:xfrm>
              <a:off x="2470854" y="4311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EFA8DDD-4F24-4595-94B5-4D33D9B5347F}"/>
                </a:ext>
              </a:extLst>
            </p:cNvPr>
            <p:cNvCxnSpPr>
              <a:cxnSpLocks/>
            </p:cNvCxnSpPr>
            <p:nvPr/>
          </p:nvCxnSpPr>
          <p:spPr>
            <a:xfrm>
              <a:off x="2624129" y="43182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BA9AD15A-13C8-49D1-8258-7F72839BF72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18" y="42933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2CD35A04-99DB-402D-9697-CDB56CC02D26}"/>
                </a:ext>
              </a:extLst>
            </p:cNvPr>
            <p:cNvCxnSpPr>
              <a:cxnSpLocks/>
            </p:cNvCxnSpPr>
            <p:nvPr/>
          </p:nvCxnSpPr>
          <p:spPr>
            <a:xfrm>
              <a:off x="2930401" y="42956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95EF8FB-FC1E-408F-A867-81811BE80AE4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24" y="42950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DB4D85F1-D515-46BE-B9ED-DF7E0CA6CEA4}"/>
                </a:ext>
              </a:extLst>
            </p:cNvPr>
            <p:cNvCxnSpPr>
              <a:cxnSpLocks/>
            </p:cNvCxnSpPr>
            <p:nvPr/>
          </p:nvCxnSpPr>
          <p:spPr>
            <a:xfrm>
              <a:off x="3230004" y="42701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F8E62B6-C3F5-4419-8FB4-7C94D202D274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45" y="42768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FB97B8DF-6149-4365-A034-0D945144413F}"/>
                </a:ext>
              </a:extLst>
            </p:cNvPr>
            <p:cNvCxnSpPr>
              <a:cxnSpLocks/>
            </p:cNvCxnSpPr>
            <p:nvPr/>
          </p:nvCxnSpPr>
          <p:spPr>
            <a:xfrm>
              <a:off x="3534804" y="4268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5D629822-2176-4D7F-B984-3A63285A161C}"/>
                </a:ext>
              </a:extLst>
            </p:cNvPr>
            <p:cNvCxnSpPr>
              <a:cxnSpLocks/>
            </p:cNvCxnSpPr>
            <p:nvPr/>
          </p:nvCxnSpPr>
          <p:spPr>
            <a:xfrm>
              <a:off x="3689824" y="42561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DFBC3927-A6E7-4696-99DF-619BAAF3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843208" y="42289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A28CB660-1EBF-4899-8262-6BC0C2D78BA1}"/>
                </a:ext>
              </a:extLst>
            </p:cNvPr>
            <p:cNvCxnSpPr>
              <a:cxnSpLocks/>
            </p:cNvCxnSpPr>
            <p:nvPr/>
          </p:nvCxnSpPr>
          <p:spPr>
            <a:xfrm>
              <a:off x="3994085" y="4203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567B962A-2E6C-46B4-A65B-D8FB7489A752}"/>
                </a:ext>
              </a:extLst>
            </p:cNvPr>
            <p:cNvCxnSpPr>
              <a:cxnSpLocks/>
            </p:cNvCxnSpPr>
            <p:nvPr/>
          </p:nvCxnSpPr>
          <p:spPr>
            <a:xfrm>
              <a:off x="4143786" y="4203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6C12D1AD-7DFB-4C14-9FC2-040331ED2A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4663" y="42036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EFD2EE71-EB9E-4A80-8A46-527AF75994DE}"/>
                </a:ext>
              </a:extLst>
            </p:cNvPr>
            <p:cNvCxnSpPr>
              <a:cxnSpLocks/>
            </p:cNvCxnSpPr>
            <p:nvPr/>
          </p:nvCxnSpPr>
          <p:spPr>
            <a:xfrm>
              <a:off x="4444364" y="42036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32C9B51B-B59D-4C4E-AF2E-0F03ADABC728}"/>
                </a:ext>
              </a:extLst>
            </p:cNvPr>
            <p:cNvCxnSpPr>
              <a:cxnSpLocks/>
            </p:cNvCxnSpPr>
            <p:nvPr/>
          </p:nvCxnSpPr>
          <p:spPr>
            <a:xfrm>
              <a:off x="4599372" y="41973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2CB98B20-051D-40E3-93D3-99BA9DE103FC}"/>
                </a:ext>
              </a:extLst>
            </p:cNvPr>
            <p:cNvCxnSpPr>
              <a:cxnSpLocks/>
            </p:cNvCxnSpPr>
            <p:nvPr/>
          </p:nvCxnSpPr>
          <p:spPr>
            <a:xfrm>
              <a:off x="4747980" y="41814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F452FEA8-C61B-4266-B4DC-7861B7DFF2B9}"/>
                </a:ext>
              </a:extLst>
            </p:cNvPr>
            <p:cNvCxnSpPr>
              <a:cxnSpLocks/>
            </p:cNvCxnSpPr>
            <p:nvPr/>
          </p:nvCxnSpPr>
          <p:spPr>
            <a:xfrm>
              <a:off x="4905082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6D5412F9-57AC-4D8C-A3C0-AFC44254C3DE}"/>
                </a:ext>
              </a:extLst>
            </p:cNvPr>
            <p:cNvCxnSpPr>
              <a:cxnSpLocks/>
            </p:cNvCxnSpPr>
            <p:nvPr/>
          </p:nvCxnSpPr>
          <p:spPr>
            <a:xfrm>
              <a:off x="5058466" y="41822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42C1F834-023F-4B18-AE22-3010F15C28E0}"/>
                </a:ext>
              </a:extLst>
            </p:cNvPr>
            <p:cNvCxnSpPr>
              <a:cxnSpLocks/>
            </p:cNvCxnSpPr>
            <p:nvPr/>
          </p:nvCxnSpPr>
          <p:spPr>
            <a:xfrm>
              <a:off x="5206727" y="4110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4FD0F5BA-DAC6-44E9-969D-CA37739B9F56}"/>
                </a:ext>
              </a:extLst>
            </p:cNvPr>
            <p:cNvCxnSpPr>
              <a:cxnSpLocks/>
            </p:cNvCxnSpPr>
            <p:nvPr/>
          </p:nvCxnSpPr>
          <p:spPr>
            <a:xfrm>
              <a:off x="5360219" y="41101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5AA74EB0-030B-4BBD-9EAD-BB12DBE3B4A5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C9DD1E08-4EC0-4FB4-9EAF-BE73B804D0C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96C5705F-12B8-461F-8D19-A927C01590B0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B4EB6EEF-0EEC-400D-8E65-9D424F3A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7419" y="43863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638777B5-8427-442A-B3D7-45CA664108E3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4341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598489"/>
            <a:ext cx="2039937" cy="2903537"/>
            <a:chOff x="42863" y="598488"/>
            <a:chExt cx="2039937" cy="2903537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598488"/>
              <a:ext cx="2039937" cy="1338262"/>
              <a:chOff x="42863" y="598488"/>
              <a:chExt cx="2039937" cy="1338262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09" name="Skupina 408">
            <a:extLst>
              <a:ext uri="{FF2B5EF4-FFF2-40B4-BE49-F238E27FC236}">
                <a16:creationId xmlns:a16="http://schemas.microsoft.com/office/drawing/2014/main" id="{F87DAD23-8D77-4865-801A-6AA7C7E4C5AD}"/>
              </a:ext>
            </a:extLst>
          </p:cNvPr>
          <p:cNvGrpSpPr/>
          <p:nvPr/>
        </p:nvGrpSpPr>
        <p:grpSpPr>
          <a:xfrm>
            <a:off x="2471738" y="492472"/>
            <a:ext cx="4170362" cy="1453803"/>
            <a:chOff x="947738" y="492471"/>
            <a:chExt cx="4170362" cy="1453803"/>
          </a:xfrm>
        </p:grpSpPr>
        <p:sp>
          <p:nvSpPr>
            <p:cNvPr id="410" name="Freeform 62">
              <a:extLst>
                <a:ext uri="{FF2B5EF4-FFF2-40B4-BE49-F238E27FC236}">
                  <a16:creationId xmlns:a16="http://schemas.microsoft.com/office/drawing/2014/main" id="{C68B0398-5F25-4C6A-A499-851C4118E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775" y="492471"/>
              <a:ext cx="2600325" cy="1453803"/>
            </a:xfrm>
            <a:custGeom>
              <a:avLst/>
              <a:gdLst>
                <a:gd name="T0" fmla="*/ 191531868 w 1638"/>
                <a:gd name="T1" fmla="*/ 2147483647 h 1031"/>
                <a:gd name="T2" fmla="*/ 564515030 w 1638"/>
                <a:gd name="T3" fmla="*/ 390623220 h 1031"/>
                <a:gd name="T4" fmla="*/ 2147483647 w 1638"/>
                <a:gd name="T5" fmla="*/ 320058900 h 1031"/>
                <a:gd name="T6" fmla="*/ 2147483647 w 1638"/>
                <a:gd name="T7" fmla="*/ 2147483647 h 10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8"/>
                <a:gd name="T13" fmla="*/ 0 h 1031"/>
                <a:gd name="T14" fmla="*/ 1638 w 1638"/>
                <a:gd name="T15" fmla="*/ 1031 h 10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8" h="1031">
                  <a:moveTo>
                    <a:pt x="76" y="1031"/>
                  </a:moveTo>
                  <a:cubicBezTo>
                    <a:pt x="101" y="885"/>
                    <a:pt x="0" y="306"/>
                    <a:pt x="224" y="155"/>
                  </a:cubicBezTo>
                  <a:cubicBezTo>
                    <a:pt x="448" y="4"/>
                    <a:pt x="1196" y="0"/>
                    <a:pt x="1417" y="127"/>
                  </a:cubicBezTo>
                  <a:cubicBezTo>
                    <a:pt x="1638" y="254"/>
                    <a:pt x="1521" y="752"/>
                    <a:pt x="1548" y="916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1" name="Text Box 65">
              <a:extLst>
                <a:ext uri="{FF2B5EF4-FFF2-40B4-BE49-F238E27FC236}">
                  <a16:creationId xmlns:a16="http://schemas.microsoft.com/office/drawing/2014/main" id="{711B44C6-9B51-4410-8E15-82965D1D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6700" y="622300"/>
              <a:ext cx="18494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2400">
                  <a:latin typeface="Times New Roman" pitchFamily="18" charset="0"/>
                </a:rPr>
                <a:t>pohyb filtrátu</a:t>
              </a:r>
            </a:p>
          </p:txBody>
        </p:sp>
        <p:sp>
          <p:nvSpPr>
            <p:cNvPr id="412" name="Freeform 348">
              <a:extLst>
                <a:ext uri="{FF2B5EF4-FFF2-40B4-BE49-F238E27FC236}">
                  <a16:creationId xmlns:a16="http://schemas.microsoft.com/office/drawing/2014/main" id="{7CB161EC-6E65-4DE5-9538-B674F3667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738" y="744438"/>
              <a:ext cx="1882775" cy="668338"/>
            </a:xfrm>
            <a:custGeom>
              <a:avLst/>
              <a:gdLst>
                <a:gd name="T0" fmla="*/ 2147483647 w 1186"/>
                <a:gd name="T1" fmla="*/ 0 h 421"/>
                <a:gd name="T2" fmla="*/ 1345763280 w 1186"/>
                <a:gd name="T3" fmla="*/ 985382736 h 421"/>
                <a:gd name="T4" fmla="*/ 0 w 1186"/>
                <a:gd name="T5" fmla="*/ 554434827 h 421"/>
                <a:gd name="T6" fmla="*/ 0 60000 65536"/>
                <a:gd name="T7" fmla="*/ 0 60000 65536"/>
                <a:gd name="T8" fmla="*/ 0 60000 65536"/>
                <a:gd name="T9" fmla="*/ 0 w 1186"/>
                <a:gd name="T10" fmla="*/ 0 h 421"/>
                <a:gd name="T11" fmla="*/ 1186 w 1186"/>
                <a:gd name="T12" fmla="*/ 421 h 4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86" h="421">
                  <a:moveTo>
                    <a:pt x="1186" y="0"/>
                  </a:moveTo>
                  <a:cubicBezTo>
                    <a:pt x="1079" y="65"/>
                    <a:pt x="732" y="354"/>
                    <a:pt x="534" y="391"/>
                  </a:cubicBezTo>
                  <a:cubicBezTo>
                    <a:pt x="353" y="421"/>
                    <a:pt x="111" y="256"/>
                    <a:pt x="0" y="2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94" name="Skupina 393">
            <a:extLst>
              <a:ext uri="{FF2B5EF4-FFF2-40B4-BE49-F238E27FC236}">
                <a16:creationId xmlns:a16="http://schemas.microsoft.com/office/drawing/2014/main" id="{880F67E3-F56C-4397-AA83-9A9B9B08A2A0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395" name="AutoShape 2">
              <a:extLst>
                <a:ext uri="{FF2B5EF4-FFF2-40B4-BE49-F238E27FC236}">
                  <a16:creationId xmlns:a16="http://schemas.microsoft.com/office/drawing/2014/main" id="{F4C9CC53-9F48-4C7A-AECE-807E45CDEB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309">
              <a:extLst>
                <a:ext uri="{FF2B5EF4-FFF2-40B4-BE49-F238E27FC236}">
                  <a16:creationId xmlns:a16="http://schemas.microsoft.com/office/drawing/2014/main" id="{62323360-C76C-4C9E-8CE9-E6DED1CAA07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311">
              <a:extLst>
                <a:ext uri="{FF2B5EF4-FFF2-40B4-BE49-F238E27FC236}">
                  <a16:creationId xmlns:a16="http://schemas.microsoft.com/office/drawing/2014/main" id="{37A2AE04-8A18-421D-B977-18E50673B9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Text Box 318">
              <a:extLst>
                <a:ext uri="{FF2B5EF4-FFF2-40B4-BE49-F238E27FC236}">
                  <a16:creationId xmlns:a16="http://schemas.microsoft.com/office/drawing/2014/main" id="{95946BCC-E5A1-454C-A807-E9AF1EF2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413" name="Text Box 339">
            <a:extLst>
              <a:ext uri="{FF2B5EF4-FFF2-40B4-BE49-F238E27FC236}">
                <a16:creationId xmlns:a16="http://schemas.microsoft.com/office/drawing/2014/main" id="{FB8DFD29-58AB-43D5-891F-35CCF71DB81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530350" y="3770456"/>
            <a:ext cx="1745927" cy="1600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Městnání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při kardiální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insuficienci;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 venózního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tlaku při chronické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žilní insuficienci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dolních končetin.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14" name="Text Box 338">
            <a:extLst>
              <a:ext uri="{FF2B5EF4-FFF2-40B4-BE49-F238E27FC236}">
                <a16:creationId xmlns:a16="http://schemas.microsoft.com/office/drawing/2014/main" id="{7AE9B226-0E97-44C4-9520-24B30529CDF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957199" y="2722087"/>
            <a:ext cx="1380506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gradientu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15" name="Line 340">
            <a:extLst>
              <a:ext uri="{FF2B5EF4-FFF2-40B4-BE49-F238E27FC236}">
                <a16:creationId xmlns:a16="http://schemas.microsoft.com/office/drawing/2014/main" id="{036D1A63-2D60-4E3E-8765-B5A2286A64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0975" y="3411538"/>
            <a:ext cx="317500" cy="615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446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" grpId="0" animBg="1"/>
      <p:bldP spid="414" grpId="0" animBg="1"/>
      <p:bldP spid="4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Obdélník 392">
            <a:extLst>
              <a:ext uri="{FF2B5EF4-FFF2-40B4-BE49-F238E27FC236}">
                <a16:creationId xmlns:a16="http://schemas.microsoft.com/office/drawing/2014/main" id="{2392BAE9-8673-4627-8D56-9F57C0E3B8AD}"/>
              </a:ext>
            </a:extLst>
          </p:cNvPr>
          <p:cNvSpPr/>
          <p:nvPr/>
        </p:nvSpPr>
        <p:spPr>
          <a:xfrm>
            <a:off x="1534922" y="-30435"/>
            <a:ext cx="9111044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AFFB448-01D4-4300-9707-65DBD022CA76}"/>
              </a:ext>
            </a:extLst>
          </p:cNvPr>
          <p:cNvGrpSpPr/>
          <p:nvPr/>
        </p:nvGrpSpPr>
        <p:grpSpPr>
          <a:xfrm>
            <a:off x="1332551" y="385302"/>
            <a:ext cx="9324527" cy="6484273"/>
            <a:chOff x="-180528" y="391190"/>
            <a:chExt cx="9324527" cy="6484273"/>
          </a:xfrm>
        </p:grpSpPr>
        <p:sp>
          <p:nvSpPr>
            <p:cNvPr id="4" name="Obdélník 3">
              <a:extLst>
                <a:ext uri="{FF2B5EF4-FFF2-40B4-BE49-F238E27FC236}">
                  <a16:creationId xmlns:a16="http://schemas.microsoft.com/office/drawing/2014/main" id="{948AC106-2D85-4A81-8636-D1E8D6AF2F77}"/>
                </a:ext>
              </a:extLst>
            </p:cNvPr>
            <p:cNvSpPr/>
            <p:nvPr/>
          </p:nvSpPr>
          <p:spPr>
            <a:xfrm>
              <a:off x="11113" y="404664"/>
              <a:ext cx="9132886" cy="647079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Volný tvar: obrazec 1">
              <a:extLst>
                <a:ext uri="{FF2B5EF4-FFF2-40B4-BE49-F238E27FC236}">
                  <a16:creationId xmlns:a16="http://schemas.microsoft.com/office/drawing/2014/main" id="{8E2A0372-D9C1-4A0D-8791-910FDC26A76C}"/>
                </a:ext>
              </a:extLst>
            </p:cNvPr>
            <p:cNvSpPr/>
            <p:nvPr/>
          </p:nvSpPr>
          <p:spPr>
            <a:xfrm>
              <a:off x="-180528" y="391190"/>
              <a:ext cx="9313415" cy="45719"/>
            </a:xfrm>
            <a:custGeom>
              <a:avLst/>
              <a:gdLst>
                <a:gd name="connsiteX0" fmla="*/ 0 w 5667513"/>
                <a:gd name="connsiteY0" fmla="*/ 35339 h 35339"/>
                <a:gd name="connsiteX1" fmla="*/ 5667513 w 5667513"/>
                <a:gd name="connsiteY1" fmla="*/ 0 h 35339"/>
                <a:gd name="connsiteX2" fmla="*/ 5667513 w 5667513"/>
                <a:gd name="connsiteY2" fmla="*/ 0 h 3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67513" h="35339">
                  <a:moveTo>
                    <a:pt x="0" y="35339"/>
                  </a:moveTo>
                  <a:lnTo>
                    <a:pt x="5667513" y="0"/>
                  </a:lnTo>
                  <a:lnTo>
                    <a:pt x="5667513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344612" y="2797175"/>
            <a:ext cx="9534526" cy="3702050"/>
            <a:chOff x="-96" y="77"/>
            <a:chExt cx="5894" cy="2332"/>
          </a:xfrm>
        </p:grpSpPr>
        <p:grpSp>
          <p:nvGrpSpPr>
            <p:cNvPr id="9248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249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50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 dirty="0"/>
              </a:p>
            </p:txBody>
          </p:sp>
        </p:grpSp>
        <p:grpSp>
          <p:nvGrpSpPr>
            <p:cNvPr id="9248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248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249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2164" name="Text Box 26"/>
          <p:cNvSpPr txBox="1">
            <a:spLocks noChangeArrowheads="1"/>
          </p:cNvSpPr>
          <p:nvPr/>
        </p:nvSpPr>
        <p:spPr bwMode="auto">
          <a:xfrm>
            <a:off x="9291639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2165" name="Text Box 27"/>
          <p:cNvSpPr txBox="1">
            <a:spLocks noChangeArrowheads="1"/>
          </p:cNvSpPr>
          <p:nvPr/>
        </p:nvSpPr>
        <p:spPr bwMode="auto">
          <a:xfrm>
            <a:off x="1941513" y="4397375"/>
            <a:ext cx="995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2166" name="Text Box 28"/>
          <p:cNvSpPr txBox="1">
            <a:spLocks noChangeArrowheads="1"/>
          </p:cNvSpPr>
          <p:nvPr/>
        </p:nvSpPr>
        <p:spPr bwMode="auto">
          <a:xfrm>
            <a:off x="4994275" y="4387850"/>
            <a:ext cx="116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2204" name="Text Box 66"/>
          <p:cNvSpPr txBox="1">
            <a:spLocks noChangeArrowheads="1"/>
          </p:cNvSpPr>
          <p:nvPr/>
        </p:nvSpPr>
        <p:spPr bwMode="auto">
          <a:xfrm flipH="1">
            <a:off x="8149167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2205" name="Oval 67"/>
          <p:cNvSpPr>
            <a:spLocks noChangeArrowheads="1"/>
          </p:cNvSpPr>
          <p:nvPr/>
        </p:nvSpPr>
        <p:spPr bwMode="auto">
          <a:xfrm flipH="1">
            <a:off x="6675438" y="4964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6" name="Oval 68"/>
          <p:cNvSpPr>
            <a:spLocks noChangeArrowheads="1"/>
          </p:cNvSpPr>
          <p:nvPr/>
        </p:nvSpPr>
        <p:spPr bwMode="auto">
          <a:xfrm flipH="1">
            <a:off x="6523038" y="5116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7" name="Oval 69"/>
          <p:cNvSpPr>
            <a:spLocks noChangeArrowheads="1"/>
          </p:cNvSpPr>
          <p:nvPr/>
        </p:nvSpPr>
        <p:spPr bwMode="auto">
          <a:xfrm flipH="1">
            <a:off x="6370638" y="52689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8" name="Oval 70"/>
          <p:cNvSpPr>
            <a:spLocks noChangeArrowheads="1"/>
          </p:cNvSpPr>
          <p:nvPr/>
        </p:nvSpPr>
        <p:spPr bwMode="auto">
          <a:xfrm flipH="1">
            <a:off x="6226176" y="5589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Oval 71"/>
          <p:cNvSpPr>
            <a:spLocks noChangeArrowheads="1"/>
          </p:cNvSpPr>
          <p:nvPr/>
        </p:nvSpPr>
        <p:spPr bwMode="auto">
          <a:xfrm flipH="1">
            <a:off x="6446838" y="5006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0" name="Oval 72"/>
          <p:cNvSpPr>
            <a:spLocks noChangeArrowheads="1"/>
          </p:cNvSpPr>
          <p:nvPr/>
        </p:nvSpPr>
        <p:spPr bwMode="auto">
          <a:xfrm flipH="1">
            <a:off x="6750051" y="45767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1" name="Oval 73"/>
          <p:cNvSpPr>
            <a:spLocks noChangeArrowheads="1"/>
          </p:cNvSpPr>
          <p:nvPr/>
        </p:nvSpPr>
        <p:spPr bwMode="auto">
          <a:xfrm flipH="1">
            <a:off x="6757988" y="4105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2" name="Oval 74"/>
          <p:cNvSpPr>
            <a:spLocks noChangeArrowheads="1"/>
          </p:cNvSpPr>
          <p:nvPr/>
        </p:nvSpPr>
        <p:spPr bwMode="auto">
          <a:xfrm flipH="1">
            <a:off x="6546851" y="4340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3" name="Oval 75"/>
          <p:cNvSpPr>
            <a:spLocks noChangeArrowheads="1"/>
          </p:cNvSpPr>
          <p:nvPr/>
        </p:nvSpPr>
        <p:spPr bwMode="auto">
          <a:xfrm flipH="1">
            <a:off x="6142038" y="4568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4" name="Oval 76"/>
          <p:cNvSpPr>
            <a:spLocks noChangeArrowheads="1"/>
          </p:cNvSpPr>
          <p:nvPr/>
        </p:nvSpPr>
        <p:spPr bwMode="auto">
          <a:xfrm flipH="1">
            <a:off x="6065838" y="4459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77"/>
          <p:cNvSpPr>
            <a:spLocks noChangeArrowheads="1"/>
          </p:cNvSpPr>
          <p:nvPr/>
        </p:nvSpPr>
        <p:spPr bwMode="auto">
          <a:xfrm flipH="1">
            <a:off x="5989638" y="4349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6" name="Oval 78"/>
          <p:cNvSpPr>
            <a:spLocks noChangeArrowheads="1"/>
          </p:cNvSpPr>
          <p:nvPr/>
        </p:nvSpPr>
        <p:spPr bwMode="auto">
          <a:xfrm flipH="1">
            <a:off x="5913438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7" name="Oval 79"/>
          <p:cNvSpPr>
            <a:spLocks noChangeArrowheads="1"/>
          </p:cNvSpPr>
          <p:nvPr/>
        </p:nvSpPr>
        <p:spPr bwMode="auto">
          <a:xfrm flipH="1">
            <a:off x="5727701" y="4298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8" name="Oval 80"/>
          <p:cNvSpPr>
            <a:spLocks noChangeArrowheads="1"/>
          </p:cNvSpPr>
          <p:nvPr/>
        </p:nvSpPr>
        <p:spPr bwMode="auto">
          <a:xfrm flipH="1">
            <a:off x="5541963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9" name="Oval 81"/>
          <p:cNvSpPr>
            <a:spLocks noChangeArrowheads="1"/>
          </p:cNvSpPr>
          <p:nvPr/>
        </p:nvSpPr>
        <p:spPr bwMode="auto">
          <a:xfrm flipH="1">
            <a:off x="5322888" y="4197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0" name="Oval 82"/>
          <p:cNvSpPr>
            <a:spLocks noChangeArrowheads="1"/>
          </p:cNvSpPr>
          <p:nvPr/>
        </p:nvSpPr>
        <p:spPr bwMode="auto">
          <a:xfrm flipH="1">
            <a:off x="5103813" y="4037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1" name="Oval 83"/>
          <p:cNvSpPr>
            <a:spLocks noChangeArrowheads="1"/>
          </p:cNvSpPr>
          <p:nvPr/>
        </p:nvSpPr>
        <p:spPr bwMode="auto">
          <a:xfrm flipH="1">
            <a:off x="4884738" y="3876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2" name="Oval 84"/>
          <p:cNvSpPr>
            <a:spLocks noChangeArrowheads="1"/>
          </p:cNvSpPr>
          <p:nvPr/>
        </p:nvSpPr>
        <p:spPr bwMode="auto">
          <a:xfrm flipH="1">
            <a:off x="4784726" y="4330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3" name="Oval 85"/>
          <p:cNvSpPr>
            <a:spLocks noChangeArrowheads="1"/>
          </p:cNvSpPr>
          <p:nvPr/>
        </p:nvSpPr>
        <p:spPr bwMode="auto">
          <a:xfrm flipH="1">
            <a:off x="4684713" y="4784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4" name="Oval 86"/>
          <p:cNvSpPr>
            <a:spLocks noChangeArrowheads="1"/>
          </p:cNvSpPr>
          <p:nvPr/>
        </p:nvSpPr>
        <p:spPr bwMode="auto">
          <a:xfrm flipH="1">
            <a:off x="4557713" y="4735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5" name="Oval 87"/>
          <p:cNvSpPr>
            <a:spLocks noChangeArrowheads="1"/>
          </p:cNvSpPr>
          <p:nvPr/>
        </p:nvSpPr>
        <p:spPr bwMode="auto">
          <a:xfrm flipH="1">
            <a:off x="4471988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6" name="Oval 88"/>
          <p:cNvSpPr>
            <a:spLocks noChangeArrowheads="1"/>
          </p:cNvSpPr>
          <p:nvPr/>
        </p:nvSpPr>
        <p:spPr bwMode="auto">
          <a:xfrm flipH="1">
            <a:off x="4303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7" name="Oval 89"/>
          <p:cNvSpPr>
            <a:spLocks noChangeArrowheads="1"/>
          </p:cNvSpPr>
          <p:nvPr/>
        </p:nvSpPr>
        <p:spPr bwMode="auto">
          <a:xfrm flipH="1">
            <a:off x="4395788" y="4241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8" name="Oval 90"/>
          <p:cNvSpPr>
            <a:spLocks noChangeArrowheads="1"/>
          </p:cNvSpPr>
          <p:nvPr/>
        </p:nvSpPr>
        <p:spPr bwMode="auto">
          <a:xfrm flipH="1">
            <a:off x="4049713" y="4538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9" name="Oval 91"/>
          <p:cNvSpPr>
            <a:spLocks noChangeArrowheads="1"/>
          </p:cNvSpPr>
          <p:nvPr/>
        </p:nvSpPr>
        <p:spPr bwMode="auto">
          <a:xfrm flipH="1">
            <a:off x="4911726" y="4727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0" name="Oval 92"/>
          <p:cNvSpPr>
            <a:spLocks noChangeArrowheads="1"/>
          </p:cNvSpPr>
          <p:nvPr/>
        </p:nvSpPr>
        <p:spPr bwMode="auto">
          <a:xfrm flipH="1">
            <a:off x="5265738" y="4719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1" name="Oval 93"/>
          <p:cNvSpPr>
            <a:spLocks noChangeArrowheads="1"/>
          </p:cNvSpPr>
          <p:nvPr/>
        </p:nvSpPr>
        <p:spPr bwMode="auto">
          <a:xfrm flipH="1">
            <a:off x="5553076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2" name="Oval 94"/>
          <p:cNvSpPr>
            <a:spLocks noChangeArrowheads="1"/>
          </p:cNvSpPr>
          <p:nvPr/>
        </p:nvSpPr>
        <p:spPr bwMode="auto">
          <a:xfrm flipH="1">
            <a:off x="59737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3" name="Oval 95"/>
          <p:cNvSpPr>
            <a:spLocks noChangeArrowheads="1"/>
          </p:cNvSpPr>
          <p:nvPr/>
        </p:nvSpPr>
        <p:spPr bwMode="auto">
          <a:xfrm flipH="1">
            <a:off x="481806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4" name="Oval 96"/>
          <p:cNvSpPr>
            <a:spLocks noChangeArrowheads="1"/>
          </p:cNvSpPr>
          <p:nvPr/>
        </p:nvSpPr>
        <p:spPr bwMode="auto">
          <a:xfrm flipH="1">
            <a:off x="4673601" y="4910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5" name="Oval 97"/>
          <p:cNvSpPr>
            <a:spLocks noChangeArrowheads="1"/>
          </p:cNvSpPr>
          <p:nvPr/>
        </p:nvSpPr>
        <p:spPr bwMode="auto">
          <a:xfrm flipH="1">
            <a:off x="5084763" y="5189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6" name="Oval 98"/>
          <p:cNvSpPr>
            <a:spLocks noChangeArrowheads="1"/>
          </p:cNvSpPr>
          <p:nvPr/>
        </p:nvSpPr>
        <p:spPr bwMode="auto">
          <a:xfrm flipH="1">
            <a:off x="4757738" y="5021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7" name="Oval 99"/>
          <p:cNvSpPr>
            <a:spLocks noChangeArrowheads="1"/>
          </p:cNvSpPr>
          <p:nvPr/>
        </p:nvSpPr>
        <p:spPr bwMode="auto">
          <a:xfrm flipH="1">
            <a:off x="4706938" y="5165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8" name="Oval 100"/>
          <p:cNvSpPr>
            <a:spLocks noChangeArrowheads="1"/>
          </p:cNvSpPr>
          <p:nvPr/>
        </p:nvSpPr>
        <p:spPr bwMode="auto">
          <a:xfrm flipH="1">
            <a:off x="4572001" y="5081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9" name="Oval 101"/>
          <p:cNvSpPr>
            <a:spLocks noChangeArrowheads="1"/>
          </p:cNvSpPr>
          <p:nvPr/>
        </p:nvSpPr>
        <p:spPr bwMode="auto">
          <a:xfrm flipH="1">
            <a:off x="4437063" y="4997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0" name="Oval 102"/>
          <p:cNvSpPr>
            <a:spLocks noChangeArrowheads="1"/>
          </p:cNvSpPr>
          <p:nvPr/>
        </p:nvSpPr>
        <p:spPr bwMode="auto">
          <a:xfrm flipH="1">
            <a:off x="4302126" y="49133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1" name="Oval 103"/>
          <p:cNvSpPr>
            <a:spLocks noChangeArrowheads="1"/>
          </p:cNvSpPr>
          <p:nvPr/>
        </p:nvSpPr>
        <p:spPr bwMode="auto">
          <a:xfrm flipH="1">
            <a:off x="4167188" y="4829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2" name="Oval 104"/>
          <p:cNvSpPr>
            <a:spLocks noChangeArrowheads="1"/>
          </p:cNvSpPr>
          <p:nvPr/>
        </p:nvSpPr>
        <p:spPr bwMode="auto">
          <a:xfrm flipH="1">
            <a:off x="397351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3" name="Oval 105"/>
          <p:cNvSpPr>
            <a:spLocks noChangeArrowheads="1"/>
          </p:cNvSpPr>
          <p:nvPr/>
        </p:nvSpPr>
        <p:spPr bwMode="auto">
          <a:xfrm flipH="1">
            <a:off x="4419601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4" name="Oval 106"/>
          <p:cNvSpPr>
            <a:spLocks noChangeArrowheads="1"/>
          </p:cNvSpPr>
          <p:nvPr/>
        </p:nvSpPr>
        <p:spPr bwMode="auto">
          <a:xfrm flipH="1">
            <a:off x="4454526" y="4854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5" name="Oval 107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6" name="Oval 108"/>
          <p:cNvSpPr>
            <a:spLocks noChangeArrowheads="1"/>
          </p:cNvSpPr>
          <p:nvPr/>
        </p:nvSpPr>
        <p:spPr bwMode="auto">
          <a:xfrm flipH="1">
            <a:off x="4759326" y="4627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7" name="Oval 109"/>
          <p:cNvSpPr>
            <a:spLocks noChangeArrowheads="1"/>
          </p:cNvSpPr>
          <p:nvPr/>
        </p:nvSpPr>
        <p:spPr bwMode="auto">
          <a:xfrm flipH="1">
            <a:off x="4176713" y="4594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8" name="Oval 110"/>
          <p:cNvSpPr>
            <a:spLocks noChangeArrowheads="1"/>
          </p:cNvSpPr>
          <p:nvPr/>
        </p:nvSpPr>
        <p:spPr bwMode="auto">
          <a:xfrm flipH="1">
            <a:off x="4675188" y="44450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9" name="Oval 111"/>
          <p:cNvSpPr>
            <a:spLocks noChangeArrowheads="1"/>
          </p:cNvSpPr>
          <p:nvPr/>
        </p:nvSpPr>
        <p:spPr bwMode="auto">
          <a:xfrm flipH="1">
            <a:off x="4902201" y="4497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0" name="Oval 112"/>
          <p:cNvSpPr>
            <a:spLocks noChangeArrowheads="1"/>
          </p:cNvSpPr>
          <p:nvPr/>
        </p:nvSpPr>
        <p:spPr bwMode="auto">
          <a:xfrm flipH="1">
            <a:off x="5011738" y="4221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1" name="Oval 113"/>
          <p:cNvSpPr>
            <a:spLocks noChangeArrowheads="1"/>
          </p:cNvSpPr>
          <p:nvPr/>
        </p:nvSpPr>
        <p:spPr bwMode="auto">
          <a:xfrm flipH="1">
            <a:off x="44307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2" name="Oval 114"/>
          <p:cNvSpPr>
            <a:spLocks noChangeArrowheads="1"/>
          </p:cNvSpPr>
          <p:nvPr/>
        </p:nvSpPr>
        <p:spPr bwMode="auto">
          <a:xfrm flipH="1">
            <a:off x="3206751" y="4773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3" name="Oval 115"/>
          <p:cNvSpPr>
            <a:spLocks noChangeArrowheads="1"/>
          </p:cNvSpPr>
          <p:nvPr/>
        </p:nvSpPr>
        <p:spPr bwMode="auto">
          <a:xfrm flipH="1">
            <a:off x="4243388" y="4394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4" name="Oval 116"/>
          <p:cNvSpPr>
            <a:spLocks noChangeArrowheads="1"/>
          </p:cNvSpPr>
          <p:nvPr/>
        </p:nvSpPr>
        <p:spPr bwMode="auto">
          <a:xfrm flipH="1">
            <a:off x="3897313" y="4691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5" name="Oval 117"/>
          <p:cNvSpPr>
            <a:spLocks noChangeArrowheads="1"/>
          </p:cNvSpPr>
          <p:nvPr/>
        </p:nvSpPr>
        <p:spPr bwMode="auto">
          <a:xfrm flipH="1">
            <a:off x="4149726" y="5065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6" name="Oval 118"/>
          <p:cNvSpPr>
            <a:spLocks noChangeArrowheads="1"/>
          </p:cNvSpPr>
          <p:nvPr/>
        </p:nvSpPr>
        <p:spPr bwMode="auto">
          <a:xfrm flipH="1">
            <a:off x="4014788" y="4981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7" name="Oval 119"/>
          <p:cNvSpPr>
            <a:spLocks noChangeArrowheads="1"/>
          </p:cNvSpPr>
          <p:nvPr/>
        </p:nvSpPr>
        <p:spPr bwMode="auto">
          <a:xfrm flipH="1">
            <a:off x="39989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8" name="Oval 120"/>
          <p:cNvSpPr>
            <a:spLocks noChangeArrowheads="1"/>
          </p:cNvSpPr>
          <p:nvPr/>
        </p:nvSpPr>
        <p:spPr bwMode="auto">
          <a:xfrm flipH="1">
            <a:off x="2946401" y="4410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9" name="Oval 121"/>
          <p:cNvSpPr>
            <a:spLocks noChangeArrowheads="1"/>
          </p:cNvSpPr>
          <p:nvPr/>
        </p:nvSpPr>
        <p:spPr bwMode="auto">
          <a:xfrm flipH="1">
            <a:off x="3341688" y="4941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0" name="Oval 122"/>
          <p:cNvSpPr>
            <a:spLocks noChangeArrowheads="1"/>
          </p:cNvSpPr>
          <p:nvPr/>
        </p:nvSpPr>
        <p:spPr bwMode="auto">
          <a:xfrm flipH="1">
            <a:off x="3862388" y="411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1" name="Oval 123"/>
          <p:cNvSpPr>
            <a:spLocks noChangeArrowheads="1"/>
          </p:cNvSpPr>
          <p:nvPr/>
        </p:nvSpPr>
        <p:spPr bwMode="auto">
          <a:xfrm flipH="1">
            <a:off x="3744913" y="4843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2" name="Oval 124"/>
          <p:cNvSpPr>
            <a:spLocks noChangeArrowheads="1"/>
          </p:cNvSpPr>
          <p:nvPr/>
        </p:nvSpPr>
        <p:spPr bwMode="auto">
          <a:xfrm flipH="1">
            <a:off x="3997326" y="5218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3" name="Oval 125"/>
          <p:cNvSpPr>
            <a:spLocks noChangeArrowheads="1"/>
          </p:cNvSpPr>
          <p:nvPr/>
        </p:nvSpPr>
        <p:spPr bwMode="auto">
          <a:xfrm flipH="1">
            <a:off x="3862388" y="513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4" name="Oval 126"/>
          <p:cNvSpPr>
            <a:spLocks noChangeArrowheads="1"/>
          </p:cNvSpPr>
          <p:nvPr/>
        </p:nvSpPr>
        <p:spPr bwMode="auto">
          <a:xfrm flipH="1">
            <a:off x="3744913" y="4505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5" name="Oval 127"/>
          <p:cNvSpPr>
            <a:spLocks noChangeArrowheads="1"/>
          </p:cNvSpPr>
          <p:nvPr/>
        </p:nvSpPr>
        <p:spPr bwMode="auto">
          <a:xfrm flipH="1">
            <a:off x="3494088" y="4764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6" name="Oval 128"/>
          <p:cNvSpPr>
            <a:spLocks noChangeArrowheads="1"/>
          </p:cNvSpPr>
          <p:nvPr/>
        </p:nvSpPr>
        <p:spPr bwMode="auto">
          <a:xfrm flipH="1">
            <a:off x="3314701" y="5118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7" name="Oval 129"/>
          <p:cNvSpPr>
            <a:spLocks noChangeArrowheads="1"/>
          </p:cNvSpPr>
          <p:nvPr/>
        </p:nvSpPr>
        <p:spPr bwMode="auto">
          <a:xfrm flipH="1">
            <a:off x="3625851" y="4243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8" name="Oval 130"/>
          <p:cNvSpPr>
            <a:spLocks noChangeArrowheads="1"/>
          </p:cNvSpPr>
          <p:nvPr/>
        </p:nvSpPr>
        <p:spPr bwMode="auto">
          <a:xfrm flipH="1">
            <a:off x="3592513" y="49958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9" name="Oval 131"/>
          <p:cNvSpPr>
            <a:spLocks noChangeArrowheads="1"/>
          </p:cNvSpPr>
          <p:nvPr/>
        </p:nvSpPr>
        <p:spPr bwMode="auto">
          <a:xfrm flipH="1">
            <a:off x="3844926" y="5370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0" name="Oval 132"/>
          <p:cNvSpPr>
            <a:spLocks noChangeArrowheads="1"/>
          </p:cNvSpPr>
          <p:nvPr/>
        </p:nvSpPr>
        <p:spPr bwMode="auto">
          <a:xfrm flipH="1">
            <a:off x="3709988" y="5286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1" name="Oval 133"/>
          <p:cNvSpPr>
            <a:spLocks noChangeArrowheads="1"/>
          </p:cNvSpPr>
          <p:nvPr/>
        </p:nvSpPr>
        <p:spPr bwMode="auto">
          <a:xfrm flipH="1">
            <a:off x="3271838" y="42703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2" name="Oval 134"/>
          <p:cNvSpPr>
            <a:spLocks noChangeArrowheads="1"/>
          </p:cNvSpPr>
          <p:nvPr/>
        </p:nvSpPr>
        <p:spPr bwMode="auto">
          <a:xfrm flipH="1">
            <a:off x="3273426" y="4562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3" name="Oval 135"/>
          <p:cNvSpPr>
            <a:spLocks noChangeArrowheads="1"/>
          </p:cNvSpPr>
          <p:nvPr/>
        </p:nvSpPr>
        <p:spPr bwMode="auto">
          <a:xfrm flipH="1">
            <a:off x="6394451" y="4492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4" name="Oval 136"/>
          <p:cNvSpPr>
            <a:spLocks noChangeArrowheads="1"/>
          </p:cNvSpPr>
          <p:nvPr/>
        </p:nvSpPr>
        <p:spPr bwMode="auto">
          <a:xfrm flipH="1">
            <a:off x="6242051" y="4645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5" name="Oval 137"/>
          <p:cNvSpPr>
            <a:spLocks noChangeArrowheads="1"/>
          </p:cNvSpPr>
          <p:nvPr/>
        </p:nvSpPr>
        <p:spPr bwMode="auto">
          <a:xfrm flipH="1">
            <a:off x="6597651" y="4729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6" name="Oval 138"/>
          <p:cNvSpPr>
            <a:spLocks noChangeArrowheads="1"/>
          </p:cNvSpPr>
          <p:nvPr/>
        </p:nvSpPr>
        <p:spPr bwMode="auto">
          <a:xfrm flipH="1">
            <a:off x="6740526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7" name="Oval 139"/>
          <p:cNvSpPr>
            <a:spLocks noChangeArrowheads="1"/>
          </p:cNvSpPr>
          <p:nvPr/>
        </p:nvSpPr>
        <p:spPr bwMode="auto">
          <a:xfrm flipH="1">
            <a:off x="6588126" y="4586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8" name="Oval 140"/>
          <p:cNvSpPr>
            <a:spLocks noChangeArrowheads="1"/>
          </p:cNvSpPr>
          <p:nvPr/>
        </p:nvSpPr>
        <p:spPr bwMode="auto">
          <a:xfrm flipH="1">
            <a:off x="6435726" y="4738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9" name="Oval 141"/>
          <p:cNvSpPr>
            <a:spLocks noChangeArrowheads="1"/>
          </p:cNvSpPr>
          <p:nvPr/>
        </p:nvSpPr>
        <p:spPr bwMode="auto">
          <a:xfrm flipH="1">
            <a:off x="6283326" y="4891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0" name="Oval 142"/>
          <p:cNvSpPr>
            <a:spLocks noChangeArrowheads="1"/>
          </p:cNvSpPr>
          <p:nvPr/>
        </p:nvSpPr>
        <p:spPr bwMode="auto">
          <a:xfrm flipH="1">
            <a:off x="6130926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1" name="Oval 143"/>
          <p:cNvSpPr>
            <a:spLocks noChangeArrowheads="1"/>
          </p:cNvSpPr>
          <p:nvPr/>
        </p:nvSpPr>
        <p:spPr bwMode="auto">
          <a:xfrm flipH="1">
            <a:off x="6376988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2" name="Oval 144"/>
          <p:cNvSpPr>
            <a:spLocks noChangeArrowheads="1"/>
          </p:cNvSpPr>
          <p:nvPr/>
        </p:nvSpPr>
        <p:spPr bwMode="auto">
          <a:xfrm flipH="1">
            <a:off x="6240463" y="42592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3" name="Oval 145"/>
          <p:cNvSpPr>
            <a:spLocks noChangeArrowheads="1"/>
          </p:cNvSpPr>
          <p:nvPr/>
        </p:nvSpPr>
        <p:spPr bwMode="auto">
          <a:xfrm flipH="1">
            <a:off x="6053138" y="4084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4" name="Oval 146"/>
          <p:cNvSpPr>
            <a:spLocks noChangeArrowheads="1"/>
          </p:cNvSpPr>
          <p:nvPr/>
        </p:nvSpPr>
        <p:spPr bwMode="auto">
          <a:xfrm flipH="1">
            <a:off x="5978526" y="5195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5" name="Oval 147"/>
          <p:cNvSpPr>
            <a:spLocks noChangeArrowheads="1"/>
          </p:cNvSpPr>
          <p:nvPr/>
        </p:nvSpPr>
        <p:spPr bwMode="auto">
          <a:xfrm flipH="1">
            <a:off x="58213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6" name="Oval 148"/>
          <p:cNvSpPr>
            <a:spLocks noChangeArrowheads="1"/>
          </p:cNvSpPr>
          <p:nvPr/>
        </p:nvSpPr>
        <p:spPr bwMode="auto">
          <a:xfrm flipH="1">
            <a:off x="5668963" y="5151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7" name="Oval 149"/>
          <p:cNvSpPr>
            <a:spLocks noChangeArrowheads="1"/>
          </p:cNvSpPr>
          <p:nvPr/>
        </p:nvSpPr>
        <p:spPr bwMode="auto">
          <a:xfrm flipH="1">
            <a:off x="4510088" y="5754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8" name="Oval 150"/>
          <p:cNvSpPr>
            <a:spLocks noChangeArrowheads="1"/>
          </p:cNvSpPr>
          <p:nvPr/>
        </p:nvSpPr>
        <p:spPr bwMode="auto">
          <a:xfrm flipH="1">
            <a:off x="5516563" y="5303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9" name="Oval 151"/>
          <p:cNvSpPr>
            <a:spLocks noChangeArrowheads="1"/>
          </p:cNvSpPr>
          <p:nvPr/>
        </p:nvSpPr>
        <p:spPr bwMode="auto">
          <a:xfrm flipH="1">
            <a:off x="5400676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0" name="Oval 152"/>
          <p:cNvSpPr>
            <a:spLocks noChangeArrowheads="1"/>
          </p:cNvSpPr>
          <p:nvPr/>
        </p:nvSpPr>
        <p:spPr bwMode="auto">
          <a:xfrm flipH="1">
            <a:off x="50863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1" name="Oval 153"/>
          <p:cNvSpPr>
            <a:spLocks noChangeArrowheads="1"/>
          </p:cNvSpPr>
          <p:nvPr/>
        </p:nvSpPr>
        <p:spPr bwMode="auto">
          <a:xfrm flipH="1">
            <a:off x="7962901" y="4535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2" name="Oval 154"/>
          <p:cNvSpPr>
            <a:spLocks noChangeArrowheads="1"/>
          </p:cNvSpPr>
          <p:nvPr/>
        </p:nvSpPr>
        <p:spPr bwMode="auto">
          <a:xfrm flipH="1">
            <a:off x="9032876" y="4789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3" name="Oval 155"/>
          <p:cNvSpPr>
            <a:spLocks noChangeArrowheads="1"/>
          </p:cNvSpPr>
          <p:nvPr/>
        </p:nvSpPr>
        <p:spPr bwMode="auto">
          <a:xfrm flipH="1">
            <a:off x="10102851" y="5043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4" name="Oval 156"/>
          <p:cNvSpPr>
            <a:spLocks noChangeArrowheads="1"/>
          </p:cNvSpPr>
          <p:nvPr/>
        </p:nvSpPr>
        <p:spPr bwMode="auto">
          <a:xfrm flipH="1">
            <a:off x="9420226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5" name="Oval 157"/>
          <p:cNvSpPr>
            <a:spLocks noChangeArrowheads="1"/>
          </p:cNvSpPr>
          <p:nvPr/>
        </p:nvSpPr>
        <p:spPr bwMode="auto">
          <a:xfrm flipH="1">
            <a:off x="8882063" y="4838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6" name="Oval 158"/>
          <p:cNvSpPr>
            <a:spLocks noChangeArrowheads="1"/>
          </p:cNvSpPr>
          <p:nvPr/>
        </p:nvSpPr>
        <p:spPr bwMode="auto">
          <a:xfrm flipH="1">
            <a:off x="893127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7" name="Oval 159"/>
          <p:cNvSpPr>
            <a:spLocks noChangeArrowheads="1"/>
          </p:cNvSpPr>
          <p:nvPr/>
        </p:nvSpPr>
        <p:spPr bwMode="auto">
          <a:xfrm flipH="1">
            <a:off x="8678863" y="4602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8" name="Oval 160"/>
          <p:cNvSpPr>
            <a:spLocks noChangeArrowheads="1"/>
          </p:cNvSpPr>
          <p:nvPr/>
        </p:nvSpPr>
        <p:spPr bwMode="auto">
          <a:xfrm flipH="1">
            <a:off x="8526463" y="4754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9" name="Oval 161"/>
          <p:cNvSpPr>
            <a:spLocks noChangeArrowheads="1"/>
          </p:cNvSpPr>
          <p:nvPr/>
        </p:nvSpPr>
        <p:spPr bwMode="auto">
          <a:xfrm flipH="1">
            <a:off x="8374063" y="4906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0" name="Oval 162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1" name="Oval 163"/>
          <p:cNvSpPr>
            <a:spLocks noChangeArrowheads="1"/>
          </p:cNvSpPr>
          <p:nvPr/>
        </p:nvSpPr>
        <p:spPr bwMode="auto">
          <a:xfrm flipH="1">
            <a:off x="8872538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2" name="Oval 164"/>
          <p:cNvSpPr>
            <a:spLocks noChangeArrowheads="1"/>
          </p:cNvSpPr>
          <p:nvPr/>
        </p:nvSpPr>
        <p:spPr bwMode="auto">
          <a:xfrm flipH="1">
            <a:off x="8720138" y="4848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3" name="Oval 165"/>
          <p:cNvSpPr>
            <a:spLocks noChangeArrowheads="1"/>
          </p:cNvSpPr>
          <p:nvPr/>
        </p:nvSpPr>
        <p:spPr bwMode="auto">
          <a:xfrm flipH="1">
            <a:off x="8567738" y="5000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4" name="Oval 166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5" name="Oval 167"/>
          <p:cNvSpPr>
            <a:spLocks noChangeArrowheads="1"/>
          </p:cNvSpPr>
          <p:nvPr/>
        </p:nvSpPr>
        <p:spPr bwMode="auto">
          <a:xfrm flipH="1">
            <a:off x="8509001" y="4418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6" name="Oval 168"/>
          <p:cNvSpPr>
            <a:spLocks noChangeArrowheads="1"/>
          </p:cNvSpPr>
          <p:nvPr/>
        </p:nvSpPr>
        <p:spPr bwMode="auto">
          <a:xfrm flipH="1">
            <a:off x="8372476" y="4521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7" name="Oval 169"/>
          <p:cNvSpPr>
            <a:spLocks noChangeArrowheads="1"/>
          </p:cNvSpPr>
          <p:nvPr/>
        </p:nvSpPr>
        <p:spPr bwMode="auto">
          <a:xfrm flipH="1">
            <a:off x="2316163" y="531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8" name="Oval 170"/>
          <p:cNvSpPr>
            <a:spLocks noChangeArrowheads="1"/>
          </p:cNvSpPr>
          <p:nvPr/>
        </p:nvSpPr>
        <p:spPr bwMode="auto">
          <a:xfrm flipH="1">
            <a:off x="2459038" y="5024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9" name="Oval 171"/>
          <p:cNvSpPr>
            <a:spLocks noChangeArrowheads="1"/>
          </p:cNvSpPr>
          <p:nvPr/>
        </p:nvSpPr>
        <p:spPr bwMode="auto">
          <a:xfrm flipH="1">
            <a:off x="2112963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0" name="Oval 172"/>
          <p:cNvSpPr>
            <a:spLocks noChangeArrowheads="1"/>
          </p:cNvSpPr>
          <p:nvPr/>
        </p:nvSpPr>
        <p:spPr bwMode="auto">
          <a:xfrm flipH="1">
            <a:off x="1960563" y="5235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1" name="Oval 173"/>
          <p:cNvSpPr>
            <a:spLocks noChangeArrowheads="1"/>
          </p:cNvSpPr>
          <p:nvPr/>
        </p:nvSpPr>
        <p:spPr bwMode="auto">
          <a:xfrm flipH="1">
            <a:off x="1808163" y="5387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2" name="Oval 174"/>
          <p:cNvSpPr>
            <a:spLocks noChangeArrowheads="1"/>
          </p:cNvSpPr>
          <p:nvPr/>
        </p:nvSpPr>
        <p:spPr bwMode="auto">
          <a:xfrm flipH="1">
            <a:off x="2163763" y="5472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3" name="Oval 175"/>
          <p:cNvSpPr>
            <a:spLocks noChangeArrowheads="1"/>
          </p:cNvSpPr>
          <p:nvPr/>
        </p:nvSpPr>
        <p:spPr bwMode="auto">
          <a:xfrm flipH="1">
            <a:off x="2306638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4" name="Oval 176"/>
          <p:cNvSpPr>
            <a:spLocks noChangeArrowheads="1"/>
          </p:cNvSpPr>
          <p:nvPr/>
        </p:nvSpPr>
        <p:spPr bwMode="auto">
          <a:xfrm flipH="1">
            <a:off x="2154238" y="5329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5" name="Oval 177"/>
          <p:cNvSpPr>
            <a:spLocks noChangeArrowheads="1"/>
          </p:cNvSpPr>
          <p:nvPr/>
        </p:nvSpPr>
        <p:spPr bwMode="auto">
          <a:xfrm flipH="1">
            <a:off x="2001838" y="5481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6" name="Oval 178"/>
          <p:cNvSpPr>
            <a:spLocks noChangeArrowheads="1"/>
          </p:cNvSpPr>
          <p:nvPr/>
        </p:nvSpPr>
        <p:spPr bwMode="auto">
          <a:xfrm flipH="1">
            <a:off x="1849438" y="5634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7" name="Oval 179"/>
          <p:cNvSpPr>
            <a:spLocks noChangeArrowheads="1"/>
          </p:cNvSpPr>
          <p:nvPr/>
        </p:nvSpPr>
        <p:spPr bwMode="auto">
          <a:xfrm flipH="1">
            <a:off x="1943101" y="4899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8" name="Oval 180"/>
          <p:cNvSpPr>
            <a:spLocks noChangeArrowheads="1"/>
          </p:cNvSpPr>
          <p:nvPr/>
        </p:nvSpPr>
        <p:spPr bwMode="auto">
          <a:xfrm flipH="1">
            <a:off x="1806576" y="5002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9" name="Oval 181"/>
          <p:cNvSpPr>
            <a:spLocks noChangeArrowheads="1"/>
          </p:cNvSpPr>
          <p:nvPr/>
        </p:nvSpPr>
        <p:spPr bwMode="auto">
          <a:xfrm flipH="1">
            <a:off x="2197101" y="4181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0" name="Oval 182"/>
          <p:cNvSpPr>
            <a:spLocks noChangeArrowheads="1"/>
          </p:cNvSpPr>
          <p:nvPr/>
        </p:nvSpPr>
        <p:spPr bwMode="auto">
          <a:xfrm flipH="1">
            <a:off x="2339976" y="3886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1" name="Oval 183"/>
          <p:cNvSpPr>
            <a:spLocks noChangeArrowheads="1"/>
          </p:cNvSpPr>
          <p:nvPr/>
        </p:nvSpPr>
        <p:spPr bwMode="auto">
          <a:xfrm flipH="1">
            <a:off x="1993901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2" name="Oval 184"/>
          <p:cNvSpPr>
            <a:spLocks noChangeArrowheads="1"/>
          </p:cNvSpPr>
          <p:nvPr/>
        </p:nvSpPr>
        <p:spPr bwMode="auto">
          <a:xfrm flipH="1">
            <a:off x="1841501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3" name="Oval 185"/>
          <p:cNvSpPr>
            <a:spLocks noChangeArrowheads="1"/>
          </p:cNvSpPr>
          <p:nvPr/>
        </p:nvSpPr>
        <p:spPr bwMode="auto">
          <a:xfrm flipH="1">
            <a:off x="168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4" name="Oval 186"/>
          <p:cNvSpPr>
            <a:spLocks noChangeArrowheads="1"/>
          </p:cNvSpPr>
          <p:nvPr/>
        </p:nvSpPr>
        <p:spPr bwMode="auto">
          <a:xfrm flipH="1">
            <a:off x="2044701" y="4333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5" name="Oval 187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6" name="Oval 188"/>
          <p:cNvSpPr>
            <a:spLocks noChangeArrowheads="1"/>
          </p:cNvSpPr>
          <p:nvPr/>
        </p:nvSpPr>
        <p:spPr bwMode="auto">
          <a:xfrm flipH="1">
            <a:off x="2035176" y="4191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7" name="Oval 189"/>
          <p:cNvSpPr>
            <a:spLocks noChangeArrowheads="1"/>
          </p:cNvSpPr>
          <p:nvPr/>
        </p:nvSpPr>
        <p:spPr bwMode="auto">
          <a:xfrm flipH="1">
            <a:off x="1882776" y="4343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8" name="Oval 190"/>
          <p:cNvSpPr>
            <a:spLocks noChangeArrowheads="1"/>
          </p:cNvSpPr>
          <p:nvPr/>
        </p:nvSpPr>
        <p:spPr bwMode="auto">
          <a:xfrm flipH="1">
            <a:off x="1730376" y="4495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9" name="Oval 191"/>
          <p:cNvSpPr>
            <a:spLocks noChangeArrowheads="1"/>
          </p:cNvSpPr>
          <p:nvPr/>
        </p:nvSpPr>
        <p:spPr bwMode="auto">
          <a:xfrm flipH="1">
            <a:off x="1824038" y="3760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0" name="Oval 192"/>
          <p:cNvSpPr>
            <a:spLocks noChangeArrowheads="1"/>
          </p:cNvSpPr>
          <p:nvPr/>
        </p:nvSpPr>
        <p:spPr bwMode="auto">
          <a:xfrm flipH="1">
            <a:off x="1687513" y="38639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1" name="Oval 193"/>
          <p:cNvSpPr>
            <a:spLocks noChangeArrowheads="1"/>
          </p:cNvSpPr>
          <p:nvPr/>
        </p:nvSpPr>
        <p:spPr bwMode="auto">
          <a:xfrm flipH="1">
            <a:off x="9555163" y="4240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2" name="Oval 194"/>
          <p:cNvSpPr>
            <a:spLocks noChangeArrowheads="1"/>
          </p:cNvSpPr>
          <p:nvPr/>
        </p:nvSpPr>
        <p:spPr bwMode="auto">
          <a:xfrm flipH="1">
            <a:off x="9698038" y="3944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3" name="Oval 195"/>
          <p:cNvSpPr>
            <a:spLocks noChangeArrowheads="1"/>
          </p:cNvSpPr>
          <p:nvPr/>
        </p:nvSpPr>
        <p:spPr bwMode="auto">
          <a:xfrm flipH="1">
            <a:off x="9351963" y="4003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4" name="Oval 196"/>
          <p:cNvSpPr>
            <a:spLocks noChangeArrowheads="1"/>
          </p:cNvSpPr>
          <p:nvPr/>
        </p:nvSpPr>
        <p:spPr bwMode="auto">
          <a:xfrm flipH="1">
            <a:off x="9199563" y="4156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5" name="Oval 197"/>
          <p:cNvSpPr>
            <a:spLocks noChangeArrowheads="1"/>
          </p:cNvSpPr>
          <p:nvPr/>
        </p:nvSpPr>
        <p:spPr bwMode="auto">
          <a:xfrm flipH="1">
            <a:off x="9047163" y="4308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6" name="Oval 198"/>
          <p:cNvSpPr>
            <a:spLocks noChangeArrowheads="1"/>
          </p:cNvSpPr>
          <p:nvPr/>
        </p:nvSpPr>
        <p:spPr bwMode="auto">
          <a:xfrm flipH="1">
            <a:off x="9402763" y="4392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7" name="Oval 199"/>
          <p:cNvSpPr>
            <a:spLocks noChangeArrowheads="1"/>
          </p:cNvSpPr>
          <p:nvPr/>
        </p:nvSpPr>
        <p:spPr bwMode="auto">
          <a:xfrm flipH="1">
            <a:off x="9545638" y="4097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8" name="Oval 200"/>
          <p:cNvSpPr>
            <a:spLocks noChangeArrowheads="1"/>
          </p:cNvSpPr>
          <p:nvPr/>
        </p:nvSpPr>
        <p:spPr bwMode="auto">
          <a:xfrm flipH="1">
            <a:off x="939323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9" name="Oval 201"/>
          <p:cNvSpPr>
            <a:spLocks noChangeArrowheads="1"/>
          </p:cNvSpPr>
          <p:nvPr/>
        </p:nvSpPr>
        <p:spPr bwMode="auto">
          <a:xfrm flipH="1">
            <a:off x="9240838" y="4402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0" name="Oval 202"/>
          <p:cNvSpPr>
            <a:spLocks noChangeArrowheads="1"/>
          </p:cNvSpPr>
          <p:nvPr/>
        </p:nvSpPr>
        <p:spPr bwMode="auto">
          <a:xfrm flipH="1">
            <a:off x="9088438" y="4554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1" name="Oval 203"/>
          <p:cNvSpPr>
            <a:spLocks noChangeArrowheads="1"/>
          </p:cNvSpPr>
          <p:nvPr/>
        </p:nvSpPr>
        <p:spPr bwMode="auto">
          <a:xfrm flipH="1">
            <a:off x="9182101" y="3819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2" name="Oval 204"/>
          <p:cNvSpPr>
            <a:spLocks noChangeArrowheads="1"/>
          </p:cNvSpPr>
          <p:nvPr/>
        </p:nvSpPr>
        <p:spPr bwMode="auto">
          <a:xfrm flipH="1">
            <a:off x="9045576" y="3922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3" name="Oval 205"/>
          <p:cNvSpPr>
            <a:spLocks noChangeArrowheads="1"/>
          </p:cNvSpPr>
          <p:nvPr/>
        </p:nvSpPr>
        <p:spPr bwMode="auto">
          <a:xfrm flipH="1">
            <a:off x="8728076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4" name="Oval 206"/>
          <p:cNvSpPr>
            <a:spLocks noChangeArrowheads="1"/>
          </p:cNvSpPr>
          <p:nvPr/>
        </p:nvSpPr>
        <p:spPr bwMode="auto">
          <a:xfrm flipH="1">
            <a:off x="8577263" y="5143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5" name="Oval 207"/>
          <p:cNvSpPr>
            <a:spLocks noChangeArrowheads="1"/>
          </p:cNvSpPr>
          <p:nvPr/>
        </p:nvSpPr>
        <p:spPr bwMode="auto">
          <a:xfrm flipH="1">
            <a:off x="8221663" y="50593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6" name="Oval 208"/>
          <p:cNvSpPr>
            <a:spLocks noChangeArrowheads="1"/>
          </p:cNvSpPr>
          <p:nvPr/>
        </p:nvSpPr>
        <p:spPr bwMode="auto">
          <a:xfrm flipH="1">
            <a:off x="8845551" y="5203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7" name="Oval 209"/>
          <p:cNvSpPr>
            <a:spLocks noChangeArrowheads="1"/>
          </p:cNvSpPr>
          <p:nvPr/>
        </p:nvSpPr>
        <p:spPr bwMode="auto">
          <a:xfrm flipH="1">
            <a:off x="8424863" y="5295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8" name="Oval 210"/>
          <p:cNvSpPr>
            <a:spLocks noChangeArrowheads="1"/>
          </p:cNvSpPr>
          <p:nvPr/>
        </p:nvSpPr>
        <p:spPr bwMode="auto">
          <a:xfrm flipH="1">
            <a:off x="8415338" y="5153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9" name="Oval 211"/>
          <p:cNvSpPr>
            <a:spLocks noChangeArrowheads="1"/>
          </p:cNvSpPr>
          <p:nvPr/>
        </p:nvSpPr>
        <p:spPr bwMode="auto">
          <a:xfrm flipH="1">
            <a:off x="8135938" y="4791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0" name="Oval 212"/>
          <p:cNvSpPr>
            <a:spLocks noChangeArrowheads="1"/>
          </p:cNvSpPr>
          <p:nvPr/>
        </p:nvSpPr>
        <p:spPr bwMode="auto">
          <a:xfrm flipH="1">
            <a:off x="7940676" y="47148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1" name="Oval 213"/>
          <p:cNvSpPr>
            <a:spLocks noChangeArrowheads="1"/>
          </p:cNvSpPr>
          <p:nvPr/>
        </p:nvSpPr>
        <p:spPr bwMode="auto">
          <a:xfrm flipH="1">
            <a:off x="7499351" y="4692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2" name="Oval 214"/>
          <p:cNvSpPr>
            <a:spLocks noChangeArrowheads="1"/>
          </p:cNvSpPr>
          <p:nvPr/>
        </p:nvSpPr>
        <p:spPr bwMode="auto">
          <a:xfrm flipH="1">
            <a:off x="7372351" y="4643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3" name="Oval 215"/>
          <p:cNvSpPr>
            <a:spLocks noChangeArrowheads="1"/>
          </p:cNvSpPr>
          <p:nvPr/>
        </p:nvSpPr>
        <p:spPr bwMode="auto">
          <a:xfrm flipH="1">
            <a:off x="7286626" y="4510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4" name="Oval 216"/>
          <p:cNvSpPr>
            <a:spLocks noChangeArrowheads="1"/>
          </p:cNvSpPr>
          <p:nvPr/>
        </p:nvSpPr>
        <p:spPr bwMode="auto">
          <a:xfrm flipH="1">
            <a:off x="7118351" y="4603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5" name="Oval 217"/>
          <p:cNvSpPr>
            <a:spLocks noChangeArrowheads="1"/>
          </p:cNvSpPr>
          <p:nvPr/>
        </p:nvSpPr>
        <p:spPr bwMode="auto">
          <a:xfrm flipH="1">
            <a:off x="7210426" y="4149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6" name="Oval 218"/>
          <p:cNvSpPr>
            <a:spLocks noChangeArrowheads="1"/>
          </p:cNvSpPr>
          <p:nvPr/>
        </p:nvSpPr>
        <p:spPr bwMode="auto">
          <a:xfrm flipH="1">
            <a:off x="6864351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7" name="Oval 219"/>
          <p:cNvSpPr>
            <a:spLocks noChangeArrowheads="1"/>
          </p:cNvSpPr>
          <p:nvPr/>
        </p:nvSpPr>
        <p:spPr bwMode="auto">
          <a:xfrm flipH="1">
            <a:off x="7488238" y="4818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8" name="Oval 220"/>
          <p:cNvSpPr>
            <a:spLocks noChangeArrowheads="1"/>
          </p:cNvSpPr>
          <p:nvPr/>
        </p:nvSpPr>
        <p:spPr bwMode="auto">
          <a:xfrm flipH="1">
            <a:off x="7116763" y="4821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9" name="Oval 221"/>
          <p:cNvSpPr>
            <a:spLocks noChangeArrowheads="1"/>
          </p:cNvSpPr>
          <p:nvPr/>
        </p:nvSpPr>
        <p:spPr bwMode="auto">
          <a:xfrm flipH="1">
            <a:off x="6981826" y="4737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0" name="Oval 222"/>
          <p:cNvSpPr>
            <a:spLocks noChangeArrowheads="1"/>
          </p:cNvSpPr>
          <p:nvPr/>
        </p:nvSpPr>
        <p:spPr bwMode="auto">
          <a:xfrm flipH="1">
            <a:off x="6846888" y="4652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1" name="Oval 223"/>
          <p:cNvSpPr>
            <a:spLocks noChangeArrowheads="1"/>
          </p:cNvSpPr>
          <p:nvPr/>
        </p:nvSpPr>
        <p:spPr bwMode="auto">
          <a:xfrm flipH="1">
            <a:off x="7269163" y="4762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2" name="Oval 224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3" name="Oval 225"/>
          <p:cNvSpPr>
            <a:spLocks noChangeArrowheads="1"/>
          </p:cNvSpPr>
          <p:nvPr/>
        </p:nvSpPr>
        <p:spPr bwMode="auto">
          <a:xfrm flipH="1">
            <a:off x="6991351" y="4502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4" name="Oval 226"/>
          <p:cNvSpPr>
            <a:spLocks noChangeArrowheads="1"/>
          </p:cNvSpPr>
          <p:nvPr/>
        </p:nvSpPr>
        <p:spPr bwMode="auto">
          <a:xfrm flipH="1">
            <a:off x="7489826" y="43529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5" name="Oval 227"/>
          <p:cNvSpPr>
            <a:spLocks noChangeArrowheads="1"/>
          </p:cNvSpPr>
          <p:nvPr/>
        </p:nvSpPr>
        <p:spPr bwMode="auto">
          <a:xfrm flipH="1">
            <a:off x="7245351" y="4341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6" name="Oval 228"/>
          <p:cNvSpPr>
            <a:spLocks noChangeArrowheads="1"/>
          </p:cNvSpPr>
          <p:nvPr/>
        </p:nvSpPr>
        <p:spPr bwMode="auto">
          <a:xfrm flipH="1">
            <a:off x="7058026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7" name="Oval 229"/>
          <p:cNvSpPr>
            <a:spLocks noChangeArrowheads="1"/>
          </p:cNvSpPr>
          <p:nvPr/>
        </p:nvSpPr>
        <p:spPr bwMode="auto">
          <a:xfrm flipH="1">
            <a:off x="681355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8" name="Oval 230"/>
          <p:cNvSpPr>
            <a:spLocks noChangeArrowheads="1"/>
          </p:cNvSpPr>
          <p:nvPr/>
        </p:nvSpPr>
        <p:spPr bwMode="auto">
          <a:xfrm flipH="1">
            <a:off x="9993313" y="5265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9" name="Oval 231"/>
          <p:cNvSpPr>
            <a:spLocks noChangeArrowheads="1"/>
          </p:cNvSpPr>
          <p:nvPr/>
        </p:nvSpPr>
        <p:spPr bwMode="auto">
          <a:xfrm flipH="1">
            <a:off x="9866313" y="5216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0" name="Oval 232"/>
          <p:cNvSpPr>
            <a:spLocks noChangeArrowheads="1"/>
          </p:cNvSpPr>
          <p:nvPr/>
        </p:nvSpPr>
        <p:spPr bwMode="auto">
          <a:xfrm flipH="1">
            <a:off x="9780588" y="5083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1" name="Oval 233"/>
          <p:cNvSpPr>
            <a:spLocks noChangeArrowheads="1"/>
          </p:cNvSpPr>
          <p:nvPr/>
        </p:nvSpPr>
        <p:spPr bwMode="auto">
          <a:xfrm flipH="1">
            <a:off x="9612313" y="5176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2" name="Oval 234"/>
          <p:cNvSpPr>
            <a:spLocks noChangeArrowheads="1"/>
          </p:cNvSpPr>
          <p:nvPr/>
        </p:nvSpPr>
        <p:spPr bwMode="auto">
          <a:xfrm flipH="1">
            <a:off x="9704388" y="4722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3" name="Oval 235"/>
          <p:cNvSpPr>
            <a:spLocks noChangeArrowheads="1"/>
          </p:cNvSpPr>
          <p:nvPr/>
        </p:nvSpPr>
        <p:spPr bwMode="auto">
          <a:xfrm flipH="1">
            <a:off x="9358313" y="501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4" name="Oval 236"/>
          <p:cNvSpPr>
            <a:spLocks noChangeArrowheads="1"/>
          </p:cNvSpPr>
          <p:nvPr/>
        </p:nvSpPr>
        <p:spPr bwMode="auto">
          <a:xfrm flipH="1">
            <a:off x="9982201" y="53911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5" name="Oval 237"/>
          <p:cNvSpPr>
            <a:spLocks noChangeArrowheads="1"/>
          </p:cNvSpPr>
          <p:nvPr/>
        </p:nvSpPr>
        <p:spPr bwMode="auto">
          <a:xfrm flipH="1">
            <a:off x="9610726" y="5394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6" name="Oval 238"/>
          <p:cNvSpPr>
            <a:spLocks noChangeArrowheads="1"/>
          </p:cNvSpPr>
          <p:nvPr/>
        </p:nvSpPr>
        <p:spPr bwMode="auto">
          <a:xfrm flipH="1">
            <a:off x="9475788" y="53101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7" name="Oval 239"/>
          <p:cNvSpPr>
            <a:spLocks noChangeArrowheads="1"/>
          </p:cNvSpPr>
          <p:nvPr/>
        </p:nvSpPr>
        <p:spPr bwMode="auto">
          <a:xfrm flipH="1">
            <a:off x="9340851" y="5226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8" name="Oval 240"/>
          <p:cNvSpPr>
            <a:spLocks noChangeArrowheads="1"/>
          </p:cNvSpPr>
          <p:nvPr/>
        </p:nvSpPr>
        <p:spPr bwMode="auto">
          <a:xfrm flipH="1">
            <a:off x="9763126" y="5335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9" name="Oval 241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0" name="Oval 242"/>
          <p:cNvSpPr>
            <a:spLocks noChangeArrowheads="1"/>
          </p:cNvSpPr>
          <p:nvPr/>
        </p:nvSpPr>
        <p:spPr bwMode="auto">
          <a:xfrm flipH="1">
            <a:off x="9485313" y="50752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1" name="Oval 243"/>
          <p:cNvSpPr>
            <a:spLocks noChangeArrowheads="1"/>
          </p:cNvSpPr>
          <p:nvPr/>
        </p:nvSpPr>
        <p:spPr bwMode="auto">
          <a:xfrm flipH="1">
            <a:off x="99837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2" name="Oval 244"/>
          <p:cNvSpPr>
            <a:spLocks noChangeArrowheads="1"/>
          </p:cNvSpPr>
          <p:nvPr/>
        </p:nvSpPr>
        <p:spPr bwMode="auto">
          <a:xfrm flipH="1">
            <a:off x="9739313" y="4914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3" name="Oval 245"/>
          <p:cNvSpPr>
            <a:spLocks noChangeArrowheads="1"/>
          </p:cNvSpPr>
          <p:nvPr/>
        </p:nvSpPr>
        <p:spPr bwMode="auto">
          <a:xfrm flipH="1">
            <a:off x="9551988" y="4875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4" name="Oval 246"/>
          <p:cNvSpPr>
            <a:spLocks noChangeArrowheads="1"/>
          </p:cNvSpPr>
          <p:nvPr/>
        </p:nvSpPr>
        <p:spPr bwMode="auto">
          <a:xfrm flipH="1">
            <a:off x="9307513" y="4783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5" name="Oval 247"/>
          <p:cNvSpPr>
            <a:spLocks noChangeArrowheads="1"/>
          </p:cNvSpPr>
          <p:nvPr/>
        </p:nvSpPr>
        <p:spPr bwMode="auto">
          <a:xfrm flipH="1">
            <a:off x="10483851" y="4321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6" name="Oval 248"/>
          <p:cNvSpPr>
            <a:spLocks noChangeArrowheads="1"/>
          </p:cNvSpPr>
          <p:nvPr/>
        </p:nvSpPr>
        <p:spPr bwMode="auto">
          <a:xfrm flipH="1">
            <a:off x="10356851" y="4271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7" name="Oval 249"/>
          <p:cNvSpPr>
            <a:spLocks noChangeArrowheads="1"/>
          </p:cNvSpPr>
          <p:nvPr/>
        </p:nvSpPr>
        <p:spPr bwMode="auto">
          <a:xfrm flipH="1">
            <a:off x="10271126" y="4138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8" name="Oval 250"/>
          <p:cNvSpPr>
            <a:spLocks noChangeArrowheads="1"/>
          </p:cNvSpPr>
          <p:nvPr/>
        </p:nvSpPr>
        <p:spPr bwMode="auto">
          <a:xfrm flipH="1">
            <a:off x="10102851" y="4232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9" name="Oval 251"/>
          <p:cNvSpPr>
            <a:spLocks noChangeArrowheads="1"/>
          </p:cNvSpPr>
          <p:nvPr/>
        </p:nvSpPr>
        <p:spPr bwMode="auto">
          <a:xfrm flipH="1">
            <a:off x="10194926" y="37782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0" name="Oval 252"/>
          <p:cNvSpPr>
            <a:spLocks noChangeArrowheads="1"/>
          </p:cNvSpPr>
          <p:nvPr/>
        </p:nvSpPr>
        <p:spPr bwMode="auto">
          <a:xfrm flipH="1">
            <a:off x="9848851" y="4075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1" name="Oval 253"/>
          <p:cNvSpPr>
            <a:spLocks noChangeArrowheads="1"/>
          </p:cNvSpPr>
          <p:nvPr/>
        </p:nvSpPr>
        <p:spPr bwMode="auto">
          <a:xfrm flipH="1">
            <a:off x="104727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2" name="Oval 254"/>
          <p:cNvSpPr>
            <a:spLocks noChangeArrowheads="1"/>
          </p:cNvSpPr>
          <p:nvPr/>
        </p:nvSpPr>
        <p:spPr bwMode="auto">
          <a:xfrm flipH="1">
            <a:off x="1010920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3" name="Oval 255"/>
          <p:cNvSpPr>
            <a:spLocks noChangeArrowheads="1"/>
          </p:cNvSpPr>
          <p:nvPr/>
        </p:nvSpPr>
        <p:spPr bwMode="auto">
          <a:xfrm flipH="1">
            <a:off x="9966326" y="4365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4" name="Oval 256"/>
          <p:cNvSpPr>
            <a:spLocks noChangeArrowheads="1"/>
          </p:cNvSpPr>
          <p:nvPr/>
        </p:nvSpPr>
        <p:spPr bwMode="auto">
          <a:xfrm flipH="1">
            <a:off x="9831388" y="4281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5" name="Oval 257"/>
          <p:cNvSpPr>
            <a:spLocks noChangeArrowheads="1"/>
          </p:cNvSpPr>
          <p:nvPr/>
        </p:nvSpPr>
        <p:spPr bwMode="auto">
          <a:xfrm flipH="1">
            <a:off x="10253663" y="4391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6" name="Oval 258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7" name="Oval 259"/>
          <p:cNvSpPr>
            <a:spLocks noChangeArrowheads="1"/>
          </p:cNvSpPr>
          <p:nvPr/>
        </p:nvSpPr>
        <p:spPr bwMode="auto">
          <a:xfrm flipH="1">
            <a:off x="9975851" y="4130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8" name="Oval 260"/>
          <p:cNvSpPr>
            <a:spLocks noChangeArrowheads="1"/>
          </p:cNvSpPr>
          <p:nvPr/>
        </p:nvSpPr>
        <p:spPr bwMode="auto">
          <a:xfrm flipH="1">
            <a:off x="10474326" y="3981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9" name="Oval 261"/>
          <p:cNvSpPr>
            <a:spLocks noChangeArrowheads="1"/>
          </p:cNvSpPr>
          <p:nvPr/>
        </p:nvSpPr>
        <p:spPr bwMode="auto">
          <a:xfrm flipH="1">
            <a:off x="10229851" y="3970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0" name="Oval 262"/>
          <p:cNvSpPr>
            <a:spLocks noChangeArrowheads="1"/>
          </p:cNvSpPr>
          <p:nvPr/>
        </p:nvSpPr>
        <p:spPr bwMode="auto">
          <a:xfrm flipH="1">
            <a:off x="10042526" y="39306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1" name="Oval 263"/>
          <p:cNvSpPr>
            <a:spLocks noChangeArrowheads="1"/>
          </p:cNvSpPr>
          <p:nvPr/>
        </p:nvSpPr>
        <p:spPr bwMode="auto">
          <a:xfrm flipH="1">
            <a:off x="9798051" y="3838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2" name="Oval 264"/>
          <p:cNvSpPr>
            <a:spLocks noChangeArrowheads="1"/>
          </p:cNvSpPr>
          <p:nvPr/>
        </p:nvSpPr>
        <p:spPr bwMode="auto">
          <a:xfrm flipH="1">
            <a:off x="95472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3" name="Oval 265"/>
          <p:cNvSpPr>
            <a:spLocks noChangeArrowheads="1"/>
          </p:cNvSpPr>
          <p:nvPr/>
        </p:nvSpPr>
        <p:spPr bwMode="auto">
          <a:xfrm flipH="1">
            <a:off x="9385301" y="4705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4" name="Oval 266"/>
          <p:cNvSpPr>
            <a:spLocks noChangeArrowheads="1"/>
          </p:cNvSpPr>
          <p:nvPr/>
        </p:nvSpPr>
        <p:spPr bwMode="auto">
          <a:xfrm flipH="1">
            <a:off x="9545638" y="4799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5" name="Oval 267"/>
          <p:cNvSpPr>
            <a:spLocks noChangeArrowheads="1"/>
          </p:cNvSpPr>
          <p:nvPr/>
        </p:nvSpPr>
        <p:spPr bwMode="auto">
          <a:xfrm flipH="1">
            <a:off x="10175876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6" name="Oval 268"/>
          <p:cNvSpPr>
            <a:spLocks noChangeArrowheads="1"/>
          </p:cNvSpPr>
          <p:nvPr/>
        </p:nvSpPr>
        <p:spPr bwMode="auto">
          <a:xfrm flipH="1">
            <a:off x="10007601" y="50577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7" name="Oval 269"/>
          <p:cNvSpPr>
            <a:spLocks noChangeArrowheads="1"/>
          </p:cNvSpPr>
          <p:nvPr/>
        </p:nvSpPr>
        <p:spPr bwMode="auto">
          <a:xfrm flipH="1">
            <a:off x="9845676" y="5067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8" name="Oval 270"/>
          <p:cNvSpPr>
            <a:spLocks noChangeArrowheads="1"/>
          </p:cNvSpPr>
          <p:nvPr/>
        </p:nvSpPr>
        <p:spPr bwMode="auto">
          <a:xfrm flipH="1">
            <a:off x="10006013" y="5160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9" name="Oval 271"/>
          <p:cNvSpPr>
            <a:spLocks noChangeArrowheads="1"/>
          </p:cNvSpPr>
          <p:nvPr/>
        </p:nvSpPr>
        <p:spPr bwMode="auto">
          <a:xfrm flipH="1">
            <a:off x="10636251" y="5086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0" name="Oval 272"/>
          <p:cNvSpPr>
            <a:spLocks noChangeArrowheads="1"/>
          </p:cNvSpPr>
          <p:nvPr/>
        </p:nvSpPr>
        <p:spPr bwMode="auto">
          <a:xfrm flipH="1">
            <a:off x="8383588" y="4621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1" name="Oval 273"/>
          <p:cNvSpPr>
            <a:spLocks noChangeArrowheads="1"/>
          </p:cNvSpPr>
          <p:nvPr/>
        </p:nvSpPr>
        <p:spPr bwMode="auto">
          <a:xfrm flipH="1">
            <a:off x="822166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2" name="Oval 274"/>
          <p:cNvSpPr>
            <a:spLocks noChangeArrowheads="1"/>
          </p:cNvSpPr>
          <p:nvPr/>
        </p:nvSpPr>
        <p:spPr bwMode="auto">
          <a:xfrm flipH="1">
            <a:off x="8382001" y="4724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3" name="Oval 275"/>
          <p:cNvSpPr>
            <a:spLocks noChangeArrowheads="1"/>
          </p:cNvSpPr>
          <p:nvPr/>
        </p:nvSpPr>
        <p:spPr bwMode="auto">
          <a:xfrm flipH="1">
            <a:off x="9012238" y="46497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4" name="Oval 276"/>
          <p:cNvSpPr>
            <a:spLocks noChangeArrowheads="1"/>
          </p:cNvSpPr>
          <p:nvPr/>
        </p:nvSpPr>
        <p:spPr bwMode="auto">
          <a:xfrm flipH="1">
            <a:off x="8729663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5" name="Oval 277"/>
          <p:cNvSpPr>
            <a:spLocks noChangeArrowheads="1"/>
          </p:cNvSpPr>
          <p:nvPr/>
        </p:nvSpPr>
        <p:spPr bwMode="auto">
          <a:xfrm flipH="1">
            <a:off x="9267826" y="5072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6" name="Oval 278"/>
          <p:cNvSpPr>
            <a:spLocks noChangeArrowheads="1"/>
          </p:cNvSpPr>
          <p:nvPr/>
        </p:nvSpPr>
        <p:spPr bwMode="auto">
          <a:xfrm flipH="1">
            <a:off x="9115426" y="5224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7" name="Oval 279"/>
          <p:cNvSpPr>
            <a:spLocks noChangeArrowheads="1"/>
          </p:cNvSpPr>
          <p:nvPr/>
        </p:nvSpPr>
        <p:spPr bwMode="auto">
          <a:xfrm flipH="1">
            <a:off x="9155113" y="49355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8" name="Oval 280"/>
          <p:cNvSpPr>
            <a:spLocks noChangeArrowheads="1"/>
          </p:cNvSpPr>
          <p:nvPr/>
        </p:nvSpPr>
        <p:spPr bwMode="auto">
          <a:xfrm flipH="1">
            <a:off x="9002713" y="5087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9" name="Oval 281"/>
          <p:cNvSpPr>
            <a:spLocks noChangeArrowheads="1"/>
          </p:cNvSpPr>
          <p:nvPr/>
        </p:nvSpPr>
        <p:spPr bwMode="auto">
          <a:xfrm flipH="1">
            <a:off x="10480676" y="5297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0" name="Oval 282"/>
          <p:cNvSpPr>
            <a:spLocks noChangeArrowheads="1"/>
          </p:cNvSpPr>
          <p:nvPr/>
        </p:nvSpPr>
        <p:spPr bwMode="auto">
          <a:xfrm flipH="1">
            <a:off x="27336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1" name="Oval 283"/>
          <p:cNvSpPr>
            <a:spLocks noChangeArrowheads="1"/>
          </p:cNvSpPr>
          <p:nvPr/>
        </p:nvSpPr>
        <p:spPr bwMode="auto">
          <a:xfrm flipH="1">
            <a:off x="2901951" y="5078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2" name="Oval 284"/>
          <p:cNvSpPr>
            <a:spLocks noChangeArrowheads="1"/>
          </p:cNvSpPr>
          <p:nvPr/>
        </p:nvSpPr>
        <p:spPr bwMode="auto">
          <a:xfrm flipH="1">
            <a:off x="2749551" y="5230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3" name="Oval 285"/>
          <p:cNvSpPr>
            <a:spLocks noChangeArrowheads="1"/>
          </p:cNvSpPr>
          <p:nvPr/>
        </p:nvSpPr>
        <p:spPr bwMode="auto">
          <a:xfrm flipH="1">
            <a:off x="2597151" y="5383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4" name="Oval 286"/>
          <p:cNvSpPr>
            <a:spLocks noChangeArrowheads="1"/>
          </p:cNvSpPr>
          <p:nvPr/>
        </p:nvSpPr>
        <p:spPr bwMode="auto">
          <a:xfrm flipH="1">
            <a:off x="2187576" y="4038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5" name="Oval 287"/>
          <p:cNvSpPr>
            <a:spLocks noChangeArrowheads="1"/>
          </p:cNvSpPr>
          <p:nvPr/>
        </p:nvSpPr>
        <p:spPr bwMode="auto">
          <a:xfrm flipH="1">
            <a:off x="3122613" y="4351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6" name="Oval 288"/>
          <p:cNvSpPr>
            <a:spLocks noChangeArrowheads="1"/>
          </p:cNvSpPr>
          <p:nvPr/>
        </p:nvSpPr>
        <p:spPr bwMode="auto">
          <a:xfrm flipH="1">
            <a:off x="2868613" y="4194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7" name="Oval 289"/>
          <p:cNvSpPr>
            <a:spLocks noChangeArrowheads="1"/>
          </p:cNvSpPr>
          <p:nvPr/>
        </p:nvSpPr>
        <p:spPr bwMode="auto">
          <a:xfrm flipH="1">
            <a:off x="2851151" y="440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8" name="Oval 290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9" name="Oval 291"/>
          <p:cNvSpPr>
            <a:spLocks noChangeArrowheads="1"/>
          </p:cNvSpPr>
          <p:nvPr/>
        </p:nvSpPr>
        <p:spPr bwMode="auto">
          <a:xfrm flipH="1">
            <a:off x="2995613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0" name="Oval 292"/>
          <p:cNvSpPr>
            <a:spLocks noChangeArrowheads="1"/>
          </p:cNvSpPr>
          <p:nvPr/>
        </p:nvSpPr>
        <p:spPr bwMode="auto">
          <a:xfrm flipH="1">
            <a:off x="3062288" y="4049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1" name="Oval 293"/>
          <p:cNvSpPr>
            <a:spLocks noChangeArrowheads="1"/>
          </p:cNvSpPr>
          <p:nvPr/>
        </p:nvSpPr>
        <p:spPr bwMode="auto">
          <a:xfrm flipH="1">
            <a:off x="2716213" y="4346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2" name="Oval 294"/>
          <p:cNvSpPr>
            <a:spLocks noChangeArrowheads="1"/>
          </p:cNvSpPr>
          <p:nvPr/>
        </p:nvSpPr>
        <p:spPr bwMode="auto">
          <a:xfrm flipH="1">
            <a:off x="2817813" y="3957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3" name="Oval 295"/>
          <p:cNvSpPr>
            <a:spLocks noChangeArrowheads="1"/>
          </p:cNvSpPr>
          <p:nvPr/>
        </p:nvSpPr>
        <p:spPr bwMode="auto">
          <a:xfrm flipH="1">
            <a:off x="2563813" y="41608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4" name="Oval 296"/>
          <p:cNvSpPr>
            <a:spLocks noChangeArrowheads="1"/>
          </p:cNvSpPr>
          <p:nvPr/>
        </p:nvSpPr>
        <p:spPr bwMode="auto">
          <a:xfrm flipH="1">
            <a:off x="2312988" y="44196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5" name="Oval 297"/>
          <p:cNvSpPr>
            <a:spLocks noChangeArrowheads="1"/>
          </p:cNvSpPr>
          <p:nvPr/>
        </p:nvSpPr>
        <p:spPr bwMode="auto">
          <a:xfrm flipH="1">
            <a:off x="2444751" y="3898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6" name="Oval 298"/>
          <p:cNvSpPr>
            <a:spLocks noChangeArrowheads="1"/>
          </p:cNvSpPr>
          <p:nvPr/>
        </p:nvSpPr>
        <p:spPr bwMode="auto">
          <a:xfrm flipH="1">
            <a:off x="2286001" y="42100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7" name="Oval 299"/>
          <p:cNvSpPr>
            <a:spLocks noChangeArrowheads="1"/>
          </p:cNvSpPr>
          <p:nvPr/>
        </p:nvSpPr>
        <p:spPr bwMode="auto">
          <a:xfrm flipH="1">
            <a:off x="4267201" y="538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8" name="Oval 300"/>
          <p:cNvSpPr>
            <a:spLocks noChangeArrowheads="1"/>
          </p:cNvSpPr>
          <p:nvPr/>
        </p:nvSpPr>
        <p:spPr bwMode="auto">
          <a:xfrm flipH="1">
            <a:off x="4679951" y="6381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0" name="Oval 302"/>
          <p:cNvSpPr>
            <a:spLocks noChangeArrowheads="1"/>
          </p:cNvSpPr>
          <p:nvPr/>
        </p:nvSpPr>
        <p:spPr bwMode="auto">
          <a:xfrm flipH="1">
            <a:off x="5249863" y="5868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1" name="Oval 303"/>
          <p:cNvSpPr>
            <a:spLocks noChangeArrowheads="1"/>
          </p:cNvSpPr>
          <p:nvPr/>
        </p:nvSpPr>
        <p:spPr bwMode="auto">
          <a:xfrm flipH="1">
            <a:off x="3657601" y="5995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2" name="Oval 304"/>
          <p:cNvSpPr>
            <a:spLocks noChangeArrowheads="1"/>
          </p:cNvSpPr>
          <p:nvPr/>
        </p:nvSpPr>
        <p:spPr bwMode="auto">
          <a:xfrm flipH="1">
            <a:off x="4100513" y="4090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3" name="Oval 305"/>
          <p:cNvSpPr>
            <a:spLocks noChangeArrowheads="1"/>
          </p:cNvSpPr>
          <p:nvPr/>
        </p:nvSpPr>
        <p:spPr bwMode="auto">
          <a:xfrm flipH="1">
            <a:off x="3805238" y="3940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1" name="AutoShape 313"/>
          <p:cNvSpPr>
            <a:spLocks noChangeArrowheads="1"/>
          </p:cNvSpPr>
          <p:nvPr/>
        </p:nvSpPr>
        <p:spPr bwMode="auto">
          <a:xfrm rot="3806438">
            <a:off x="2581276" y="6084888"/>
            <a:ext cx="300037" cy="1277938"/>
          </a:xfrm>
          <a:prstGeom prst="can">
            <a:avLst>
              <a:gd name="adj" fmla="val 106482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2" name="Oval 314"/>
          <p:cNvSpPr>
            <a:spLocks noChangeArrowheads="1"/>
          </p:cNvSpPr>
          <p:nvPr/>
        </p:nvSpPr>
        <p:spPr bwMode="auto">
          <a:xfrm flipH="1">
            <a:off x="3167063" y="6467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3" name="Oval 315"/>
          <p:cNvSpPr>
            <a:spLocks noChangeArrowheads="1"/>
          </p:cNvSpPr>
          <p:nvPr/>
        </p:nvSpPr>
        <p:spPr bwMode="auto">
          <a:xfrm flipH="1">
            <a:off x="3697288" y="6289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4" name="Oval 316"/>
          <p:cNvSpPr>
            <a:spLocks noChangeArrowheads="1"/>
          </p:cNvSpPr>
          <p:nvPr/>
        </p:nvSpPr>
        <p:spPr bwMode="auto">
          <a:xfrm flipH="1">
            <a:off x="3232151" y="63754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6" name="Text Box 318"/>
          <p:cNvSpPr txBox="1">
            <a:spLocks noChangeArrowheads="1"/>
          </p:cNvSpPr>
          <p:nvPr/>
        </p:nvSpPr>
        <p:spPr bwMode="auto">
          <a:xfrm flipH="1">
            <a:off x="3244851" y="65532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 dirty="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2457" name="Text Box 319"/>
          <p:cNvSpPr txBox="1">
            <a:spLocks noChangeArrowheads="1"/>
          </p:cNvSpPr>
          <p:nvPr/>
        </p:nvSpPr>
        <p:spPr bwMode="auto">
          <a:xfrm flipH="1">
            <a:off x="4989514" y="5441950"/>
            <a:ext cx="865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2461" name="Line 323"/>
          <p:cNvSpPr>
            <a:spLocks noChangeShapeType="1"/>
          </p:cNvSpPr>
          <p:nvPr/>
        </p:nvSpPr>
        <p:spPr bwMode="auto">
          <a:xfrm flipH="1" flipV="1">
            <a:off x="5273676" y="4992688"/>
            <a:ext cx="17463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2" name="Oval 324"/>
          <p:cNvSpPr>
            <a:spLocks noChangeArrowheads="1"/>
          </p:cNvSpPr>
          <p:nvPr/>
        </p:nvSpPr>
        <p:spPr bwMode="auto">
          <a:xfrm flipH="1">
            <a:off x="5018088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3" name="Line 325"/>
          <p:cNvSpPr>
            <a:spLocks noChangeShapeType="1"/>
          </p:cNvSpPr>
          <p:nvPr/>
        </p:nvSpPr>
        <p:spPr bwMode="auto">
          <a:xfrm flipV="1">
            <a:off x="5299076" y="5118101"/>
            <a:ext cx="100013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4" name="Line 326"/>
          <p:cNvSpPr>
            <a:spLocks noChangeShapeType="1"/>
          </p:cNvSpPr>
          <p:nvPr/>
        </p:nvSpPr>
        <p:spPr bwMode="auto">
          <a:xfrm flipH="1" flipV="1">
            <a:off x="5145089" y="5091114"/>
            <a:ext cx="134937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5" name="Oval 327"/>
          <p:cNvSpPr>
            <a:spLocks noChangeArrowheads="1"/>
          </p:cNvSpPr>
          <p:nvPr/>
        </p:nvSpPr>
        <p:spPr bwMode="auto">
          <a:xfrm flipH="1">
            <a:off x="5227638" y="4886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6" name="Line 328"/>
          <p:cNvSpPr>
            <a:spLocks noChangeShapeType="1"/>
          </p:cNvSpPr>
          <p:nvPr/>
        </p:nvSpPr>
        <p:spPr bwMode="auto">
          <a:xfrm flipH="1">
            <a:off x="4597400" y="5614989"/>
            <a:ext cx="471488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467" name="Text Box 329"/>
          <p:cNvSpPr txBox="1">
            <a:spLocks noChangeArrowheads="1"/>
          </p:cNvSpPr>
          <p:nvPr/>
        </p:nvSpPr>
        <p:spPr bwMode="auto">
          <a:xfrm>
            <a:off x="8079141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2468" name="Oval 330"/>
          <p:cNvSpPr>
            <a:spLocks noChangeArrowheads="1"/>
          </p:cNvSpPr>
          <p:nvPr/>
        </p:nvSpPr>
        <p:spPr bwMode="auto">
          <a:xfrm flipH="1">
            <a:off x="6964363" y="4973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9" name="Oval 331"/>
          <p:cNvSpPr>
            <a:spLocks noChangeArrowheads="1"/>
          </p:cNvSpPr>
          <p:nvPr/>
        </p:nvSpPr>
        <p:spPr bwMode="auto">
          <a:xfrm flipH="1">
            <a:off x="6811963" y="5126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0" name="Oval 332"/>
          <p:cNvSpPr>
            <a:spLocks noChangeArrowheads="1"/>
          </p:cNvSpPr>
          <p:nvPr/>
        </p:nvSpPr>
        <p:spPr bwMode="auto">
          <a:xfrm flipH="1">
            <a:off x="6829426" y="4889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1" name="Oval 333"/>
          <p:cNvSpPr>
            <a:spLocks noChangeArrowheads="1"/>
          </p:cNvSpPr>
          <p:nvPr/>
        </p:nvSpPr>
        <p:spPr bwMode="auto">
          <a:xfrm flipH="1">
            <a:off x="7151688" y="50419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2" name="Oval 334"/>
          <p:cNvSpPr>
            <a:spLocks noChangeArrowheads="1"/>
          </p:cNvSpPr>
          <p:nvPr/>
        </p:nvSpPr>
        <p:spPr bwMode="auto">
          <a:xfrm flipH="1">
            <a:off x="3414713" y="4051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3" name="Oval 335"/>
          <p:cNvSpPr>
            <a:spLocks noChangeArrowheads="1"/>
          </p:cNvSpPr>
          <p:nvPr/>
        </p:nvSpPr>
        <p:spPr bwMode="auto">
          <a:xfrm flipH="1">
            <a:off x="2581276" y="5053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4" name="Oval 336"/>
          <p:cNvSpPr>
            <a:spLocks noChangeArrowheads="1"/>
          </p:cNvSpPr>
          <p:nvPr/>
        </p:nvSpPr>
        <p:spPr bwMode="auto">
          <a:xfrm flipH="1">
            <a:off x="3070226" y="48244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5" name="Oval 337"/>
          <p:cNvSpPr>
            <a:spLocks noChangeArrowheads="1"/>
          </p:cNvSpPr>
          <p:nvPr/>
        </p:nvSpPr>
        <p:spPr bwMode="auto">
          <a:xfrm flipH="1">
            <a:off x="3086101" y="5094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6" name="Oval 338"/>
          <p:cNvSpPr>
            <a:spLocks noChangeArrowheads="1"/>
          </p:cNvSpPr>
          <p:nvPr/>
        </p:nvSpPr>
        <p:spPr bwMode="auto">
          <a:xfrm flipH="1">
            <a:off x="3101976" y="5364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7" name="Oval 339"/>
          <p:cNvSpPr>
            <a:spLocks noChangeArrowheads="1"/>
          </p:cNvSpPr>
          <p:nvPr/>
        </p:nvSpPr>
        <p:spPr bwMode="auto">
          <a:xfrm flipH="1">
            <a:off x="3162301" y="49339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8" name="Oval 340"/>
          <p:cNvSpPr>
            <a:spLocks noChangeArrowheads="1"/>
          </p:cNvSpPr>
          <p:nvPr/>
        </p:nvSpPr>
        <p:spPr bwMode="auto">
          <a:xfrm flipH="1">
            <a:off x="2833688" y="4926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9" name="Oval 341"/>
          <p:cNvSpPr>
            <a:spLocks noChangeArrowheads="1"/>
          </p:cNvSpPr>
          <p:nvPr/>
        </p:nvSpPr>
        <p:spPr bwMode="auto">
          <a:xfrm flipH="1">
            <a:off x="2968626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80" name="Oval 342"/>
          <p:cNvSpPr>
            <a:spLocks noChangeArrowheads="1"/>
          </p:cNvSpPr>
          <p:nvPr/>
        </p:nvSpPr>
        <p:spPr bwMode="auto">
          <a:xfrm flipH="1">
            <a:off x="3508376" y="4579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81" name="Group 343"/>
          <p:cNvGrpSpPr>
            <a:grpSpLocks/>
          </p:cNvGrpSpPr>
          <p:nvPr/>
        </p:nvGrpSpPr>
        <p:grpSpPr bwMode="auto">
          <a:xfrm flipH="1">
            <a:off x="1169988" y="17463"/>
            <a:ext cx="9866313" cy="7175500"/>
            <a:chOff x="-225" y="0"/>
            <a:chExt cx="6215" cy="4520"/>
          </a:xfrm>
        </p:grpSpPr>
        <p:sp>
          <p:nvSpPr>
            <p:cNvPr id="92484" name="Rectangle 344"/>
            <p:cNvSpPr>
              <a:spLocks noChangeArrowheads="1"/>
            </p:cNvSpPr>
            <p:nvPr/>
          </p:nvSpPr>
          <p:spPr bwMode="auto">
            <a:xfrm>
              <a:off x="5760" y="0"/>
              <a:ext cx="225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5" name="Rectangle 345"/>
            <p:cNvSpPr>
              <a:spLocks noChangeArrowheads="1"/>
            </p:cNvSpPr>
            <p:nvPr/>
          </p:nvSpPr>
          <p:spPr bwMode="auto">
            <a:xfrm>
              <a:off x="-225" y="0"/>
              <a:ext cx="225" cy="43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6" name="Rectangle 346"/>
            <p:cNvSpPr>
              <a:spLocks noChangeArrowheads="1"/>
            </p:cNvSpPr>
            <p:nvPr/>
          </p:nvSpPr>
          <p:spPr bwMode="auto">
            <a:xfrm>
              <a:off x="-225" y="4320"/>
              <a:ext cx="6215" cy="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4A9D01DE-02E4-46D5-B17F-6B1049B0AF11}"/>
              </a:ext>
            </a:extLst>
          </p:cNvPr>
          <p:cNvGrpSpPr/>
          <p:nvPr/>
        </p:nvGrpSpPr>
        <p:grpSpPr>
          <a:xfrm>
            <a:off x="1166812" y="292101"/>
            <a:ext cx="1196976" cy="593725"/>
            <a:chOff x="-357188" y="292100"/>
            <a:chExt cx="1196976" cy="593725"/>
          </a:xfrm>
        </p:grpSpPr>
        <p:sp>
          <p:nvSpPr>
            <p:cNvPr id="92162" name="AutoShape 2"/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7" name="Oval 309"/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9" name="Oval 311"/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A39F91DA-6F31-490D-969F-65E39DC36F09}"/>
              </a:ext>
            </a:extLst>
          </p:cNvPr>
          <p:cNvGrpSpPr/>
          <p:nvPr/>
        </p:nvGrpSpPr>
        <p:grpSpPr>
          <a:xfrm>
            <a:off x="2216592" y="411001"/>
            <a:ext cx="5121433" cy="139404"/>
            <a:chOff x="692591" y="411001"/>
            <a:chExt cx="5121433" cy="139404"/>
          </a:xfrm>
        </p:grpSpPr>
        <p:cxnSp>
          <p:nvCxnSpPr>
            <p:cNvPr id="7" name="Přímá spojnice se šipkou 6">
              <a:extLst>
                <a:ext uri="{FF2B5EF4-FFF2-40B4-BE49-F238E27FC236}">
                  <a16:creationId xmlns:a16="http://schemas.microsoft.com/office/drawing/2014/main" id="{B88A8A0E-CB3C-4ACE-A78E-BE4BC7CE36B6}"/>
                </a:ext>
              </a:extLst>
            </p:cNvPr>
            <p:cNvCxnSpPr>
              <a:cxnSpLocks/>
            </p:cNvCxnSpPr>
            <p:nvPr/>
          </p:nvCxnSpPr>
          <p:spPr>
            <a:xfrm>
              <a:off x="944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31AEC01D-EB48-4B09-8A9F-BF686D1BF8E4}"/>
                </a:ext>
              </a:extLst>
            </p:cNvPr>
            <p:cNvCxnSpPr>
              <a:cxnSpLocks/>
            </p:cNvCxnSpPr>
            <p:nvPr/>
          </p:nvCxnSpPr>
          <p:spPr>
            <a:xfrm>
              <a:off x="1096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AAD11204-0D7F-4645-967C-2E532BB98709}"/>
                </a:ext>
              </a:extLst>
            </p:cNvPr>
            <p:cNvCxnSpPr>
              <a:cxnSpLocks/>
            </p:cNvCxnSpPr>
            <p:nvPr/>
          </p:nvCxnSpPr>
          <p:spPr>
            <a:xfrm>
              <a:off x="1249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E41676A9-75BE-4094-9126-F99C9174A070}"/>
                </a:ext>
              </a:extLst>
            </p:cNvPr>
            <p:cNvCxnSpPr>
              <a:cxnSpLocks/>
            </p:cNvCxnSpPr>
            <p:nvPr/>
          </p:nvCxnSpPr>
          <p:spPr>
            <a:xfrm>
              <a:off x="14017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FF35137C-D4F5-4173-9FB0-B1CB27DDA940}"/>
                </a:ext>
              </a:extLst>
            </p:cNvPr>
            <p:cNvCxnSpPr>
              <a:cxnSpLocks/>
            </p:cNvCxnSpPr>
            <p:nvPr/>
          </p:nvCxnSpPr>
          <p:spPr>
            <a:xfrm>
              <a:off x="1554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031DC019-FC90-4344-AF4F-23C7B2DBF07F}"/>
                </a:ext>
              </a:extLst>
            </p:cNvPr>
            <p:cNvCxnSpPr>
              <a:cxnSpLocks/>
            </p:cNvCxnSpPr>
            <p:nvPr/>
          </p:nvCxnSpPr>
          <p:spPr>
            <a:xfrm>
              <a:off x="17065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1D2EB3D5-EA43-41F6-884D-0E0C7978B970}"/>
                </a:ext>
              </a:extLst>
            </p:cNvPr>
            <p:cNvCxnSpPr>
              <a:cxnSpLocks/>
            </p:cNvCxnSpPr>
            <p:nvPr/>
          </p:nvCxnSpPr>
          <p:spPr>
            <a:xfrm>
              <a:off x="18589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8F4E78AE-0CB3-4FCC-89B2-E2649925D6E3}"/>
                </a:ext>
              </a:extLst>
            </p:cNvPr>
            <p:cNvCxnSpPr>
              <a:cxnSpLocks/>
            </p:cNvCxnSpPr>
            <p:nvPr/>
          </p:nvCxnSpPr>
          <p:spPr>
            <a:xfrm>
              <a:off x="20113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F5C7399A-1283-436A-B6C1-EAED430AD135}"/>
                </a:ext>
              </a:extLst>
            </p:cNvPr>
            <p:cNvCxnSpPr>
              <a:cxnSpLocks/>
            </p:cNvCxnSpPr>
            <p:nvPr/>
          </p:nvCxnSpPr>
          <p:spPr>
            <a:xfrm>
              <a:off x="2163763" y="43481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B4B6101-D001-4700-9443-E95FBB782375}"/>
                </a:ext>
              </a:extLst>
            </p:cNvPr>
            <p:cNvCxnSpPr>
              <a:cxnSpLocks/>
            </p:cNvCxnSpPr>
            <p:nvPr/>
          </p:nvCxnSpPr>
          <p:spPr>
            <a:xfrm>
              <a:off x="2316163" y="43690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09F70BF-3C60-4D11-AE4A-6416005D84AC}"/>
                </a:ext>
              </a:extLst>
            </p:cNvPr>
            <p:cNvCxnSpPr>
              <a:cxnSpLocks/>
            </p:cNvCxnSpPr>
            <p:nvPr/>
          </p:nvCxnSpPr>
          <p:spPr>
            <a:xfrm>
              <a:off x="2470854" y="4311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EFA8DDD-4F24-4595-94B5-4D33D9B5347F}"/>
                </a:ext>
              </a:extLst>
            </p:cNvPr>
            <p:cNvCxnSpPr>
              <a:cxnSpLocks/>
            </p:cNvCxnSpPr>
            <p:nvPr/>
          </p:nvCxnSpPr>
          <p:spPr>
            <a:xfrm>
              <a:off x="2624129" y="43182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BA9AD15A-13C8-49D1-8258-7F72839BF724}"/>
                </a:ext>
              </a:extLst>
            </p:cNvPr>
            <p:cNvCxnSpPr>
              <a:cxnSpLocks/>
            </p:cNvCxnSpPr>
            <p:nvPr/>
          </p:nvCxnSpPr>
          <p:spPr>
            <a:xfrm>
              <a:off x="2771718" y="42933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2CD35A04-99DB-402D-9697-CDB56CC02D26}"/>
                </a:ext>
              </a:extLst>
            </p:cNvPr>
            <p:cNvCxnSpPr>
              <a:cxnSpLocks/>
            </p:cNvCxnSpPr>
            <p:nvPr/>
          </p:nvCxnSpPr>
          <p:spPr>
            <a:xfrm>
              <a:off x="2930401" y="42956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95EF8FB-FC1E-408F-A867-81811BE80AE4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24" y="42950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DB4D85F1-D515-46BE-B9ED-DF7E0CA6CEA4}"/>
                </a:ext>
              </a:extLst>
            </p:cNvPr>
            <p:cNvCxnSpPr>
              <a:cxnSpLocks/>
            </p:cNvCxnSpPr>
            <p:nvPr/>
          </p:nvCxnSpPr>
          <p:spPr>
            <a:xfrm>
              <a:off x="3230004" y="42701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7F8E62B6-C3F5-4419-8FB4-7C94D202D274}"/>
                </a:ext>
              </a:extLst>
            </p:cNvPr>
            <p:cNvCxnSpPr>
              <a:cxnSpLocks/>
            </p:cNvCxnSpPr>
            <p:nvPr/>
          </p:nvCxnSpPr>
          <p:spPr>
            <a:xfrm>
              <a:off x="3381845" y="42768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FB97B8DF-6149-4365-A034-0D945144413F}"/>
                </a:ext>
              </a:extLst>
            </p:cNvPr>
            <p:cNvCxnSpPr>
              <a:cxnSpLocks/>
            </p:cNvCxnSpPr>
            <p:nvPr/>
          </p:nvCxnSpPr>
          <p:spPr>
            <a:xfrm>
              <a:off x="3534804" y="4268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5D629822-2176-4D7F-B984-3A63285A161C}"/>
                </a:ext>
              </a:extLst>
            </p:cNvPr>
            <p:cNvCxnSpPr>
              <a:cxnSpLocks/>
            </p:cNvCxnSpPr>
            <p:nvPr/>
          </p:nvCxnSpPr>
          <p:spPr>
            <a:xfrm>
              <a:off x="3689824" y="42561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DFBC3927-A6E7-4696-99DF-619BAAF3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843208" y="42289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A28CB660-1EBF-4899-8262-6BC0C2D78BA1}"/>
                </a:ext>
              </a:extLst>
            </p:cNvPr>
            <p:cNvCxnSpPr>
              <a:cxnSpLocks/>
            </p:cNvCxnSpPr>
            <p:nvPr/>
          </p:nvCxnSpPr>
          <p:spPr>
            <a:xfrm>
              <a:off x="3994085" y="4203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567B962A-2E6C-46B4-A65B-D8FB7489A752}"/>
                </a:ext>
              </a:extLst>
            </p:cNvPr>
            <p:cNvCxnSpPr>
              <a:cxnSpLocks/>
            </p:cNvCxnSpPr>
            <p:nvPr/>
          </p:nvCxnSpPr>
          <p:spPr>
            <a:xfrm>
              <a:off x="4143786" y="4203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6C12D1AD-7DFB-4C14-9FC2-040331ED2A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4663" y="42036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EFD2EE71-EB9E-4A80-8A46-527AF75994DE}"/>
                </a:ext>
              </a:extLst>
            </p:cNvPr>
            <p:cNvCxnSpPr>
              <a:cxnSpLocks/>
            </p:cNvCxnSpPr>
            <p:nvPr/>
          </p:nvCxnSpPr>
          <p:spPr>
            <a:xfrm>
              <a:off x="4444364" y="42036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32C9B51B-B59D-4C4E-AF2E-0F03ADABC728}"/>
                </a:ext>
              </a:extLst>
            </p:cNvPr>
            <p:cNvCxnSpPr>
              <a:cxnSpLocks/>
            </p:cNvCxnSpPr>
            <p:nvPr/>
          </p:nvCxnSpPr>
          <p:spPr>
            <a:xfrm>
              <a:off x="4599372" y="419732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2CB98B20-051D-40E3-93D3-99BA9DE103FC}"/>
                </a:ext>
              </a:extLst>
            </p:cNvPr>
            <p:cNvCxnSpPr>
              <a:cxnSpLocks/>
            </p:cNvCxnSpPr>
            <p:nvPr/>
          </p:nvCxnSpPr>
          <p:spPr>
            <a:xfrm>
              <a:off x="4747980" y="41814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F452FEA8-C61B-4266-B4DC-7861B7DFF2B9}"/>
                </a:ext>
              </a:extLst>
            </p:cNvPr>
            <p:cNvCxnSpPr>
              <a:cxnSpLocks/>
            </p:cNvCxnSpPr>
            <p:nvPr/>
          </p:nvCxnSpPr>
          <p:spPr>
            <a:xfrm>
              <a:off x="4905082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6D5412F9-57AC-4D8C-A3C0-AFC44254C3DE}"/>
                </a:ext>
              </a:extLst>
            </p:cNvPr>
            <p:cNvCxnSpPr>
              <a:cxnSpLocks/>
            </p:cNvCxnSpPr>
            <p:nvPr/>
          </p:nvCxnSpPr>
          <p:spPr>
            <a:xfrm>
              <a:off x="5058466" y="41822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42C1F834-023F-4B18-AE22-3010F15C28E0}"/>
                </a:ext>
              </a:extLst>
            </p:cNvPr>
            <p:cNvCxnSpPr>
              <a:cxnSpLocks/>
            </p:cNvCxnSpPr>
            <p:nvPr/>
          </p:nvCxnSpPr>
          <p:spPr>
            <a:xfrm>
              <a:off x="5206727" y="4110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4FD0F5BA-DAC6-44E9-969D-CA37739B9F56}"/>
                </a:ext>
              </a:extLst>
            </p:cNvPr>
            <p:cNvCxnSpPr>
              <a:cxnSpLocks/>
            </p:cNvCxnSpPr>
            <p:nvPr/>
          </p:nvCxnSpPr>
          <p:spPr>
            <a:xfrm>
              <a:off x="5360219" y="41101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5AA74EB0-030B-4BBD-9EAD-BB12DBE3B4A5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C9DD1E08-4EC0-4FB4-9EAF-BE73B804D0C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96C5705F-12B8-461F-8D19-A927C01590B0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Přímá spojnice se šipkou 390">
              <a:extLst>
                <a:ext uri="{FF2B5EF4-FFF2-40B4-BE49-F238E27FC236}">
                  <a16:creationId xmlns:a16="http://schemas.microsoft.com/office/drawing/2014/main" id="{B4EB6EEF-0EEC-400D-8E65-9D424F3AD379}"/>
                </a:ext>
              </a:extLst>
            </p:cNvPr>
            <p:cNvCxnSpPr>
              <a:cxnSpLocks/>
            </p:cNvCxnSpPr>
            <p:nvPr/>
          </p:nvCxnSpPr>
          <p:spPr>
            <a:xfrm>
              <a:off x="817419" y="43863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Přímá spojnice se šipkou 391">
              <a:extLst>
                <a:ext uri="{FF2B5EF4-FFF2-40B4-BE49-F238E27FC236}">
                  <a16:creationId xmlns:a16="http://schemas.microsoft.com/office/drawing/2014/main" id="{638777B5-8427-442A-B3D7-45CA664108E3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4341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8BB41DC8-C548-4FFB-9F11-B6F721D438C5}"/>
              </a:ext>
            </a:extLst>
          </p:cNvPr>
          <p:cNvGrpSpPr/>
          <p:nvPr/>
        </p:nvGrpSpPr>
        <p:grpSpPr>
          <a:xfrm>
            <a:off x="1566864" y="598489"/>
            <a:ext cx="2039937" cy="2903537"/>
            <a:chOff x="42863" y="598488"/>
            <a:chExt cx="2039937" cy="2903537"/>
          </a:xfrm>
        </p:grpSpPr>
        <p:sp>
          <p:nvSpPr>
            <p:cNvPr id="92444" name="Oval 306"/>
            <p:cNvSpPr>
              <a:spLocks noChangeArrowheads="1"/>
            </p:cNvSpPr>
            <p:nvPr/>
          </p:nvSpPr>
          <p:spPr bwMode="auto">
            <a:xfrm flipH="1">
              <a:off x="1917700" y="34274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5" name="Oval 307"/>
            <p:cNvSpPr>
              <a:spLocks noChangeArrowheads="1"/>
            </p:cNvSpPr>
            <p:nvPr/>
          </p:nvSpPr>
          <p:spPr bwMode="auto">
            <a:xfrm flipH="1">
              <a:off x="1554163" y="291465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6" name="Skupina 395">
              <a:extLst>
                <a:ext uri="{FF2B5EF4-FFF2-40B4-BE49-F238E27FC236}">
                  <a16:creationId xmlns:a16="http://schemas.microsoft.com/office/drawing/2014/main" id="{1CB5D3B1-03AC-4756-9984-101EB8572738}"/>
                </a:ext>
              </a:extLst>
            </p:cNvPr>
            <p:cNvGrpSpPr/>
            <p:nvPr/>
          </p:nvGrpSpPr>
          <p:grpSpPr>
            <a:xfrm>
              <a:off x="42863" y="598488"/>
              <a:ext cx="2039937" cy="1338262"/>
              <a:chOff x="42863" y="598488"/>
              <a:chExt cx="2039937" cy="1338262"/>
            </a:xfrm>
          </p:grpSpPr>
          <p:sp>
            <p:nvSpPr>
              <p:cNvPr id="397" name="Oval 301">
                <a:extLst>
                  <a:ext uri="{FF2B5EF4-FFF2-40B4-BE49-F238E27FC236}">
                    <a16:creationId xmlns:a16="http://schemas.microsoft.com/office/drawing/2014/main" id="{CCEAF10D-E79E-4795-B3C8-A4FFECF34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04875" y="1562100"/>
                <a:ext cx="74613" cy="746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Oval 308">
                <a:extLst>
                  <a:ext uri="{FF2B5EF4-FFF2-40B4-BE49-F238E27FC236}">
                    <a16:creationId xmlns:a16="http://schemas.microsoft.com/office/drawing/2014/main" id="{99E6BE5D-123A-4F5B-AEE2-868E9CF751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008188" y="18621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Oval 310">
                <a:extLst>
                  <a:ext uri="{FF2B5EF4-FFF2-40B4-BE49-F238E27FC236}">
                    <a16:creationId xmlns:a16="http://schemas.microsoft.com/office/drawing/2014/main" id="{B901928D-C6EF-4DF3-95CC-060A43824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720850" y="598488"/>
                <a:ext cx="74613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Oval 312">
                <a:extLst>
                  <a:ext uri="{FF2B5EF4-FFF2-40B4-BE49-F238E27FC236}">
                    <a16:creationId xmlns:a16="http://schemas.microsoft.com/office/drawing/2014/main" id="{E1758731-447C-460D-B60F-29C196B0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944563" y="754063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20">
                <a:extLst>
                  <a:ext uri="{FF2B5EF4-FFF2-40B4-BE49-F238E27FC236}">
                    <a16:creationId xmlns:a16="http://schemas.microsoft.com/office/drawing/2014/main" id="{BC01F3A2-4700-4D90-91FD-9DAE5DB17F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42863" y="1143000"/>
                <a:ext cx="8651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1400">
                    <a:latin typeface="Times New Roman" pitchFamily="18" charset="0"/>
                  </a:rPr>
                  <a:t>bílkoviny</a:t>
                </a:r>
              </a:p>
            </p:txBody>
          </p:sp>
          <p:sp>
            <p:nvSpPr>
              <p:cNvPr id="402" name="Line 321">
                <a:extLst>
                  <a:ext uri="{FF2B5EF4-FFF2-40B4-BE49-F238E27FC236}">
                    <a16:creationId xmlns:a16="http://schemas.microsoft.com/office/drawing/2014/main" id="{5B32F169-77FE-45FD-92F1-9917B1EA2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163" y="860425"/>
                <a:ext cx="261937" cy="309563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3" name="Line 322">
                <a:extLst>
                  <a:ext uri="{FF2B5EF4-FFF2-40B4-BE49-F238E27FC236}">
                    <a16:creationId xmlns:a16="http://schemas.microsoft.com/office/drawing/2014/main" id="{B8390B21-2946-4443-BD2E-D62AB543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763" y="1400175"/>
                <a:ext cx="227012" cy="15240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04" name="Oval 347">
                <a:extLst>
                  <a:ext uri="{FF2B5EF4-FFF2-40B4-BE49-F238E27FC236}">
                    <a16:creationId xmlns:a16="http://schemas.microsoft.com/office/drawing/2014/main" id="{22FE911F-99EC-4A27-965C-469026205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830263" y="681038"/>
                <a:ext cx="74612" cy="7461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94" name="Skupina 393">
            <a:extLst>
              <a:ext uri="{FF2B5EF4-FFF2-40B4-BE49-F238E27FC236}">
                <a16:creationId xmlns:a16="http://schemas.microsoft.com/office/drawing/2014/main" id="{880F67E3-F56C-4397-AA83-9A9B9B08A2A0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395" name="AutoShape 2">
              <a:extLst>
                <a:ext uri="{FF2B5EF4-FFF2-40B4-BE49-F238E27FC236}">
                  <a16:creationId xmlns:a16="http://schemas.microsoft.com/office/drawing/2014/main" id="{F4C9CC53-9F48-4C7A-AECE-807E45CDEB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309">
              <a:extLst>
                <a:ext uri="{FF2B5EF4-FFF2-40B4-BE49-F238E27FC236}">
                  <a16:creationId xmlns:a16="http://schemas.microsoft.com/office/drawing/2014/main" id="{62323360-C76C-4C9E-8CE9-E6DED1CAA07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311">
              <a:extLst>
                <a:ext uri="{FF2B5EF4-FFF2-40B4-BE49-F238E27FC236}">
                  <a16:creationId xmlns:a16="http://schemas.microsoft.com/office/drawing/2014/main" id="{37A2AE04-8A18-421D-B977-18E50673B9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Text Box 318">
              <a:extLst>
                <a:ext uri="{FF2B5EF4-FFF2-40B4-BE49-F238E27FC236}">
                  <a16:creationId xmlns:a16="http://schemas.microsoft.com/office/drawing/2014/main" id="{95946BCC-E5A1-454C-A807-E9AF1EF2E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413" name="Text Box 339">
            <a:extLst>
              <a:ext uri="{FF2B5EF4-FFF2-40B4-BE49-F238E27FC236}">
                <a16:creationId xmlns:a16="http://schemas.microsoft.com/office/drawing/2014/main" id="{FB8DFD29-58AB-43D5-891F-35CCF71DB81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530350" y="3770456"/>
            <a:ext cx="1745927" cy="1600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Městnání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při kardiální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insuficienci;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 venózního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tlaku při chronické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žilní insuficienci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dolních končetin.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408" name="Text Box 338">
            <a:extLst>
              <a:ext uri="{FF2B5EF4-FFF2-40B4-BE49-F238E27FC236}">
                <a16:creationId xmlns:a16="http://schemas.microsoft.com/office/drawing/2014/main" id="{234F22BB-9638-4655-B95F-E6BB3BF3DCE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950498" y="2722642"/>
            <a:ext cx="1380506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gradientu</a:t>
            </a:r>
            <a:endParaRPr lang="cs-CZ" sz="1400" dirty="0">
              <a:latin typeface="Times New Roman" pitchFamily="18" charset="0"/>
            </a:endParaRPr>
          </a:p>
        </p:txBody>
      </p:sp>
      <p:grpSp>
        <p:nvGrpSpPr>
          <p:cNvPr id="415" name="Skupina 414">
            <a:extLst>
              <a:ext uri="{FF2B5EF4-FFF2-40B4-BE49-F238E27FC236}">
                <a16:creationId xmlns:a16="http://schemas.microsoft.com/office/drawing/2014/main" id="{8886057B-6281-4BEF-8097-4EADD34682B4}"/>
              </a:ext>
            </a:extLst>
          </p:cNvPr>
          <p:cNvGrpSpPr/>
          <p:nvPr/>
        </p:nvGrpSpPr>
        <p:grpSpPr>
          <a:xfrm>
            <a:off x="3409951" y="0"/>
            <a:ext cx="4497387" cy="3646488"/>
            <a:chOff x="3409951" y="0"/>
            <a:chExt cx="4497387" cy="3646488"/>
          </a:xfrm>
        </p:grpSpPr>
        <p:sp>
          <p:nvSpPr>
            <p:cNvPr id="416" name="Line 29">
              <a:extLst>
                <a:ext uri="{FF2B5EF4-FFF2-40B4-BE49-F238E27FC236}">
                  <a16:creationId xmlns:a16="http://schemas.microsoft.com/office/drawing/2014/main" id="{7FEEDB3C-C3C0-43B7-ABC0-414C19CC68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897688" y="2139950"/>
              <a:ext cx="0" cy="150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7" name="Line 30">
              <a:extLst>
                <a:ext uri="{FF2B5EF4-FFF2-40B4-BE49-F238E27FC236}">
                  <a16:creationId xmlns:a16="http://schemas.microsoft.com/office/drawing/2014/main" id="{86415777-0BA3-443B-AF5C-551EF836B4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610350" y="2224088"/>
              <a:ext cx="0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8" name="Line 31">
              <a:extLst>
                <a:ext uri="{FF2B5EF4-FFF2-40B4-BE49-F238E27FC236}">
                  <a16:creationId xmlns:a16="http://schemas.microsoft.com/office/drawing/2014/main" id="{B6ED4401-0AFD-4DDF-ACB7-F609AF0CD7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323013" y="2292350"/>
              <a:ext cx="0" cy="1341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9" name="Line 32">
              <a:extLst>
                <a:ext uri="{FF2B5EF4-FFF2-40B4-BE49-F238E27FC236}">
                  <a16:creationId xmlns:a16="http://schemas.microsoft.com/office/drawing/2014/main" id="{E5890BFC-2475-473A-ABE6-F210ECCD7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035675" y="2376489"/>
              <a:ext cx="0" cy="12652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0" name="Line 33">
              <a:extLst>
                <a:ext uri="{FF2B5EF4-FFF2-40B4-BE49-F238E27FC236}">
                  <a16:creationId xmlns:a16="http://schemas.microsoft.com/office/drawing/2014/main" id="{7867A634-9733-42FF-A2A4-40D8C98E09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748338" y="2435225"/>
              <a:ext cx="0" cy="1189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1" name="Line 34">
              <a:extLst>
                <a:ext uri="{FF2B5EF4-FFF2-40B4-BE49-F238E27FC236}">
                  <a16:creationId xmlns:a16="http://schemas.microsoft.com/office/drawing/2014/main" id="{451D2D88-FF86-4A08-A8DC-AA8BBC45F1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461000" y="2513013"/>
              <a:ext cx="0" cy="1104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2" name="Line 35">
              <a:extLst>
                <a:ext uri="{FF2B5EF4-FFF2-40B4-BE49-F238E27FC236}">
                  <a16:creationId xmlns:a16="http://schemas.microsoft.com/office/drawing/2014/main" id="{55257ADF-07EF-464C-9B49-06681D9B6B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173663" y="2554288"/>
              <a:ext cx="0" cy="1071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3" name="Line 36">
              <a:extLst>
                <a:ext uri="{FF2B5EF4-FFF2-40B4-BE49-F238E27FC236}">
                  <a16:creationId xmlns:a16="http://schemas.microsoft.com/office/drawing/2014/main" id="{CEBFF026-A71D-48BC-A64E-6C06078DD9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86325" y="2613025"/>
              <a:ext cx="0" cy="1004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4" name="Line 37">
              <a:extLst>
                <a:ext uri="{FF2B5EF4-FFF2-40B4-BE49-F238E27FC236}">
                  <a16:creationId xmlns:a16="http://schemas.microsoft.com/office/drawing/2014/main" id="{6F453D0F-1666-4AA6-9BF8-07F4C58E56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98988" y="2681288"/>
              <a:ext cx="0" cy="963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5" name="Line 38">
              <a:extLst>
                <a:ext uri="{FF2B5EF4-FFF2-40B4-BE49-F238E27FC236}">
                  <a16:creationId xmlns:a16="http://schemas.microsoft.com/office/drawing/2014/main" id="{87783F98-A56E-4195-B4DE-0D0C4D6540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11650" y="27654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6" name="Line 39">
              <a:extLst>
                <a:ext uri="{FF2B5EF4-FFF2-40B4-BE49-F238E27FC236}">
                  <a16:creationId xmlns:a16="http://schemas.microsoft.com/office/drawing/2014/main" id="{19FC6F57-CE41-4134-A5B8-85E03A1F25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24313" y="2833688"/>
              <a:ext cx="0" cy="7937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7" name="Line 40">
              <a:extLst>
                <a:ext uri="{FF2B5EF4-FFF2-40B4-BE49-F238E27FC236}">
                  <a16:creationId xmlns:a16="http://schemas.microsoft.com/office/drawing/2014/main" id="{DF599B79-EA77-4BF2-83A9-BE6D056691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36975" y="2952750"/>
              <a:ext cx="0" cy="693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8" name="Line 53">
              <a:extLst>
                <a:ext uri="{FF2B5EF4-FFF2-40B4-BE49-F238E27FC236}">
                  <a16:creationId xmlns:a16="http://schemas.microsoft.com/office/drawing/2014/main" id="{DDCE1543-3856-4025-9A85-A5A8246BDD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150100" y="1606550"/>
              <a:ext cx="0" cy="2039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9" name="Line 54">
              <a:extLst>
                <a:ext uri="{FF2B5EF4-FFF2-40B4-BE49-F238E27FC236}">
                  <a16:creationId xmlns:a16="http://schemas.microsoft.com/office/drawing/2014/main" id="{74212336-9614-499F-9D3B-CAC9A41AEC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402513" y="1073150"/>
              <a:ext cx="0" cy="2573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0" name="Line 55">
              <a:extLst>
                <a:ext uri="{FF2B5EF4-FFF2-40B4-BE49-F238E27FC236}">
                  <a16:creationId xmlns:a16="http://schemas.microsoft.com/office/drawing/2014/main" id="{0872AF43-964B-4E50-B03D-63A8A45F3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654925" y="539750"/>
              <a:ext cx="0" cy="3106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1" name="Line 56">
              <a:extLst>
                <a:ext uri="{FF2B5EF4-FFF2-40B4-BE49-F238E27FC236}">
                  <a16:creationId xmlns:a16="http://schemas.microsoft.com/office/drawing/2014/main" id="{C53295C7-D6B5-4B74-B3DE-6A6EA7B48D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907338" y="0"/>
              <a:ext cx="0" cy="3640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2" name="Line 57">
              <a:extLst>
                <a:ext uri="{FF2B5EF4-FFF2-40B4-BE49-F238E27FC236}">
                  <a16:creationId xmlns:a16="http://schemas.microsoft.com/office/drawing/2014/main" id="{AC4A650C-BA93-4CC6-8369-AF2AE0A75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9951" y="2132013"/>
              <a:ext cx="3489325" cy="868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3" name="Line 58">
              <a:extLst>
                <a:ext uri="{FF2B5EF4-FFF2-40B4-BE49-F238E27FC236}">
                  <a16:creationId xmlns:a16="http://schemas.microsoft.com/office/drawing/2014/main" id="{44CF6F85-9AE9-4695-BFC8-661A326242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97688" y="0"/>
              <a:ext cx="952500" cy="21415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 dirty="0"/>
            </a:p>
          </p:txBody>
        </p:sp>
        <p:sp>
          <p:nvSpPr>
            <p:cNvPr id="434" name="Text Box 63">
              <a:extLst>
                <a:ext uri="{FF2B5EF4-FFF2-40B4-BE49-F238E27FC236}">
                  <a16:creationId xmlns:a16="http://schemas.microsoft.com/office/drawing/2014/main" id="{806475C8-9047-4835-AC55-62049C0E9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7650112" flipH="1">
              <a:off x="6006307" y="989807"/>
              <a:ext cx="226853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Gradient hydraulických tlaků</a:t>
              </a:r>
            </a:p>
          </p:txBody>
        </p:sp>
      </p:grpSp>
      <p:grpSp>
        <p:nvGrpSpPr>
          <p:cNvPr id="9" name="Skupina 8">
            <a:extLst>
              <a:ext uri="{FF2B5EF4-FFF2-40B4-BE49-F238E27FC236}">
                <a16:creationId xmlns:a16="http://schemas.microsoft.com/office/drawing/2014/main" id="{8FC495D4-E8E7-42B3-9B99-57B6F0DC393B}"/>
              </a:ext>
            </a:extLst>
          </p:cNvPr>
          <p:cNvGrpSpPr/>
          <p:nvPr/>
        </p:nvGrpSpPr>
        <p:grpSpPr>
          <a:xfrm>
            <a:off x="1530351" y="2463800"/>
            <a:ext cx="5443538" cy="1184276"/>
            <a:chOff x="1530351" y="2463800"/>
            <a:chExt cx="5443538" cy="1184276"/>
          </a:xfrm>
        </p:grpSpPr>
        <p:sp>
          <p:nvSpPr>
            <p:cNvPr id="436" name="Line 41">
              <a:extLst>
                <a:ext uri="{FF2B5EF4-FFF2-40B4-BE49-F238E27FC236}">
                  <a16:creationId xmlns:a16="http://schemas.microsoft.com/office/drawing/2014/main" id="{9DADB5D6-AD3A-43B3-81B2-EE5D1CE8DC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80000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7" name="Line 42">
              <a:extLst>
                <a:ext uri="{FF2B5EF4-FFF2-40B4-BE49-F238E27FC236}">
                  <a16:creationId xmlns:a16="http://schemas.microsoft.com/office/drawing/2014/main" id="{FE25C7C6-82DB-4509-8CD1-33B29BF242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75200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8" name="Line 43">
              <a:extLst>
                <a:ext uri="{FF2B5EF4-FFF2-40B4-BE49-F238E27FC236}">
                  <a16:creationId xmlns:a16="http://schemas.microsoft.com/office/drawing/2014/main" id="{97BF9AA8-097C-49B8-B1AC-9E10A47B7B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9138" y="2770189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9" name="Line 44">
              <a:extLst>
                <a:ext uri="{FF2B5EF4-FFF2-40B4-BE49-F238E27FC236}">
                  <a16:creationId xmlns:a16="http://schemas.microsoft.com/office/drawing/2014/main" id="{B69D2F6C-DE80-408F-A223-9DB0310580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30688" y="27559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0" name="Line 45">
              <a:extLst>
                <a:ext uri="{FF2B5EF4-FFF2-40B4-BE49-F238E27FC236}">
                  <a16:creationId xmlns:a16="http://schemas.microsoft.com/office/drawing/2014/main" id="{3E215BFB-7A0A-4B3F-8234-DB13900DAB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51288" y="2732089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1" name="Line 46">
              <a:extLst>
                <a:ext uri="{FF2B5EF4-FFF2-40B4-BE49-F238E27FC236}">
                  <a16:creationId xmlns:a16="http://schemas.microsoft.com/office/drawing/2014/main" id="{33C8FF0B-274F-4DFB-82CA-95B5EB41ED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56013" y="27273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2" name="Line 47">
              <a:extLst>
                <a:ext uri="{FF2B5EF4-FFF2-40B4-BE49-F238E27FC236}">
                  <a16:creationId xmlns:a16="http://schemas.microsoft.com/office/drawing/2014/main" id="{99D84411-BE49-45B5-96CA-849BE352CC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73688" y="276066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3" name="Line 48">
              <a:extLst>
                <a:ext uri="{FF2B5EF4-FFF2-40B4-BE49-F238E27FC236}">
                  <a16:creationId xmlns:a16="http://schemas.microsoft.com/office/drawing/2014/main" id="{239E5913-B24D-4776-98F2-E6FAB63635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75313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4" name="Line 49">
              <a:extLst>
                <a:ext uri="{FF2B5EF4-FFF2-40B4-BE49-F238E27FC236}">
                  <a16:creationId xmlns:a16="http://schemas.microsoft.com/office/drawing/2014/main" id="{F309E0CA-E266-4753-A2BD-52FD201DA8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951538" y="274320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5" name="Line 50">
              <a:extLst>
                <a:ext uri="{FF2B5EF4-FFF2-40B4-BE49-F238E27FC236}">
                  <a16:creationId xmlns:a16="http://schemas.microsoft.com/office/drawing/2014/main" id="{FCA2DAA2-7D41-42C5-9D00-B83536C5CC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53163" y="276701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6" name="Line 51">
              <a:extLst>
                <a:ext uri="{FF2B5EF4-FFF2-40B4-BE49-F238E27FC236}">
                  <a16:creationId xmlns:a16="http://schemas.microsoft.com/office/drawing/2014/main" id="{68706504-A5E9-4DC6-8BD4-10950EF27D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521450" y="2749550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7" name="Line 52">
              <a:extLst>
                <a:ext uri="{FF2B5EF4-FFF2-40B4-BE49-F238E27FC236}">
                  <a16:creationId xmlns:a16="http://schemas.microsoft.com/office/drawing/2014/main" id="{6F6712BB-A221-40F3-92B8-3655DB3E0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805613" y="2747964"/>
              <a:ext cx="0" cy="877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8" name="Line 59">
              <a:extLst>
                <a:ext uri="{FF2B5EF4-FFF2-40B4-BE49-F238E27FC236}">
                  <a16:creationId xmlns:a16="http://schemas.microsoft.com/office/drawing/2014/main" id="{27CB56A9-330E-479D-A063-73871D3915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4514" y="2713038"/>
              <a:ext cx="5159375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9" name="Text Box 62">
              <a:extLst>
                <a:ext uri="{FF2B5EF4-FFF2-40B4-BE49-F238E27FC236}">
                  <a16:creationId xmlns:a16="http://schemas.microsoft.com/office/drawing/2014/main" id="{26265565-5077-4D99-8AE4-5071E26A0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530351" y="2463800"/>
              <a:ext cx="2130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>
                  <a:latin typeface="Times New Roman" pitchFamily="18" charset="0"/>
                </a:rPr>
                <a:t>Gradient onkotických tlaků</a:t>
              </a:r>
            </a:p>
          </p:txBody>
        </p:sp>
      </p:grpSp>
      <p:sp>
        <p:nvSpPr>
          <p:cNvPr id="450" name="AutoShape 344">
            <a:extLst>
              <a:ext uri="{FF2B5EF4-FFF2-40B4-BE49-F238E27FC236}">
                <a16:creationId xmlns:a16="http://schemas.microsoft.com/office/drawing/2014/main" id="{B673D95E-3BB8-4A2E-9B9A-B6E2A3947E0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599238" y="2205038"/>
            <a:ext cx="360362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97665876-CC0F-4F98-B09D-A13836B05289}"/>
              </a:ext>
            </a:extLst>
          </p:cNvPr>
          <p:cNvGrpSpPr/>
          <p:nvPr/>
        </p:nvGrpSpPr>
        <p:grpSpPr>
          <a:xfrm>
            <a:off x="2503489" y="476251"/>
            <a:ext cx="3989386" cy="2390774"/>
            <a:chOff x="2503489" y="476251"/>
            <a:chExt cx="3989386" cy="2390774"/>
          </a:xfrm>
        </p:grpSpPr>
        <p:sp>
          <p:nvSpPr>
            <p:cNvPr id="452" name="Line 61">
              <a:extLst>
                <a:ext uri="{FF2B5EF4-FFF2-40B4-BE49-F238E27FC236}">
                  <a16:creationId xmlns:a16="http://schemas.microsoft.com/office/drawing/2014/main" id="{FDA7C508-A73D-4438-803F-2D47914334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6189" y="2538413"/>
              <a:ext cx="1587" cy="3286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grpSp>
          <p:nvGrpSpPr>
            <p:cNvPr id="6" name="Skupina 5">
              <a:extLst>
                <a:ext uri="{FF2B5EF4-FFF2-40B4-BE49-F238E27FC236}">
                  <a16:creationId xmlns:a16="http://schemas.microsoft.com/office/drawing/2014/main" id="{234480AC-9F1A-4001-AAD5-76D5D090B514}"/>
                </a:ext>
              </a:extLst>
            </p:cNvPr>
            <p:cNvGrpSpPr/>
            <p:nvPr/>
          </p:nvGrpSpPr>
          <p:grpSpPr>
            <a:xfrm>
              <a:off x="2503489" y="476251"/>
              <a:ext cx="3989386" cy="2154238"/>
              <a:chOff x="2503489" y="476251"/>
              <a:chExt cx="3989386" cy="2154238"/>
            </a:xfrm>
          </p:grpSpPr>
          <p:sp>
            <p:nvSpPr>
              <p:cNvPr id="451" name="Line 60">
                <a:extLst>
                  <a:ext uri="{FF2B5EF4-FFF2-40B4-BE49-F238E27FC236}">
                    <a16:creationId xmlns:a16="http://schemas.microsoft.com/office/drawing/2014/main" id="{0B75AA91-F222-45CB-AE72-9799AFE186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475413" y="1846264"/>
                <a:ext cx="0" cy="784225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53" name="Text Box 335">
                <a:extLst>
                  <a:ext uri="{FF2B5EF4-FFF2-40B4-BE49-F238E27FC236}">
                    <a16:creationId xmlns:a16="http://schemas.microsoft.com/office/drawing/2014/main" id="{785B1C4C-E094-4194-BCAC-68E4B49720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0889" y="476251"/>
                <a:ext cx="1643399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2400">
                    <a:latin typeface="Times New Roman" pitchFamily="18" charset="0"/>
                  </a:rPr>
                  <a:t>Hromadění</a:t>
                </a:r>
              </a:p>
              <a:p>
                <a:pPr eaLnBrk="0" hangingPunct="0"/>
                <a:r>
                  <a:rPr lang="cs-CZ" sz="2400">
                    <a:latin typeface="Times New Roman" pitchFamily="18" charset="0"/>
                  </a:rPr>
                  <a:t> filtrátu</a:t>
                </a:r>
              </a:p>
              <a:p>
                <a:pPr eaLnBrk="0" hangingPunct="0"/>
                <a:r>
                  <a:rPr lang="cs-CZ" sz="2400">
                    <a:latin typeface="Times New Roman" pitchFamily="18" charset="0"/>
                  </a:rPr>
                  <a:t>v intersticiu</a:t>
                </a:r>
              </a:p>
            </p:txBody>
          </p:sp>
          <p:sp>
            <p:nvSpPr>
              <p:cNvPr id="454" name="Freeform 336">
                <a:extLst>
                  <a:ext uri="{FF2B5EF4-FFF2-40B4-BE49-F238E27FC236}">
                    <a16:creationId xmlns:a16="http://schemas.microsoft.com/office/drawing/2014/main" id="{0981E004-9A0D-466E-B102-F426D55B076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029325" y="1189038"/>
                <a:ext cx="463550" cy="431800"/>
              </a:xfrm>
              <a:custGeom>
                <a:avLst/>
                <a:gdLst>
                  <a:gd name="T0" fmla="*/ 0 w 292"/>
                  <a:gd name="T1" fmla="*/ 532717797 h 350"/>
                  <a:gd name="T2" fmla="*/ 146169051 w 292"/>
                  <a:gd name="T3" fmla="*/ 95889214 h 350"/>
                  <a:gd name="T4" fmla="*/ 735885516 w 292"/>
                  <a:gd name="T5" fmla="*/ 0 h 350"/>
                  <a:gd name="T6" fmla="*/ 0 60000 65536"/>
                  <a:gd name="T7" fmla="*/ 0 60000 65536"/>
                  <a:gd name="T8" fmla="*/ 0 60000 65536"/>
                  <a:gd name="T9" fmla="*/ 0 w 292"/>
                  <a:gd name="T10" fmla="*/ 0 h 350"/>
                  <a:gd name="T11" fmla="*/ 292 w 292"/>
                  <a:gd name="T12" fmla="*/ 350 h 35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92" h="350">
                    <a:moveTo>
                      <a:pt x="0" y="350"/>
                    </a:moveTo>
                    <a:cubicBezTo>
                      <a:pt x="11" y="302"/>
                      <a:pt x="9" y="121"/>
                      <a:pt x="58" y="63"/>
                    </a:cubicBezTo>
                    <a:cubicBezTo>
                      <a:pt x="107" y="5"/>
                      <a:pt x="243" y="13"/>
                      <a:pt x="292" y="0"/>
                    </a:cubicBezTo>
                  </a:path>
                </a:pathLst>
              </a:cu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55" name="Freeform 337">
                <a:extLst>
                  <a:ext uri="{FF2B5EF4-FFF2-40B4-BE49-F238E27FC236}">
                    <a16:creationId xmlns:a16="http://schemas.microsoft.com/office/drawing/2014/main" id="{065B93EA-EB8F-4159-9270-113B23F2411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8089" y="1077913"/>
                <a:ext cx="915987" cy="1308100"/>
              </a:xfrm>
              <a:custGeom>
                <a:avLst/>
                <a:gdLst>
                  <a:gd name="T0" fmla="*/ 0 w 577"/>
                  <a:gd name="T1" fmla="*/ 103251419 h 946"/>
                  <a:gd name="T2" fmla="*/ 1217233892 w 577"/>
                  <a:gd name="T3" fmla="*/ 284896173 h 946"/>
                  <a:gd name="T4" fmla="*/ 1418846197 w 577"/>
                  <a:gd name="T5" fmla="*/ 1808801081 h 946"/>
                  <a:gd name="T6" fmla="*/ 0 60000 65536"/>
                  <a:gd name="T7" fmla="*/ 0 60000 65536"/>
                  <a:gd name="T8" fmla="*/ 0 60000 65536"/>
                  <a:gd name="T9" fmla="*/ 0 w 577"/>
                  <a:gd name="T10" fmla="*/ 0 h 946"/>
                  <a:gd name="T11" fmla="*/ 577 w 577"/>
                  <a:gd name="T12" fmla="*/ 946 h 94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7" h="946">
                    <a:moveTo>
                      <a:pt x="0" y="54"/>
                    </a:moveTo>
                    <a:cubicBezTo>
                      <a:pt x="80" y="70"/>
                      <a:pt x="389" y="0"/>
                      <a:pt x="483" y="149"/>
                    </a:cubicBezTo>
                    <a:cubicBezTo>
                      <a:pt x="577" y="298"/>
                      <a:pt x="546" y="780"/>
                      <a:pt x="563" y="94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cs-CZ" dirty="0"/>
              </a:p>
            </p:txBody>
          </p:sp>
          <p:sp>
            <p:nvSpPr>
              <p:cNvPr id="456" name="Freeform 343">
                <a:extLst>
                  <a:ext uri="{FF2B5EF4-FFF2-40B4-BE49-F238E27FC236}">
                    <a16:creationId xmlns:a16="http://schemas.microsoft.com/office/drawing/2014/main" id="{2298A3F5-57AF-4141-96AE-7604E4840B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489" y="925514"/>
                <a:ext cx="1654175" cy="357187"/>
              </a:xfrm>
              <a:custGeom>
                <a:avLst/>
                <a:gdLst>
                  <a:gd name="T0" fmla="*/ 2147483647 w 1042"/>
                  <a:gd name="T1" fmla="*/ 362901993 h 225"/>
                  <a:gd name="T2" fmla="*/ 1348282565 w 1042"/>
                  <a:gd name="T3" fmla="*/ 506549964 h 225"/>
                  <a:gd name="T4" fmla="*/ 0 w 1042"/>
                  <a:gd name="T5" fmla="*/ 0 h 225"/>
                  <a:gd name="T6" fmla="*/ 0 60000 65536"/>
                  <a:gd name="T7" fmla="*/ 0 60000 65536"/>
                  <a:gd name="T8" fmla="*/ 0 60000 65536"/>
                  <a:gd name="T9" fmla="*/ 0 w 1042"/>
                  <a:gd name="T10" fmla="*/ 0 h 225"/>
                  <a:gd name="T11" fmla="*/ 1042 w 1042"/>
                  <a:gd name="T12" fmla="*/ 225 h 2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42" h="225">
                    <a:moveTo>
                      <a:pt x="1042" y="144"/>
                    </a:moveTo>
                    <a:cubicBezTo>
                      <a:pt x="956" y="153"/>
                      <a:pt x="709" y="225"/>
                      <a:pt x="535" y="201"/>
                    </a:cubicBezTo>
                    <a:cubicBezTo>
                      <a:pt x="347" y="208"/>
                      <a:pt x="111" y="42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cs-CZ" dirty="0"/>
              </a:p>
            </p:txBody>
          </p:sp>
        </p:grpSp>
      </p:grpSp>
      <p:sp>
        <p:nvSpPr>
          <p:cNvPr id="457" name="Line 340">
            <a:extLst>
              <a:ext uri="{FF2B5EF4-FFF2-40B4-BE49-F238E27FC236}">
                <a16:creationId xmlns:a16="http://schemas.microsoft.com/office/drawing/2014/main" id="{7C4BB207-6FFF-4328-B436-142BD4038A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0975" y="3411538"/>
            <a:ext cx="317500" cy="615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B6092B54-072F-46DA-BF72-A2F140DC2D8E}"/>
              </a:ext>
            </a:extLst>
          </p:cNvPr>
          <p:cNvGrpSpPr/>
          <p:nvPr/>
        </p:nvGrpSpPr>
        <p:grpSpPr>
          <a:xfrm>
            <a:off x="2446324" y="899063"/>
            <a:ext cx="4176108" cy="2545639"/>
            <a:chOff x="2465992" y="422987"/>
            <a:chExt cx="4176108" cy="2545639"/>
          </a:xfrm>
        </p:grpSpPr>
        <p:sp>
          <p:nvSpPr>
            <p:cNvPr id="458" name="Line 60">
              <a:extLst>
                <a:ext uri="{FF2B5EF4-FFF2-40B4-BE49-F238E27FC236}">
                  <a16:creationId xmlns:a16="http://schemas.microsoft.com/office/drawing/2014/main" id="{DB756B95-D72E-471B-9317-3D3D436411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511925" y="1846264"/>
              <a:ext cx="0" cy="7842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9" name="Line 61">
              <a:extLst>
                <a:ext uri="{FF2B5EF4-FFF2-40B4-BE49-F238E27FC236}">
                  <a16:creationId xmlns:a16="http://schemas.microsoft.com/office/drawing/2014/main" id="{DBE4ED3D-78C8-4D19-B903-C6ED1E9F43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51313" y="2184401"/>
              <a:ext cx="0" cy="7842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grpSp>
          <p:nvGrpSpPr>
            <p:cNvPr id="460" name="Skupina 459">
              <a:extLst>
                <a:ext uri="{FF2B5EF4-FFF2-40B4-BE49-F238E27FC236}">
                  <a16:creationId xmlns:a16="http://schemas.microsoft.com/office/drawing/2014/main" id="{19913A52-0E8D-47DA-BB6D-60739E52288B}"/>
                </a:ext>
              </a:extLst>
            </p:cNvPr>
            <p:cNvGrpSpPr/>
            <p:nvPr/>
          </p:nvGrpSpPr>
          <p:grpSpPr>
            <a:xfrm>
              <a:off x="2465992" y="422987"/>
              <a:ext cx="4176108" cy="1523288"/>
              <a:chOff x="941992" y="422986"/>
              <a:chExt cx="4176108" cy="1523288"/>
            </a:xfrm>
          </p:grpSpPr>
          <p:sp>
            <p:nvSpPr>
              <p:cNvPr id="461" name="Freeform 62">
                <a:extLst>
                  <a:ext uri="{FF2B5EF4-FFF2-40B4-BE49-F238E27FC236}">
                    <a16:creationId xmlns:a16="http://schemas.microsoft.com/office/drawing/2014/main" id="{C930FFD5-DC6B-4F00-BF4A-B958D9F380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775" y="492471"/>
                <a:ext cx="2600325" cy="1453803"/>
              </a:xfrm>
              <a:custGeom>
                <a:avLst/>
                <a:gdLst>
                  <a:gd name="T0" fmla="*/ 191531868 w 1638"/>
                  <a:gd name="T1" fmla="*/ 2147483647 h 1031"/>
                  <a:gd name="T2" fmla="*/ 564515030 w 1638"/>
                  <a:gd name="T3" fmla="*/ 390623220 h 1031"/>
                  <a:gd name="T4" fmla="*/ 2147483647 w 1638"/>
                  <a:gd name="T5" fmla="*/ 320058900 h 1031"/>
                  <a:gd name="T6" fmla="*/ 2147483647 w 1638"/>
                  <a:gd name="T7" fmla="*/ 2147483647 h 103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38"/>
                  <a:gd name="T13" fmla="*/ 0 h 1031"/>
                  <a:gd name="T14" fmla="*/ 1638 w 1638"/>
                  <a:gd name="T15" fmla="*/ 1031 h 103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38" h="1031">
                    <a:moveTo>
                      <a:pt x="76" y="1031"/>
                    </a:moveTo>
                    <a:cubicBezTo>
                      <a:pt x="101" y="885"/>
                      <a:pt x="0" y="306"/>
                      <a:pt x="224" y="155"/>
                    </a:cubicBezTo>
                    <a:cubicBezTo>
                      <a:pt x="448" y="4"/>
                      <a:pt x="1196" y="0"/>
                      <a:pt x="1417" y="127"/>
                    </a:cubicBezTo>
                    <a:cubicBezTo>
                      <a:pt x="1638" y="254"/>
                      <a:pt x="1521" y="752"/>
                      <a:pt x="1548" y="916"/>
                    </a:cubicBezTo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62" name="Text Box 65">
                <a:extLst>
                  <a:ext uri="{FF2B5EF4-FFF2-40B4-BE49-F238E27FC236}">
                    <a16:creationId xmlns:a16="http://schemas.microsoft.com/office/drawing/2014/main" id="{F601C7FF-437E-4224-8F84-1B1B47CD7E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6700" y="622300"/>
                <a:ext cx="184943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2400">
                    <a:latin typeface="Times New Roman" pitchFamily="18" charset="0"/>
                  </a:rPr>
                  <a:t>pohyb filtrátu</a:t>
                </a:r>
              </a:p>
            </p:txBody>
          </p:sp>
          <p:sp>
            <p:nvSpPr>
              <p:cNvPr id="463" name="Freeform 348">
                <a:extLst>
                  <a:ext uri="{FF2B5EF4-FFF2-40B4-BE49-F238E27FC236}">
                    <a16:creationId xmlns:a16="http://schemas.microsoft.com/office/drawing/2014/main" id="{7BFFD5D8-10F9-47D2-B055-030EB65F11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1992" y="422986"/>
                <a:ext cx="2043030" cy="479251"/>
              </a:xfrm>
              <a:custGeom>
                <a:avLst/>
                <a:gdLst>
                  <a:gd name="T0" fmla="*/ 2147483647 w 1186"/>
                  <a:gd name="T1" fmla="*/ 0 h 421"/>
                  <a:gd name="T2" fmla="*/ 1345763280 w 1186"/>
                  <a:gd name="T3" fmla="*/ 985382736 h 421"/>
                  <a:gd name="T4" fmla="*/ 0 w 1186"/>
                  <a:gd name="T5" fmla="*/ 554434827 h 421"/>
                  <a:gd name="T6" fmla="*/ 0 60000 65536"/>
                  <a:gd name="T7" fmla="*/ 0 60000 65536"/>
                  <a:gd name="T8" fmla="*/ 0 60000 65536"/>
                  <a:gd name="T9" fmla="*/ 0 w 1186"/>
                  <a:gd name="T10" fmla="*/ 0 h 421"/>
                  <a:gd name="T11" fmla="*/ 1186 w 1186"/>
                  <a:gd name="T12" fmla="*/ 421 h 421"/>
                  <a:gd name="connsiteX0" fmla="*/ 9382 w 9382"/>
                  <a:gd name="connsiteY0" fmla="*/ 6036 h 15347"/>
                  <a:gd name="connsiteX1" fmla="*/ 3885 w 9382"/>
                  <a:gd name="connsiteY1" fmla="*/ 15323 h 15347"/>
                  <a:gd name="connsiteX2" fmla="*/ 0 w 9382"/>
                  <a:gd name="connsiteY2" fmla="*/ 0 h 15347"/>
                  <a:gd name="connsiteX0" fmla="*/ 10000 w 10000"/>
                  <a:gd name="connsiteY0" fmla="*/ 3933 h 10012"/>
                  <a:gd name="connsiteX1" fmla="*/ 4141 w 10000"/>
                  <a:gd name="connsiteY1" fmla="*/ 9984 h 10012"/>
                  <a:gd name="connsiteX2" fmla="*/ 0 w 10000"/>
                  <a:gd name="connsiteY2" fmla="*/ 0 h 10012"/>
                  <a:gd name="connsiteX0" fmla="*/ 10448 w 10448"/>
                  <a:gd name="connsiteY0" fmla="*/ 5288 h 11361"/>
                  <a:gd name="connsiteX1" fmla="*/ 4589 w 10448"/>
                  <a:gd name="connsiteY1" fmla="*/ 11339 h 11361"/>
                  <a:gd name="connsiteX2" fmla="*/ 0 w 10448"/>
                  <a:gd name="connsiteY2" fmla="*/ 0 h 11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48" h="11361">
                    <a:moveTo>
                      <a:pt x="10448" y="5288"/>
                    </a:moveTo>
                    <a:cubicBezTo>
                      <a:pt x="9487" y="6294"/>
                      <a:pt x="6368" y="10767"/>
                      <a:pt x="4589" y="11339"/>
                    </a:cubicBezTo>
                    <a:cubicBezTo>
                      <a:pt x="2961" y="11804"/>
                      <a:pt x="1130" y="5073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cs-CZ" dirty="0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8402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Obdélník 391">
            <a:extLst>
              <a:ext uri="{FF2B5EF4-FFF2-40B4-BE49-F238E27FC236}">
                <a16:creationId xmlns:a16="http://schemas.microsoft.com/office/drawing/2014/main" id="{5C353E69-547F-4D69-B7FF-2C9670EA2F1E}"/>
              </a:ext>
            </a:extLst>
          </p:cNvPr>
          <p:cNvSpPr/>
          <p:nvPr/>
        </p:nvSpPr>
        <p:spPr>
          <a:xfrm>
            <a:off x="1529003" y="17464"/>
            <a:ext cx="9145347" cy="1546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bdélník 386">
            <a:extLst>
              <a:ext uri="{FF2B5EF4-FFF2-40B4-BE49-F238E27FC236}">
                <a16:creationId xmlns:a16="http://schemas.microsoft.com/office/drawing/2014/main" id="{886E5096-BE3F-4E04-B2F6-0F781A9DCDAE}"/>
              </a:ext>
            </a:extLst>
          </p:cNvPr>
          <p:cNvSpPr/>
          <p:nvPr/>
        </p:nvSpPr>
        <p:spPr>
          <a:xfrm>
            <a:off x="1535113" y="18980"/>
            <a:ext cx="9132886" cy="6866405"/>
          </a:xfrm>
          <a:custGeom>
            <a:avLst/>
            <a:gdLst>
              <a:gd name="connsiteX0" fmla="*/ 0 w 9132886"/>
              <a:gd name="connsiteY0" fmla="*/ 0 h 6470799"/>
              <a:gd name="connsiteX1" fmla="*/ 9132886 w 9132886"/>
              <a:gd name="connsiteY1" fmla="*/ 0 h 6470799"/>
              <a:gd name="connsiteX2" fmla="*/ 9132886 w 9132886"/>
              <a:gd name="connsiteY2" fmla="*/ 6470799 h 6470799"/>
              <a:gd name="connsiteX3" fmla="*/ 0 w 9132886"/>
              <a:gd name="connsiteY3" fmla="*/ 6470799 h 6470799"/>
              <a:gd name="connsiteX4" fmla="*/ 0 w 9132886"/>
              <a:gd name="connsiteY4" fmla="*/ 0 h 6470799"/>
              <a:gd name="connsiteX0" fmla="*/ 0 w 9132886"/>
              <a:gd name="connsiteY0" fmla="*/ 2681 h 6473480"/>
              <a:gd name="connsiteX1" fmla="*/ 5453200 w 9132886"/>
              <a:gd name="connsiteY1" fmla="*/ 0 h 6473480"/>
              <a:gd name="connsiteX2" fmla="*/ 9132886 w 9132886"/>
              <a:gd name="connsiteY2" fmla="*/ 2681 h 6473480"/>
              <a:gd name="connsiteX3" fmla="*/ 9132886 w 9132886"/>
              <a:gd name="connsiteY3" fmla="*/ 6473480 h 6473480"/>
              <a:gd name="connsiteX4" fmla="*/ 0 w 9132886"/>
              <a:gd name="connsiteY4" fmla="*/ 6473480 h 6473480"/>
              <a:gd name="connsiteX5" fmla="*/ 0 w 9132886"/>
              <a:gd name="connsiteY5" fmla="*/ 2681 h 6473480"/>
              <a:gd name="connsiteX0" fmla="*/ 0 w 9132886"/>
              <a:gd name="connsiteY0" fmla="*/ 232562 h 6703361"/>
              <a:gd name="connsiteX1" fmla="*/ 5453200 w 9132886"/>
              <a:gd name="connsiteY1" fmla="*/ 229881 h 6703361"/>
              <a:gd name="connsiteX2" fmla="*/ 9132886 w 9132886"/>
              <a:gd name="connsiteY2" fmla="*/ 232562 h 6703361"/>
              <a:gd name="connsiteX3" fmla="*/ 9132886 w 9132886"/>
              <a:gd name="connsiteY3" fmla="*/ 6703361 h 6703361"/>
              <a:gd name="connsiteX4" fmla="*/ 0 w 9132886"/>
              <a:gd name="connsiteY4" fmla="*/ 6703361 h 6703361"/>
              <a:gd name="connsiteX5" fmla="*/ 0 w 9132886"/>
              <a:gd name="connsiteY5" fmla="*/ 232562 h 6703361"/>
              <a:gd name="connsiteX0" fmla="*/ 0 w 9132886"/>
              <a:gd name="connsiteY0" fmla="*/ 395606 h 6866405"/>
              <a:gd name="connsiteX1" fmla="*/ 5453200 w 9132886"/>
              <a:gd name="connsiteY1" fmla="*/ 392925 h 6866405"/>
              <a:gd name="connsiteX2" fmla="*/ 9132886 w 9132886"/>
              <a:gd name="connsiteY2" fmla="*/ 395606 h 6866405"/>
              <a:gd name="connsiteX3" fmla="*/ 9132886 w 9132886"/>
              <a:gd name="connsiteY3" fmla="*/ 6866405 h 6866405"/>
              <a:gd name="connsiteX4" fmla="*/ 0 w 9132886"/>
              <a:gd name="connsiteY4" fmla="*/ 6866405 h 6866405"/>
              <a:gd name="connsiteX5" fmla="*/ 0 w 9132886"/>
              <a:gd name="connsiteY5" fmla="*/ 395606 h 686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2886" h="6866405">
                <a:moveTo>
                  <a:pt x="0" y="395606"/>
                </a:moveTo>
                <a:cubicBezTo>
                  <a:pt x="1570359" y="-126540"/>
                  <a:pt x="3714980" y="-136268"/>
                  <a:pt x="5453200" y="392925"/>
                </a:cubicBezTo>
                <a:lnTo>
                  <a:pt x="9132886" y="395606"/>
                </a:lnTo>
                <a:lnTo>
                  <a:pt x="9132886" y="6866405"/>
                </a:lnTo>
                <a:lnTo>
                  <a:pt x="0" y="6866405"/>
                </a:lnTo>
                <a:lnTo>
                  <a:pt x="0" y="395606"/>
                </a:lnTo>
                <a:close/>
              </a:path>
            </a:pathLst>
          </a:cu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3187" name="Group 3"/>
          <p:cNvGrpSpPr>
            <a:grpSpLocks/>
          </p:cNvGrpSpPr>
          <p:nvPr/>
        </p:nvGrpSpPr>
        <p:grpSpPr bwMode="auto">
          <a:xfrm>
            <a:off x="1308101" y="2797175"/>
            <a:ext cx="9534525" cy="3702050"/>
            <a:chOff x="-96" y="77"/>
            <a:chExt cx="5894" cy="2332"/>
          </a:xfrm>
        </p:grpSpPr>
        <p:grpSp>
          <p:nvGrpSpPr>
            <p:cNvPr id="93507" name="Group 4"/>
            <p:cNvGrpSpPr>
              <a:grpSpLocks/>
            </p:cNvGrpSpPr>
            <p:nvPr/>
          </p:nvGrpSpPr>
          <p:grpSpPr bwMode="auto">
            <a:xfrm>
              <a:off x="-90" y="77"/>
              <a:ext cx="5888" cy="1065"/>
              <a:chOff x="-90" y="77"/>
              <a:chExt cx="5888" cy="1065"/>
            </a:xfrm>
          </p:grpSpPr>
          <p:sp>
            <p:nvSpPr>
              <p:cNvPr id="93519" name="Freeform 5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0" name="Freeform 6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1" name="Freeform 7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2" name="Freeform 8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3" name="Freeform 9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4" name="Freeform 10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5" name="Freeform 11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6" name="Freeform 12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7" name="Freeform 13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28" name="Freeform 14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93508" name="Group 15"/>
            <p:cNvGrpSpPr>
              <a:grpSpLocks/>
            </p:cNvGrpSpPr>
            <p:nvPr/>
          </p:nvGrpSpPr>
          <p:grpSpPr bwMode="auto">
            <a:xfrm flipV="1">
              <a:off x="-96" y="1344"/>
              <a:ext cx="5888" cy="1065"/>
              <a:chOff x="-90" y="77"/>
              <a:chExt cx="5888" cy="1065"/>
            </a:xfrm>
          </p:grpSpPr>
          <p:sp>
            <p:nvSpPr>
              <p:cNvPr id="93509" name="Freeform 16"/>
              <p:cNvSpPr>
                <a:spLocks/>
              </p:cNvSpPr>
              <p:nvPr/>
            </p:nvSpPr>
            <p:spPr bwMode="auto">
              <a:xfrm>
                <a:off x="3312" y="265"/>
                <a:ext cx="2486" cy="877"/>
              </a:xfrm>
              <a:custGeom>
                <a:avLst/>
                <a:gdLst>
                  <a:gd name="T0" fmla="*/ 216 w 2486"/>
                  <a:gd name="T1" fmla="*/ 507 h 877"/>
                  <a:gd name="T2" fmla="*/ 2470 w 2486"/>
                  <a:gd name="T3" fmla="*/ 0 h 877"/>
                  <a:gd name="T4" fmla="*/ 2475 w 2486"/>
                  <a:gd name="T5" fmla="*/ 261 h 877"/>
                  <a:gd name="T6" fmla="*/ 1254 w 2486"/>
                  <a:gd name="T7" fmla="*/ 457 h 877"/>
                  <a:gd name="T8" fmla="*/ 845 w 2486"/>
                  <a:gd name="T9" fmla="*/ 563 h 877"/>
                  <a:gd name="T10" fmla="*/ 707 w 2486"/>
                  <a:gd name="T11" fmla="*/ 834 h 877"/>
                  <a:gd name="T12" fmla="*/ 468 w 2486"/>
                  <a:gd name="T13" fmla="*/ 818 h 877"/>
                  <a:gd name="T14" fmla="*/ 330 w 2486"/>
                  <a:gd name="T15" fmla="*/ 675 h 877"/>
                  <a:gd name="T16" fmla="*/ 200 w 2486"/>
                  <a:gd name="T17" fmla="*/ 555 h 877"/>
                  <a:gd name="T18" fmla="*/ 35 w 2486"/>
                  <a:gd name="T19" fmla="*/ 544 h 877"/>
                  <a:gd name="T20" fmla="*/ 30 w 2486"/>
                  <a:gd name="T21" fmla="*/ 518 h 877"/>
                  <a:gd name="T22" fmla="*/ 216 w 2486"/>
                  <a:gd name="T23" fmla="*/ 507 h 87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486"/>
                  <a:gd name="T37" fmla="*/ 0 h 877"/>
                  <a:gd name="T38" fmla="*/ 2486 w 2486"/>
                  <a:gd name="T39" fmla="*/ 877 h 87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486" h="877">
                    <a:moveTo>
                      <a:pt x="216" y="507"/>
                    </a:moveTo>
                    <a:cubicBezTo>
                      <a:pt x="623" y="421"/>
                      <a:pt x="2094" y="41"/>
                      <a:pt x="2470" y="0"/>
                    </a:cubicBezTo>
                    <a:cubicBezTo>
                      <a:pt x="2486" y="207"/>
                      <a:pt x="2449" y="123"/>
                      <a:pt x="2475" y="261"/>
                    </a:cubicBezTo>
                    <a:cubicBezTo>
                      <a:pt x="2241" y="287"/>
                      <a:pt x="1526" y="407"/>
                      <a:pt x="1254" y="457"/>
                    </a:cubicBezTo>
                    <a:cubicBezTo>
                      <a:pt x="982" y="507"/>
                      <a:pt x="936" y="500"/>
                      <a:pt x="845" y="563"/>
                    </a:cubicBezTo>
                    <a:cubicBezTo>
                      <a:pt x="749" y="584"/>
                      <a:pt x="775" y="796"/>
                      <a:pt x="707" y="834"/>
                    </a:cubicBezTo>
                    <a:cubicBezTo>
                      <a:pt x="644" y="877"/>
                      <a:pt x="531" y="845"/>
                      <a:pt x="468" y="818"/>
                    </a:cubicBezTo>
                    <a:cubicBezTo>
                      <a:pt x="369" y="761"/>
                      <a:pt x="375" y="719"/>
                      <a:pt x="330" y="675"/>
                    </a:cubicBezTo>
                    <a:cubicBezTo>
                      <a:pt x="285" y="631"/>
                      <a:pt x="249" y="577"/>
                      <a:pt x="200" y="555"/>
                    </a:cubicBezTo>
                    <a:cubicBezTo>
                      <a:pt x="151" y="533"/>
                      <a:pt x="63" y="550"/>
                      <a:pt x="35" y="544"/>
                    </a:cubicBezTo>
                    <a:cubicBezTo>
                      <a:pt x="7" y="538"/>
                      <a:pt x="0" y="524"/>
                      <a:pt x="30" y="518"/>
                    </a:cubicBezTo>
                    <a:cubicBezTo>
                      <a:pt x="60" y="512"/>
                      <a:pt x="177" y="509"/>
                      <a:pt x="216" y="50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0" name="Freeform 17"/>
              <p:cNvSpPr>
                <a:spLocks/>
              </p:cNvSpPr>
              <p:nvPr/>
            </p:nvSpPr>
            <p:spPr bwMode="auto">
              <a:xfrm>
                <a:off x="30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1" name="Freeform 18"/>
              <p:cNvSpPr>
                <a:spLocks/>
              </p:cNvSpPr>
              <p:nvPr/>
            </p:nvSpPr>
            <p:spPr bwMode="auto">
              <a:xfrm>
                <a:off x="28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2" name="Freeform 19"/>
              <p:cNvSpPr>
                <a:spLocks/>
              </p:cNvSpPr>
              <p:nvPr/>
            </p:nvSpPr>
            <p:spPr bwMode="auto">
              <a:xfrm>
                <a:off x="25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3" name="Freeform 20"/>
              <p:cNvSpPr>
                <a:spLocks/>
              </p:cNvSpPr>
              <p:nvPr/>
            </p:nvSpPr>
            <p:spPr bwMode="auto">
              <a:xfrm>
                <a:off x="235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4" name="Freeform 21"/>
              <p:cNvSpPr>
                <a:spLocks/>
              </p:cNvSpPr>
              <p:nvPr/>
            </p:nvSpPr>
            <p:spPr bwMode="auto">
              <a:xfrm>
                <a:off x="211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5" name="Freeform 22"/>
              <p:cNvSpPr>
                <a:spLocks/>
              </p:cNvSpPr>
              <p:nvPr/>
            </p:nvSpPr>
            <p:spPr bwMode="auto">
              <a:xfrm>
                <a:off x="187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6" name="Freeform 23"/>
              <p:cNvSpPr>
                <a:spLocks/>
              </p:cNvSpPr>
              <p:nvPr/>
            </p:nvSpPr>
            <p:spPr bwMode="auto">
              <a:xfrm>
                <a:off x="163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7" name="Freeform 24"/>
              <p:cNvSpPr>
                <a:spLocks/>
              </p:cNvSpPr>
              <p:nvPr/>
            </p:nvSpPr>
            <p:spPr bwMode="auto">
              <a:xfrm>
                <a:off x="1392" y="768"/>
                <a:ext cx="216" cy="38"/>
              </a:xfrm>
              <a:custGeom>
                <a:avLst/>
                <a:gdLst>
                  <a:gd name="T0" fmla="*/ 195 w 216"/>
                  <a:gd name="T1" fmla="*/ 3 h 38"/>
                  <a:gd name="T2" fmla="*/ 148 w 216"/>
                  <a:gd name="T3" fmla="*/ 35 h 38"/>
                  <a:gd name="T4" fmla="*/ 68 w 216"/>
                  <a:gd name="T5" fmla="*/ 29 h 38"/>
                  <a:gd name="T6" fmla="*/ 21 w 216"/>
                  <a:gd name="T7" fmla="*/ 0 h 38"/>
                  <a:gd name="T8" fmla="*/ 195 w 216"/>
                  <a:gd name="T9" fmla="*/ 3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6"/>
                  <a:gd name="T16" fmla="*/ 0 h 38"/>
                  <a:gd name="T17" fmla="*/ 216 w 216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6" h="38">
                    <a:moveTo>
                      <a:pt x="195" y="3"/>
                    </a:moveTo>
                    <a:cubicBezTo>
                      <a:pt x="216" y="9"/>
                      <a:pt x="169" y="31"/>
                      <a:pt x="148" y="35"/>
                    </a:cubicBezTo>
                    <a:cubicBezTo>
                      <a:pt x="123" y="38"/>
                      <a:pt x="89" y="35"/>
                      <a:pt x="68" y="29"/>
                    </a:cubicBezTo>
                    <a:cubicBezTo>
                      <a:pt x="47" y="23"/>
                      <a:pt x="0" y="4"/>
                      <a:pt x="21" y="0"/>
                    </a:cubicBezTo>
                    <a:lnTo>
                      <a:pt x="195" y="3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3518" name="Freeform 25"/>
              <p:cNvSpPr>
                <a:spLocks/>
              </p:cNvSpPr>
              <p:nvPr/>
            </p:nvSpPr>
            <p:spPr bwMode="auto">
              <a:xfrm>
                <a:off x="-90" y="77"/>
                <a:ext cx="1471" cy="712"/>
              </a:xfrm>
              <a:custGeom>
                <a:avLst/>
                <a:gdLst>
                  <a:gd name="T0" fmla="*/ 1337 w 1471"/>
                  <a:gd name="T1" fmla="*/ 647 h 712"/>
                  <a:gd name="T2" fmla="*/ 871 w 1471"/>
                  <a:gd name="T3" fmla="*/ 396 h 712"/>
                  <a:gd name="T4" fmla="*/ 483 w 1471"/>
                  <a:gd name="T5" fmla="*/ 257 h 712"/>
                  <a:gd name="T6" fmla="*/ 191 w 1471"/>
                  <a:gd name="T7" fmla="*/ 114 h 712"/>
                  <a:gd name="T8" fmla="*/ 58 w 1471"/>
                  <a:gd name="T9" fmla="*/ 40 h 712"/>
                  <a:gd name="T10" fmla="*/ 0 w 1471"/>
                  <a:gd name="T11" fmla="*/ 353 h 712"/>
                  <a:gd name="T12" fmla="*/ 488 w 1471"/>
                  <a:gd name="T13" fmla="*/ 475 h 712"/>
                  <a:gd name="T14" fmla="*/ 1014 w 1471"/>
                  <a:gd name="T15" fmla="*/ 634 h 712"/>
                  <a:gd name="T16" fmla="*/ 1348 w 1471"/>
                  <a:gd name="T17" fmla="*/ 695 h 712"/>
                  <a:gd name="T18" fmla="*/ 1455 w 1471"/>
                  <a:gd name="T19" fmla="*/ 709 h 712"/>
                  <a:gd name="T20" fmla="*/ 1444 w 1471"/>
                  <a:gd name="T21" fmla="*/ 677 h 712"/>
                  <a:gd name="T22" fmla="*/ 1337 w 1471"/>
                  <a:gd name="T23" fmla="*/ 647 h 7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471"/>
                  <a:gd name="T37" fmla="*/ 0 h 712"/>
                  <a:gd name="T38" fmla="*/ 1471 w 1471"/>
                  <a:gd name="T39" fmla="*/ 712 h 71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471" h="712">
                    <a:moveTo>
                      <a:pt x="1337" y="647"/>
                    </a:moveTo>
                    <a:cubicBezTo>
                      <a:pt x="1239" y="603"/>
                      <a:pt x="1013" y="461"/>
                      <a:pt x="871" y="396"/>
                    </a:cubicBezTo>
                    <a:cubicBezTo>
                      <a:pt x="729" y="331"/>
                      <a:pt x="596" y="304"/>
                      <a:pt x="483" y="257"/>
                    </a:cubicBezTo>
                    <a:cubicBezTo>
                      <a:pt x="370" y="210"/>
                      <a:pt x="262" y="150"/>
                      <a:pt x="191" y="114"/>
                    </a:cubicBezTo>
                    <a:cubicBezTo>
                      <a:pt x="120" y="78"/>
                      <a:pt x="90" y="0"/>
                      <a:pt x="58" y="40"/>
                    </a:cubicBezTo>
                    <a:cubicBezTo>
                      <a:pt x="47" y="247"/>
                      <a:pt x="17" y="215"/>
                      <a:pt x="0" y="353"/>
                    </a:cubicBezTo>
                    <a:cubicBezTo>
                      <a:pt x="157" y="379"/>
                      <a:pt x="319" y="428"/>
                      <a:pt x="488" y="475"/>
                    </a:cubicBezTo>
                    <a:cubicBezTo>
                      <a:pt x="657" y="522"/>
                      <a:pt x="871" y="597"/>
                      <a:pt x="1014" y="634"/>
                    </a:cubicBezTo>
                    <a:cubicBezTo>
                      <a:pt x="1157" y="671"/>
                      <a:pt x="1275" y="683"/>
                      <a:pt x="1348" y="695"/>
                    </a:cubicBezTo>
                    <a:cubicBezTo>
                      <a:pt x="1421" y="707"/>
                      <a:pt x="1439" y="712"/>
                      <a:pt x="1455" y="709"/>
                    </a:cubicBezTo>
                    <a:cubicBezTo>
                      <a:pt x="1471" y="706"/>
                      <a:pt x="1464" y="687"/>
                      <a:pt x="1444" y="677"/>
                    </a:cubicBezTo>
                    <a:cubicBezTo>
                      <a:pt x="1424" y="667"/>
                      <a:pt x="1359" y="653"/>
                      <a:pt x="1337" y="647"/>
                    </a:cubicBez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93188" name="Text Box 26"/>
          <p:cNvSpPr txBox="1">
            <a:spLocks noChangeArrowheads="1"/>
          </p:cNvSpPr>
          <p:nvPr/>
        </p:nvSpPr>
        <p:spPr bwMode="auto">
          <a:xfrm>
            <a:off x="9255126" y="428625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arteriola</a:t>
            </a:r>
          </a:p>
        </p:txBody>
      </p:sp>
      <p:sp>
        <p:nvSpPr>
          <p:cNvPr id="93189" name="Text Box 27"/>
          <p:cNvSpPr txBox="1">
            <a:spLocks noChangeArrowheads="1"/>
          </p:cNvSpPr>
          <p:nvPr/>
        </p:nvSpPr>
        <p:spPr bwMode="auto">
          <a:xfrm>
            <a:off x="1905001" y="4397375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venula</a:t>
            </a:r>
          </a:p>
        </p:txBody>
      </p:sp>
      <p:sp>
        <p:nvSpPr>
          <p:cNvPr id="93190" name="Text Box 28"/>
          <p:cNvSpPr txBox="1">
            <a:spLocks noChangeArrowheads="1"/>
          </p:cNvSpPr>
          <p:nvPr/>
        </p:nvSpPr>
        <p:spPr bwMode="auto">
          <a:xfrm>
            <a:off x="4957764" y="4387850"/>
            <a:ext cx="1163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kapilára</a:t>
            </a:r>
          </a:p>
        </p:txBody>
      </p:sp>
      <p:sp>
        <p:nvSpPr>
          <p:cNvPr id="93203" name="Line 41"/>
          <p:cNvSpPr>
            <a:spLocks noChangeShapeType="1"/>
          </p:cNvSpPr>
          <p:nvPr/>
        </p:nvSpPr>
        <p:spPr bwMode="auto">
          <a:xfrm flipH="1" flipV="1">
            <a:off x="5080000" y="274955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4" name="Line 42"/>
          <p:cNvSpPr>
            <a:spLocks noChangeShapeType="1"/>
          </p:cNvSpPr>
          <p:nvPr/>
        </p:nvSpPr>
        <p:spPr bwMode="auto">
          <a:xfrm flipH="1" flipV="1">
            <a:off x="4775200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5" name="Line 43"/>
          <p:cNvSpPr>
            <a:spLocks noChangeShapeType="1"/>
          </p:cNvSpPr>
          <p:nvPr/>
        </p:nvSpPr>
        <p:spPr bwMode="auto">
          <a:xfrm flipH="1" flipV="1">
            <a:off x="4529138" y="2770189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6" name="Line 44"/>
          <p:cNvSpPr>
            <a:spLocks noChangeShapeType="1"/>
          </p:cNvSpPr>
          <p:nvPr/>
        </p:nvSpPr>
        <p:spPr bwMode="auto">
          <a:xfrm flipH="1" flipV="1">
            <a:off x="4230688" y="27559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7" name="Line 45"/>
          <p:cNvSpPr>
            <a:spLocks noChangeShapeType="1"/>
          </p:cNvSpPr>
          <p:nvPr/>
        </p:nvSpPr>
        <p:spPr bwMode="auto">
          <a:xfrm flipH="1" flipV="1">
            <a:off x="3951288" y="2732089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8" name="Line 46"/>
          <p:cNvSpPr>
            <a:spLocks noChangeShapeType="1"/>
          </p:cNvSpPr>
          <p:nvPr/>
        </p:nvSpPr>
        <p:spPr bwMode="auto">
          <a:xfrm flipH="1" flipV="1">
            <a:off x="3656013" y="2727325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09" name="Line 47"/>
          <p:cNvSpPr>
            <a:spLocks noChangeShapeType="1"/>
          </p:cNvSpPr>
          <p:nvPr/>
        </p:nvSpPr>
        <p:spPr bwMode="auto">
          <a:xfrm flipH="1" flipV="1">
            <a:off x="5373688" y="27606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10" name="Line 48"/>
          <p:cNvSpPr>
            <a:spLocks noChangeShapeType="1"/>
          </p:cNvSpPr>
          <p:nvPr/>
        </p:nvSpPr>
        <p:spPr bwMode="auto">
          <a:xfrm flipH="1" flipV="1">
            <a:off x="5675313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11" name="Line 49"/>
          <p:cNvSpPr>
            <a:spLocks noChangeShapeType="1"/>
          </p:cNvSpPr>
          <p:nvPr/>
        </p:nvSpPr>
        <p:spPr bwMode="auto">
          <a:xfrm flipH="1" flipV="1">
            <a:off x="5951538" y="274320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12" name="Line 50"/>
          <p:cNvSpPr>
            <a:spLocks noChangeShapeType="1"/>
          </p:cNvSpPr>
          <p:nvPr/>
        </p:nvSpPr>
        <p:spPr bwMode="auto">
          <a:xfrm flipH="1" flipV="1">
            <a:off x="6253163" y="276701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13" name="Line 51"/>
          <p:cNvSpPr>
            <a:spLocks noChangeShapeType="1"/>
          </p:cNvSpPr>
          <p:nvPr/>
        </p:nvSpPr>
        <p:spPr bwMode="auto">
          <a:xfrm flipH="1" flipV="1">
            <a:off x="6521450" y="2749550"/>
            <a:ext cx="0" cy="877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14" name="Line 52"/>
          <p:cNvSpPr>
            <a:spLocks noChangeShapeType="1"/>
          </p:cNvSpPr>
          <p:nvPr/>
        </p:nvSpPr>
        <p:spPr bwMode="auto">
          <a:xfrm flipH="1" flipV="1">
            <a:off x="6805613" y="2747964"/>
            <a:ext cx="0" cy="877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22" name="Line 60"/>
          <p:cNvSpPr>
            <a:spLocks noChangeShapeType="1"/>
          </p:cNvSpPr>
          <p:nvPr/>
        </p:nvSpPr>
        <p:spPr bwMode="auto">
          <a:xfrm flipH="1" flipV="1">
            <a:off x="6475413" y="1846264"/>
            <a:ext cx="0" cy="784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23" name="Line 61"/>
          <p:cNvSpPr>
            <a:spLocks noChangeShapeType="1"/>
          </p:cNvSpPr>
          <p:nvPr/>
        </p:nvSpPr>
        <p:spPr bwMode="auto">
          <a:xfrm flipV="1">
            <a:off x="3786189" y="2538413"/>
            <a:ext cx="1587" cy="3286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224" name="Text Box 62"/>
          <p:cNvSpPr txBox="1">
            <a:spLocks noChangeArrowheads="1"/>
          </p:cNvSpPr>
          <p:nvPr/>
        </p:nvSpPr>
        <p:spPr bwMode="auto">
          <a:xfrm flipH="1">
            <a:off x="1530351" y="2463800"/>
            <a:ext cx="2130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Gradient onkotických tlaků</a:t>
            </a:r>
          </a:p>
        </p:txBody>
      </p:sp>
      <p:sp>
        <p:nvSpPr>
          <p:cNvPr id="93226" name="Text Box 64"/>
          <p:cNvSpPr txBox="1">
            <a:spLocks noChangeArrowheads="1"/>
          </p:cNvSpPr>
          <p:nvPr/>
        </p:nvSpPr>
        <p:spPr bwMode="auto">
          <a:xfrm flipH="1">
            <a:off x="8112655" y="3932238"/>
            <a:ext cx="1061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1400">
                <a:latin typeface="Times New Roman" pitchFamily="18" charset="0"/>
              </a:rPr>
              <a:t>Prekapilární</a:t>
            </a:r>
          </a:p>
          <a:p>
            <a:pPr algn="r" eaLnBrk="0" hangingPunct="0"/>
            <a:r>
              <a:rPr lang="cs-CZ" sz="1400">
                <a:latin typeface="Times New Roman" pitchFamily="18" charset="0"/>
              </a:rPr>
              <a:t>sfinkter</a:t>
            </a:r>
          </a:p>
        </p:txBody>
      </p:sp>
      <p:sp>
        <p:nvSpPr>
          <p:cNvPr id="93227" name="Oval 65"/>
          <p:cNvSpPr>
            <a:spLocks noChangeArrowheads="1"/>
          </p:cNvSpPr>
          <p:nvPr/>
        </p:nvSpPr>
        <p:spPr bwMode="auto">
          <a:xfrm flipH="1">
            <a:off x="6638926" y="4964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28" name="Oval 66"/>
          <p:cNvSpPr>
            <a:spLocks noChangeArrowheads="1"/>
          </p:cNvSpPr>
          <p:nvPr/>
        </p:nvSpPr>
        <p:spPr bwMode="auto">
          <a:xfrm flipH="1">
            <a:off x="6486526" y="5116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29" name="Oval 67"/>
          <p:cNvSpPr>
            <a:spLocks noChangeArrowheads="1"/>
          </p:cNvSpPr>
          <p:nvPr/>
        </p:nvSpPr>
        <p:spPr bwMode="auto">
          <a:xfrm flipH="1">
            <a:off x="6334126" y="52689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0" name="Oval 68"/>
          <p:cNvSpPr>
            <a:spLocks noChangeArrowheads="1"/>
          </p:cNvSpPr>
          <p:nvPr/>
        </p:nvSpPr>
        <p:spPr bwMode="auto">
          <a:xfrm flipH="1">
            <a:off x="6189663" y="5589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1" name="Oval 69"/>
          <p:cNvSpPr>
            <a:spLocks noChangeArrowheads="1"/>
          </p:cNvSpPr>
          <p:nvPr/>
        </p:nvSpPr>
        <p:spPr bwMode="auto">
          <a:xfrm flipH="1">
            <a:off x="6410326" y="5006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2" name="Oval 70"/>
          <p:cNvSpPr>
            <a:spLocks noChangeArrowheads="1"/>
          </p:cNvSpPr>
          <p:nvPr/>
        </p:nvSpPr>
        <p:spPr bwMode="auto">
          <a:xfrm flipH="1">
            <a:off x="6713538" y="45767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3" name="Oval 71"/>
          <p:cNvSpPr>
            <a:spLocks noChangeArrowheads="1"/>
          </p:cNvSpPr>
          <p:nvPr/>
        </p:nvSpPr>
        <p:spPr bwMode="auto">
          <a:xfrm flipH="1">
            <a:off x="6721476" y="41052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4" name="Oval 72"/>
          <p:cNvSpPr>
            <a:spLocks noChangeArrowheads="1"/>
          </p:cNvSpPr>
          <p:nvPr/>
        </p:nvSpPr>
        <p:spPr bwMode="auto">
          <a:xfrm flipH="1">
            <a:off x="6510338" y="43402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5" name="Oval 73"/>
          <p:cNvSpPr>
            <a:spLocks noChangeArrowheads="1"/>
          </p:cNvSpPr>
          <p:nvPr/>
        </p:nvSpPr>
        <p:spPr bwMode="auto">
          <a:xfrm flipH="1">
            <a:off x="6105526" y="4568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6" name="Oval 74"/>
          <p:cNvSpPr>
            <a:spLocks noChangeArrowheads="1"/>
          </p:cNvSpPr>
          <p:nvPr/>
        </p:nvSpPr>
        <p:spPr bwMode="auto">
          <a:xfrm flipH="1">
            <a:off x="6029326" y="44592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7" name="Oval 75"/>
          <p:cNvSpPr>
            <a:spLocks noChangeArrowheads="1"/>
          </p:cNvSpPr>
          <p:nvPr/>
        </p:nvSpPr>
        <p:spPr bwMode="auto">
          <a:xfrm flipH="1">
            <a:off x="5953126" y="43497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8" name="Oval 76"/>
          <p:cNvSpPr>
            <a:spLocks noChangeArrowheads="1"/>
          </p:cNvSpPr>
          <p:nvPr/>
        </p:nvSpPr>
        <p:spPr bwMode="auto">
          <a:xfrm flipH="1">
            <a:off x="5876926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39" name="Oval 77"/>
          <p:cNvSpPr>
            <a:spLocks noChangeArrowheads="1"/>
          </p:cNvSpPr>
          <p:nvPr/>
        </p:nvSpPr>
        <p:spPr bwMode="auto">
          <a:xfrm flipH="1">
            <a:off x="5691188" y="4298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0" name="Oval 78"/>
          <p:cNvSpPr>
            <a:spLocks noChangeArrowheads="1"/>
          </p:cNvSpPr>
          <p:nvPr/>
        </p:nvSpPr>
        <p:spPr bwMode="auto">
          <a:xfrm flipH="1">
            <a:off x="5505451" y="4357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1" name="Oval 79"/>
          <p:cNvSpPr>
            <a:spLocks noChangeArrowheads="1"/>
          </p:cNvSpPr>
          <p:nvPr/>
        </p:nvSpPr>
        <p:spPr bwMode="auto">
          <a:xfrm flipH="1">
            <a:off x="5286376" y="41973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2" name="Oval 80"/>
          <p:cNvSpPr>
            <a:spLocks noChangeArrowheads="1"/>
          </p:cNvSpPr>
          <p:nvPr/>
        </p:nvSpPr>
        <p:spPr bwMode="auto">
          <a:xfrm flipH="1">
            <a:off x="5067301" y="4037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3" name="Oval 81"/>
          <p:cNvSpPr>
            <a:spLocks noChangeArrowheads="1"/>
          </p:cNvSpPr>
          <p:nvPr/>
        </p:nvSpPr>
        <p:spPr bwMode="auto">
          <a:xfrm flipH="1">
            <a:off x="4848226" y="3876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4" name="Oval 82"/>
          <p:cNvSpPr>
            <a:spLocks noChangeArrowheads="1"/>
          </p:cNvSpPr>
          <p:nvPr/>
        </p:nvSpPr>
        <p:spPr bwMode="auto">
          <a:xfrm flipH="1">
            <a:off x="4748213" y="43307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5" name="Oval 83"/>
          <p:cNvSpPr>
            <a:spLocks noChangeArrowheads="1"/>
          </p:cNvSpPr>
          <p:nvPr/>
        </p:nvSpPr>
        <p:spPr bwMode="auto">
          <a:xfrm flipH="1">
            <a:off x="4648201" y="4784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6" name="Oval 84"/>
          <p:cNvSpPr>
            <a:spLocks noChangeArrowheads="1"/>
          </p:cNvSpPr>
          <p:nvPr/>
        </p:nvSpPr>
        <p:spPr bwMode="auto">
          <a:xfrm flipH="1">
            <a:off x="4521201" y="47355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7" name="Oval 85"/>
          <p:cNvSpPr>
            <a:spLocks noChangeArrowheads="1"/>
          </p:cNvSpPr>
          <p:nvPr/>
        </p:nvSpPr>
        <p:spPr bwMode="auto">
          <a:xfrm flipH="1">
            <a:off x="4435476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8" name="Oval 86"/>
          <p:cNvSpPr>
            <a:spLocks noChangeArrowheads="1"/>
          </p:cNvSpPr>
          <p:nvPr/>
        </p:nvSpPr>
        <p:spPr bwMode="auto">
          <a:xfrm flipH="1">
            <a:off x="4267201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49" name="Oval 87"/>
          <p:cNvSpPr>
            <a:spLocks noChangeArrowheads="1"/>
          </p:cNvSpPr>
          <p:nvPr/>
        </p:nvSpPr>
        <p:spPr bwMode="auto">
          <a:xfrm flipH="1">
            <a:off x="4359276" y="42418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0" name="Oval 88"/>
          <p:cNvSpPr>
            <a:spLocks noChangeArrowheads="1"/>
          </p:cNvSpPr>
          <p:nvPr/>
        </p:nvSpPr>
        <p:spPr bwMode="auto">
          <a:xfrm flipH="1">
            <a:off x="4013201" y="4538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1" name="Oval 89"/>
          <p:cNvSpPr>
            <a:spLocks noChangeArrowheads="1"/>
          </p:cNvSpPr>
          <p:nvPr/>
        </p:nvSpPr>
        <p:spPr bwMode="auto">
          <a:xfrm flipH="1">
            <a:off x="4875213" y="4727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2" name="Oval 90"/>
          <p:cNvSpPr>
            <a:spLocks noChangeArrowheads="1"/>
          </p:cNvSpPr>
          <p:nvPr/>
        </p:nvSpPr>
        <p:spPr bwMode="auto">
          <a:xfrm flipH="1">
            <a:off x="5229226" y="4719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3" name="Oval 91"/>
          <p:cNvSpPr>
            <a:spLocks noChangeArrowheads="1"/>
          </p:cNvSpPr>
          <p:nvPr/>
        </p:nvSpPr>
        <p:spPr bwMode="auto">
          <a:xfrm flipH="1">
            <a:off x="5516563" y="48466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4" name="Oval 92"/>
          <p:cNvSpPr>
            <a:spLocks noChangeArrowheads="1"/>
          </p:cNvSpPr>
          <p:nvPr/>
        </p:nvSpPr>
        <p:spPr bwMode="auto">
          <a:xfrm flipH="1">
            <a:off x="593725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5" name="Oval 93"/>
          <p:cNvSpPr>
            <a:spLocks noChangeArrowheads="1"/>
          </p:cNvSpPr>
          <p:nvPr/>
        </p:nvSpPr>
        <p:spPr bwMode="auto">
          <a:xfrm flipH="1">
            <a:off x="4781551" y="49196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6" name="Oval 94"/>
          <p:cNvSpPr>
            <a:spLocks noChangeArrowheads="1"/>
          </p:cNvSpPr>
          <p:nvPr/>
        </p:nvSpPr>
        <p:spPr bwMode="auto">
          <a:xfrm flipH="1">
            <a:off x="4637088" y="49101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7" name="Oval 95"/>
          <p:cNvSpPr>
            <a:spLocks noChangeArrowheads="1"/>
          </p:cNvSpPr>
          <p:nvPr/>
        </p:nvSpPr>
        <p:spPr bwMode="auto">
          <a:xfrm flipH="1">
            <a:off x="5048251" y="5189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8" name="Oval 96"/>
          <p:cNvSpPr>
            <a:spLocks noChangeArrowheads="1"/>
          </p:cNvSpPr>
          <p:nvPr/>
        </p:nvSpPr>
        <p:spPr bwMode="auto">
          <a:xfrm flipH="1">
            <a:off x="4721226" y="5021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59" name="Oval 97"/>
          <p:cNvSpPr>
            <a:spLocks noChangeArrowheads="1"/>
          </p:cNvSpPr>
          <p:nvPr/>
        </p:nvSpPr>
        <p:spPr bwMode="auto">
          <a:xfrm flipH="1">
            <a:off x="4670426" y="51657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0" name="Oval 98"/>
          <p:cNvSpPr>
            <a:spLocks noChangeArrowheads="1"/>
          </p:cNvSpPr>
          <p:nvPr/>
        </p:nvSpPr>
        <p:spPr bwMode="auto">
          <a:xfrm flipH="1">
            <a:off x="4535488" y="5081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1" name="Oval 99"/>
          <p:cNvSpPr>
            <a:spLocks noChangeArrowheads="1"/>
          </p:cNvSpPr>
          <p:nvPr/>
        </p:nvSpPr>
        <p:spPr bwMode="auto">
          <a:xfrm flipH="1">
            <a:off x="4400551" y="49974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2" name="Oval 100"/>
          <p:cNvSpPr>
            <a:spLocks noChangeArrowheads="1"/>
          </p:cNvSpPr>
          <p:nvPr/>
        </p:nvSpPr>
        <p:spPr bwMode="auto">
          <a:xfrm flipH="1">
            <a:off x="4265613" y="49133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3" name="Oval 101"/>
          <p:cNvSpPr>
            <a:spLocks noChangeArrowheads="1"/>
          </p:cNvSpPr>
          <p:nvPr/>
        </p:nvSpPr>
        <p:spPr bwMode="auto">
          <a:xfrm flipH="1">
            <a:off x="4130676" y="4829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4" name="Oval 102"/>
          <p:cNvSpPr>
            <a:spLocks noChangeArrowheads="1"/>
          </p:cNvSpPr>
          <p:nvPr/>
        </p:nvSpPr>
        <p:spPr bwMode="auto">
          <a:xfrm flipH="1">
            <a:off x="3937001" y="4846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5" name="Oval 103"/>
          <p:cNvSpPr>
            <a:spLocks noChangeArrowheads="1"/>
          </p:cNvSpPr>
          <p:nvPr/>
        </p:nvSpPr>
        <p:spPr bwMode="auto">
          <a:xfrm flipH="1">
            <a:off x="4383088" y="5233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6" name="Oval 104"/>
          <p:cNvSpPr>
            <a:spLocks noChangeArrowheads="1"/>
          </p:cNvSpPr>
          <p:nvPr/>
        </p:nvSpPr>
        <p:spPr bwMode="auto">
          <a:xfrm flipH="1">
            <a:off x="4418013" y="4854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7" name="Oval 105"/>
          <p:cNvSpPr>
            <a:spLocks noChangeArrowheads="1"/>
          </p:cNvSpPr>
          <p:nvPr/>
        </p:nvSpPr>
        <p:spPr bwMode="auto">
          <a:xfrm flipH="1">
            <a:off x="4206876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8" name="Oval 106"/>
          <p:cNvSpPr>
            <a:spLocks noChangeArrowheads="1"/>
          </p:cNvSpPr>
          <p:nvPr/>
        </p:nvSpPr>
        <p:spPr bwMode="auto">
          <a:xfrm flipH="1">
            <a:off x="4722813" y="46275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69" name="Oval 107"/>
          <p:cNvSpPr>
            <a:spLocks noChangeArrowheads="1"/>
          </p:cNvSpPr>
          <p:nvPr/>
        </p:nvSpPr>
        <p:spPr bwMode="auto">
          <a:xfrm flipH="1">
            <a:off x="4140201" y="4594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0" name="Oval 108"/>
          <p:cNvSpPr>
            <a:spLocks noChangeArrowheads="1"/>
          </p:cNvSpPr>
          <p:nvPr/>
        </p:nvSpPr>
        <p:spPr bwMode="auto">
          <a:xfrm flipH="1">
            <a:off x="4638676" y="44450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1" name="Oval 109"/>
          <p:cNvSpPr>
            <a:spLocks noChangeArrowheads="1"/>
          </p:cNvSpPr>
          <p:nvPr/>
        </p:nvSpPr>
        <p:spPr bwMode="auto">
          <a:xfrm flipH="1">
            <a:off x="4865688" y="4497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2" name="Oval 110"/>
          <p:cNvSpPr>
            <a:spLocks noChangeArrowheads="1"/>
          </p:cNvSpPr>
          <p:nvPr/>
        </p:nvSpPr>
        <p:spPr bwMode="auto">
          <a:xfrm flipH="1">
            <a:off x="4975226" y="4221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3" name="Oval 111"/>
          <p:cNvSpPr>
            <a:spLocks noChangeArrowheads="1"/>
          </p:cNvSpPr>
          <p:nvPr/>
        </p:nvSpPr>
        <p:spPr bwMode="auto">
          <a:xfrm flipH="1">
            <a:off x="4394201" y="4433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4" name="Oval 112"/>
          <p:cNvSpPr>
            <a:spLocks noChangeArrowheads="1"/>
          </p:cNvSpPr>
          <p:nvPr/>
        </p:nvSpPr>
        <p:spPr bwMode="auto">
          <a:xfrm flipH="1">
            <a:off x="3170238" y="4773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5" name="Oval 113"/>
          <p:cNvSpPr>
            <a:spLocks noChangeArrowheads="1"/>
          </p:cNvSpPr>
          <p:nvPr/>
        </p:nvSpPr>
        <p:spPr bwMode="auto">
          <a:xfrm flipH="1">
            <a:off x="4206876" y="43942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6" name="Oval 114"/>
          <p:cNvSpPr>
            <a:spLocks noChangeArrowheads="1"/>
          </p:cNvSpPr>
          <p:nvPr/>
        </p:nvSpPr>
        <p:spPr bwMode="auto">
          <a:xfrm flipH="1">
            <a:off x="3860801" y="4691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7" name="Oval 115"/>
          <p:cNvSpPr>
            <a:spLocks noChangeArrowheads="1"/>
          </p:cNvSpPr>
          <p:nvPr/>
        </p:nvSpPr>
        <p:spPr bwMode="auto">
          <a:xfrm flipH="1">
            <a:off x="4113213" y="5065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8" name="Oval 116"/>
          <p:cNvSpPr>
            <a:spLocks noChangeArrowheads="1"/>
          </p:cNvSpPr>
          <p:nvPr/>
        </p:nvSpPr>
        <p:spPr bwMode="auto">
          <a:xfrm flipH="1">
            <a:off x="3978276" y="4981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79" name="Oval 117"/>
          <p:cNvSpPr>
            <a:spLocks noChangeArrowheads="1"/>
          </p:cNvSpPr>
          <p:nvPr/>
        </p:nvSpPr>
        <p:spPr bwMode="auto">
          <a:xfrm flipH="1">
            <a:off x="3962401" y="43021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0" name="Oval 118"/>
          <p:cNvSpPr>
            <a:spLocks noChangeArrowheads="1"/>
          </p:cNvSpPr>
          <p:nvPr/>
        </p:nvSpPr>
        <p:spPr bwMode="auto">
          <a:xfrm flipH="1">
            <a:off x="2909888" y="44100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1" name="Oval 119"/>
          <p:cNvSpPr>
            <a:spLocks noChangeArrowheads="1"/>
          </p:cNvSpPr>
          <p:nvPr/>
        </p:nvSpPr>
        <p:spPr bwMode="auto">
          <a:xfrm flipH="1">
            <a:off x="3305176" y="49418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2" name="Oval 120"/>
          <p:cNvSpPr>
            <a:spLocks noChangeArrowheads="1"/>
          </p:cNvSpPr>
          <p:nvPr/>
        </p:nvSpPr>
        <p:spPr bwMode="auto">
          <a:xfrm flipH="1">
            <a:off x="3825876" y="41163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3" name="Oval 121"/>
          <p:cNvSpPr>
            <a:spLocks noChangeArrowheads="1"/>
          </p:cNvSpPr>
          <p:nvPr/>
        </p:nvSpPr>
        <p:spPr bwMode="auto">
          <a:xfrm flipH="1">
            <a:off x="3708401" y="48434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4" name="Oval 122"/>
          <p:cNvSpPr>
            <a:spLocks noChangeArrowheads="1"/>
          </p:cNvSpPr>
          <p:nvPr/>
        </p:nvSpPr>
        <p:spPr bwMode="auto">
          <a:xfrm flipH="1">
            <a:off x="3960813" y="5218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5" name="Oval 123"/>
          <p:cNvSpPr>
            <a:spLocks noChangeArrowheads="1"/>
          </p:cNvSpPr>
          <p:nvPr/>
        </p:nvSpPr>
        <p:spPr bwMode="auto">
          <a:xfrm flipH="1">
            <a:off x="3825876" y="513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6" name="Oval 124"/>
          <p:cNvSpPr>
            <a:spLocks noChangeArrowheads="1"/>
          </p:cNvSpPr>
          <p:nvPr/>
        </p:nvSpPr>
        <p:spPr bwMode="auto">
          <a:xfrm flipH="1">
            <a:off x="3708401" y="4505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7" name="Oval 125"/>
          <p:cNvSpPr>
            <a:spLocks noChangeArrowheads="1"/>
          </p:cNvSpPr>
          <p:nvPr/>
        </p:nvSpPr>
        <p:spPr bwMode="auto">
          <a:xfrm flipH="1">
            <a:off x="3457576" y="47640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8" name="Oval 126"/>
          <p:cNvSpPr>
            <a:spLocks noChangeArrowheads="1"/>
          </p:cNvSpPr>
          <p:nvPr/>
        </p:nvSpPr>
        <p:spPr bwMode="auto">
          <a:xfrm flipH="1">
            <a:off x="3278188" y="5118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89" name="Oval 127"/>
          <p:cNvSpPr>
            <a:spLocks noChangeArrowheads="1"/>
          </p:cNvSpPr>
          <p:nvPr/>
        </p:nvSpPr>
        <p:spPr bwMode="auto">
          <a:xfrm flipH="1">
            <a:off x="3589338" y="4243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0" name="Oval 128"/>
          <p:cNvSpPr>
            <a:spLocks noChangeArrowheads="1"/>
          </p:cNvSpPr>
          <p:nvPr/>
        </p:nvSpPr>
        <p:spPr bwMode="auto">
          <a:xfrm flipH="1">
            <a:off x="3556001" y="49958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1" name="Oval 129"/>
          <p:cNvSpPr>
            <a:spLocks noChangeArrowheads="1"/>
          </p:cNvSpPr>
          <p:nvPr/>
        </p:nvSpPr>
        <p:spPr bwMode="auto">
          <a:xfrm flipH="1">
            <a:off x="3808413" y="53705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2" name="Oval 130"/>
          <p:cNvSpPr>
            <a:spLocks noChangeArrowheads="1"/>
          </p:cNvSpPr>
          <p:nvPr/>
        </p:nvSpPr>
        <p:spPr bwMode="auto">
          <a:xfrm flipH="1">
            <a:off x="3673476" y="5286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3" name="Oval 131"/>
          <p:cNvSpPr>
            <a:spLocks noChangeArrowheads="1"/>
          </p:cNvSpPr>
          <p:nvPr/>
        </p:nvSpPr>
        <p:spPr bwMode="auto">
          <a:xfrm flipH="1">
            <a:off x="3235326" y="42703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4" name="Oval 132"/>
          <p:cNvSpPr>
            <a:spLocks noChangeArrowheads="1"/>
          </p:cNvSpPr>
          <p:nvPr/>
        </p:nvSpPr>
        <p:spPr bwMode="auto">
          <a:xfrm flipH="1">
            <a:off x="3236913" y="45624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5" name="Oval 133"/>
          <p:cNvSpPr>
            <a:spLocks noChangeArrowheads="1"/>
          </p:cNvSpPr>
          <p:nvPr/>
        </p:nvSpPr>
        <p:spPr bwMode="auto">
          <a:xfrm flipH="1">
            <a:off x="6357938" y="4492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6" name="Oval 134"/>
          <p:cNvSpPr>
            <a:spLocks noChangeArrowheads="1"/>
          </p:cNvSpPr>
          <p:nvPr/>
        </p:nvSpPr>
        <p:spPr bwMode="auto">
          <a:xfrm flipH="1">
            <a:off x="6205538" y="4645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7" name="Oval 135"/>
          <p:cNvSpPr>
            <a:spLocks noChangeArrowheads="1"/>
          </p:cNvSpPr>
          <p:nvPr/>
        </p:nvSpPr>
        <p:spPr bwMode="auto">
          <a:xfrm flipH="1">
            <a:off x="6561138" y="4729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8" name="Oval 136"/>
          <p:cNvSpPr>
            <a:spLocks noChangeArrowheads="1"/>
          </p:cNvSpPr>
          <p:nvPr/>
        </p:nvSpPr>
        <p:spPr bwMode="auto">
          <a:xfrm flipH="1">
            <a:off x="6704013" y="4433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99" name="Oval 137"/>
          <p:cNvSpPr>
            <a:spLocks noChangeArrowheads="1"/>
          </p:cNvSpPr>
          <p:nvPr/>
        </p:nvSpPr>
        <p:spPr bwMode="auto">
          <a:xfrm flipH="1">
            <a:off x="6551613" y="4586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0" name="Oval 138"/>
          <p:cNvSpPr>
            <a:spLocks noChangeArrowheads="1"/>
          </p:cNvSpPr>
          <p:nvPr/>
        </p:nvSpPr>
        <p:spPr bwMode="auto">
          <a:xfrm flipH="1">
            <a:off x="6399213" y="4738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1" name="Oval 139"/>
          <p:cNvSpPr>
            <a:spLocks noChangeArrowheads="1"/>
          </p:cNvSpPr>
          <p:nvPr/>
        </p:nvSpPr>
        <p:spPr bwMode="auto">
          <a:xfrm flipH="1">
            <a:off x="6246813" y="4891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2" name="Oval 140"/>
          <p:cNvSpPr>
            <a:spLocks noChangeArrowheads="1"/>
          </p:cNvSpPr>
          <p:nvPr/>
        </p:nvSpPr>
        <p:spPr bwMode="auto">
          <a:xfrm flipH="1">
            <a:off x="6094413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3" name="Oval 141"/>
          <p:cNvSpPr>
            <a:spLocks noChangeArrowheads="1"/>
          </p:cNvSpPr>
          <p:nvPr/>
        </p:nvSpPr>
        <p:spPr bwMode="auto">
          <a:xfrm flipH="1">
            <a:off x="6340476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4" name="Oval 142"/>
          <p:cNvSpPr>
            <a:spLocks noChangeArrowheads="1"/>
          </p:cNvSpPr>
          <p:nvPr/>
        </p:nvSpPr>
        <p:spPr bwMode="auto">
          <a:xfrm flipH="1">
            <a:off x="6203951" y="42592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5" name="Oval 143"/>
          <p:cNvSpPr>
            <a:spLocks noChangeArrowheads="1"/>
          </p:cNvSpPr>
          <p:nvPr/>
        </p:nvSpPr>
        <p:spPr bwMode="auto">
          <a:xfrm flipH="1">
            <a:off x="6016626" y="4084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6" name="Oval 144"/>
          <p:cNvSpPr>
            <a:spLocks noChangeArrowheads="1"/>
          </p:cNvSpPr>
          <p:nvPr/>
        </p:nvSpPr>
        <p:spPr bwMode="auto">
          <a:xfrm flipH="1">
            <a:off x="5942013" y="51958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7" name="Oval 145"/>
          <p:cNvSpPr>
            <a:spLocks noChangeArrowheads="1"/>
          </p:cNvSpPr>
          <p:nvPr/>
        </p:nvSpPr>
        <p:spPr bwMode="auto">
          <a:xfrm flipH="1">
            <a:off x="5784851" y="4999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8" name="Oval 146"/>
          <p:cNvSpPr>
            <a:spLocks noChangeArrowheads="1"/>
          </p:cNvSpPr>
          <p:nvPr/>
        </p:nvSpPr>
        <p:spPr bwMode="auto">
          <a:xfrm flipH="1">
            <a:off x="5632451" y="5151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09" name="Oval 147"/>
          <p:cNvSpPr>
            <a:spLocks noChangeArrowheads="1"/>
          </p:cNvSpPr>
          <p:nvPr/>
        </p:nvSpPr>
        <p:spPr bwMode="auto">
          <a:xfrm flipH="1">
            <a:off x="4473576" y="57546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0" name="Oval 148"/>
          <p:cNvSpPr>
            <a:spLocks noChangeArrowheads="1"/>
          </p:cNvSpPr>
          <p:nvPr/>
        </p:nvSpPr>
        <p:spPr bwMode="auto">
          <a:xfrm flipH="1">
            <a:off x="5480051" y="5303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1" name="Oval 149"/>
          <p:cNvSpPr>
            <a:spLocks noChangeArrowheads="1"/>
          </p:cNvSpPr>
          <p:nvPr/>
        </p:nvSpPr>
        <p:spPr bwMode="auto">
          <a:xfrm flipH="1">
            <a:off x="5364163" y="49990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2" name="Oval 150"/>
          <p:cNvSpPr>
            <a:spLocks noChangeArrowheads="1"/>
          </p:cNvSpPr>
          <p:nvPr/>
        </p:nvSpPr>
        <p:spPr bwMode="auto">
          <a:xfrm flipH="1">
            <a:off x="5049838" y="4991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3" name="Oval 151"/>
          <p:cNvSpPr>
            <a:spLocks noChangeArrowheads="1"/>
          </p:cNvSpPr>
          <p:nvPr/>
        </p:nvSpPr>
        <p:spPr bwMode="auto">
          <a:xfrm flipH="1">
            <a:off x="7926388" y="4535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4" name="Oval 152"/>
          <p:cNvSpPr>
            <a:spLocks noChangeArrowheads="1"/>
          </p:cNvSpPr>
          <p:nvPr/>
        </p:nvSpPr>
        <p:spPr bwMode="auto">
          <a:xfrm flipH="1">
            <a:off x="8996363" y="4789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5" name="Oval 153"/>
          <p:cNvSpPr>
            <a:spLocks noChangeArrowheads="1"/>
          </p:cNvSpPr>
          <p:nvPr/>
        </p:nvSpPr>
        <p:spPr bwMode="auto">
          <a:xfrm flipH="1">
            <a:off x="10066338" y="5043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6" name="Oval 154"/>
          <p:cNvSpPr>
            <a:spLocks noChangeArrowheads="1"/>
          </p:cNvSpPr>
          <p:nvPr/>
        </p:nvSpPr>
        <p:spPr bwMode="auto">
          <a:xfrm flipH="1">
            <a:off x="9383713" y="49196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7" name="Oval 155"/>
          <p:cNvSpPr>
            <a:spLocks noChangeArrowheads="1"/>
          </p:cNvSpPr>
          <p:nvPr/>
        </p:nvSpPr>
        <p:spPr bwMode="auto">
          <a:xfrm flipH="1">
            <a:off x="8845551" y="48387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8" name="Oval 156"/>
          <p:cNvSpPr>
            <a:spLocks noChangeArrowheads="1"/>
          </p:cNvSpPr>
          <p:nvPr/>
        </p:nvSpPr>
        <p:spPr bwMode="auto">
          <a:xfrm flipH="1">
            <a:off x="8894763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19" name="Oval 157"/>
          <p:cNvSpPr>
            <a:spLocks noChangeArrowheads="1"/>
          </p:cNvSpPr>
          <p:nvPr/>
        </p:nvSpPr>
        <p:spPr bwMode="auto">
          <a:xfrm flipH="1">
            <a:off x="8642351" y="4602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0" name="Oval 158"/>
          <p:cNvSpPr>
            <a:spLocks noChangeArrowheads="1"/>
          </p:cNvSpPr>
          <p:nvPr/>
        </p:nvSpPr>
        <p:spPr bwMode="auto">
          <a:xfrm flipH="1">
            <a:off x="8489951" y="47545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1" name="Oval 159"/>
          <p:cNvSpPr>
            <a:spLocks noChangeArrowheads="1"/>
          </p:cNvSpPr>
          <p:nvPr/>
        </p:nvSpPr>
        <p:spPr bwMode="auto">
          <a:xfrm flipH="1">
            <a:off x="8337551" y="4906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2" name="Oval 160"/>
          <p:cNvSpPr>
            <a:spLocks noChangeArrowheads="1"/>
          </p:cNvSpPr>
          <p:nvPr/>
        </p:nvSpPr>
        <p:spPr bwMode="auto">
          <a:xfrm flipH="1">
            <a:off x="86931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3" name="Oval 161"/>
          <p:cNvSpPr>
            <a:spLocks noChangeArrowheads="1"/>
          </p:cNvSpPr>
          <p:nvPr/>
        </p:nvSpPr>
        <p:spPr bwMode="auto">
          <a:xfrm flipH="1">
            <a:off x="8836026" y="46958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4" name="Oval 162"/>
          <p:cNvSpPr>
            <a:spLocks noChangeArrowheads="1"/>
          </p:cNvSpPr>
          <p:nvPr/>
        </p:nvSpPr>
        <p:spPr bwMode="auto">
          <a:xfrm flipH="1">
            <a:off x="8683626" y="48482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5" name="Oval 163"/>
          <p:cNvSpPr>
            <a:spLocks noChangeArrowheads="1"/>
          </p:cNvSpPr>
          <p:nvPr/>
        </p:nvSpPr>
        <p:spPr bwMode="auto">
          <a:xfrm flipH="1">
            <a:off x="8531226" y="5000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6" name="Oval 164"/>
          <p:cNvSpPr>
            <a:spLocks noChangeArrowheads="1"/>
          </p:cNvSpPr>
          <p:nvPr/>
        </p:nvSpPr>
        <p:spPr bwMode="auto">
          <a:xfrm flipH="1">
            <a:off x="8378826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7" name="Oval 165"/>
          <p:cNvSpPr>
            <a:spLocks noChangeArrowheads="1"/>
          </p:cNvSpPr>
          <p:nvPr/>
        </p:nvSpPr>
        <p:spPr bwMode="auto">
          <a:xfrm flipH="1">
            <a:off x="8472488" y="4418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8" name="Oval 166"/>
          <p:cNvSpPr>
            <a:spLocks noChangeArrowheads="1"/>
          </p:cNvSpPr>
          <p:nvPr/>
        </p:nvSpPr>
        <p:spPr bwMode="auto">
          <a:xfrm flipH="1">
            <a:off x="8335963" y="45212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29" name="Oval 167"/>
          <p:cNvSpPr>
            <a:spLocks noChangeArrowheads="1"/>
          </p:cNvSpPr>
          <p:nvPr/>
        </p:nvSpPr>
        <p:spPr bwMode="auto">
          <a:xfrm flipH="1">
            <a:off x="2279651" y="531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0" name="Oval 168"/>
          <p:cNvSpPr>
            <a:spLocks noChangeArrowheads="1"/>
          </p:cNvSpPr>
          <p:nvPr/>
        </p:nvSpPr>
        <p:spPr bwMode="auto">
          <a:xfrm flipH="1">
            <a:off x="2422526" y="50244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1" name="Oval 169"/>
          <p:cNvSpPr>
            <a:spLocks noChangeArrowheads="1"/>
          </p:cNvSpPr>
          <p:nvPr/>
        </p:nvSpPr>
        <p:spPr bwMode="auto">
          <a:xfrm flipH="1">
            <a:off x="2076451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2" name="Oval 170"/>
          <p:cNvSpPr>
            <a:spLocks noChangeArrowheads="1"/>
          </p:cNvSpPr>
          <p:nvPr/>
        </p:nvSpPr>
        <p:spPr bwMode="auto">
          <a:xfrm flipH="1">
            <a:off x="1924051" y="5235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3" name="Oval 171"/>
          <p:cNvSpPr>
            <a:spLocks noChangeArrowheads="1"/>
          </p:cNvSpPr>
          <p:nvPr/>
        </p:nvSpPr>
        <p:spPr bwMode="auto">
          <a:xfrm flipH="1">
            <a:off x="1771651" y="5387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4" name="Oval 172"/>
          <p:cNvSpPr>
            <a:spLocks noChangeArrowheads="1"/>
          </p:cNvSpPr>
          <p:nvPr/>
        </p:nvSpPr>
        <p:spPr bwMode="auto">
          <a:xfrm flipH="1">
            <a:off x="2127251" y="54721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5" name="Oval 173"/>
          <p:cNvSpPr>
            <a:spLocks noChangeArrowheads="1"/>
          </p:cNvSpPr>
          <p:nvPr/>
        </p:nvSpPr>
        <p:spPr bwMode="auto">
          <a:xfrm flipH="1">
            <a:off x="2270126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6" name="Oval 174"/>
          <p:cNvSpPr>
            <a:spLocks noChangeArrowheads="1"/>
          </p:cNvSpPr>
          <p:nvPr/>
        </p:nvSpPr>
        <p:spPr bwMode="auto">
          <a:xfrm flipH="1">
            <a:off x="2117726" y="5329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7" name="Oval 175"/>
          <p:cNvSpPr>
            <a:spLocks noChangeArrowheads="1"/>
          </p:cNvSpPr>
          <p:nvPr/>
        </p:nvSpPr>
        <p:spPr bwMode="auto">
          <a:xfrm flipH="1">
            <a:off x="1965326" y="5481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8" name="Oval 176"/>
          <p:cNvSpPr>
            <a:spLocks noChangeArrowheads="1"/>
          </p:cNvSpPr>
          <p:nvPr/>
        </p:nvSpPr>
        <p:spPr bwMode="auto">
          <a:xfrm flipH="1">
            <a:off x="1812926" y="5634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39" name="Oval 177"/>
          <p:cNvSpPr>
            <a:spLocks noChangeArrowheads="1"/>
          </p:cNvSpPr>
          <p:nvPr/>
        </p:nvSpPr>
        <p:spPr bwMode="auto">
          <a:xfrm flipH="1">
            <a:off x="1906588" y="48990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0" name="Oval 178"/>
          <p:cNvSpPr>
            <a:spLocks noChangeArrowheads="1"/>
          </p:cNvSpPr>
          <p:nvPr/>
        </p:nvSpPr>
        <p:spPr bwMode="auto">
          <a:xfrm flipH="1">
            <a:off x="1770063" y="5002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1" name="Oval 179"/>
          <p:cNvSpPr>
            <a:spLocks noChangeArrowheads="1"/>
          </p:cNvSpPr>
          <p:nvPr/>
        </p:nvSpPr>
        <p:spPr bwMode="auto">
          <a:xfrm flipH="1">
            <a:off x="2986088" y="4316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2" name="Oval 180"/>
          <p:cNvSpPr>
            <a:spLocks noChangeArrowheads="1"/>
          </p:cNvSpPr>
          <p:nvPr/>
        </p:nvSpPr>
        <p:spPr bwMode="auto">
          <a:xfrm flipH="1">
            <a:off x="2943226" y="5233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3" name="Oval 181"/>
          <p:cNvSpPr>
            <a:spLocks noChangeArrowheads="1"/>
          </p:cNvSpPr>
          <p:nvPr/>
        </p:nvSpPr>
        <p:spPr bwMode="auto">
          <a:xfrm flipH="1">
            <a:off x="3416301" y="51498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4" name="Oval 182"/>
          <p:cNvSpPr>
            <a:spLocks noChangeArrowheads="1"/>
          </p:cNvSpPr>
          <p:nvPr/>
        </p:nvSpPr>
        <p:spPr bwMode="auto">
          <a:xfrm flipH="1">
            <a:off x="1652588" y="4249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5" name="Oval 183"/>
          <p:cNvSpPr>
            <a:spLocks noChangeArrowheads="1"/>
          </p:cNvSpPr>
          <p:nvPr/>
        </p:nvSpPr>
        <p:spPr bwMode="auto">
          <a:xfrm flipH="1">
            <a:off x="2008188" y="4333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6" name="Oval 184"/>
          <p:cNvSpPr>
            <a:spLocks noChangeArrowheads="1"/>
          </p:cNvSpPr>
          <p:nvPr/>
        </p:nvSpPr>
        <p:spPr bwMode="auto">
          <a:xfrm flipH="1">
            <a:off x="1722438" y="4713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7" name="Oval 185"/>
          <p:cNvSpPr>
            <a:spLocks noChangeArrowheads="1"/>
          </p:cNvSpPr>
          <p:nvPr/>
        </p:nvSpPr>
        <p:spPr bwMode="auto">
          <a:xfrm flipH="1">
            <a:off x="1846263" y="4343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8" name="Oval 186"/>
          <p:cNvSpPr>
            <a:spLocks noChangeArrowheads="1"/>
          </p:cNvSpPr>
          <p:nvPr/>
        </p:nvSpPr>
        <p:spPr bwMode="auto">
          <a:xfrm flipH="1">
            <a:off x="1693863" y="44958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49" name="Oval 187"/>
          <p:cNvSpPr>
            <a:spLocks noChangeArrowheads="1"/>
          </p:cNvSpPr>
          <p:nvPr/>
        </p:nvSpPr>
        <p:spPr bwMode="auto">
          <a:xfrm flipH="1">
            <a:off x="1787526" y="3760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0" name="Oval 188"/>
          <p:cNvSpPr>
            <a:spLocks noChangeArrowheads="1"/>
          </p:cNvSpPr>
          <p:nvPr/>
        </p:nvSpPr>
        <p:spPr bwMode="auto">
          <a:xfrm flipH="1">
            <a:off x="1651001" y="38639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1" name="Oval 189"/>
          <p:cNvSpPr>
            <a:spLocks noChangeArrowheads="1"/>
          </p:cNvSpPr>
          <p:nvPr/>
        </p:nvSpPr>
        <p:spPr bwMode="auto">
          <a:xfrm flipH="1">
            <a:off x="9518651" y="4240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2" name="Oval 190"/>
          <p:cNvSpPr>
            <a:spLocks noChangeArrowheads="1"/>
          </p:cNvSpPr>
          <p:nvPr/>
        </p:nvSpPr>
        <p:spPr bwMode="auto">
          <a:xfrm flipH="1">
            <a:off x="9661526" y="3944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3" name="Oval 191"/>
          <p:cNvSpPr>
            <a:spLocks noChangeArrowheads="1"/>
          </p:cNvSpPr>
          <p:nvPr/>
        </p:nvSpPr>
        <p:spPr bwMode="auto">
          <a:xfrm flipH="1">
            <a:off x="9315451" y="4003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4" name="Oval 192"/>
          <p:cNvSpPr>
            <a:spLocks noChangeArrowheads="1"/>
          </p:cNvSpPr>
          <p:nvPr/>
        </p:nvSpPr>
        <p:spPr bwMode="auto">
          <a:xfrm flipH="1">
            <a:off x="9163051" y="4156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5" name="Oval 193"/>
          <p:cNvSpPr>
            <a:spLocks noChangeArrowheads="1"/>
          </p:cNvSpPr>
          <p:nvPr/>
        </p:nvSpPr>
        <p:spPr bwMode="auto">
          <a:xfrm flipH="1">
            <a:off x="9010651" y="4308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6" name="Oval 194"/>
          <p:cNvSpPr>
            <a:spLocks noChangeArrowheads="1"/>
          </p:cNvSpPr>
          <p:nvPr/>
        </p:nvSpPr>
        <p:spPr bwMode="auto">
          <a:xfrm flipH="1">
            <a:off x="9366251" y="4392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7" name="Oval 195"/>
          <p:cNvSpPr>
            <a:spLocks noChangeArrowheads="1"/>
          </p:cNvSpPr>
          <p:nvPr/>
        </p:nvSpPr>
        <p:spPr bwMode="auto">
          <a:xfrm flipH="1">
            <a:off x="9509126" y="4097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8" name="Oval 196"/>
          <p:cNvSpPr>
            <a:spLocks noChangeArrowheads="1"/>
          </p:cNvSpPr>
          <p:nvPr/>
        </p:nvSpPr>
        <p:spPr bwMode="auto">
          <a:xfrm flipH="1">
            <a:off x="9356726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59" name="Oval 197"/>
          <p:cNvSpPr>
            <a:spLocks noChangeArrowheads="1"/>
          </p:cNvSpPr>
          <p:nvPr/>
        </p:nvSpPr>
        <p:spPr bwMode="auto">
          <a:xfrm flipH="1">
            <a:off x="9204326" y="440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0" name="Oval 198"/>
          <p:cNvSpPr>
            <a:spLocks noChangeArrowheads="1"/>
          </p:cNvSpPr>
          <p:nvPr/>
        </p:nvSpPr>
        <p:spPr bwMode="auto">
          <a:xfrm flipH="1">
            <a:off x="9051926" y="4554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1" name="Oval 199"/>
          <p:cNvSpPr>
            <a:spLocks noChangeArrowheads="1"/>
          </p:cNvSpPr>
          <p:nvPr/>
        </p:nvSpPr>
        <p:spPr bwMode="auto">
          <a:xfrm flipH="1">
            <a:off x="9145588" y="38195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2" name="Oval 200"/>
          <p:cNvSpPr>
            <a:spLocks noChangeArrowheads="1"/>
          </p:cNvSpPr>
          <p:nvPr/>
        </p:nvSpPr>
        <p:spPr bwMode="auto">
          <a:xfrm flipH="1">
            <a:off x="9009063" y="39227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3" name="Oval 201"/>
          <p:cNvSpPr>
            <a:spLocks noChangeArrowheads="1"/>
          </p:cNvSpPr>
          <p:nvPr/>
        </p:nvSpPr>
        <p:spPr bwMode="auto">
          <a:xfrm flipH="1">
            <a:off x="8691563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4" name="Oval 202"/>
          <p:cNvSpPr>
            <a:spLocks noChangeArrowheads="1"/>
          </p:cNvSpPr>
          <p:nvPr/>
        </p:nvSpPr>
        <p:spPr bwMode="auto">
          <a:xfrm flipH="1">
            <a:off x="8540751" y="5143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5" name="Oval 203"/>
          <p:cNvSpPr>
            <a:spLocks noChangeArrowheads="1"/>
          </p:cNvSpPr>
          <p:nvPr/>
        </p:nvSpPr>
        <p:spPr bwMode="auto">
          <a:xfrm flipH="1">
            <a:off x="8185151" y="50593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6" name="Oval 204"/>
          <p:cNvSpPr>
            <a:spLocks noChangeArrowheads="1"/>
          </p:cNvSpPr>
          <p:nvPr/>
        </p:nvSpPr>
        <p:spPr bwMode="auto">
          <a:xfrm flipH="1">
            <a:off x="8809038" y="5203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7" name="Oval 205"/>
          <p:cNvSpPr>
            <a:spLocks noChangeArrowheads="1"/>
          </p:cNvSpPr>
          <p:nvPr/>
        </p:nvSpPr>
        <p:spPr bwMode="auto">
          <a:xfrm flipH="1">
            <a:off x="8388351" y="5295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8" name="Oval 206"/>
          <p:cNvSpPr>
            <a:spLocks noChangeArrowheads="1"/>
          </p:cNvSpPr>
          <p:nvPr/>
        </p:nvSpPr>
        <p:spPr bwMode="auto">
          <a:xfrm flipH="1">
            <a:off x="8378826" y="5153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69" name="Oval 207"/>
          <p:cNvSpPr>
            <a:spLocks noChangeArrowheads="1"/>
          </p:cNvSpPr>
          <p:nvPr/>
        </p:nvSpPr>
        <p:spPr bwMode="auto">
          <a:xfrm flipH="1">
            <a:off x="8099426" y="47910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0" name="Oval 208"/>
          <p:cNvSpPr>
            <a:spLocks noChangeArrowheads="1"/>
          </p:cNvSpPr>
          <p:nvPr/>
        </p:nvSpPr>
        <p:spPr bwMode="auto">
          <a:xfrm flipH="1">
            <a:off x="7904163" y="47148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1" name="Oval 209"/>
          <p:cNvSpPr>
            <a:spLocks noChangeArrowheads="1"/>
          </p:cNvSpPr>
          <p:nvPr/>
        </p:nvSpPr>
        <p:spPr bwMode="auto">
          <a:xfrm flipH="1">
            <a:off x="7462838" y="4692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2" name="Oval 210"/>
          <p:cNvSpPr>
            <a:spLocks noChangeArrowheads="1"/>
          </p:cNvSpPr>
          <p:nvPr/>
        </p:nvSpPr>
        <p:spPr bwMode="auto">
          <a:xfrm flipH="1">
            <a:off x="7335838" y="46434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3" name="Oval 211"/>
          <p:cNvSpPr>
            <a:spLocks noChangeArrowheads="1"/>
          </p:cNvSpPr>
          <p:nvPr/>
        </p:nvSpPr>
        <p:spPr bwMode="auto">
          <a:xfrm flipH="1">
            <a:off x="7250113" y="45100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4" name="Oval 212"/>
          <p:cNvSpPr>
            <a:spLocks noChangeArrowheads="1"/>
          </p:cNvSpPr>
          <p:nvPr/>
        </p:nvSpPr>
        <p:spPr bwMode="auto">
          <a:xfrm flipH="1">
            <a:off x="7081838" y="4603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5" name="Oval 213"/>
          <p:cNvSpPr>
            <a:spLocks noChangeArrowheads="1"/>
          </p:cNvSpPr>
          <p:nvPr/>
        </p:nvSpPr>
        <p:spPr bwMode="auto">
          <a:xfrm flipH="1">
            <a:off x="7173913" y="41497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6" name="Oval 214"/>
          <p:cNvSpPr>
            <a:spLocks noChangeArrowheads="1"/>
          </p:cNvSpPr>
          <p:nvPr/>
        </p:nvSpPr>
        <p:spPr bwMode="auto">
          <a:xfrm flipH="1">
            <a:off x="6827838" y="4446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7" name="Oval 215"/>
          <p:cNvSpPr>
            <a:spLocks noChangeArrowheads="1"/>
          </p:cNvSpPr>
          <p:nvPr/>
        </p:nvSpPr>
        <p:spPr bwMode="auto">
          <a:xfrm flipH="1">
            <a:off x="7451726" y="4818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8" name="Oval 216"/>
          <p:cNvSpPr>
            <a:spLocks noChangeArrowheads="1"/>
          </p:cNvSpPr>
          <p:nvPr/>
        </p:nvSpPr>
        <p:spPr bwMode="auto">
          <a:xfrm flipH="1">
            <a:off x="7080251" y="4821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79" name="Oval 217"/>
          <p:cNvSpPr>
            <a:spLocks noChangeArrowheads="1"/>
          </p:cNvSpPr>
          <p:nvPr/>
        </p:nvSpPr>
        <p:spPr bwMode="auto">
          <a:xfrm flipH="1">
            <a:off x="6945313" y="4737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0" name="Oval 218"/>
          <p:cNvSpPr>
            <a:spLocks noChangeArrowheads="1"/>
          </p:cNvSpPr>
          <p:nvPr/>
        </p:nvSpPr>
        <p:spPr bwMode="auto">
          <a:xfrm flipH="1">
            <a:off x="6810376" y="4652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1" name="Oval 219"/>
          <p:cNvSpPr>
            <a:spLocks noChangeArrowheads="1"/>
          </p:cNvSpPr>
          <p:nvPr/>
        </p:nvSpPr>
        <p:spPr bwMode="auto">
          <a:xfrm flipH="1">
            <a:off x="7232651" y="47625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2" name="Oval 220"/>
          <p:cNvSpPr>
            <a:spLocks noChangeArrowheads="1"/>
          </p:cNvSpPr>
          <p:nvPr/>
        </p:nvSpPr>
        <p:spPr bwMode="auto">
          <a:xfrm flipH="1">
            <a:off x="70215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3" name="Oval 221"/>
          <p:cNvSpPr>
            <a:spLocks noChangeArrowheads="1"/>
          </p:cNvSpPr>
          <p:nvPr/>
        </p:nvSpPr>
        <p:spPr bwMode="auto">
          <a:xfrm flipH="1">
            <a:off x="6954838" y="4502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4" name="Oval 222"/>
          <p:cNvSpPr>
            <a:spLocks noChangeArrowheads="1"/>
          </p:cNvSpPr>
          <p:nvPr/>
        </p:nvSpPr>
        <p:spPr bwMode="auto">
          <a:xfrm flipH="1">
            <a:off x="7453313" y="43529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5" name="Oval 223"/>
          <p:cNvSpPr>
            <a:spLocks noChangeArrowheads="1"/>
          </p:cNvSpPr>
          <p:nvPr/>
        </p:nvSpPr>
        <p:spPr bwMode="auto">
          <a:xfrm flipH="1">
            <a:off x="7208838" y="4341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6" name="Oval 224"/>
          <p:cNvSpPr>
            <a:spLocks noChangeArrowheads="1"/>
          </p:cNvSpPr>
          <p:nvPr/>
        </p:nvSpPr>
        <p:spPr bwMode="auto">
          <a:xfrm flipH="1">
            <a:off x="7021513" y="43021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7" name="Oval 225"/>
          <p:cNvSpPr>
            <a:spLocks noChangeArrowheads="1"/>
          </p:cNvSpPr>
          <p:nvPr/>
        </p:nvSpPr>
        <p:spPr bwMode="auto">
          <a:xfrm flipH="1">
            <a:off x="6777038" y="4210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8" name="Oval 226"/>
          <p:cNvSpPr>
            <a:spLocks noChangeArrowheads="1"/>
          </p:cNvSpPr>
          <p:nvPr/>
        </p:nvSpPr>
        <p:spPr bwMode="auto">
          <a:xfrm flipH="1">
            <a:off x="9956801" y="5265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89" name="Oval 227"/>
          <p:cNvSpPr>
            <a:spLocks noChangeArrowheads="1"/>
          </p:cNvSpPr>
          <p:nvPr/>
        </p:nvSpPr>
        <p:spPr bwMode="auto">
          <a:xfrm flipH="1">
            <a:off x="9829801" y="52165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0" name="Oval 228"/>
          <p:cNvSpPr>
            <a:spLocks noChangeArrowheads="1"/>
          </p:cNvSpPr>
          <p:nvPr/>
        </p:nvSpPr>
        <p:spPr bwMode="auto">
          <a:xfrm flipH="1">
            <a:off x="9744076" y="5083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1" name="Oval 229"/>
          <p:cNvSpPr>
            <a:spLocks noChangeArrowheads="1"/>
          </p:cNvSpPr>
          <p:nvPr/>
        </p:nvSpPr>
        <p:spPr bwMode="auto">
          <a:xfrm flipH="1">
            <a:off x="9575801" y="51768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2" name="Oval 230"/>
          <p:cNvSpPr>
            <a:spLocks noChangeArrowheads="1"/>
          </p:cNvSpPr>
          <p:nvPr/>
        </p:nvSpPr>
        <p:spPr bwMode="auto">
          <a:xfrm flipH="1">
            <a:off x="9667876" y="47228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3" name="Oval 231"/>
          <p:cNvSpPr>
            <a:spLocks noChangeArrowheads="1"/>
          </p:cNvSpPr>
          <p:nvPr/>
        </p:nvSpPr>
        <p:spPr bwMode="auto">
          <a:xfrm flipH="1">
            <a:off x="9321801" y="501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4" name="Oval 232"/>
          <p:cNvSpPr>
            <a:spLocks noChangeArrowheads="1"/>
          </p:cNvSpPr>
          <p:nvPr/>
        </p:nvSpPr>
        <p:spPr bwMode="auto">
          <a:xfrm flipH="1">
            <a:off x="9945688" y="53911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5" name="Oval 233"/>
          <p:cNvSpPr>
            <a:spLocks noChangeArrowheads="1"/>
          </p:cNvSpPr>
          <p:nvPr/>
        </p:nvSpPr>
        <p:spPr bwMode="auto">
          <a:xfrm flipH="1">
            <a:off x="9574213" y="53943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6" name="Oval 234"/>
          <p:cNvSpPr>
            <a:spLocks noChangeArrowheads="1"/>
          </p:cNvSpPr>
          <p:nvPr/>
        </p:nvSpPr>
        <p:spPr bwMode="auto">
          <a:xfrm flipH="1">
            <a:off x="9439276" y="53101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7" name="Oval 235"/>
          <p:cNvSpPr>
            <a:spLocks noChangeArrowheads="1"/>
          </p:cNvSpPr>
          <p:nvPr/>
        </p:nvSpPr>
        <p:spPr bwMode="auto">
          <a:xfrm flipH="1">
            <a:off x="9304338" y="52260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8" name="Oval 236"/>
          <p:cNvSpPr>
            <a:spLocks noChangeArrowheads="1"/>
          </p:cNvSpPr>
          <p:nvPr/>
        </p:nvSpPr>
        <p:spPr bwMode="auto">
          <a:xfrm flipH="1">
            <a:off x="9726613" y="53355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399" name="Oval 237"/>
          <p:cNvSpPr>
            <a:spLocks noChangeArrowheads="1"/>
          </p:cNvSpPr>
          <p:nvPr/>
        </p:nvSpPr>
        <p:spPr bwMode="auto">
          <a:xfrm flipH="1">
            <a:off x="9515476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0" name="Oval 238"/>
          <p:cNvSpPr>
            <a:spLocks noChangeArrowheads="1"/>
          </p:cNvSpPr>
          <p:nvPr/>
        </p:nvSpPr>
        <p:spPr bwMode="auto">
          <a:xfrm flipH="1">
            <a:off x="9448801" y="50752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1" name="Oval 239"/>
          <p:cNvSpPr>
            <a:spLocks noChangeArrowheads="1"/>
          </p:cNvSpPr>
          <p:nvPr/>
        </p:nvSpPr>
        <p:spPr bwMode="auto">
          <a:xfrm flipH="1">
            <a:off x="994727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2" name="Oval 240"/>
          <p:cNvSpPr>
            <a:spLocks noChangeArrowheads="1"/>
          </p:cNvSpPr>
          <p:nvPr/>
        </p:nvSpPr>
        <p:spPr bwMode="auto">
          <a:xfrm flipH="1">
            <a:off x="9702801" y="4914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3" name="Oval 241"/>
          <p:cNvSpPr>
            <a:spLocks noChangeArrowheads="1"/>
          </p:cNvSpPr>
          <p:nvPr/>
        </p:nvSpPr>
        <p:spPr bwMode="auto">
          <a:xfrm flipH="1">
            <a:off x="9515476" y="4875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4" name="Oval 242"/>
          <p:cNvSpPr>
            <a:spLocks noChangeArrowheads="1"/>
          </p:cNvSpPr>
          <p:nvPr/>
        </p:nvSpPr>
        <p:spPr bwMode="auto">
          <a:xfrm flipH="1">
            <a:off x="9271001" y="4783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5" name="Oval 243"/>
          <p:cNvSpPr>
            <a:spLocks noChangeArrowheads="1"/>
          </p:cNvSpPr>
          <p:nvPr/>
        </p:nvSpPr>
        <p:spPr bwMode="auto">
          <a:xfrm flipH="1">
            <a:off x="10447338" y="43211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6" name="Oval 244"/>
          <p:cNvSpPr>
            <a:spLocks noChangeArrowheads="1"/>
          </p:cNvSpPr>
          <p:nvPr/>
        </p:nvSpPr>
        <p:spPr bwMode="auto">
          <a:xfrm flipH="1">
            <a:off x="10320338" y="42719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7" name="Oval 245"/>
          <p:cNvSpPr>
            <a:spLocks noChangeArrowheads="1"/>
          </p:cNvSpPr>
          <p:nvPr/>
        </p:nvSpPr>
        <p:spPr bwMode="auto">
          <a:xfrm flipH="1">
            <a:off x="10234613" y="4138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8" name="Oval 246"/>
          <p:cNvSpPr>
            <a:spLocks noChangeArrowheads="1"/>
          </p:cNvSpPr>
          <p:nvPr/>
        </p:nvSpPr>
        <p:spPr bwMode="auto">
          <a:xfrm flipH="1">
            <a:off x="10066338" y="42322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09" name="Oval 247"/>
          <p:cNvSpPr>
            <a:spLocks noChangeArrowheads="1"/>
          </p:cNvSpPr>
          <p:nvPr/>
        </p:nvSpPr>
        <p:spPr bwMode="auto">
          <a:xfrm flipH="1">
            <a:off x="10158413" y="37782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0" name="Oval 248"/>
          <p:cNvSpPr>
            <a:spLocks noChangeArrowheads="1"/>
          </p:cNvSpPr>
          <p:nvPr/>
        </p:nvSpPr>
        <p:spPr bwMode="auto">
          <a:xfrm flipH="1">
            <a:off x="9812338" y="4075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1" name="Oval 249"/>
          <p:cNvSpPr>
            <a:spLocks noChangeArrowheads="1"/>
          </p:cNvSpPr>
          <p:nvPr/>
        </p:nvSpPr>
        <p:spPr bwMode="auto">
          <a:xfrm flipH="1">
            <a:off x="10436226" y="44465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2" name="Oval 250"/>
          <p:cNvSpPr>
            <a:spLocks noChangeArrowheads="1"/>
          </p:cNvSpPr>
          <p:nvPr/>
        </p:nvSpPr>
        <p:spPr bwMode="auto">
          <a:xfrm flipH="1">
            <a:off x="10072688" y="43576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3" name="Oval 251"/>
          <p:cNvSpPr>
            <a:spLocks noChangeArrowheads="1"/>
          </p:cNvSpPr>
          <p:nvPr/>
        </p:nvSpPr>
        <p:spPr bwMode="auto">
          <a:xfrm flipH="1">
            <a:off x="9929813" y="43656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4" name="Oval 252"/>
          <p:cNvSpPr>
            <a:spLocks noChangeArrowheads="1"/>
          </p:cNvSpPr>
          <p:nvPr/>
        </p:nvSpPr>
        <p:spPr bwMode="auto">
          <a:xfrm flipH="1">
            <a:off x="9794876" y="42814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5" name="Oval 253"/>
          <p:cNvSpPr>
            <a:spLocks noChangeArrowheads="1"/>
          </p:cNvSpPr>
          <p:nvPr/>
        </p:nvSpPr>
        <p:spPr bwMode="auto">
          <a:xfrm flipH="1">
            <a:off x="10217151" y="43910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6" name="Oval 254"/>
          <p:cNvSpPr>
            <a:spLocks noChangeArrowheads="1"/>
          </p:cNvSpPr>
          <p:nvPr/>
        </p:nvSpPr>
        <p:spPr bwMode="auto">
          <a:xfrm flipH="1">
            <a:off x="10006013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7" name="Oval 255"/>
          <p:cNvSpPr>
            <a:spLocks noChangeArrowheads="1"/>
          </p:cNvSpPr>
          <p:nvPr/>
        </p:nvSpPr>
        <p:spPr bwMode="auto">
          <a:xfrm flipH="1">
            <a:off x="9939338" y="41306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8" name="Oval 256"/>
          <p:cNvSpPr>
            <a:spLocks noChangeArrowheads="1"/>
          </p:cNvSpPr>
          <p:nvPr/>
        </p:nvSpPr>
        <p:spPr bwMode="auto">
          <a:xfrm flipH="1">
            <a:off x="10437813" y="39814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19" name="Oval 257"/>
          <p:cNvSpPr>
            <a:spLocks noChangeArrowheads="1"/>
          </p:cNvSpPr>
          <p:nvPr/>
        </p:nvSpPr>
        <p:spPr bwMode="auto">
          <a:xfrm flipH="1">
            <a:off x="10193338" y="39703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0" name="Oval 258"/>
          <p:cNvSpPr>
            <a:spLocks noChangeArrowheads="1"/>
          </p:cNvSpPr>
          <p:nvPr/>
        </p:nvSpPr>
        <p:spPr bwMode="auto">
          <a:xfrm flipH="1">
            <a:off x="10006013" y="39306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1" name="Oval 259"/>
          <p:cNvSpPr>
            <a:spLocks noChangeArrowheads="1"/>
          </p:cNvSpPr>
          <p:nvPr/>
        </p:nvSpPr>
        <p:spPr bwMode="auto">
          <a:xfrm flipH="1">
            <a:off x="9761538" y="38385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2" name="Oval 260"/>
          <p:cNvSpPr>
            <a:spLocks noChangeArrowheads="1"/>
          </p:cNvSpPr>
          <p:nvPr/>
        </p:nvSpPr>
        <p:spPr bwMode="auto">
          <a:xfrm flipH="1">
            <a:off x="9510713" y="469582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3" name="Oval 261"/>
          <p:cNvSpPr>
            <a:spLocks noChangeArrowheads="1"/>
          </p:cNvSpPr>
          <p:nvPr/>
        </p:nvSpPr>
        <p:spPr bwMode="auto">
          <a:xfrm flipH="1">
            <a:off x="9348788" y="4705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4" name="Oval 262"/>
          <p:cNvSpPr>
            <a:spLocks noChangeArrowheads="1"/>
          </p:cNvSpPr>
          <p:nvPr/>
        </p:nvSpPr>
        <p:spPr bwMode="auto">
          <a:xfrm flipH="1">
            <a:off x="9509126" y="4799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5" name="Oval 263"/>
          <p:cNvSpPr>
            <a:spLocks noChangeArrowheads="1"/>
          </p:cNvSpPr>
          <p:nvPr/>
        </p:nvSpPr>
        <p:spPr bwMode="auto">
          <a:xfrm flipH="1">
            <a:off x="10139363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6" name="Oval 264"/>
          <p:cNvSpPr>
            <a:spLocks noChangeArrowheads="1"/>
          </p:cNvSpPr>
          <p:nvPr/>
        </p:nvSpPr>
        <p:spPr bwMode="auto">
          <a:xfrm flipH="1">
            <a:off x="9971088" y="5057776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7" name="Oval 265"/>
          <p:cNvSpPr>
            <a:spLocks noChangeArrowheads="1"/>
          </p:cNvSpPr>
          <p:nvPr/>
        </p:nvSpPr>
        <p:spPr bwMode="auto">
          <a:xfrm flipH="1">
            <a:off x="9809163" y="50673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8" name="Oval 266"/>
          <p:cNvSpPr>
            <a:spLocks noChangeArrowheads="1"/>
          </p:cNvSpPr>
          <p:nvPr/>
        </p:nvSpPr>
        <p:spPr bwMode="auto">
          <a:xfrm flipH="1">
            <a:off x="9969501" y="51609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29" name="Oval 267"/>
          <p:cNvSpPr>
            <a:spLocks noChangeArrowheads="1"/>
          </p:cNvSpPr>
          <p:nvPr/>
        </p:nvSpPr>
        <p:spPr bwMode="auto">
          <a:xfrm flipH="1">
            <a:off x="10599738" y="50863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0" name="Oval 268"/>
          <p:cNvSpPr>
            <a:spLocks noChangeArrowheads="1"/>
          </p:cNvSpPr>
          <p:nvPr/>
        </p:nvSpPr>
        <p:spPr bwMode="auto">
          <a:xfrm flipH="1">
            <a:off x="8347076" y="46212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1" name="Oval 269"/>
          <p:cNvSpPr>
            <a:spLocks noChangeArrowheads="1"/>
          </p:cNvSpPr>
          <p:nvPr/>
        </p:nvSpPr>
        <p:spPr bwMode="auto">
          <a:xfrm flipH="1">
            <a:off x="8185151" y="4630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2" name="Oval 270"/>
          <p:cNvSpPr>
            <a:spLocks noChangeArrowheads="1"/>
          </p:cNvSpPr>
          <p:nvPr/>
        </p:nvSpPr>
        <p:spPr bwMode="auto">
          <a:xfrm flipH="1">
            <a:off x="8345488" y="4724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3" name="Oval 271"/>
          <p:cNvSpPr>
            <a:spLocks noChangeArrowheads="1"/>
          </p:cNvSpPr>
          <p:nvPr/>
        </p:nvSpPr>
        <p:spPr bwMode="auto">
          <a:xfrm flipH="1">
            <a:off x="8975726" y="46497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4" name="Oval 272"/>
          <p:cNvSpPr>
            <a:spLocks noChangeArrowheads="1"/>
          </p:cNvSpPr>
          <p:nvPr/>
        </p:nvSpPr>
        <p:spPr bwMode="auto">
          <a:xfrm flipH="1">
            <a:off x="8693151" y="49911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5" name="Oval 273"/>
          <p:cNvSpPr>
            <a:spLocks noChangeArrowheads="1"/>
          </p:cNvSpPr>
          <p:nvPr/>
        </p:nvSpPr>
        <p:spPr bwMode="auto">
          <a:xfrm flipH="1">
            <a:off x="9231313" y="50720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6" name="Oval 274"/>
          <p:cNvSpPr>
            <a:spLocks noChangeArrowheads="1"/>
          </p:cNvSpPr>
          <p:nvPr/>
        </p:nvSpPr>
        <p:spPr bwMode="auto">
          <a:xfrm flipH="1">
            <a:off x="9078913" y="52244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7" name="Oval 275"/>
          <p:cNvSpPr>
            <a:spLocks noChangeArrowheads="1"/>
          </p:cNvSpPr>
          <p:nvPr/>
        </p:nvSpPr>
        <p:spPr bwMode="auto">
          <a:xfrm flipH="1">
            <a:off x="9118601" y="49355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8" name="Oval 276"/>
          <p:cNvSpPr>
            <a:spLocks noChangeArrowheads="1"/>
          </p:cNvSpPr>
          <p:nvPr/>
        </p:nvSpPr>
        <p:spPr bwMode="auto">
          <a:xfrm flipH="1">
            <a:off x="8966201" y="50879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39" name="Oval 277"/>
          <p:cNvSpPr>
            <a:spLocks noChangeArrowheads="1"/>
          </p:cNvSpPr>
          <p:nvPr/>
        </p:nvSpPr>
        <p:spPr bwMode="auto">
          <a:xfrm flipH="1">
            <a:off x="10444163" y="52974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0" name="Oval 278"/>
          <p:cNvSpPr>
            <a:spLocks noChangeArrowheads="1"/>
          </p:cNvSpPr>
          <p:nvPr/>
        </p:nvSpPr>
        <p:spPr bwMode="auto">
          <a:xfrm flipH="1">
            <a:off x="2697163" y="49006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1" name="Oval 279"/>
          <p:cNvSpPr>
            <a:spLocks noChangeArrowheads="1"/>
          </p:cNvSpPr>
          <p:nvPr/>
        </p:nvSpPr>
        <p:spPr bwMode="auto">
          <a:xfrm flipH="1">
            <a:off x="2865438" y="5078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2" name="Oval 280"/>
          <p:cNvSpPr>
            <a:spLocks noChangeArrowheads="1"/>
          </p:cNvSpPr>
          <p:nvPr/>
        </p:nvSpPr>
        <p:spPr bwMode="auto">
          <a:xfrm flipH="1">
            <a:off x="2713038" y="52308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3" name="Oval 281"/>
          <p:cNvSpPr>
            <a:spLocks noChangeArrowheads="1"/>
          </p:cNvSpPr>
          <p:nvPr/>
        </p:nvSpPr>
        <p:spPr bwMode="auto">
          <a:xfrm flipH="1">
            <a:off x="2560638" y="53832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4" name="Oval 282"/>
          <p:cNvSpPr>
            <a:spLocks noChangeArrowheads="1"/>
          </p:cNvSpPr>
          <p:nvPr/>
        </p:nvSpPr>
        <p:spPr bwMode="auto">
          <a:xfrm flipH="1">
            <a:off x="3255963" y="3962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5" name="Oval 283"/>
          <p:cNvSpPr>
            <a:spLocks noChangeArrowheads="1"/>
          </p:cNvSpPr>
          <p:nvPr/>
        </p:nvSpPr>
        <p:spPr bwMode="auto">
          <a:xfrm flipH="1">
            <a:off x="3086101" y="43513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6" name="Oval 284"/>
          <p:cNvSpPr>
            <a:spLocks noChangeArrowheads="1"/>
          </p:cNvSpPr>
          <p:nvPr/>
        </p:nvSpPr>
        <p:spPr bwMode="auto">
          <a:xfrm flipH="1">
            <a:off x="2814638" y="44005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7" name="Oval 285"/>
          <p:cNvSpPr>
            <a:spLocks noChangeArrowheads="1"/>
          </p:cNvSpPr>
          <p:nvPr/>
        </p:nvSpPr>
        <p:spPr bwMode="auto">
          <a:xfrm flipH="1">
            <a:off x="3025776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8" name="Oval 286"/>
          <p:cNvSpPr>
            <a:spLocks noChangeArrowheads="1"/>
          </p:cNvSpPr>
          <p:nvPr/>
        </p:nvSpPr>
        <p:spPr bwMode="auto">
          <a:xfrm flipH="1">
            <a:off x="2959101" y="42497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49" name="Oval 287"/>
          <p:cNvSpPr>
            <a:spLocks noChangeArrowheads="1"/>
          </p:cNvSpPr>
          <p:nvPr/>
        </p:nvSpPr>
        <p:spPr bwMode="auto">
          <a:xfrm flipH="1">
            <a:off x="3025776" y="40497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0" name="Oval 288"/>
          <p:cNvSpPr>
            <a:spLocks noChangeArrowheads="1"/>
          </p:cNvSpPr>
          <p:nvPr/>
        </p:nvSpPr>
        <p:spPr bwMode="auto">
          <a:xfrm flipH="1">
            <a:off x="2679701" y="43465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1" name="Oval 289"/>
          <p:cNvSpPr>
            <a:spLocks noChangeArrowheads="1"/>
          </p:cNvSpPr>
          <p:nvPr/>
        </p:nvSpPr>
        <p:spPr bwMode="auto">
          <a:xfrm flipH="1">
            <a:off x="2276476" y="44196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2" name="Oval 290"/>
          <p:cNvSpPr>
            <a:spLocks noChangeArrowheads="1"/>
          </p:cNvSpPr>
          <p:nvPr/>
        </p:nvSpPr>
        <p:spPr bwMode="auto">
          <a:xfrm flipH="1">
            <a:off x="3402013" y="43291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3" name="Oval 291"/>
          <p:cNvSpPr>
            <a:spLocks noChangeArrowheads="1"/>
          </p:cNvSpPr>
          <p:nvPr/>
        </p:nvSpPr>
        <p:spPr bwMode="auto">
          <a:xfrm flipH="1">
            <a:off x="4230688" y="53863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4" name="Oval 292"/>
          <p:cNvSpPr>
            <a:spLocks noChangeArrowheads="1"/>
          </p:cNvSpPr>
          <p:nvPr/>
        </p:nvSpPr>
        <p:spPr bwMode="auto">
          <a:xfrm flipH="1">
            <a:off x="4643438" y="63817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5" name="Oval 293"/>
          <p:cNvSpPr>
            <a:spLocks noChangeArrowheads="1"/>
          </p:cNvSpPr>
          <p:nvPr/>
        </p:nvSpPr>
        <p:spPr bwMode="auto">
          <a:xfrm flipH="1">
            <a:off x="2392363" y="15621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6" name="Oval 294"/>
          <p:cNvSpPr>
            <a:spLocks noChangeArrowheads="1"/>
          </p:cNvSpPr>
          <p:nvPr/>
        </p:nvSpPr>
        <p:spPr bwMode="auto">
          <a:xfrm flipH="1">
            <a:off x="5213351" y="5868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7" name="Oval 295"/>
          <p:cNvSpPr>
            <a:spLocks noChangeArrowheads="1"/>
          </p:cNvSpPr>
          <p:nvPr/>
        </p:nvSpPr>
        <p:spPr bwMode="auto">
          <a:xfrm flipH="1">
            <a:off x="3621088" y="59959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8" name="Oval 296"/>
          <p:cNvSpPr>
            <a:spLocks noChangeArrowheads="1"/>
          </p:cNvSpPr>
          <p:nvPr/>
        </p:nvSpPr>
        <p:spPr bwMode="auto">
          <a:xfrm flipH="1">
            <a:off x="4064001" y="409098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59" name="Oval 297"/>
          <p:cNvSpPr>
            <a:spLocks noChangeArrowheads="1"/>
          </p:cNvSpPr>
          <p:nvPr/>
        </p:nvSpPr>
        <p:spPr bwMode="auto">
          <a:xfrm flipH="1">
            <a:off x="3768726" y="39401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0" name="Oval 298"/>
          <p:cNvSpPr>
            <a:spLocks noChangeArrowheads="1"/>
          </p:cNvSpPr>
          <p:nvPr/>
        </p:nvSpPr>
        <p:spPr bwMode="auto">
          <a:xfrm flipH="1">
            <a:off x="3405188" y="3427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1" name="Oval 299"/>
          <p:cNvSpPr>
            <a:spLocks noChangeArrowheads="1"/>
          </p:cNvSpPr>
          <p:nvPr/>
        </p:nvSpPr>
        <p:spPr bwMode="auto">
          <a:xfrm flipH="1">
            <a:off x="3455988" y="2189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2" name="Oval 300"/>
          <p:cNvSpPr>
            <a:spLocks noChangeArrowheads="1"/>
          </p:cNvSpPr>
          <p:nvPr/>
        </p:nvSpPr>
        <p:spPr bwMode="auto">
          <a:xfrm flipH="1">
            <a:off x="3495676" y="18621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3" name="Oval 301"/>
          <p:cNvSpPr>
            <a:spLocks noChangeArrowheads="1"/>
          </p:cNvSpPr>
          <p:nvPr/>
        </p:nvSpPr>
        <p:spPr bwMode="auto">
          <a:xfrm flipH="1">
            <a:off x="2130426" y="8096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4" name="Oval 302"/>
          <p:cNvSpPr>
            <a:spLocks noChangeArrowheads="1"/>
          </p:cNvSpPr>
          <p:nvPr/>
        </p:nvSpPr>
        <p:spPr bwMode="auto">
          <a:xfrm flipH="1">
            <a:off x="2825751" y="59055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5" name="Oval 303"/>
          <p:cNvSpPr>
            <a:spLocks noChangeArrowheads="1"/>
          </p:cNvSpPr>
          <p:nvPr/>
        </p:nvSpPr>
        <p:spPr bwMode="auto">
          <a:xfrm flipH="1">
            <a:off x="2209801" y="6651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6" name="Oval 304"/>
          <p:cNvSpPr>
            <a:spLocks noChangeArrowheads="1"/>
          </p:cNvSpPr>
          <p:nvPr/>
        </p:nvSpPr>
        <p:spPr bwMode="auto">
          <a:xfrm flipH="1">
            <a:off x="2432051" y="75406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7" name="AutoShape 305"/>
          <p:cNvSpPr>
            <a:spLocks noChangeArrowheads="1"/>
          </p:cNvSpPr>
          <p:nvPr/>
        </p:nvSpPr>
        <p:spPr bwMode="auto">
          <a:xfrm rot="3806438">
            <a:off x="2552701" y="6091238"/>
            <a:ext cx="336550" cy="1196975"/>
          </a:xfrm>
          <a:prstGeom prst="can">
            <a:avLst>
              <a:gd name="adj" fmla="val 88915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8" name="Oval 306"/>
          <p:cNvSpPr>
            <a:spLocks noChangeArrowheads="1"/>
          </p:cNvSpPr>
          <p:nvPr/>
        </p:nvSpPr>
        <p:spPr bwMode="auto">
          <a:xfrm flipH="1">
            <a:off x="3130551" y="64674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69" name="Oval 307"/>
          <p:cNvSpPr>
            <a:spLocks noChangeArrowheads="1"/>
          </p:cNvSpPr>
          <p:nvPr/>
        </p:nvSpPr>
        <p:spPr bwMode="auto">
          <a:xfrm flipH="1">
            <a:off x="3660776" y="628967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70" name="Oval 308"/>
          <p:cNvSpPr>
            <a:spLocks noChangeArrowheads="1"/>
          </p:cNvSpPr>
          <p:nvPr/>
        </p:nvSpPr>
        <p:spPr bwMode="auto">
          <a:xfrm flipH="1">
            <a:off x="3195638" y="63754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72" name="Text Box 310"/>
          <p:cNvSpPr txBox="1">
            <a:spLocks noChangeArrowheads="1"/>
          </p:cNvSpPr>
          <p:nvPr/>
        </p:nvSpPr>
        <p:spPr bwMode="auto">
          <a:xfrm flipH="1">
            <a:off x="3208338" y="655320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Lymfatická drenáž</a:t>
            </a:r>
          </a:p>
        </p:txBody>
      </p:sp>
      <p:sp>
        <p:nvSpPr>
          <p:cNvPr id="93473" name="Text Box 311"/>
          <p:cNvSpPr txBox="1">
            <a:spLocks noChangeArrowheads="1"/>
          </p:cNvSpPr>
          <p:nvPr/>
        </p:nvSpPr>
        <p:spPr bwMode="auto">
          <a:xfrm flipH="1">
            <a:off x="4953000" y="544195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3474" name="Text Box 312"/>
          <p:cNvSpPr txBox="1">
            <a:spLocks noChangeArrowheads="1"/>
          </p:cNvSpPr>
          <p:nvPr/>
        </p:nvSpPr>
        <p:spPr bwMode="auto">
          <a:xfrm flipH="1">
            <a:off x="1530350" y="1143000"/>
            <a:ext cx="865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1400">
                <a:latin typeface="Times New Roman" pitchFamily="18" charset="0"/>
              </a:rPr>
              <a:t>bílkoviny</a:t>
            </a:r>
          </a:p>
        </p:txBody>
      </p:sp>
      <p:sp>
        <p:nvSpPr>
          <p:cNvPr id="93475" name="Line 313"/>
          <p:cNvSpPr>
            <a:spLocks noChangeShapeType="1"/>
          </p:cNvSpPr>
          <p:nvPr/>
        </p:nvSpPr>
        <p:spPr bwMode="auto">
          <a:xfrm flipV="1">
            <a:off x="2152650" y="860426"/>
            <a:ext cx="261938" cy="3095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76" name="Line 314"/>
          <p:cNvSpPr>
            <a:spLocks noChangeShapeType="1"/>
          </p:cNvSpPr>
          <p:nvPr/>
        </p:nvSpPr>
        <p:spPr bwMode="auto">
          <a:xfrm>
            <a:off x="2127251" y="1400175"/>
            <a:ext cx="227013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77" name="Line 315"/>
          <p:cNvSpPr>
            <a:spLocks noChangeShapeType="1"/>
          </p:cNvSpPr>
          <p:nvPr/>
        </p:nvSpPr>
        <p:spPr bwMode="auto">
          <a:xfrm flipH="1" flipV="1">
            <a:off x="5237163" y="4992688"/>
            <a:ext cx="17462" cy="512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78" name="Oval 316"/>
          <p:cNvSpPr>
            <a:spLocks noChangeArrowheads="1"/>
          </p:cNvSpPr>
          <p:nvPr/>
        </p:nvSpPr>
        <p:spPr bwMode="auto">
          <a:xfrm flipH="1">
            <a:off x="4981576" y="49006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79" name="Line 317"/>
          <p:cNvSpPr>
            <a:spLocks noChangeShapeType="1"/>
          </p:cNvSpPr>
          <p:nvPr/>
        </p:nvSpPr>
        <p:spPr bwMode="auto">
          <a:xfrm flipV="1">
            <a:off x="5262563" y="5118101"/>
            <a:ext cx="100012" cy="3032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80" name="Line 318"/>
          <p:cNvSpPr>
            <a:spLocks noChangeShapeType="1"/>
          </p:cNvSpPr>
          <p:nvPr/>
        </p:nvSpPr>
        <p:spPr bwMode="auto">
          <a:xfrm flipH="1" flipV="1">
            <a:off x="5108575" y="5091114"/>
            <a:ext cx="134938" cy="2873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81" name="Oval 319"/>
          <p:cNvSpPr>
            <a:spLocks noChangeArrowheads="1"/>
          </p:cNvSpPr>
          <p:nvPr/>
        </p:nvSpPr>
        <p:spPr bwMode="auto">
          <a:xfrm flipH="1">
            <a:off x="5191126" y="4886326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2" name="Line 320"/>
          <p:cNvSpPr>
            <a:spLocks noChangeShapeType="1"/>
          </p:cNvSpPr>
          <p:nvPr/>
        </p:nvSpPr>
        <p:spPr bwMode="auto">
          <a:xfrm flipH="1">
            <a:off x="4560889" y="5614989"/>
            <a:ext cx="471487" cy="1682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83" name="Text Box 321"/>
          <p:cNvSpPr txBox="1">
            <a:spLocks noChangeArrowheads="1"/>
          </p:cNvSpPr>
          <p:nvPr/>
        </p:nvSpPr>
        <p:spPr bwMode="auto">
          <a:xfrm>
            <a:off x="8042628" y="928689"/>
            <a:ext cx="17363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cs-CZ" sz="2400">
                <a:latin typeface="Times New Roman" pitchFamily="18" charset="0"/>
              </a:rPr>
              <a:t>Intersticiální</a:t>
            </a:r>
          </a:p>
          <a:p>
            <a:pPr algn="r" eaLnBrk="0" hangingPunct="0"/>
            <a:r>
              <a:rPr lang="cs-CZ" sz="2400">
                <a:latin typeface="Times New Roman" pitchFamily="18" charset="0"/>
              </a:rPr>
              <a:t>tekutina</a:t>
            </a:r>
          </a:p>
        </p:txBody>
      </p:sp>
      <p:sp>
        <p:nvSpPr>
          <p:cNvPr id="93484" name="Oval 322"/>
          <p:cNvSpPr>
            <a:spLocks noChangeArrowheads="1"/>
          </p:cNvSpPr>
          <p:nvPr/>
        </p:nvSpPr>
        <p:spPr bwMode="auto">
          <a:xfrm flipH="1">
            <a:off x="6927851" y="49736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5" name="Oval 323"/>
          <p:cNvSpPr>
            <a:spLocks noChangeArrowheads="1"/>
          </p:cNvSpPr>
          <p:nvPr/>
        </p:nvSpPr>
        <p:spPr bwMode="auto">
          <a:xfrm flipH="1">
            <a:off x="6775451" y="5126038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6" name="Oval 324"/>
          <p:cNvSpPr>
            <a:spLocks noChangeArrowheads="1"/>
          </p:cNvSpPr>
          <p:nvPr/>
        </p:nvSpPr>
        <p:spPr bwMode="auto">
          <a:xfrm flipH="1">
            <a:off x="6792913" y="488950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7" name="Oval 325"/>
          <p:cNvSpPr>
            <a:spLocks noChangeArrowheads="1"/>
          </p:cNvSpPr>
          <p:nvPr/>
        </p:nvSpPr>
        <p:spPr bwMode="auto">
          <a:xfrm flipH="1">
            <a:off x="7115176" y="50419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8" name="Oval 326"/>
          <p:cNvSpPr>
            <a:spLocks noChangeArrowheads="1"/>
          </p:cNvSpPr>
          <p:nvPr/>
        </p:nvSpPr>
        <p:spPr bwMode="auto">
          <a:xfrm flipH="1">
            <a:off x="3378201" y="4051301"/>
            <a:ext cx="746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89" name="Oval 327"/>
          <p:cNvSpPr>
            <a:spLocks noChangeArrowheads="1"/>
          </p:cNvSpPr>
          <p:nvPr/>
        </p:nvSpPr>
        <p:spPr bwMode="auto">
          <a:xfrm flipH="1">
            <a:off x="2544763" y="50530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0" name="Oval 328"/>
          <p:cNvSpPr>
            <a:spLocks noChangeArrowheads="1"/>
          </p:cNvSpPr>
          <p:nvPr/>
        </p:nvSpPr>
        <p:spPr bwMode="auto">
          <a:xfrm flipH="1">
            <a:off x="3033713" y="482441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1" name="Oval 329"/>
          <p:cNvSpPr>
            <a:spLocks noChangeArrowheads="1"/>
          </p:cNvSpPr>
          <p:nvPr/>
        </p:nvSpPr>
        <p:spPr bwMode="auto">
          <a:xfrm flipH="1">
            <a:off x="3049588" y="509428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2" name="Oval 330"/>
          <p:cNvSpPr>
            <a:spLocks noChangeArrowheads="1"/>
          </p:cNvSpPr>
          <p:nvPr/>
        </p:nvSpPr>
        <p:spPr bwMode="auto">
          <a:xfrm flipH="1">
            <a:off x="3065463" y="5364163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3" name="Oval 331"/>
          <p:cNvSpPr>
            <a:spLocks noChangeArrowheads="1"/>
          </p:cNvSpPr>
          <p:nvPr/>
        </p:nvSpPr>
        <p:spPr bwMode="auto">
          <a:xfrm flipH="1">
            <a:off x="3125788" y="4933951"/>
            <a:ext cx="74612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4" name="Oval 332"/>
          <p:cNvSpPr>
            <a:spLocks noChangeArrowheads="1"/>
          </p:cNvSpPr>
          <p:nvPr/>
        </p:nvSpPr>
        <p:spPr bwMode="auto">
          <a:xfrm flipH="1">
            <a:off x="2797176" y="4926013"/>
            <a:ext cx="74613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5" name="Oval 333"/>
          <p:cNvSpPr>
            <a:spLocks noChangeArrowheads="1"/>
          </p:cNvSpPr>
          <p:nvPr/>
        </p:nvSpPr>
        <p:spPr bwMode="auto">
          <a:xfrm flipH="1">
            <a:off x="2932113" y="46307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6" name="Oval 334"/>
          <p:cNvSpPr>
            <a:spLocks noChangeArrowheads="1"/>
          </p:cNvSpPr>
          <p:nvPr/>
        </p:nvSpPr>
        <p:spPr bwMode="auto">
          <a:xfrm flipH="1">
            <a:off x="3471863" y="4579938"/>
            <a:ext cx="74612" cy="746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497" name="Text Box 335"/>
          <p:cNvSpPr txBox="1">
            <a:spLocks noChangeArrowheads="1"/>
          </p:cNvSpPr>
          <p:nvPr/>
        </p:nvSpPr>
        <p:spPr bwMode="auto">
          <a:xfrm>
            <a:off x="4560889" y="476251"/>
            <a:ext cx="1643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 dirty="0">
                <a:latin typeface="Times New Roman" pitchFamily="18" charset="0"/>
              </a:rPr>
              <a:t>Hromadění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 filtrátu</a:t>
            </a:r>
          </a:p>
          <a:p>
            <a:pPr eaLnBrk="0" hangingPunct="0"/>
            <a:r>
              <a:rPr lang="cs-CZ" sz="2400" dirty="0">
                <a:latin typeface="Times New Roman" pitchFamily="18" charset="0"/>
              </a:rPr>
              <a:t>v </a:t>
            </a:r>
            <a:r>
              <a:rPr lang="cs-CZ" sz="2400" dirty="0" err="1">
                <a:latin typeface="Times New Roman" pitchFamily="18" charset="0"/>
              </a:rPr>
              <a:t>intersticiu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93498" name="Freeform 336"/>
          <p:cNvSpPr>
            <a:spLocks/>
          </p:cNvSpPr>
          <p:nvPr/>
        </p:nvSpPr>
        <p:spPr bwMode="auto">
          <a:xfrm flipH="1">
            <a:off x="6029325" y="1189038"/>
            <a:ext cx="463550" cy="431800"/>
          </a:xfrm>
          <a:custGeom>
            <a:avLst/>
            <a:gdLst>
              <a:gd name="T0" fmla="*/ 0 w 292"/>
              <a:gd name="T1" fmla="*/ 532717797 h 350"/>
              <a:gd name="T2" fmla="*/ 146169051 w 292"/>
              <a:gd name="T3" fmla="*/ 95889214 h 350"/>
              <a:gd name="T4" fmla="*/ 735885516 w 292"/>
              <a:gd name="T5" fmla="*/ 0 h 350"/>
              <a:gd name="T6" fmla="*/ 0 60000 65536"/>
              <a:gd name="T7" fmla="*/ 0 60000 65536"/>
              <a:gd name="T8" fmla="*/ 0 60000 65536"/>
              <a:gd name="T9" fmla="*/ 0 w 292"/>
              <a:gd name="T10" fmla="*/ 0 h 350"/>
              <a:gd name="T11" fmla="*/ 292 w 292"/>
              <a:gd name="T12" fmla="*/ 350 h 3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2" h="350">
                <a:moveTo>
                  <a:pt x="0" y="350"/>
                </a:moveTo>
                <a:cubicBezTo>
                  <a:pt x="11" y="302"/>
                  <a:pt x="9" y="121"/>
                  <a:pt x="58" y="63"/>
                </a:cubicBezTo>
                <a:cubicBezTo>
                  <a:pt x="107" y="5"/>
                  <a:pt x="243" y="13"/>
                  <a:pt x="292" y="0"/>
                </a:cubicBezTo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499" name="Freeform 337"/>
          <p:cNvSpPr>
            <a:spLocks/>
          </p:cNvSpPr>
          <p:nvPr/>
        </p:nvSpPr>
        <p:spPr bwMode="auto">
          <a:xfrm flipH="1">
            <a:off x="3748089" y="1077913"/>
            <a:ext cx="915987" cy="1308100"/>
          </a:xfrm>
          <a:custGeom>
            <a:avLst/>
            <a:gdLst>
              <a:gd name="T0" fmla="*/ 0 w 577"/>
              <a:gd name="T1" fmla="*/ 103251419 h 946"/>
              <a:gd name="T2" fmla="*/ 1217233892 w 577"/>
              <a:gd name="T3" fmla="*/ 284896173 h 946"/>
              <a:gd name="T4" fmla="*/ 1418846197 w 577"/>
              <a:gd name="T5" fmla="*/ 1808801081 h 946"/>
              <a:gd name="T6" fmla="*/ 0 60000 65536"/>
              <a:gd name="T7" fmla="*/ 0 60000 65536"/>
              <a:gd name="T8" fmla="*/ 0 60000 65536"/>
              <a:gd name="T9" fmla="*/ 0 w 577"/>
              <a:gd name="T10" fmla="*/ 0 h 946"/>
              <a:gd name="T11" fmla="*/ 577 w 577"/>
              <a:gd name="T12" fmla="*/ 946 h 9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7" h="946">
                <a:moveTo>
                  <a:pt x="0" y="54"/>
                </a:moveTo>
                <a:cubicBezTo>
                  <a:pt x="80" y="70"/>
                  <a:pt x="389" y="0"/>
                  <a:pt x="483" y="149"/>
                </a:cubicBezTo>
                <a:cubicBezTo>
                  <a:pt x="577" y="298"/>
                  <a:pt x="546" y="780"/>
                  <a:pt x="563" y="94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2435" name="Text Box 339"/>
          <p:cNvSpPr txBox="1">
            <a:spLocks noChangeArrowheads="1"/>
          </p:cNvSpPr>
          <p:nvPr/>
        </p:nvSpPr>
        <p:spPr bwMode="auto">
          <a:xfrm flipH="1">
            <a:off x="1530350" y="3770456"/>
            <a:ext cx="1210588" cy="73866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Městnání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při kardiální </a:t>
            </a:r>
          </a:p>
          <a:p>
            <a:pPr eaLnBrk="0" hangingPunct="0">
              <a:defRPr/>
            </a:pPr>
            <a:r>
              <a:rPr lang="cs-CZ" sz="1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insuficienci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3503" name="Rectangle 341"/>
          <p:cNvSpPr>
            <a:spLocks noChangeArrowheads="1"/>
          </p:cNvSpPr>
          <p:nvPr/>
        </p:nvSpPr>
        <p:spPr bwMode="auto">
          <a:xfrm flipH="1">
            <a:off x="1174750" y="-27384"/>
            <a:ext cx="3571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504" name="Rectangle 342"/>
          <p:cNvSpPr>
            <a:spLocks noChangeArrowheads="1"/>
          </p:cNvSpPr>
          <p:nvPr/>
        </p:nvSpPr>
        <p:spPr bwMode="auto">
          <a:xfrm flipH="1">
            <a:off x="1166813" y="6858000"/>
            <a:ext cx="9866313" cy="317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505" name="Freeform 343"/>
          <p:cNvSpPr>
            <a:spLocks/>
          </p:cNvSpPr>
          <p:nvPr/>
        </p:nvSpPr>
        <p:spPr bwMode="auto">
          <a:xfrm>
            <a:off x="2503489" y="925514"/>
            <a:ext cx="1654175" cy="357187"/>
          </a:xfrm>
          <a:custGeom>
            <a:avLst/>
            <a:gdLst>
              <a:gd name="T0" fmla="*/ 2147483647 w 1042"/>
              <a:gd name="T1" fmla="*/ 362901993 h 225"/>
              <a:gd name="T2" fmla="*/ 1348282565 w 1042"/>
              <a:gd name="T3" fmla="*/ 506549964 h 225"/>
              <a:gd name="T4" fmla="*/ 0 w 1042"/>
              <a:gd name="T5" fmla="*/ 0 h 225"/>
              <a:gd name="T6" fmla="*/ 0 60000 65536"/>
              <a:gd name="T7" fmla="*/ 0 60000 65536"/>
              <a:gd name="T8" fmla="*/ 0 60000 65536"/>
              <a:gd name="T9" fmla="*/ 0 w 1042"/>
              <a:gd name="T10" fmla="*/ 0 h 225"/>
              <a:gd name="T11" fmla="*/ 1042 w 1042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42" h="225">
                <a:moveTo>
                  <a:pt x="1042" y="144"/>
                </a:moveTo>
                <a:cubicBezTo>
                  <a:pt x="956" y="153"/>
                  <a:pt x="709" y="225"/>
                  <a:pt x="535" y="201"/>
                </a:cubicBezTo>
                <a:cubicBezTo>
                  <a:pt x="347" y="208"/>
                  <a:pt x="111" y="4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51" name="Volný tvar: obrazec 350">
            <a:extLst>
              <a:ext uri="{FF2B5EF4-FFF2-40B4-BE49-F238E27FC236}">
                <a16:creationId xmlns:a16="http://schemas.microsoft.com/office/drawing/2014/main" id="{3F997C5B-E920-48D2-848C-2606BA955B2D}"/>
              </a:ext>
            </a:extLst>
          </p:cNvPr>
          <p:cNvSpPr/>
          <p:nvPr/>
        </p:nvSpPr>
        <p:spPr>
          <a:xfrm>
            <a:off x="1529004" y="25148"/>
            <a:ext cx="9127885" cy="394094"/>
          </a:xfrm>
          <a:custGeom>
            <a:avLst/>
            <a:gdLst>
              <a:gd name="connsiteX0" fmla="*/ 0 w 5667513"/>
              <a:gd name="connsiteY0" fmla="*/ 35339 h 35339"/>
              <a:gd name="connsiteX1" fmla="*/ 5667513 w 5667513"/>
              <a:gd name="connsiteY1" fmla="*/ 0 h 35339"/>
              <a:gd name="connsiteX2" fmla="*/ 5667513 w 5667513"/>
              <a:gd name="connsiteY2" fmla="*/ 0 h 35339"/>
              <a:gd name="connsiteX0" fmla="*/ 0 w 5667513"/>
              <a:gd name="connsiteY0" fmla="*/ 35339 h 35339"/>
              <a:gd name="connsiteX1" fmla="*/ 3451196 w 5667513"/>
              <a:gd name="connsiteY1" fmla="*/ 15171 h 35339"/>
              <a:gd name="connsiteX2" fmla="*/ 5667513 w 5667513"/>
              <a:gd name="connsiteY2" fmla="*/ 0 h 35339"/>
              <a:gd name="connsiteX3" fmla="*/ 5667513 w 5667513"/>
              <a:gd name="connsiteY3" fmla="*/ 0 h 35339"/>
              <a:gd name="connsiteX0" fmla="*/ 0 w 5667513"/>
              <a:gd name="connsiteY0" fmla="*/ 218386 h 218386"/>
              <a:gd name="connsiteX1" fmla="*/ 3451196 w 5667513"/>
              <a:gd name="connsiteY1" fmla="*/ 198218 h 218386"/>
              <a:gd name="connsiteX2" fmla="*/ 5667513 w 5667513"/>
              <a:gd name="connsiteY2" fmla="*/ 183047 h 218386"/>
              <a:gd name="connsiteX3" fmla="*/ 5667513 w 5667513"/>
              <a:gd name="connsiteY3" fmla="*/ 183047 h 218386"/>
              <a:gd name="connsiteX0" fmla="*/ 0 w 5667513"/>
              <a:gd name="connsiteY0" fmla="*/ 325191 h 325191"/>
              <a:gd name="connsiteX1" fmla="*/ 3451196 w 5667513"/>
              <a:gd name="connsiteY1" fmla="*/ 305023 h 325191"/>
              <a:gd name="connsiteX2" fmla="*/ 5667513 w 5667513"/>
              <a:gd name="connsiteY2" fmla="*/ 289852 h 325191"/>
              <a:gd name="connsiteX3" fmla="*/ 5667513 w 5667513"/>
              <a:gd name="connsiteY3" fmla="*/ 289852 h 325191"/>
              <a:gd name="connsiteX0" fmla="*/ 0 w 5576117"/>
              <a:gd name="connsiteY0" fmla="*/ 315933 h 315932"/>
              <a:gd name="connsiteX1" fmla="*/ 3359800 w 5576117"/>
              <a:gd name="connsiteY1" fmla="*/ 312837 h 315932"/>
              <a:gd name="connsiteX2" fmla="*/ 5576117 w 5576117"/>
              <a:gd name="connsiteY2" fmla="*/ 297666 h 315932"/>
              <a:gd name="connsiteX3" fmla="*/ 5576117 w 5576117"/>
              <a:gd name="connsiteY3" fmla="*/ 297666 h 315932"/>
              <a:gd name="connsiteX0" fmla="*/ 0 w 5554612"/>
              <a:gd name="connsiteY0" fmla="*/ 317766 h 317765"/>
              <a:gd name="connsiteX1" fmla="*/ 3338295 w 5554612"/>
              <a:gd name="connsiteY1" fmla="*/ 311255 h 317765"/>
              <a:gd name="connsiteX2" fmla="*/ 5554612 w 5554612"/>
              <a:gd name="connsiteY2" fmla="*/ 296084 h 317765"/>
              <a:gd name="connsiteX3" fmla="*/ 5554612 w 5554612"/>
              <a:gd name="connsiteY3" fmla="*/ 296084 h 317765"/>
              <a:gd name="connsiteX0" fmla="*/ 0 w 5554612"/>
              <a:gd name="connsiteY0" fmla="*/ 328801 h 328801"/>
              <a:gd name="connsiteX1" fmla="*/ 3338295 w 5554612"/>
              <a:gd name="connsiteY1" fmla="*/ 322290 h 328801"/>
              <a:gd name="connsiteX2" fmla="*/ 5554612 w 5554612"/>
              <a:gd name="connsiteY2" fmla="*/ 307119 h 328801"/>
              <a:gd name="connsiteX3" fmla="*/ 5554612 w 5554612"/>
              <a:gd name="connsiteY3" fmla="*/ 307119 h 328801"/>
              <a:gd name="connsiteX0" fmla="*/ 0 w 5554612"/>
              <a:gd name="connsiteY0" fmla="*/ 309353 h 309353"/>
              <a:gd name="connsiteX1" fmla="*/ 3338295 w 5554612"/>
              <a:gd name="connsiteY1" fmla="*/ 302842 h 309353"/>
              <a:gd name="connsiteX2" fmla="*/ 5554612 w 5554612"/>
              <a:gd name="connsiteY2" fmla="*/ 287671 h 309353"/>
              <a:gd name="connsiteX3" fmla="*/ 5554612 w 5554612"/>
              <a:gd name="connsiteY3" fmla="*/ 287671 h 309353"/>
              <a:gd name="connsiteX0" fmla="*/ 0 w 5554612"/>
              <a:gd name="connsiteY0" fmla="*/ 304618 h 304618"/>
              <a:gd name="connsiteX1" fmla="*/ 3338295 w 5554612"/>
              <a:gd name="connsiteY1" fmla="*/ 298107 h 304618"/>
              <a:gd name="connsiteX2" fmla="*/ 5554612 w 5554612"/>
              <a:gd name="connsiteY2" fmla="*/ 282936 h 304618"/>
              <a:gd name="connsiteX3" fmla="*/ 5554612 w 5554612"/>
              <a:gd name="connsiteY3" fmla="*/ 282936 h 30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54612" h="304618">
                <a:moveTo>
                  <a:pt x="0" y="304618"/>
                </a:moveTo>
                <a:cubicBezTo>
                  <a:pt x="620839" y="-40139"/>
                  <a:pt x="2241659" y="-156124"/>
                  <a:pt x="3338295" y="298107"/>
                </a:cubicBezTo>
                <a:lnTo>
                  <a:pt x="5554612" y="282936"/>
                </a:lnTo>
                <a:lnTo>
                  <a:pt x="5554612" y="2829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CF794C9F-29B9-4A75-BCE5-AFD4B1C033CB}"/>
              </a:ext>
            </a:extLst>
          </p:cNvPr>
          <p:cNvGrpSpPr/>
          <p:nvPr/>
        </p:nvGrpSpPr>
        <p:grpSpPr>
          <a:xfrm>
            <a:off x="3409951" y="0"/>
            <a:ext cx="4497387" cy="3646488"/>
            <a:chOff x="3409951" y="0"/>
            <a:chExt cx="4497387" cy="3646488"/>
          </a:xfrm>
        </p:grpSpPr>
        <p:sp>
          <p:nvSpPr>
            <p:cNvPr id="93191" name="Line 29"/>
            <p:cNvSpPr>
              <a:spLocks noChangeShapeType="1"/>
            </p:cNvSpPr>
            <p:nvPr/>
          </p:nvSpPr>
          <p:spPr bwMode="auto">
            <a:xfrm flipH="1" flipV="1">
              <a:off x="6897688" y="2139950"/>
              <a:ext cx="0" cy="1500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2" name="Line 30"/>
            <p:cNvSpPr>
              <a:spLocks noChangeShapeType="1"/>
            </p:cNvSpPr>
            <p:nvPr/>
          </p:nvSpPr>
          <p:spPr bwMode="auto">
            <a:xfrm flipH="1" flipV="1">
              <a:off x="6610350" y="2224088"/>
              <a:ext cx="0" cy="1409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3" name="Line 31"/>
            <p:cNvSpPr>
              <a:spLocks noChangeShapeType="1"/>
            </p:cNvSpPr>
            <p:nvPr/>
          </p:nvSpPr>
          <p:spPr bwMode="auto">
            <a:xfrm flipH="1" flipV="1">
              <a:off x="6323013" y="2292350"/>
              <a:ext cx="0" cy="1341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4" name="Line 32"/>
            <p:cNvSpPr>
              <a:spLocks noChangeShapeType="1"/>
            </p:cNvSpPr>
            <p:nvPr/>
          </p:nvSpPr>
          <p:spPr bwMode="auto">
            <a:xfrm flipH="1" flipV="1">
              <a:off x="6035675" y="2376489"/>
              <a:ext cx="0" cy="12652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5" name="Line 33"/>
            <p:cNvSpPr>
              <a:spLocks noChangeShapeType="1"/>
            </p:cNvSpPr>
            <p:nvPr/>
          </p:nvSpPr>
          <p:spPr bwMode="auto">
            <a:xfrm flipH="1" flipV="1">
              <a:off x="5748338" y="2435225"/>
              <a:ext cx="0" cy="1189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 dirty="0"/>
            </a:p>
          </p:txBody>
        </p:sp>
        <p:sp>
          <p:nvSpPr>
            <p:cNvPr id="93196" name="Line 34"/>
            <p:cNvSpPr>
              <a:spLocks noChangeShapeType="1"/>
            </p:cNvSpPr>
            <p:nvPr/>
          </p:nvSpPr>
          <p:spPr bwMode="auto">
            <a:xfrm flipH="1" flipV="1">
              <a:off x="5461000" y="2513013"/>
              <a:ext cx="0" cy="1104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7" name="Line 35"/>
            <p:cNvSpPr>
              <a:spLocks noChangeShapeType="1"/>
            </p:cNvSpPr>
            <p:nvPr/>
          </p:nvSpPr>
          <p:spPr bwMode="auto">
            <a:xfrm flipH="1" flipV="1">
              <a:off x="5173663" y="2554288"/>
              <a:ext cx="0" cy="1071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8" name="Line 36"/>
            <p:cNvSpPr>
              <a:spLocks noChangeShapeType="1"/>
            </p:cNvSpPr>
            <p:nvPr/>
          </p:nvSpPr>
          <p:spPr bwMode="auto">
            <a:xfrm flipH="1" flipV="1">
              <a:off x="4886325" y="2613025"/>
              <a:ext cx="0" cy="1004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199" name="Line 37"/>
            <p:cNvSpPr>
              <a:spLocks noChangeShapeType="1"/>
            </p:cNvSpPr>
            <p:nvPr/>
          </p:nvSpPr>
          <p:spPr bwMode="auto">
            <a:xfrm flipH="1" flipV="1">
              <a:off x="4598988" y="2681288"/>
              <a:ext cx="0" cy="963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00" name="Line 38"/>
            <p:cNvSpPr>
              <a:spLocks noChangeShapeType="1"/>
            </p:cNvSpPr>
            <p:nvPr/>
          </p:nvSpPr>
          <p:spPr bwMode="auto">
            <a:xfrm flipH="1" flipV="1">
              <a:off x="4311650" y="2765425"/>
              <a:ext cx="0" cy="877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01" name="Line 39"/>
            <p:cNvSpPr>
              <a:spLocks noChangeShapeType="1"/>
            </p:cNvSpPr>
            <p:nvPr/>
          </p:nvSpPr>
          <p:spPr bwMode="auto">
            <a:xfrm flipH="1" flipV="1">
              <a:off x="4024313" y="2833688"/>
              <a:ext cx="0" cy="7937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02" name="Line 40"/>
            <p:cNvSpPr>
              <a:spLocks noChangeShapeType="1"/>
            </p:cNvSpPr>
            <p:nvPr/>
          </p:nvSpPr>
          <p:spPr bwMode="auto">
            <a:xfrm flipH="1" flipV="1">
              <a:off x="3736975" y="2952750"/>
              <a:ext cx="0" cy="693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15" name="Line 53"/>
            <p:cNvSpPr>
              <a:spLocks noChangeShapeType="1"/>
            </p:cNvSpPr>
            <p:nvPr/>
          </p:nvSpPr>
          <p:spPr bwMode="auto">
            <a:xfrm flipH="1" flipV="1">
              <a:off x="7150100" y="1606550"/>
              <a:ext cx="0" cy="20399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16" name="Line 54"/>
            <p:cNvSpPr>
              <a:spLocks noChangeShapeType="1"/>
            </p:cNvSpPr>
            <p:nvPr/>
          </p:nvSpPr>
          <p:spPr bwMode="auto">
            <a:xfrm flipH="1" flipV="1">
              <a:off x="7402513" y="1073150"/>
              <a:ext cx="0" cy="2573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17" name="Line 55"/>
            <p:cNvSpPr>
              <a:spLocks noChangeShapeType="1"/>
            </p:cNvSpPr>
            <p:nvPr/>
          </p:nvSpPr>
          <p:spPr bwMode="auto">
            <a:xfrm flipH="1" flipV="1">
              <a:off x="7654925" y="539750"/>
              <a:ext cx="0" cy="31067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18" name="Line 56"/>
            <p:cNvSpPr>
              <a:spLocks noChangeShapeType="1"/>
            </p:cNvSpPr>
            <p:nvPr/>
          </p:nvSpPr>
          <p:spPr bwMode="auto">
            <a:xfrm flipH="1" flipV="1">
              <a:off x="7907338" y="0"/>
              <a:ext cx="0" cy="3640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19" name="Line 57"/>
            <p:cNvSpPr>
              <a:spLocks noChangeShapeType="1"/>
            </p:cNvSpPr>
            <p:nvPr/>
          </p:nvSpPr>
          <p:spPr bwMode="auto">
            <a:xfrm flipV="1">
              <a:off x="3409951" y="2132013"/>
              <a:ext cx="3489325" cy="868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220" name="Line 58"/>
            <p:cNvSpPr>
              <a:spLocks noChangeShapeType="1"/>
            </p:cNvSpPr>
            <p:nvPr/>
          </p:nvSpPr>
          <p:spPr bwMode="auto">
            <a:xfrm flipV="1">
              <a:off x="6897688" y="0"/>
              <a:ext cx="952500" cy="21415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 dirty="0"/>
            </a:p>
          </p:txBody>
        </p:sp>
        <p:sp>
          <p:nvSpPr>
            <p:cNvPr id="93225" name="Text Box 63"/>
            <p:cNvSpPr txBox="1">
              <a:spLocks noChangeArrowheads="1"/>
            </p:cNvSpPr>
            <p:nvPr/>
          </p:nvSpPr>
          <p:spPr bwMode="auto">
            <a:xfrm rot="17650112" flipH="1">
              <a:off x="6006307" y="989807"/>
              <a:ext cx="226853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Gradient hydraulických tlaků</a:t>
              </a:r>
            </a:p>
          </p:txBody>
        </p:sp>
      </p:grpSp>
      <p:grpSp>
        <p:nvGrpSpPr>
          <p:cNvPr id="2" name="Skupina 1">
            <a:extLst>
              <a:ext uri="{FF2B5EF4-FFF2-40B4-BE49-F238E27FC236}">
                <a16:creationId xmlns:a16="http://schemas.microsoft.com/office/drawing/2014/main" id="{15322AAF-F2C0-456E-8BB9-B49C31DE7874}"/>
              </a:ext>
            </a:extLst>
          </p:cNvPr>
          <p:cNvGrpSpPr/>
          <p:nvPr/>
        </p:nvGrpSpPr>
        <p:grpSpPr>
          <a:xfrm>
            <a:off x="1860374" y="33958"/>
            <a:ext cx="5477650" cy="495591"/>
            <a:chOff x="336374" y="33957"/>
            <a:chExt cx="5477650" cy="495591"/>
          </a:xfrm>
        </p:grpSpPr>
        <p:cxnSp>
          <p:nvCxnSpPr>
            <p:cNvPr id="353" name="Přímá spojnice se šipkou 352">
              <a:extLst>
                <a:ext uri="{FF2B5EF4-FFF2-40B4-BE49-F238E27FC236}">
                  <a16:creationId xmlns:a16="http://schemas.microsoft.com/office/drawing/2014/main" id="{3794C8D0-90E5-483C-AAD9-DD1AA16233EC}"/>
                </a:ext>
              </a:extLst>
            </p:cNvPr>
            <p:cNvCxnSpPr>
              <a:cxnSpLocks/>
            </p:cNvCxnSpPr>
            <p:nvPr/>
          </p:nvCxnSpPr>
          <p:spPr>
            <a:xfrm>
              <a:off x="941790" y="17589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Přímá spojnice se šipkou 353">
              <a:extLst>
                <a:ext uri="{FF2B5EF4-FFF2-40B4-BE49-F238E27FC236}">
                  <a16:creationId xmlns:a16="http://schemas.microsoft.com/office/drawing/2014/main" id="{523261FE-D597-477C-B5E5-5663F5BF7FE0}"/>
                </a:ext>
              </a:extLst>
            </p:cNvPr>
            <p:cNvCxnSpPr>
              <a:cxnSpLocks/>
            </p:cNvCxnSpPr>
            <p:nvPr/>
          </p:nvCxnSpPr>
          <p:spPr>
            <a:xfrm>
              <a:off x="1081712" y="14572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Přímá spojnice se šipkou 354">
              <a:extLst>
                <a:ext uri="{FF2B5EF4-FFF2-40B4-BE49-F238E27FC236}">
                  <a16:creationId xmlns:a16="http://schemas.microsoft.com/office/drawing/2014/main" id="{41177515-7158-4C6C-A886-A50A440BB72C}"/>
                </a:ext>
              </a:extLst>
            </p:cNvPr>
            <p:cNvCxnSpPr>
              <a:cxnSpLocks/>
            </p:cNvCxnSpPr>
            <p:nvPr/>
          </p:nvCxnSpPr>
          <p:spPr>
            <a:xfrm>
              <a:off x="1235121" y="13275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Přímá spojnice se šipkou 355">
              <a:extLst>
                <a:ext uri="{FF2B5EF4-FFF2-40B4-BE49-F238E27FC236}">
                  <a16:creationId xmlns:a16="http://schemas.microsoft.com/office/drawing/2014/main" id="{F856F158-CD20-4A01-BEE6-A9FD6CB26D28}"/>
                </a:ext>
              </a:extLst>
            </p:cNvPr>
            <p:cNvCxnSpPr>
              <a:cxnSpLocks/>
            </p:cNvCxnSpPr>
            <p:nvPr/>
          </p:nvCxnSpPr>
          <p:spPr>
            <a:xfrm>
              <a:off x="1403217" y="11173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Přímá spojnice se šipkou 356">
              <a:extLst>
                <a:ext uri="{FF2B5EF4-FFF2-40B4-BE49-F238E27FC236}">
                  <a16:creationId xmlns:a16="http://schemas.microsoft.com/office/drawing/2014/main" id="{F66661CB-F9F3-4FEC-AD89-37A19DE9F766}"/>
                </a:ext>
              </a:extLst>
            </p:cNvPr>
            <p:cNvCxnSpPr>
              <a:cxnSpLocks/>
            </p:cNvCxnSpPr>
            <p:nvPr/>
          </p:nvCxnSpPr>
          <p:spPr>
            <a:xfrm>
              <a:off x="1538998" y="9301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Přímá spojnice se šipkou 357">
              <a:extLst>
                <a:ext uri="{FF2B5EF4-FFF2-40B4-BE49-F238E27FC236}">
                  <a16:creationId xmlns:a16="http://schemas.microsoft.com/office/drawing/2014/main" id="{AC17D07E-D06E-4794-AFB6-1690E8E46A51}"/>
                </a:ext>
              </a:extLst>
            </p:cNvPr>
            <p:cNvCxnSpPr>
              <a:cxnSpLocks/>
            </p:cNvCxnSpPr>
            <p:nvPr/>
          </p:nvCxnSpPr>
          <p:spPr>
            <a:xfrm>
              <a:off x="1689895" y="7686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Přímá spojnice se šipkou 358">
              <a:extLst>
                <a:ext uri="{FF2B5EF4-FFF2-40B4-BE49-F238E27FC236}">
                  <a16:creationId xmlns:a16="http://schemas.microsoft.com/office/drawing/2014/main" id="{CE7F6559-9818-4F6A-BC31-A025203C06A2}"/>
                </a:ext>
              </a:extLst>
            </p:cNvPr>
            <p:cNvCxnSpPr>
              <a:cxnSpLocks/>
            </p:cNvCxnSpPr>
            <p:nvPr/>
          </p:nvCxnSpPr>
          <p:spPr>
            <a:xfrm>
              <a:off x="1834389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Přímá spojnice se šipkou 359">
              <a:extLst>
                <a:ext uri="{FF2B5EF4-FFF2-40B4-BE49-F238E27FC236}">
                  <a16:creationId xmlns:a16="http://schemas.microsoft.com/office/drawing/2014/main" id="{02C14FB2-358F-4743-8761-E3E647B09FB9}"/>
                </a:ext>
              </a:extLst>
            </p:cNvPr>
            <p:cNvCxnSpPr>
              <a:cxnSpLocks/>
            </p:cNvCxnSpPr>
            <p:nvPr/>
          </p:nvCxnSpPr>
          <p:spPr>
            <a:xfrm>
              <a:off x="1985286" y="558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Přímá spojnice se šipkou 360">
              <a:extLst>
                <a:ext uri="{FF2B5EF4-FFF2-40B4-BE49-F238E27FC236}">
                  <a16:creationId xmlns:a16="http://schemas.microsoft.com/office/drawing/2014/main" id="{F139B5FA-D86F-4434-A01E-CEC6D731C98B}"/>
                </a:ext>
              </a:extLst>
            </p:cNvPr>
            <p:cNvCxnSpPr>
              <a:cxnSpLocks/>
            </p:cNvCxnSpPr>
            <p:nvPr/>
          </p:nvCxnSpPr>
          <p:spPr>
            <a:xfrm>
              <a:off x="2131384" y="4312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Přímá spojnice se šipkou 361">
              <a:extLst>
                <a:ext uri="{FF2B5EF4-FFF2-40B4-BE49-F238E27FC236}">
                  <a16:creationId xmlns:a16="http://schemas.microsoft.com/office/drawing/2014/main" id="{3405C596-DFFF-4D1E-ABD0-7B31563896E6}"/>
                </a:ext>
              </a:extLst>
            </p:cNvPr>
            <p:cNvCxnSpPr>
              <a:cxnSpLocks/>
            </p:cNvCxnSpPr>
            <p:nvPr/>
          </p:nvCxnSpPr>
          <p:spPr>
            <a:xfrm>
              <a:off x="2272569" y="4030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Přímá spojnice se šipkou 362">
              <a:extLst>
                <a:ext uri="{FF2B5EF4-FFF2-40B4-BE49-F238E27FC236}">
                  <a16:creationId xmlns:a16="http://schemas.microsoft.com/office/drawing/2014/main" id="{EFD6089C-0C86-4F27-9C67-2BB02CE158D8}"/>
                </a:ext>
              </a:extLst>
            </p:cNvPr>
            <p:cNvCxnSpPr>
              <a:cxnSpLocks/>
            </p:cNvCxnSpPr>
            <p:nvPr/>
          </p:nvCxnSpPr>
          <p:spPr>
            <a:xfrm>
              <a:off x="243589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Přímá spojnice se šipkou 363">
              <a:extLst>
                <a:ext uri="{FF2B5EF4-FFF2-40B4-BE49-F238E27FC236}">
                  <a16:creationId xmlns:a16="http://schemas.microsoft.com/office/drawing/2014/main" id="{4E6F65A7-0C47-4236-A8FB-EB23CDE868B9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47" y="3810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Přímá spojnice se šipkou 364">
              <a:extLst>
                <a:ext uri="{FF2B5EF4-FFF2-40B4-BE49-F238E27FC236}">
                  <a16:creationId xmlns:a16="http://schemas.microsoft.com/office/drawing/2014/main" id="{9361C1AB-8241-4CAE-831F-8155F3793F14}"/>
                </a:ext>
              </a:extLst>
            </p:cNvPr>
            <p:cNvCxnSpPr>
              <a:cxnSpLocks/>
            </p:cNvCxnSpPr>
            <p:nvPr/>
          </p:nvCxnSpPr>
          <p:spPr>
            <a:xfrm>
              <a:off x="2757487" y="3395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Přímá spojnice se šipkou 365">
              <a:extLst>
                <a:ext uri="{FF2B5EF4-FFF2-40B4-BE49-F238E27FC236}">
                  <a16:creationId xmlns:a16="http://schemas.microsoft.com/office/drawing/2014/main" id="{E2FAA012-3B79-46CE-B6D1-2477CD42004B}"/>
                </a:ext>
              </a:extLst>
            </p:cNvPr>
            <p:cNvCxnSpPr>
              <a:cxnSpLocks/>
            </p:cNvCxnSpPr>
            <p:nvPr/>
          </p:nvCxnSpPr>
          <p:spPr>
            <a:xfrm>
              <a:off x="2896903" y="36880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Přímá spojnice se šipkou 366">
              <a:extLst>
                <a:ext uri="{FF2B5EF4-FFF2-40B4-BE49-F238E27FC236}">
                  <a16:creationId xmlns:a16="http://schemas.microsoft.com/office/drawing/2014/main" id="{3F8BF4EE-B403-40DA-8E66-C9826361B33B}"/>
                </a:ext>
              </a:extLst>
            </p:cNvPr>
            <p:cNvCxnSpPr>
              <a:cxnSpLocks/>
            </p:cNvCxnSpPr>
            <p:nvPr/>
          </p:nvCxnSpPr>
          <p:spPr>
            <a:xfrm>
              <a:off x="3052923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Přímá spojnice se šipkou 367">
              <a:extLst>
                <a:ext uri="{FF2B5EF4-FFF2-40B4-BE49-F238E27FC236}">
                  <a16:creationId xmlns:a16="http://schemas.microsoft.com/office/drawing/2014/main" id="{32AF2C6D-B0C2-4613-8C95-FB24409CC183}"/>
                </a:ext>
              </a:extLst>
            </p:cNvPr>
            <p:cNvCxnSpPr>
              <a:cxnSpLocks/>
            </p:cNvCxnSpPr>
            <p:nvPr/>
          </p:nvCxnSpPr>
          <p:spPr>
            <a:xfrm>
              <a:off x="3210262" y="4312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Přímá spojnice se šipkou 368">
              <a:extLst>
                <a:ext uri="{FF2B5EF4-FFF2-40B4-BE49-F238E27FC236}">
                  <a16:creationId xmlns:a16="http://schemas.microsoft.com/office/drawing/2014/main" id="{A10713CF-AE69-43B4-BE51-F45F064BA939}"/>
                </a:ext>
              </a:extLst>
            </p:cNvPr>
            <p:cNvCxnSpPr>
              <a:cxnSpLocks/>
            </p:cNvCxnSpPr>
            <p:nvPr/>
          </p:nvCxnSpPr>
          <p:spPr>
            <a:xfrm>
              <a:off x="3349202" y="4997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Přímá spojnice se šipkou 369">
              <a:extLst>
                <a:ext uri="{FF2B5EF4-FFF2-40B4-BE49-F238E27FC236}">
                  <a16:creationId xmlns:a16="http://schemas.microsoft.com/office/drawing/2014/main" id="{4E6DF140-22E9-4A2D-90FC-BE1E25E5F43C}"/>
                </a:ext>
              </a:extLst>
            </p:cNvPr>
            <p:cNvCxnSpPr>
              <a:cxnSpLocks/>
            </p:cNvCxnSpPr>
            <p:nvPr/>
          </p:nvCxnSpPr>
          <p:spPr>
            <a:xfrm>
              <a:off x="3500805" y="6026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Přímá spojnice se šipkou 370">
              <a:extLst>
                <a:ext uri="{FF2B5EF4-FFF2-40B4-BE49-F238E27FC236}">
                  <a16:creationId xmlns:a16="http://schemas.microsoft.com/office/drawing/2014/main" id="{6092699E-5029-47C6-814C-15003638E13D}"/>
                </a:ext>
              </a:extLst>
            </p:cNvPr>
            <p:cNvCxnSpPr>
              <a:cxnSpLocks/>
            </p:cNvCxnSpPr>
            <p:nvPr/>
          </p:nvCxnSpPr>
          <p:spPr>
            <a:xfrm>
              <a:off x="3674288" y="7179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Přímá spojnice se šipkou 371">
              <a:extLst>
                <a:ext uri="{FF2B5EF4-FFF2-40B4-BE49-F238E27FC236}">
                  <a16:creationId xmlns:a16="http://schemas.microsoft.com/office/drawing/2014/main" id="{1C092F38-7ED8-496A-92DB-52D4696F0D2D}"/>
                </a:ext>
              </a:extLst>
            </p:cNvPr>
            <p:cNvCxnSpPr>
              <a:cxnSpLocks/>
            </p:cNvCxnSpPr>
            <p:nvPr/>
          </p:nvCxnSpPr>
          <p:spPr>
            <a:xfrm>
              <a:off x="3823129" y="9539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Přímá spojnice se šipkou 372">
              <a:extLst>
                <a:ext uri="{FF2B5EF4-FFF2-40B4-BE49-F238E27FC236}">
                  <a16:creationId xmlns:a16="http://schemas.microsoft.com/office/drawing/2014/main" id="{A856C0D1-388C-4DC4-AED9-56560C0FB0E7}"/>
                </a:ext>
              </a:extLst>
            </p:cNvPr>
            <p:cNvCxnSpPr>
              <a:cxnSpLocks/>
            </p:cNvCxnSpPr>
            <p:nvPr/>
          </p:nvCxnSpPr>
          <p:spPr>
            <a:xfrm>
              <a:off x="3958871" y="10586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Přímá spojnice se šipkou 373">
              <a:extLst>
                <a:ext uri="{FF2B5EF4-FFF2-40B4-BE49-F238E27FC236}">
                  <a16:creationId xmlns:a16="http://schemas.microsoft.com/office/drawing/2014/main" id="{19686926-6678-4E03-A96B-CA2D076346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0559" y="127684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Přímá spojnice se šipkou 374">
              <a:extLst>
                <a:ext uri="{FF2B5EF4-FFF2-40B4-BE49-F238E27FC236}">
                  <a16:creationId xmlns:a16="http://schemas.microsoft.com/office/drawing/2014/main" id="{58AF61EF-82E7-4DDB-9BC9-BB5479F4C087}"/>
                </a:ext>
              </a:extLst>
            </p:cNvPr>
            <p:cNvCxnSpPr>
              <a:cxnSpLocks/>
            </p:cNvCxnSpPr>
            <p:nvPr/>
          </p:nvCxnSpPr>
          <p:spPr>
            <a:xfrm>
              <a:off x="4263908" y="14446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Přímá spojnice se šipkou 375">
              <a:extLst>
                <a:ext uri="{FF2B5EF4-FFF2-40B4-BE49-F238E27FC236}">
                  <a16:creationId xmlns:a16="http://schemas.microsoft.com/office/drawing/2014/main" id="{7D927AD2-F1A6-4F4B-9289-E5D7B94A36CC}"/>
                </a:ext>
              </a:extLst>
            </p:cNvPr>
            <p:cNvCxnSpPr>
              <a:cxnSpLocks/>
            </p:cNvCxnSpPr>
            <p:nvPr/>
          </p:nvCxnSpPr>
          <p:spPr>
            <a:xfrm>
              <a:off x="4403064" y="167448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Přímá spojnice se šipkou 376">
              <a:extLst>
                <a:ext uri="{FF2B5EF4-FFF2-40B4-BE49-F238E27FC236}">
                  <a16:creationId xmlns:a16="http://schemas.microsoft.com/office/drawing/2014/main" id="{A077BF42-D1FE-4AD4-AB2A-71D029EEB324}"/>
                </a:ext>
              </a:extLst>
            </p:cNvPr>
            <p:cNvCxnSpPr>
              <a:cxnSpLocks/>
            </p:cNvCxnSpPr>
            <p:nvPr/>
          </p:nvCxnSpPr>
          <p:spPr>
            <a:xfrm>
              <a:off x="4560668" y="19270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Přímá spojnice se šipkou 377">
              <a:extLst>
                <a:ext uri="{FF2B5EF4-FFF2-40B4-BE49-F238E27FC236}">
                  <a16:creationId xmlns:a16="http://schemas.microsoft.com/office/drawing/2014/main" id="{873B3956-00EE-4858-8E3D-848D8EDC05EF}"/>
                </a:ext>
              </a:extLst>
            </p:cNvPr>
            <p:cNvCxnSpPr>
              <a:cxnSpLocks/>
            </p:cNvCxnSpPr>
            <p:nvPr/>
          </p:nvCxnSpPr>
          <p:spPr>
            <a:xfrm>
              <a:off x="4714309" y="223059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Přímá spojnice se šipkou 378">
              <a:extLst>
                <a:ext uri="{FF2B5EF4-FFF2-40B4-BE49-F238E27FC236}">
                  <a16:creationId xmlns:a16="http://schemas.microsoft.com/office/drawing/2014/main" id="{E3C4B58E-AAAE-4002-B2DE-62F5FEB0F34F}"/>
                </a:ext>
              </a:extLst>
            </p:cNvPr>
            <p:cNvCxnSpPr>
              <a:cxnSpLocks/>
            </p:cNvCxnSpPr>
            <p:nvPr/>
          </p:nvCxnSpPr>
          <p:spPr>
            <a:xfrm>
              <a:off x="4894398" y="2639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Přímá spojnice se šipkou 379">
              <a:extLst>
                <a:ext uri="{FF2B5EF4-FFF2-40B4-BE49-F238E27FC236}">
                  <a16:creationId xmlns:a16="http://schemas.microsoft.com/office/drawing/2014/main" id="{3F024AF3-B64C-4381-924D-2A784BC79EF9}"/>
                </a:ext>
              </a:extLst>
            </p:cNvPr>
            <p:cNvCxnSpPr>
              <a:cxnSpLocks/>
            </p:cNvCxnSpPr>
            <p:nvPr/>
          </p:nvCxnSpPr>
          <p:spPr>
            <a:xfrm>
              <a:off x="5055182" y="29448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Přímá spojnice se šipkou 380">
              <a:extLst>
                <a:ext uri="{FF2B5EF4-FFF2-40B4-BE49-F238E27FC236}">
                  <a16:creationId xmlns:a16="http://schemas.microsoft.com/office/drawing/2014/main" id="{CB33E761-EA32-4B54-87C3-EEF262B8DB52}"/>
                </a:ext>
              </a:extLst>
            </p:cNvPr>
            <p:cNvCxnSpPr>
              <a:cxnSpLocks/>
            </p:cNvCxnSpPr>
            <p:nvPr/>
          </p:nvCxnSpPr>
          <p:spPr>
            <a:xfrm>
              <a:off x="5214177" y="33479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Přímá spojnice se šipkou 381">
              <a:extLst>
                <a:ext uri="{FF2B5EF4-FFF2-40B4-BE49-F238E27FC236}">
                  <a16:creationId xmlns:a16="http://schemas.microsoft.com/office/drawing/2014/main" id="{D3FE0D8C-FAA5-4F0A-A2CC-FE0A983C4FE3}"/>
                </a:ext>
              </a:extLst>
            </p:cNvPr>
            <p:cNvCxnSpPr>
              <a:cxnSpLocks/>
            </p:cNvCxnSpPr>
            <p:nvPr/>
          </p:nvCxnSpPr>
          <p:spPr>
            <a:xfrm>
              <a:off x="5363455" y="382553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Přímá spojnice se šipkou 382">
              <a:extLst>
                <a:ext uri="{FF2B5EF4-FFF2-40B4-BE49-F238E27FC236}">
                  <a16:creationId xmlns:a16="http://schemas.microsoft.com/office/drawing/2014/main" id="{08557C0E-BD60-49F9-B074-899E33483526}"/>
                </a:ext>
              </a:extLst>
            </p:cNvPr>
            <p:cNvCxnSpPr>
              <a:cxnSpLocks/>
            </p:cNvCxnSpPr>
            <p:nvPr/>
          </p:nvCxnSpPr>
          <p:spPr>
            <a:xfrm>
              <a:off x="5501874" y="41339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Přímá spojnice se šipkou 383">
              <a:extLst>
                <a:ext uri="{FF2B5EF4-FFF2-40B4-BE49-F238E27FC236}">
                  <a16:creationId xmlns:a16="http://schemas.microsoft.com/office/drawing/2014/main" id="{8AA93674-F657-4D97-A723-BB972A5F65B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486" y="41452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Přímá spojnice se šipkou 384">
              <a:extLst>
                <a:ext uri="{FF2B5EF4-FFF2-40B4-BE49-F238E27FC236}">
                  <a16:creationId xmlns:a16="http://schemas.microsoft.com/office/drawing/2014/main" id="{9E549207-E86F-49F3-9EB1-377676662BCF}"/>
                </a:ext>
              </a:extLst>
            </p:cNvPr>
            <p:cNvCxnSpPr>
              <a:cxnSpLocks/>
            </p:cNvCxnSpPr>
            <p:nvPr/>
          </p:nvCxnSpPr>
          <p:spPr>
            <a:xfrm>
              <a:off x="5814023" y="41777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Přímá spojnice se šipkou 385">
              <a:extLst>
                <a:ext uri="{FF2B5EF4-FFF2-40B4-BE49-F238E27FC236}">
                  <a16:creationId xmlns:a16="http://schemas.microsoft.com/office/drawing/2014/main" id="{1EB04BF3-779B-4F9E-8DE9-C298C538D5D4}"/>
                </a:ext>
              </a:extLst>
            </p:cNvPr>
            <p:cNvCxnSpPr>
              <a:cxnSpLocks/>
            </p:cNvCxnSpPr>
            <p:nvPr/>
          </p:nvCxnSpPr>
          <p:spPr>
            <a:xfrm>
              <a:off x="815584" y="205386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Přímá spojnice se šipkou 386">
              <a:extLst>
                <a:ext uri="{FF2B5EF4-FFF2-40B4-BE49-F238E27FC236}">
                  <a16:creationId xmlns:a16="http://schemas.microsoft.com/office/drawing/2014/main" id="{62498375-67B4-41BA-971B-8FD99AAB12DF}"/>
                </a:ext>
              </a:extLst>
            </p:cNvPr>
            <p:cNvCxnSpPr>
              <a:cxnSpLocks/>
            </p:cNvCxnSpPr>
            <p:nvPr/>
          </p:nvCxnSpPr>
          <p:spPr>
            <a:xfrm>
              <a:off x="692591" y="22088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Přímá spojnice se šipkou 387">
              <a:extLst>
                <a:ext uri="{FF2B5EF4-FFF2-40B4-BE49-F238E27FC236}">
                  <a16:creationId xmlns:a16="http://schemas.microsoft.com/office/drawing/2014/main" id="{87035178-3036-42E6-BC74-E02B582FE490}"/>
                </a:ext>
              </a:extLst>
            </p:cNvPr>
            <p:cNvCxnSpPr>
              <a:cxnSpLocks/>
            </p:cNvCxnSpPr>
            <p:nvPr/>
          </p:nvCxnSpPr>
          <p:spPr>
            <a:xfrm>
              <a:off x="573852" y="253967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Přímá spojnice se šipkou 388">
              <a:extLst>
                <a:ext uri="{FF2B5EF4-FFF2-40B4-BE49-F238E27FC236}">
                  <a16:creationId xmlns:a16="http://schemas.microsoft.com/office/drawing/2014/main" id="{6EB75302-19B6-422F-A267-E6A1088B1D25}"/>
                </a:ext>
              </a:extLst>
            </p:cNvPr>
            <p:cNvCxnSpPr>
              <a:cxnSpLocks/>
            </p:cNvCxnSpPr>
            <p:nvPr/>
          </p:nvCxnSpPr>
          <p:spPr>
            <a:xfrm>
              <a:off x="454519" y="274605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Přímá spojnice se šipkou 389">
              <a:extLst>
                <a:ext uri="{FF2B5EF4-FFF2-40B4-BE49-F238E27FC236}">
                  <a16:creationId xmlns:a16="http://schemas.microsoft.com/office/drawing/2014/main" id="{5E7AFFDE-646B-4320-960B-2F88A215F552}"/>
                </a:ext>
              </a:extLst>
            </p:cNvPr>
            <p:cNvCxnSpPr>
              <a:cxnSpLocks/>
            </p:cNvCxnSpPr>
            <p:nvPr/>
          </p:nvCxnSpPr>
          <p:spPr>
            <a:xfrm>
              <a:off x="336374" y="320131"/>
              <a:ext cx="1" cy="1117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3" name="Skupina 402">
            <a:extLst>
              <a:ext uri="{FF2B5EF4-FFF2-40B4-BE49-F238E27FC236}">
                <a16:creationId xmlns:a16="http://schemas.microsoft.com/office/drawing/2014/main" id="{B80BAE0F-8604-4C31-8543-92E2492CFFAF}"/>
              </a:ext>
            </a:extLst>
          </p:cNvPr>
          <p:cNvGrpSpPr/>
          <p:nvPr/>
        </p:nvGrpSpPr>
        <p:grpSpPr>
          <a:xfrm>
            <a:off x="1166813" y="292101"/>
            <a:ext cx="1464587" cy="593725"/>
            <a:chOff x="-357188" y="292100"/>
            <a:chExt cx="1464587" cy="593725"/>
          </a:xfrm>
        </p:grpSpPr>
        <p:sp>
          <p:nvSpPr>
            <p:cNvPr id="404" name="AutoShape 2">
              <a:extLst>
                <a:ext uri="{FF2B5EF4-FFF2-40B4-BE49-F238E27FC236}">
                  <a16:creationId xmlns:a16="http://schemas.microsoft.com/office/drawing/2014/main" id="{30FBEF93-CBFB-40AA-BD35-AA399F9333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656086">
              <a:off x="73025" y="-138113"/>
              <a:ext cx="336550" cy="1196976"/>
            </a:xfrm>
            <a:prstGeom prst="can">
              <a:avLst>
                <a:gd name="adj" fmla="val 88915"/>
              </a:avLst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309">
              <a:extLst>
                <a:ext uri="{FF2B5EF4-FFF2-40B4-BE49-F238E27FC236}">
                  <a16:creationId xmlns:a16="http://schemas.microsoft.com/office/drawing/2014/main" id="{8F9311C1-C002-474F-B51A-2F2C975340C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4513" y="811213"/>
              <a:ext cx="74612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311">
              <a:extLst>
                <a:ext uri="{FF2B5EF4-FFF2-40B4-BE49-F238E27FC236}">
                  <a16:creationId xmlns:a16="http://schemas.microsoft.com/office/drawing/2014/main" id="{DE671B85-7FBA-4E3C-935E-A75C62CFA4D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8325" y="696913"/>
              <a:ext cx="74613" cy="74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Text Box 318">
              <a:extLst>
                <a:ext uri="{FF2B5EF4-FFF2-40B4-BE49-F238E27FC236}">
                  <a16:creationId xmlns:a16="http://schemas.microsoft.com/office/drawing/2014/main" id="{B4866087-BC47-447A-931D-37160B1DE9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227758" flipH="1">
              <a:off x="-132943" y="501749"/>
              <a:ext cx="1240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cs-CZ" sz="1400" dirty="0">
                  <a:latin typeface="Times New Roman" pitchFamily="18" charset="0"/>
                </a:rPr>
                <a:t>Lymfa</a:t>
              </a:r>
            </a:p>
          </p:txBody>
        </p:sp>
      </p:grpSp>
      <p:sp>
        <p:nvSpPr>
          <p:cNvPr id="93221" name="Line 59"/>
          <p:cNvSpPr>
            <a:spLocks noChangeShapeType="1"/>
          </p:cNvSpPr>
          <p:nvPr/>
        </p:nvSpPr>
        <p:spPr bwMode="auto">
          <a:xfrm flipH="1" flipV="1">
            <a:off x="1814514" y="2713038"/>
            <a:ext cx="5159375" cy="5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3506" name="AutoShape 344"/>
          <p:cNvSpPr>
            <a:spLocks noChangeArrowheads="1"/>
          </p:cNvSpPr>
          <p:nvPr/>
        </p:nvSpPr>
        <p:spPr bwMode="auto">
          <a:xfrm flipV="1">
            <a:off x="6599238" y="2205038"/>
            <a:ext cx="360362" cy="647700"/>
          </a:xfrm>
          <a:prstGeom prst="down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419" name="Skupina 418">
            <a:extLst>
              <a:ext uri="{FF2B5EF4-FFF2-40B4-BE49-F238E27FC236}">
                <a16:creationId xmlns:a16="http://schemas.microsoft.com/office/drawing/2014/main" id="{A6D40AFD-7023-4C38-BC4D-0AEE301AC27F}"/>
              </a:ext>
            </a:extLst>
          </p:cNvPr>
          <p:cNvGrpSpPr/>
          <p:nvPr/>
        </p:nvGrpSpPr>
        <p:grpSpPr>
          <a:xfrm>
            <a:off x="4672014" y="836614"/>
            <a:ext cx="1404937" cy="1824037"/>
            <a:chOff x="4672014" y="836614"/>
            <a:chExt cx="1404937" cy="1824037"/>
          </a:xfrm>
        </p:grpSpPr>
        <p:sp>
          <p:nvSpPr>
            <p:cNvPr id="420" name="AutoShape 343">
              <a:extLst>
                <a:ext uri="{FF2B5EF4-FFF2-40B4-BE49-F238E27FC236}">
                  <a16:creationId xmlns:a16="http://schemas.microsoft.com/office/drawing/2014/main" id="{CB30D8C3-FFBE-4AE2-82D4-786E38189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401" y="1149350"/>
              <a:ext cx="360363" cy="431800"/>
            </a:xfrm>
            <a:prstGeom prst="downArrow">
              <a:avLst>
                <a:gd name="adj1" fmla="val 50000"/>
                <a:gd name="adj2" fmla="val 299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grpSp>
          <p:nvGrpSpPr>
            <p:cNvPr id="421" name="Group 344">
              <a:extLst>
                <a:ext uri="{FF2B5EF4-FFF2-40B4-BE49-F238E27FC236}">
                  <a16:creationId xmlns:a16="http://schemas.microsoft.com/office/drawing/2014/main" id="{21D86BB7-E846-41A4-8965-3B51B13DAD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72014" y="836614"/>
              <a:ext cx="1404937" cy="1824037"/>
              <a:chOff x="1983" y="557"/>
              <a:chExt cx="885" cy="1149"/>
            </a:xfrm>
          </p:grpSpPr>
          <p:sp>
            <p:nvSpPr>
              <p:cNvPr id="422" name="AutoShape 345">
                <a:extLst>
                  <a:ext uri="{FF2B5EF4-FFF2-40B4-BE49-F238E27FC236}">
                    <a16:creationId xmlns:a16="http://schemas.microsoft.com/office/drawing/2014/main" id="{B8D036E4-C0C4-4E5D-8DC5-2EDA5B4AB1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1" y="1117"/>
                <a:ext cx="227" cy="589"/>
              </a:xfrm>
              <a:prstGeom prst="downArrow">
                <a:avLst>
                  <a:gd name="adj1" fmla="val 50000"/>
                  <a:gd name="adj2" fmla="val 64868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423" name="Text Box 346">
                <a:extLst>
                  <a:ext uri="{FF2B5EF4-FFF2-40B4-BE49-F238E27FC236}">
                    <a16:creationId xmlns:a16="http://schemas.microsoft.com/office/drawing/2014/main" id="{BC8B7B3D-5049-4006-8CAB-D208A89BA5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3" y="1026"/>
                <a:ext cx="885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cs-CZ" sz="1400"/>
                  <a:t>Zvýšení protitlaku</a:t>
                </a:r>
                <a:r>
                  <a:rPr lang="cs-CZ" sz="1600"/>
                  <a:t> </a:t>
                </a:r>
                <a:r>
                  <a:rPr lang="cs-CZ" sz="1400"/>
                  <a:t>intersticia</a:t>
                </a:r>
              </a:p>
            </p:txBody>
          </p:sp>
          <p:sp>
            <p:nvSpPr>
              <p:cNvPr id="424" name="Text Box 347">
                <a:extLst>
                  <a:ext uri="{FF2B5EF4-FFF2-40B4-BE49-F238E27FC236}">
                    <a16:creationId xmlns:a16="http://schemas.microsoft.com/office/drawing/2014/main" id="{D2709706-E317-4C93-9E75-89661E768A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3" y="557"/>
                <a:ext cx="500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cs-CZ" sz="2400" dirty="0">
                    <a:latin typeface="Times New Roman" pitchFamily="18" charset="0"/>
                  </a:rPr>
                  <a:t>Otok</a:t>
                </a:r>
              </a:p>
            </p:txBody>
          </p:sp>
        </p:grpSp>
      </p:grpSp>
      <p:sp>
        <p:nvSpPr>
          <p:cNvPr id="425" name="Text Box 338">
            <a:extLst>
              <a:ext uri="{FF2B5EF4-FFF2-40B4-BE49-F238E27FC236}">
                <a16:creationId xmlns:a16="http://schemas.microsoft.com/office/drawing/2014/main" id="{5935A9EE-284D-4CD5-88CD-ABCB1FEED87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950498" y="2722642"/>
            <a:ext cx="1380506" cy="73866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Zvýšení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hydraulického </a:t>
            </a:r>
          </a:p>
          <a:p>
            <a:pPr eaLnBrk="0" hangingPunct="0">
              <a:defRPr/>
            </a:pPr>
            <a:r>
              <a:rPr lang="cs-CZ" sz="14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gradientu</a:t>
            </a:r>
            <a:endParaRPr lang="cs-CZ" sz="1400" dirty="0">
              <a:latin typeface="Times New Roman" pitchFamily="18" charset="0"/>
            </a:endParaRPr>
          </a:p>
        </p:txBody>
      </p:sp>
      <p:sp>
        <p:nvSpPr>
          <p:cNvPr id="93502" name="Line 340"/>
          <p:cNvSpPr>
            <a:spLocks noChangeShapeType="1"/>
          </p:cNvSpPr>
          <p:nvPr/>
        </p:nvSpPr>
        <p:spPr bwMode="auto">
          <a:xfrm flipV="1">
            <a:off x="2720975" y="3411538"/>
            <a:ext cx="317500" cy="615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3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9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79.165"/>
  <p:tag name="TIMING" val="|12.405"/>
  <p:tag name="ISPRING_SLIDE_ID_2" val="{7174E5D5-1379-434E-BCD3-780E2BB45DE0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1.151"/>
  <p:tag name="ISPRING_SLIDE_ID_2" val="{61F1A733-FC84-4670-B09F-76FF786AC79C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.193"/>
  <p:tag name="TIMING" val="|1.621|3.623"/>
  <p:tag name="ISPRING_SLIDE_ID_2" val="{1E583AE0-805B-48ED-BCD8-F99C02C27AAC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48.218"/>
  <p:tag name="TIMING" val="|5.384|38.982"/>
  <p:tag name="ISPRING_SLIDE_ID_2" val="{928877F8-84C5-4765-A328-3C2DFCE5C404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2.639"/>
  <p:tag name="ISPRING_SLIDE_ID_2" val="{54ED5158-CB33-4580-974C-6859A2C45981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4.252"/>
  <p:tag name="TIMING" val="|1.695|2.248|3.545|1.966"/>
  <p:tag name="ISPRING_SLIDE_ID_2" val="{D99671BD-12A9-46BB-B4FB-9B63B01FB58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.111"/>
  <p:tag name="ISPRING_SLIDE_ID_2" val="{EC00B8AA-7AB8-46C3-B769-BB4854FCE5FC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6.424"/>
  <p:tag name="TIMING" val="|3.239|4.248|3.639|7.833"/>
  <p:tag name="ISPRING_SLIDE_ID_2" val="{84FCCAD3-BC8B-4F6B-9ED6-24A92DE5C434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4.766"/>
  <p:tag name="ISPRING_SLIDE_ID_2" val="{ECABD12B-7BD6-4FE0-8BB8-67795B2F8A03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0.209"/>
  <p:tag name="TIMING" val="|3.644"/>
  <p:tag name="ISPRING_SLIDE_ID_2" val="{ED9E0632-1A2D-4C52-86DF-FCF40C27C449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7.752"/>
  <p:tag name="TIMING" val="|72.1"/>
  <p:tag name="ISPRING_SLIDE_ID_2" val="{CA539F73-334F-4B9C-B724-5D02D9D61103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5.173"/>
  <p:tag name="ISPRING_SLIDE_ID_2" val="{B020CE15-9EC6-420D-9E57-FB97FE316127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3.132"/>
  <p:tag name="ISPRING_SLIDE_ID_2" val="{346E19BE-7A89-4B25-A932-6EFD77DA3B8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92.819"/>
  <p:tag name="TIMING" val="|6.497|7.128|17.438|2.804|1.492|2.266|5.863"/>
  <p:tag name="ISPRING_SLIDE_ID_2" val="{E13B63A2-7DAC-4B90-8AB2-13C5DD051DDB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4.905"/>
  <p:tag name="ISPRING_SLIDE_ID_2" val="{4260687C-1F48-4189-9B84-96E873D7FC8D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6.704"/>
  <p:tag name="TIMING" val="|3.552|4.447"/>
  <p:tag name="ISPRING_SLIDE_ID_2" val="{15099C54-C1D6-4A8D-8375-262D0600EC8D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3.037"/>
  <p:tag name="TIMING" val="|2.508|7.423"/>
  <p:tag name="ISPRING_SLIDE_ID_2" val="{0812327A-A87C-4C3A-A1DF-2DA8F3FFBE14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.886"/>
  <p:tag name="ISPRING_SLIDE_ID_2" val="{8E769E43-758F-41FF-A605-6183B6A049F6}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1566</Words>
  <Application>Microsoft Office PowerPoint</Application>
  <PresentationFormat>Širokoúhlá obrazovka</PresentationFormat>
  <Paragraphs>395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Motiv Office</vt:lpstr>
      <vt:lpstr>Rovnováha na kapiláře a její poruchy - přesuny vody a solutů mezi plazmou a 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Kofránek</dc:creator>
  <cp:lastModifiedBy>Jiří Kofránek</cp:lastModifiedBy>
  <cp:revision>1</cp:revision>
  <dcterms:created xsi:type="dcterms:W3CDTF">2025-10-26T23:28:53Z</dcterms:created>
  <dcterms:modified xsi:type="dcterms:W3CDTF">2025-10-26T23:30:38Z</dcterms:modified>
</cp:coreProperties>
</file>