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8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091C-CD25-483D-A24C-C427BBF53549}" type="datetimeFigureOut">
              <a:rPr lang="cs-CZ" smtClean="0"/>
              <a:t>10.11.2022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0D4A0-1B89-4A6D-904F-A71FA1AC42A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0118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091C-CD25-483D-A24C-C427BBF53549}" type="datetimeFigureOut">
              <a:rPr lang="cs-CZ" smtClean="0"/>
              <a:t>10.11.2022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0D4A0-1B89-4A6D-904F-A71FA1AC42A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4193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091C-CD25-483D-A24C-C427BBF53549}" type="datetimeFigureOut">
              <a:rPr lang="cs-CZ" smtClean="0"/>
              <a:t>10.11.2022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0D4A0-1B89-4A6D-904F-A71FA1AC42A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35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091C-CD25-483D-A24C-C427BBF53549}" type="datetimeFigureOut">
              <a:rPr lang="cs-CZ" smtClean="0"/>
              <a:t>10.11.2022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0D4A0-1B89-4A6D-904F-A71FA1AC42A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2902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091C-CD25-483D-A24C-C427BBF53549}" type="datetimeFigureOut">
              <a:rPr lang="cs-CZ" smtClean="0"/>
              <a:t>10.11.2022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0D4A0-1B89-4A6D-904F-A71FA1AC42A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1286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091C-CD25-483D-A24C-C427BBF53549}" type="datetimeFigureOut">
              <a:rPr lang="cs-CZ" smtClean="0"/>
              <a:t>10.11.2022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0D4A0-1B89-4A6D-904F-A71FA1AC42A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7465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091C-CD25-483D-A24C-C427BBF53549}" type="datetimeFigureOut">
              <a:rPr lang="cs-CZ" smtClean="0"/>
              <a:t>10.11.2022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0D4A0-1B89-4A6D-904F-A71FA1AC42A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9887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091C-CD25-483D-A24C-C427BBF53549}" type="datetimeFigureOut">
              <a:rPr lang="cs-CZ" smtClean="0"/>
              <a:t>10.11.2022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0D4A0-1B89-4A6D-904F-A71FA1AC42A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7735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091C-CD25-483D-A24C-C427BBF53549}" type="datetimeFigureOut">
              <a:rPr lang="cs-CZ" smtClean="0"/>
              <a:t>10.11.2022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0D4A0-1B89-4A6D-904F-A71FA1AC42A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5946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091C-CD25-483D-A24C-C427BBF53549}" type="datetimeFigureOut">
              <a:rPr lang="cs-CZ" smtClean="0"/>
              <a:t>10.11.2022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0D4A0-1B89-4A6D-904F-A71FA1AC42A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8934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091C-CD25-483D-A24C-C427BBF53549}" type="datetimeFigureOut">
              <a:rPr lang="cs-CZ" smtClean="0"/>
              <a:t>10.11.2022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0D4A0-1B89-4A6D-904F-A71FA1AC42AC}" type="slidenum">
              <a:rPr lang="cs-CZ" smtClean="0"/>
              <a:t>‹#›</a:t>
            </a:fld>
            <a:endParaRPr lang="cs-CZ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0330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091C-CD25-483D-A24C-C427BBF53549}" type="datetimeFigureOut">
              <a:rPr lang="cs-CZ" smtClean="0"/>
              <a:t>10.11.2022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0D4A0-1B89-4A6D-904F-A71FA1AC42A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0515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091C-CD25-483D-A24C-C427BBF53549}" type="datetimeFigureOut">
              <a:rPr lang="cs-CZ" smtClean="0"/>
              <a:t>10.11.2022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0D4A0-1B89-4A6D-904F-A71FA1AC42AC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32293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091C-CD25-483D-A24C-C427BBF53549}" type="datetimeFigureOut">
              <a:rPr lang="cs-CZ" smtClean="0"/>
              <a:t>10.11.2022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0D4A0-1B89-4A6D-904F-A71FA1AC42A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10703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091C-CD25-483D-A24C-C427BBF53549}" type="datetimeFigureOut">
              <a:rPr lang="cs-CZ" smtClean="0"/>
              <a:t>10.11.2022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0D4A0-1B89-4A6D-904F-A71FA1AC42A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8556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091C-CD25-483D-A24C-C427BBF53549}" type="datetimeFigureOut">
              <a:rPr lang="cs-CZ" smtClean="0"/>
              <a:t>10.11.2022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0D4A0-1B89-4A6D-904F-A71FA1AC42A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5204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3091C-CD25-483D-A24C-C427BBF53549}" type="datetimeFigureOut">
              <a:rPr lang="cs-CZ" smtClean="0"/>
              <a:t>10.11.2022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B70D4A0-1B89-4A6D-904F-A71FA1AC42A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7495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6A0972-2450-8A65-8615-121C7C1512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Barevný model, identifikace barev, vektorová grafika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7024181-272A-EA3D-B571-FFC90D1DDA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81007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FFE9B9-F655-F19E-3AC7-FAEF84C70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Aktivita 1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0394B86-4038-4C61-E610-FB53741103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Kódování barev</a:t>
            </a:r>
          </a:p>
        </p:txBody>
      </p:sp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B5C130CE-B018-1268-B24C-8B9A032520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8264272"/>
              </p:ext>
            </p:extLst>
          </p:nvPr>
        </p:nvGraphicFramePr>
        <p:xfrm>
          <a:off x="2917998" y="816639"/>
          <a:ext cx="6393030" cy="3880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6140520" imgH="3727440" progId="PBrush">
                  <p:embed/>
                </p:oleObj>
              </mc:Choice>
              <mc:Fallback>
                <p:oleObj name="Bitmap Image" r:id="rId2" imgW="6140520" imgH="372744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917998" y="816639"/>
                        <a:ext cx="6393030" cy="38807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7145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F642A7-3960-659D-1E91-7595A7D01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Aktivita 2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762D27C-3A00-623E-1C6C-E375C43A5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Pojmenujte následující odstíny oranžové barvy.</a:t>
            </a:r>
          </a:p>
        </p:txBody>
      </p:sp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4CD5F80A-2F7B-8573-881D-BB18DDB461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4975806"/>
              </p:ext>
            </p:extLst>
          </p:nvPr>
        </p:nvGraphicFramePr>
        <p:xfrm>
          <a:off x="1616149" y="2744788"/>
          <a:ext cx="6857926" cy="19685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4756320" imgH="1365120" progId="PBrush">
                  <p:embed/>
                </p:oleObj>
              </mc:Choice>
              <mc:Fallback>
                <p:oleObj name="Bitmap Image" r:id="rId2" imgW="4756320" imgH="13651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16149" y="2744788"/>
                        <a:ext cx="6857926" cy="19685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9820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CD7539-5478-86CC-F7DE-AA76C066B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Otázky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56C7B86-49DE-5C48-1197-04084C711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Kde jste se potkali s mícháním barev?</a:t>
            </a:r>
          </a:p>
          <a:p>
            <a:r>
              <a:rPr lang="cs-CZ" dirty="0"/>
              <a:t>Jak funguje míchání barev?</a:t>
            </a:r>
          </a:p>
          <a:p>
            <a:r>
              <a:rPr lang="cs-CZ" dirty="0"/>
              <a:t>Které digitální zařízení umí vykreslovat obrázky či texty?</a:t>
            </a:r>
          </a:p>
          <a:p>
            <a:r>
              <a:rPr lang="cs-CZ" dirty="0"/>
              <a:t>Jak míchá barvy tiskárna?</a:t>
            </a:r>
          </a:p>
          <a:p>
            <a:r>
              <a:rPr lang="cs-CZ" dirty="0"/>
              <a:t>Kolik myslíte, že má tiskárna základních barev? </a:t>
            </a:r>
            <a:r>
              <a:rPr lang="cs-CZ" i="1" dirty="0"/>
              <a:t>CMY(K)</a:t>
            </a:r>
          </a:p>
        </p:txBody>
      </p:sp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58367C0B-4886-F06F-6A2F-A112445CDA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5517769"/>
              </p:ext>
            </p:extLst>
          </p:nvPr>
        </p:nvGraphicFramePr>
        <p:xfrm>
          <a:off x="1950705" y="4238517"/>
          <a:ext cx="5632450" cy="203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632560" imgH="2038320" progId="PBrush">
                  <p:embed/>
                </p:oleObj>
              </mc:Choice>
              <mc:Fallback>
                <p:oleObj name="Bitmap Image" r:id="rId2" imgW="5632560" imgH="20383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50705" y="4238517"/>
                        <a:ext cx="5632450" cy="203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2002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308E21-427B-60A9-CCE7-4667E9A55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Otázky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78377C2-11BC-9673-91F6-FBF0D3631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Používá monitor stejné zobrazování a míchání barev?</a:t>
            </a:r>
          </a:p>
          <a:p>
            <a:r>
              <a:rPr lang="cs-CZ" dirty="0"/>
              <a:t>Pomocí čeho zobrazuje monitor barvy?</a:t>
            </a:r>
          </a:p>
          <a:p>
            <a:r>
              <a:rPr lang="cs-CZ" dirty="0"/>
              <a:t>Tři základní barvy monitoru jsou označovány jako RGB. Jaké mají názvy?</a:t>
            </a:r>
          </a:p>
          <a:p>
            <a:endParaRPr lang="cs-CZ" dirty="0"/>
          </a:p>
        </p:txBody>
      </p:sp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02461FC2-5F78-EED7-527B-F34A7B808D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0159354"/>
              </p:ext>
            </p:extLst>
          </p:nvPr>
        </p:nvGraphicFramePr>
        <p:xfrm>
          <a:off x="1829464" y="3304031"/>
          <a:ext cx="6534150" cy="226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6534000" imgH="2266920" progId="PBrush">
                  <p:embed/>
                </p:oleObj>
              </mc:Choice>
              <mc:Fallback>
                <p:oleObj name="Bitmap Image" r:id="rId2" imgW="6534000" imgH="22669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29464" y="3304031"/>
                        <a:ext cx="6534150" cy="2266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1915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AA5C1C-8337-13B9-631B-DA5FB38EA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Aktivita 3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05168DF-48DD-6531-F4F2-911866DF3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Otevřete si složku </a:t>
            </a:r>
            <a:r>
              <a:rPr lang="cs-CZ" b="1" dirty="0"/>
              <a:t>1 Co už umíme</a:t>
            </a:r>
            <a:r>
              <a:rPr lang="cs-CZ" dirty="0"/>
              <a:t>, který najdete na své ploše. V něm otevřete soubor 11 – Používáme ovladače. Třetí aktivita – míchání a kódování barev.</a:t>
            </a:r>
          </a:p>
          <a:p>
            <a:r>
              <a:rPr lang="cs-CZ" dirty="0"/>
              <a:t>Jak namícháte </a:t>
            </a:r>
          </a:p>
          <a:p>
            <a:pPr lvl="1"/>
            <a:r>
              <a:rPr lang="cs-CZ" dirty="0"/>
              <a:t>Černou</a:t>
            </a:r>
          </a:p>
          <a:p>
            <a:pPr lvl="1"/>
            <a:r>
              <a:rPr lang="cs-CZ" dirty="0"/>
              <a:t>Bílou</a:t>
            </a:r>
          </a:p>
          <a:p>
            <a:pPr lvl="1"/>
            <a:r>
              <a:rPr lang="cs-CZ" dirty="0"/>
              <a:t>Žlutou</a:t>
            </a:r>
          </a:p>
          <a:p>
            <a:pPr lvl="1"/>
            <a:r>
              <a:rPr lang="cs-CZ" dirty="0"/>
              <a:t>Šedou barvu?</a:t>
            </a:r>
          </a:p>
          <a:p>
            <a:r>
              <a:rPr lang="cs-CZ" dirty="0"/>
              <a:t>Zapište jejich kódy</a:t>
            </a:r>
          </a:p>
          <a:p>
            <a:pPr marL="457200" lvl="1" indent="0">
              <a:buNone/>
            </a:pPr>
            <a:endParaRPr lang="cs-CZ" dirty="0"/>
          </a:p>
          <a:p>
            <a:endParaRPr lang="cs-CZ" dirty="0"/>
          </a:p>
        </p:txBody>
      </p:sp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440A2BBF-2EC1-1C82-3971-883A7E4037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3541504"/>
              </p:ext>
            </p:extLst>
          </p:nvPr>
        </p:nvGraphicFramePr>
        <p:xfrm>
          <a:off x="4550735" y="3090580"/>
          <a:ext cx="6044609" cy="3157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12179160" imgH="6362640" progId="PBrush">
                  <p:embed/>
                </p:oleObj>
              </mc:Choice>
              <mc:Fallback>
                <p:oleObj name="Bitmap Image" r:id="rId2" imgW="12179160" imgH="636264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550735" y="3090580"/>
                        <a:ext cx="6044609" cy="31578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2979373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</TotalTime>
  <Words>133</Words>
  <Application>Microsoft Office PowerPoint</Application>
  <PresentationFormat>Širokoúhlá obrazovka</PresentationFormat>
  <Paragraphs>23</Paragraphs>
  <Slides>6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1" baseType="lpstr">
      <vt:lpstr>Arial</vt:lpstr>
      <vt:lpstr>Trebuchet MS</vt:lpstr>
      <vt:lpstr>Wingdings 3</vt:lpstr>
      <vt:lpstr>Fazeta</vt:lpstr>
      <vt:lpstr>Bitmap Image</vt:lpstr>
      <vt:lpstr>Barevný model, identifikace barev, vektorová grafika</vt:lpstr>
      <vt:lpstr>Aktivita 1</vt:lpstr>
      <vt:lpstr>Aktivita 2</vt:lpstr>
      <vt:lpstr>Otázky</vt:lpstr>
      <vt:lpstr>Otázky</vt:lpstr>
      <vt:lpstr>Aktivita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Barevný model, identifikace barev, vektorová grafika</dc:title>
  <dc:creator>Blanka Jáchimová</dc:creator>
  <cp:lastModifiedBy>Blanka Jáchimová</cp:lastModifiedBy>
  <cp:revision>1</cp:revision>
  <dcterms:created xsi:type="dcterms:W3CDTF">2022-11-10T18:33:07Z</dcterms:created>
  <dcterms:modified xsi:type="dcterms:W3CDTF">2022-11-10T18:48:49Z</dcterms:modified>
</cp:coreProperties>
</file>