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8"/>
  </p:notesMasterIdLst>
  <p:sldIdLst>
    <p:sldId id="259" r:id="rId2"/>
    <p:sldId id="263" r:id="rId3"/>
    <p:sldId id="270" r:id="rId4"/>
    <p:sldId id="269" r:id="rId5"/>
    <p:sldId id="264" r:id="rId6"/>
    <p:sldId id="307" r:id="rId7"/>
    <p:sldId id="308" r:id="rId8"/>
    <p:sldId id="312" r:id="rId9"/>
    <p:sldId id="298" r:id="rId10"/>
    <p:sldId id="306" r:id="rId11"/>
    <p:sldId id="311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9" r:id="rId20"/>
    <p:sldId id="310" r:id="rId21"/>
    <p:sldId id="273" r:id="rId22"/>
    <p:sldId id="265" r:id="rId23"/>
    <p:sldId id="296" r:id="rId24"/>
    <p:sldId id="297" r:id="rId25"/>
    <p:sldId id="313" r:id="rId26"/>
    <p:sldId id="287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3F95"/>
    <a:srgbClr val="708B6F"/>
    <a:srgbClr val="ED2E62"/>
    <a:srgbClr val="FFF358"/>
    <a:srgbClr val="F59BB3"/>
    <a:srgbClr val="E5AA2D"/>
    <a:srgbClr val="CCCCCC"/>
    <a:srgbClr val="64BAE3"/>
    <a:srgbClr val="C0C0C0"/>
    <a:srgbClr val="F9C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B6ADE-C748-4FD4-BE79-9FD48ECA23D4}" v="36" dt="2023-07-21T20:29:35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6482" autoAdjust="0"/>
  </p:normalViewPr>
  <p:slideViewPr>
    <p:cSldViewPr>
      <p:cViewPr varScale="1">
        <p:scale>
          <a:sx n="111" d="100"/>
          <a:sy n="111" d="100"/>
        </p:scale>
        <p:origin x="480" y="108"/>
      </p:cViewPr>
      <p:guideLst>
        <p:guide orient="horz" pos="1162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ka PROVÁZKOVÁ STOLINSKÁ" userId="ceedee20-add7-4106-943a-c8c0d8a6b0d6" providerId="ADAL" clId="{70BB6ADE-C748-4FD4-BE79-9FD48ECA23D4}"/>
    <pc:docChg chg="undo redo custSel addSld delSld modSld sldOrd">
      <pc:chgData name="Dominika PROVÁZKOVÁ STOLINSKÁ" userId="ceedee20-add7-4106-943a-c8c0d8a6b0d6" providerId="ADAL" clId="{70BB6ADE-C748-4FD4-BE79-9FD48ECA23D4}" dt="2023-07-21T21:15:13.540" v="1517" actId="478"/>
      <pc:docMkLst>
        <pc:docMk/>
      </pc:docMkLst>
      <pc:sldChg chg="addSp delSp modSp mod">
        <pc:chgData name="Dominika PROVÁZKOVÁ STOLINSKÁ" userId="ceedee20-add7-4106-943a-c8c0d8a6b0d6" providerId="ADAL" clId="{70BB6ADE-C748-4FD4-BE79-9FD48ECA23D4}" dt="2023-07-20T12:37:40.683" v="328" actId="20577"/>
        <pc:sldMkLst>
          <pc:docMk/>
          <pc:sldMk cId="3664401475" sldId="259"/>
        </pc:sldMkLst>
        <pc:spChg chg="mod">
          <ac:chgData name="Dominika PROVÁZKOVÁ STOLINSKÁ" userId="ceedee20-add7-4106-943a-c8c0d8a6b0d6" providerId="ADAL" clId="{70BB6ADE-C748-4FD4-BE79-9FD48ECA23D4}" dt="2023-07-20T12:37:40.683" v="328" actId="20577"/>
          <ac:spMkLst>
            <pc:docMk/>
            <pc:sldMk cId="3664401475" sldId="259"/>
            <ac:spMk id="2" creationId="{CF8FFF02-456E-4B59-CB73-FA34CEEB376C}"/>
          </ac:spMkLst>
        </pc:spChg>
        <pc:spChg chg="del">
          <ac:chgData name="Dominika PROVÁZKOVÁ STOLINSKÁ" userId="ceedee20-add7-4106-943a-c8c0d8a6b0d6" providerId="ADAL" clId="{70BB6ADE-C748-4FD4-BE79-9FD48ECA23D4}" dt="2023-07-20T07:44:53.515" v="12" actId="478"/>
          <ac:spMkLst>
            <pc:docMk/>
            <pc:sldMk cId="3664401475" sldId="259"/>
            <ac:spMk id="3" creationId="{3F2CAB8C-8A57-73DC-80BE-B163B350D3CE}"/>
          </ac:spMkLst>
        </pc:spChg>
        <pc:spChg chg="add del mod">
          <ac:chgData name="Dominika PROVÁZKOVÁ STOLINSKÁ" userId="ceedee20-add7-4106-943a-c8c0d8a6b0d6" providerId="ADAL" clId="{70BB6ADE-C748-4FD4-BE79-9FD48ECA23D4}" dt="2023-07-20T07:44:56.889" v="13" actId="478"/>
          <ac:spMkLst>
            <pc:docMk/>
            <pc:sldMk cId="3664401475" sldId="259"/>
            <ac:spMk id="11" creationId="{679CDCAD-5820-A8B2-8595-DBE6FB8A259B}"/>
          </ac:spMkLst>
        </pc:spChg>
      </pc:sldChg>
      <pc:sldChg chg="del">
        <pc:chgData name="Dominika PROVÁZKOVÁ STOLINSKÁ" userId="ceedee20-add7-4106-943a-c8c0d8a6b0d6" providerId="ADAL" clId="{70BB6ADE-C748-4FD4-BE79-9FD48ECA23D4}" dt="2023-07-20T07:57:40.332" v="235" actId="47"/>
        <pc:sldMkLst>
          <pc:docMk/>
          <pc:sldMk cId="1800609149" sldId="261"/>
        </pc:sldMkLst>
      </pc:sldChg>
      <pc:sldChg chg="addSp delSp modSp mod ord">
        <pc:chgData name="Dominika PROVÁZKOVÁ STOLINSKÁ" userId="ceedee20-add7-4106-943a-c8c0d8a6b0d6" providerId="ADAL" clId="{70BB6ADE-C748-4FD4-BE79-9FD48ECA23D4}" dt="2023-07-20T07:45:53.929" v="45" actId="20577"/>
        <pc:sldMkLst>
          <pc:docMk/>
          <pc:sldMk cId="2567820138" sldId="263"/>
        </pc:sldMkLst>
        <pc:spChg chg="mod">
          <ac:chgData name="Dominika PROVÁZKOVÁ STOLINSKÁ" userId="ceedee20-add7-4106-943a-c8c0d8a6b0d6" providerId="ADAL" clId="{70BB6ADE-C748-4FD4-BE79-9FD48ECA23D4}" dt="2023-07-20T07:45:53.929" v="45" actId="20577"/>
          <ac:spMkLst>
            <pc:docMk/>
            <pc:sldMk cId="2567820138" sldId="263"/>
            <ac:spMk id="2" creationId="{83C68959-7BF4-1A34-B3BD-993EFEBB5C0E}"/>
          </ac:spMkLst>
        </pc:spChg>
        <pc:spChg chg="del">
          <ac:chgData name="Dominika PROVÁZKOVÁ STOLINSKÁ" userId="ceedee20-add7-4106-943a-c8c0d8a6b0d6" providerId="ADAL" clId="{70BB6ADE-C748-4FD4-BE79-9FD48ECA23D4}" dt="2023-07-20T07:29:41.685" v="5" actId="478"/>
          <ac:spMkLst>
            <pc:docMk/>
            <pc:sldMk cId="2567820138" sldId="263"/>
            <ac:spMk id="3" creationId="{2961D17D-4ED5-7A76-D422-718AB7BB093A}"/>
          </ac:spMkLst>
        </pc:spChg>
        <pc:spChg chg="del">
          <ac:chgData name="Dominika PROVÁZKOVÁ STOLINSKÁ" userId="ceedee20-add7-4106-943a-c8c0d8a6b0d6" providerId="ADAL" clId="{70BB6ADE-C748-4FD4-BE79-9FD48ECA23D4}" dt="2023-07-20T07:29:06.022" v="0" actId="478"/>
          <ac:spMkLst>
            <pc:docMk/>
            <pc:sldMk cId="2567820138" sldId="263"/>
            <ac:spMk id="4" creationId="{A18B48B0-DE7E-7EBC-99F0-AC810C6A9491}"/>
          </ac:spMkLst>
        </pc:spChg>
        <pc:spChg chg="add del mod">
          <ac:chgData name="Dominika PROVÁZKOVÁ STOLINSKÁ" userId="ceedee20-add7-4106-943a-c8c0d8a6b0d6" providerId="ADAL" clId="{70BB6ADE-C748-4FD4-BE79-9FD48ECA23D4}" dt="2023-07-20T07:29:45.188" v="6" actId="478"/>
          <ac:spMkLst>
            <pc:docMk/>
            <pc:sldMk cId="2567820138" sldId="263"/>
            <ac:spMk id="15" creationId="{7B0497A4-AE31-91A9-3599-5D745953464F}"/>
          </ac:spMkLst>
        </pc:spChg>
      </pc:sldChg>
      <pc:sldChg chg="modSp add mod">
        <pc:chgData name="Dominika PROVÁZKOVÁ STOLINSKÁ" userId="ceedee20-add7-4106-943a-c8c0d8a6b0d6" providerId="ADAL" clId="{70BB6ADE-C748-4FD4-BE79-9FD48ECA23D4}" dt="2023-07-21T09:16:17.573" v="422" actId="1076"/>
        <pc:sldMkLst>
          <pc:docMk/>
          <pc:sldMk cId="882146983" sldId="264"/>
        </pc:sldMkLst>
        <pc:spChg chg="mod">
          <ac:chgData name="Dominika PROVÁZKOVÁ STOLINSKÁ" userId="ceedee20-add7-4106-943a-c8c0d8a6b0d6" providerId="ADAL" clId="{70BB6ADE-C748-4FD4-BE79-9FD48ECA23D4}" dt="2023-07-21T09:16:17.573" v="422" actId="1076"/>
          <ac:spMkLst>
            <pc:docMk/>
            <pc:sldMk cId="882146983" sldId="264"/>
            <ac:spMk id="6" creationId="{154F5004-DA49-DA85-A646-4E06620A7253}"/>
          </ac:spMkLst>
        </pc:spChg>
      </pc:sldChg>
      <pc:sldChg chg="addSp delSp modSp del mod">
        <pc:chgData name="Dominika PROVÁZKOVÁ STOLINSKÁ" userId="ceedee20-add7-4106-943a-c8c0d8a6b0d6" providerId="ADAL" clId="{70BB6ADE-C748-4FD4-BE79-9FD48ECA23D4}" dt="2023-07-20T07:53:10.029" v="132" actId="2696"/>
        <pc:sldMkLst>
          <pc:docMk/>
          <pc:sldMk cId="2087390887" sldId="264"/>
        </pc:sldMkLst>
        <pc:spChg chg="mod">
          <ac:chgData name="Dominika PROVÁZKOVÁ STOLINSKÁ" userId="ceedee20-add7-4106-943a-c8c0d8a6b0d6" providerId="ADAL" clId="{70BB6ADE-C748-4FD4-BE79-9FD48ECA23D4}" dt="2023-07-20T07:52:06.071" v="122" actId="1076"/>
          <ac:spMkLst>
            <pc:docMk/>
            <pc:sldMk cId="2087390887" sldId="264"/>
            <ac:spMk id="2" creationId="{83AE5D85-3750-B9EA-0FAE-17715A00D824}"/>
          </ac:spMkLst>
        </pc:spChg>
        <pc:spChg chg="del">
          <ac:chgData name="Dominika PROVÁZKOVÁ STOLINSKÁ" userId="ceedee20-add7-4106-943a-c8c0d8a6b0d6" providerId="ADAL" clId="{70BB6ADE-C748-4FD4-BE79-9FD48ECA23D4}" dt="2023-07-20T07:51:43.560" v="117" actId="478"/>
          <ac:spMkLst>
            <pc:docMk/>
            <pc:sldMk cId="2087390887" sldId="264"/>
            <ac:spMk id="3" creationId="{0114545D-6E31-6185-19B3-8A4C50EA0AF9}"/>
          </ac:spMkLst>
        </pc:spChg>
        <pc:spChg chg="del">
          <ac:chgData name="Dominika PROVÁZKOVÁ STOLINSKÁ" userId="ceedee20-add7-4106-943a-c8c0d8a6b0d6" providerId="ADAL" clId="{70BB6ADE-C748-4FD4-BE79-9FD48ECA23D4}" dt="2023-07-20T07:53:04.949" v="131" actId="478"/>
          <ac:spMkLst>
            <pc:docMk/>
            <pc:sldMk cId="2087390887" sldId="264"/>
            <ac:spMk id="4" creationId="{2A099F35-D481-D9E0-DC23-4BA5E82B6B86}"/>
          </ac:spMkLst>
        </pc:spChg>
        <pc:spChg chg="mod">
          <ac:chgData name="Dominika PROVÁZKOVÁ STOLINSKÁ" userId="ceedee20-add7-4106-943a-c8c0d8a6b0d6" providerId="ADAL" clId="{70BB6ADE-C748-4FD4-BE79-9FD48ECA23D4}" dt="2023-07-20T07:52:53.628" v="130" actId="113"/>
          <ac:spMkLst>
            <pc:docMk/>
            <pc:sldMk cId="2087390887" sldId="264"/>
            <ac:spMk id="6" creationId="{154F5004-DA49-DA85-A646-4E06620A7253}"/>
          </ac:spMkLst>
        </pc:spChg>
        <pc:spChg chg="add del mod">
          <ac:chgData name="Dominika PROVÁZKOVÁ STOLINSKÁ" userId="ceedee20-add7-4106-943a-c8c0d8a6b0d6" providerId="ADAL" clId="{70BB6ADE-C748-4FD4-BE79-9FD48ECA23D4}" dt="2023-07-20T07:51:45.738" v="118" actId="478"/>
          <ac:spMkLst>
            <pc:docMk/>
            <pc:sldMk cId="2087390887" sldId="264"/>
            <ac:spMk id="8" creationId="{A8A5E804-68DE-953C-40DE-9814DF591333}"/>
          </ac:spMkLst>
        </pc:spChg>
      </pc:sldChg>
      <pc:sldChg chg="addSp delSp modSp del mod">
        <pc:chgData name="Dominika PROVÁZKOVÁ STOLINSKÁ" userId="ceedee20-add7-4106-943a-c8c0d8a6b0d6" providerId="ADAL" clId="{70BB6ADE-C748-4FD4-BE79-9FD48ECA23D4}" dt="2023-07-20T07:57:27.840" v="233" actId="2696"/>
        <pc:sldMkLst>
          <pc:docMk/>
          <pc:sldMk cId="1061732657" sldId="265"/>
        </pc:sldMkLst>
        <pc:spChg chg="del">
          <ac:chgData name="Dominika PROVÁZKOVÁ STOLINSKÁ" userId="ceedee20-add7-4106-943a-c8c0d8a6b0d6" providerId="ADAL" clId="{70BB6ADE-C748-4FD4-BE79-9FD48ECA23D4}" dt="2023-07-20T07:56:41.255" v="226" actId="478"/>
          <ac:spMkLst>
            <pc:docMk/>
            <pc:sldMk cId="1061732657" sldId="265"/>
            <ac:spMk id="2" creationId="{72FEA85B-152D-FE97-1C45-DB6D7E141CA1}"/>
          </ac:spMkLst>
        </pc:spChg>
        <pc:spChg chg="del">
          <ac:chgData name="Dominika PROVÁZKOVÁ STOLINSKÁ" userId="ceedee20-add7-4106-943a-c8c0d8a6b0d6" providerId="ADAL" clId="{70BB6ADE-C748-4FD4-BE79-9FD48ECA23D4}" dt="2023-07-20T07:56:34.443" v="224" actId="478"/>
          <ac:spMkLst>
            <pc:docMk/>
            <pc:sldMk cId="1061732657" sldId="265"/>
            <ac:spMk id="4" creationId="{D89EBD04-B889-CAEE-1D17-69FCB7F952D6}"/>
          </ac:spMkLst>
        </pc:spChg>
        <pc:spChg chg="mod">
          <ac:chgData name="Dominika PROVÁZKOVÁ STOLINSKÁ" userId="ceedee20-add7-4106-943a-c8c0d8a6b0d6" providerId="ADAL" clId="{70BB6ADE-C748-4FD4-BE79-9FD48ECA23D4}" dt="2023-07-20T07:57:18.843" v="232" actId="1076"/>
          <ac:spMkLst>
            <pc:docMk/>
            <pc:sldMk cId="1061732657" sldId="265"/>
            <ac:spMk id="5" creationId="{F94856DE-C36E-41CA-7107-3D21A2949D72}"/>
          </ac:spMkLst>
        </pc:spChg>
        <pc:spChg chg="add del mod">
          <ac:chgData name="Dominika PROVÁZKOVÁ STOLINSKÁ" userId="ceedee20-add7-4106-943a-c8c0d8a6b0d6" providerId="ADAL" clId="{70BB6ADE-C748-4FD4-BE79-9FD48ECA23D4}" dt="2023-07-20T07:56:37.730" v="225" actId="478"/>
          <ac:spMkLst>
            <pc:docMk/>
            <pc:sldMk cId="1061732657" sldId="265"/>
            <ac:spMk id="9" creationId="{AEAD68BA-DEB8-CCAD-29F6-7776BF931496}"/>
          </ac:spMkLst>
        </pc:spChg>
        <pc:picChg chg="add mod">
          <ac:chgData name="Dominika PROVÁZKOVÁ STOLINSKÁ" userId="ceedee20-add7-4106-943a-c8c0d8a6b0d6" providerId="ADAL" clId="{70BB6ADE-C748-4FD4-BE79-9FD48ECA23D4}" dt="2023-07-20T07:57:08.781" v="230" actId="1076"/>
          <ac:picMkLst>
            <pc:docMk/>
            <pc:sldMk cId="1061732657" sldId="265"/>
            <ac:picMk id="12" creationId="{247B0019-C5CC-824D-C758-B5F5F71C2E3A}"/>
          </ac:picMkLst>
        </pc:picChg>
      </pc:sldChg>
      <pc:sldChg chg="add">
        <pc:chgData name="Dominika PROVÁZKOVÁ STOLINSKÁ" userId="ceedee20-add7-4106-943a-c8c0d8a6b0d6" providerId="ADAL" clId="{70BB6ADE-C748-4FD4-BE79-9FD48ECA23D4}" dt="2023-07-20T07:57:32.085" v="234"/>
        <pc:sldMkLst>
          <pc:docMk/>
          <pc:sldMk cId="2361689052" sldId="265"/>
        </pc:sldMkLst>
      </pc:sldChg>
      <pc:sldChg chg="del">
        <pc:chgData name="Dominika PROVÁZKOVÁ STOLINSKÁ" userId="ceedee20-add7-4106-943a-c8c0d8a6b0d6" providerId="ADAL" clId="{70BB6ADE-C748-4FD4-BE79-9FD48ECA23D4}" dt="2023-07-20T08:04:15.194" v="292" actId="47"/>
        <pc:sldMkLst>
          <pc:docMk/>
          <pc:sldMk cId="99513165" sldId="266"/>
        </pc:sldMkLst>
      </pc:sldChg>
      <pc:sldChg chg="del">
        <pc:chgData name="Dominika PROVÁZKOVÁ STOLINSKÁ" userId="ceedee20-add7-4106-943a-c8c0d8a6b0d6" providerId="ADAL" clId="{70BB6ADE-C748-4FD4-BE79-9FD48ECA23D4}" dt="2023-07-20T08:04:19.110" v="296" actId="47"/>
        <pc:sldMkLst>
          <pc:docMk/>
          <pc:sldMk cId="978291233" sldId="267"/>
        </pc:sldMkLst>
      </pc:sldChg>
      <pc:sldChg chg="del">
        <pc:chgData name="Dominika PROVÁZKOVÁ STOLINSKÁ" userId="ceedee20-add7-4106-943a-c8c0d8a6b0d6" providerId="ADAL" clId="{70BB6ADE-C748-4FD4-BE79-9FD48ECA23D4}" dt="2023-07-20T08:04:17.068" v="294" actId="47"/>
        <pc:sldMkLst>
          <pc:docMk/>
          <pc:sldMk cId="914171924" sldId="268"/>
        </pc:sldMkLst>
      </pc:sldChg>
      <pc:sldChg chg="add ord">
        <pc:chgData name="Dominika PROVÁZKOVÁ STOLINSKÁ" userId="ceedee20-add7-4106-943a-c8c0d8a6b0d6" providerId="ADAL" clId="{70BB6ADE-C748-4FD4-BE79-9FD48ECA23D4}" dt="2023-07-21T19:59:19.540" v="609"/>
        <pc:sldMkLst>
          <pc:docMk/>
          <pc:sldMk cId="74626922" sldId="269"/>
        </pc:sldMkLst>
      </pc:sldChg>
      <pc:sldChg chg="addSp delSp modSp del mod">
        <pc:chgData name="Dominika PROVÁZKOVÁ STOLINSKÁ" userId="ceedee20-add7-4106-943a-c8c0d8a6b0d6" providerId="ADAL" clId="{70BB6ADE-C748-4FD4-BE79-9FD48ECA23D4}" dt="2023-07-20T07:54:26.334" v="143" actId="2696"/>
        <pc:sldMkLst>
          <pc:docMk/>
          <pc:sldMk cId="1452216212" sldId="269"/>
        </pc:sldMkLst>
        <pc:spChg chg="del">
          <ac:chgData name="Dominika PROVÁZKOVÁ STOLINSKÁ" userId="ceedee20-add7-4106-943a-c8c0d8a6b0d6" providerId="ADAL" clId="{70BB6ADE-C748-4FD4-BE79-9FD48ECA23D4}" dt="2023-07-20T07:54:04.305" v="139" actId="478"/>
          <ac:spMkLst>
            <pc:docMk/>
            <pc:sldMk cId="1452216212" sldId="269"/>
            <ac:spMk id="2" creationId="{80DCE4C8-B92B-3EC7-32EB-1DAB27325167}"/>
          </ac:spMkLst>
        </pc:spChg>
        <pc:spChg chg="del">
          <ac:chgData name="Dominika PROVÁZKOVÁ STOLINSKÁ" userId="ceedee20-add7-4106-943a-c8c0d8a6b0d6" providerId="ADAL" clId="{70BB6ADE-C748-4FD4-BE79-9FD48ECA23D4}" dt="2023-07-20T07:53:58.979" v="137" actId="478"/>
          <ac:spMkLst>
            <pc:docMk/>
            <pc:sldMk cId="1452216212" sldId="269"/>
            <ac:spMk id="4" creationId="{F1AB4008-F15D-9174-7B6C-FC298E0C55CF}"/>
          </ac:spMkLst>
        </pc:spChg>
        <pc:spChg chg="mod">
          <ac:chgData name="Dominika PROVÁZKOVÁ STOLINSKÁ" userId="ceedee20-add7-4106-943a-c8c0d8a6b0d6" providerId="ADAL" clId="{70BB6ADE-C748-4FD4-BE79-9FD48ECA23D4}" dt="2023-07-20T07:54:20.959" v="142" actId="1076"/>
          <ac:spMkLst>
            <pc:docMk/>
            <pc:sldMk cId="1452216212" sldId="269"/>
            <ac:spMk id="5" creationId="{9C5AC86C-8701-8547-24A5-5F73E71779AA}"/>
          </ac:spMkLst>
        </pc:spChg>
        <pc:spChg chg="add del mod">
          <ac:chgData name="Dominika PROVÁZKOVÁ STOLINSKÁ" userId="ceedee20-add7-4106-943a-c8c0d8a6b0d6" providerId="ADAL" clId="{70BB6ADE-C748-4FD4-BE79-9FD48ECA23D4}" dt="2023-07-20T07:54:00.418" v="138" actId="478"/>
          <ac:spMkLst>
            <pc:docMk/>
            <pc:sldMk cId="1452216212" sldId="269"/>
            <ac:spMk id="10" creationId="{4A0DCC5B-D8BC-C478-48A9-E93D4C816422}"/>
          </ac:spMkLst>
        </pc:spChg>
      </pc:sldChg>
      <pc:sldChg chg="addSp delSp modSp del mod">
        <pc:chgData name="Dominika PROVÁZKOVÁ STOLINSKÁ" userId="ceedee20-add7-4106-943a-c8c0d8a6b0d6" providerId="ADAL" clId="{70BB6ADE-C748-4FD4-BE79-9FD48ECA23D4}" dt="2023-07-20T07:50:12.616" v="108" actId="2696"/>
        <pc:sldMkLst>
          <pc:docMk/>
          <pc:sldMk cId="2086753739" sldId="270"/>
        </pc:sldMkLst>
        <pc:spChg chg="del">
          <ac:chgData name="Dominika PROVÁZKOVÁ STOLINSKÁ" userId="ceedee20-add7-4106-943a-c8c0d8a6b0d6" providerId="ADAL" clId="{70BB6ADE-C748-4FD4-BE79-9FD48ECA23D4}" dt="2023-07-20T07:47:39.980" v="52" actId="478"/>
          <ac:spMkLst>
            <pc:docMk/>
            <pc:sldMk cId="2086753739" sldId="270"/>
            <ac:spMk id="2" creationId="{04DBC190-4FA3-844E-7734-046BFF4733B3}"/>
          </ac:spMkLst>
        </pc:spChg>
        <pc:spChg chg="del mod">
          <ac:chgData name="Dominika PROVÁZKOVÁ STOLINSKÁ" userId="ceedee20-add7-4106-943a-c8c0d8a6b0d6" providerId="ADAL" clId="{70BB6ADE-C748-4FD4-BE79-9FD48ECA23D4}" dt="2023-07-20T07:48:55.715" v="89" actId="478"/>
          <ac:spMkLst>
            <pc:docMk/>
            <pc:sldMk cId="2086753739" sldId="270"/>
            <ac:spMk id="4" creationId="{9A786870-13C3-477D-36F9-6336AB00DA3D}"/>
          </ac:spMkLst>
        </pc:spChg>
        <pc:spChg chg="mod">
          <ac:chgData name="Dominika PROVÁZKOVÁ STOLINSKÁ" userId="ceedee20-add7-4106-943a-c8c0d8a6b0d6" providerId="ADAL" clId="{70BB6ADE-C748-4FD4-BE79-9FD48ECA23D4}" dt="2023-07-20T07:50:04.032" v="106" actId="1076"/>
          <ac:spMkLst>
            <pc:docMk/>
            <pc:sldMk cId="2086753739" sldId="270"/>
            <ac:spMk id="5" creationId="{8CC6B1B9-87B5-92FF-9723-5DA95B63A02A}"/>
          </ac:spMkLst>
        </pc:spChg>
        <pc:spChg chg="del">
          <ac:chgData name="Dominika PROVÁZKOVÁ STOLINSKÁ" userId="ceedee20-add7-4106-943a-c8c0d8a6b0d6" providerId="ADAL" clId="{70BB6ADE-C748-4FD4-BE79-9FD48ECA23D4}" dt="2023-07-20T07:48:50.040" v="86" actId="478"/>
          <ac:spMkLst>
            <pc:docMk/>
            <pc:sldMk cId="2086753739" sldId="270"/>
            <ac:spMk id="6" creationId="{BD490C65-0F01-C16B-6CA9-33A4E77A655A}"/>
          </ac:spMkLst>
        </pc:spChg>
        <pc:spChg chg="mod">
          <ac:chgData name="Dominika PROVÁZKOVÁ STOLINSKÁ" userId="ceedee20-add7-4106-943a-c8c0d8a6b0d6" providerId="ADAL" clId="{70BB6ADE-C748-4FD4-BE79-9FD48ECA23D4}" dt="2023-07-20T07:50:07.799" v="107" actId="1076"/>
          <ac:spMkLst>
            <pc:docMk/>
            <pc:sldMk cId="2086753739" sldId="270"/>
            <ac:spMk id="7" creationId="{E017D159-AFA9-C05A-4B35-FBD4E36B8D38}"/>
          </ac:spMkLst>
        </pc:spChg>
        <pc:spChg chg="del">
          <ac:chgData name="Dominika PROVÁZKOVÁ STOLINSKÁ" userId="ceedee20-add7-4106-943a-c8c0d8a6b0d6" providerId="ADAL" clId="{70BB6ADE-C748-4FD4-BE79-9FD48ECA23D4}" dt="2023-07-20T07:48:45.233" v="84" actId="478"/>
          <ac:spMkLst>
            <pc:docMk/>
            <pc:sldMk cId="2086753739" sldId="270"/>
            <ac:spMk id="8" creationId="{D886D9A7-9DD8-7347-88B1-875DF8A462F5}"/>
          </ac:spMkLst>
        </pc:spChg>
        <pc:spChg chg="add del mod">
          <ac:chgData name="Dominika PROVÁZKOVÁ STOLINSKÁ" userId="ceedee20-add7-4106-943a-c8c0d8a6b0d6" providerId="ADAL" clId="{70BB6ADE-C748-4FD4-BE79-9FD48ECA23D4}" dt="2023-07-20T07:48:47.277" v="85" actId="478"/>
          <ac:spMkLst>
            <pc:docMk/>
            <pc:sldMk cId="2086753739" sldId="270"/>
            <ac:spMk id="13" creationId="{A6982FB5-B802-A09E-2E5F-33C27C9602A0}"/>
          </ac:spMkLst>
        </pc:spChg>
        <pc:spChg chg="add del mod">
          <ac:chgData name="Dominika PROVÁZKOVÁ STOLINSKÁ" userId="ceedee20-add7-4106-943a-c8c0d8a6b0d6" providerId="ADAL" clId="{70BB6ADE-C748-4FD4-BE79-9FD48ECA23D4}" dt="2023-07-20T07:48:52.826" v="87" actId="478"/>
          <ac:spMkLst>
            <pc:docMk/>
            <pc:sldMk cId="2086753739" sldId="270"/>
            <ac:spMk id="15" creationId="{9476B9C6-14D4-142D-A86E-0764EC1EF381}"/>
          </ac:spMkLst>
        </pc:spChg>
        <pc:spChg chg="add del mod">
          <ac:chgData name="Dominika PROVÁZKOVÁ STOLINSKÁ" userId="ceedee20-add7-4106-943a-c8c0d8a6b0d6" providerId="ADAL" clId="{70BB6ADE-C748-4FD4-BE79-9FD48ECA23D4}" dt="2023-07-20T07:48:58.076" v="90" actId="478"/>
          <ac:spMkLst>
            <pc:docMk/>
            <pc:sldMk cId="2086753739" sldId="270"/>
            <ac:spMk id="18" creationId="{FF2C2F7B-2C3D-600B-83CA-9EEC845B0202}"/>
          </ac:spMkLst>
        </pc:spChg>
      </pc:sldChg>
      <pc:sldChg chg="addSp modSp add mod">
        <pc:chgData name="Dominika PROVÁZKOVÁ STOLINSKÁ" userId="ceedee20-add7-4106-943a-c8c0d8a6b0d6" providerId="ADAL" clId="{70BB6ADE-C748-4FD4-BE79-9FD48ECA23D4}" dt="2023-07-20T08:12:00.514" v="326" actId="1076"/>
        <pc:sldMkLst>
          <pc:docMk/>
          <pc:sldMk cId="3466683137" sldId="270"/>
        </pc:sldMkLst>
        <pc:spChg chg="mod">
          <ac:chgData name="Dominika PROVÁZKOVÁ STOLINSKÁ" userId="ceedee20-add7-4106-943a-c8c0d8a6b0d6" providerId="ADAL" clId="{70BB6ADE-C748-4FD4-BE79-9FD48ECA23D4}" dt="2023-07-20T08:11:52.009" v="325" actId="1076"/>
          <ac:spMkLst>
            <pc:docMk/>
            <pc:sldMk cId="3466683137" sldId="270"/>
            <ac:spMk id="5" creationId="{8CC6B1B9-87B5-92FF-9723-5DA95B63A02A}"/>
          </ac:spMkLst>
        </pc:spChg>
        <pc:spChg chg="mod">
          <ac:chgData name="Dominika PROVÁZKOVÁ STOLINSKÁ" userId="ceedee20-add7-4106-943a-c8c0d8a6b0d6" providerId="ADAL" clId="{70BB6ADE-C748-4FD4-BE79-9FD48ECA23D4}" dt="2023-07-20T08:10:45.902" v="314" actId="1076"/>
          <ac:spMkLst>
            <pc:docMk/>
            <pc:sldMk cId="3466683137" sldId="270"/>
            <ac:spMk id="7" creationId="{E017D159-AFA9-C05A-4B35-FBD4E36B8D38}"/>
          </ac:spMkLst>
        </pc:spChg>
        <pc:picChg chg="add mod">
          <ac:chgData name="Dominika PROVÁZKOVÁ STOLINSKÁ" userId="ceedee20-add7-4106-943a-c8c0d8a6b0d6" providerId="ADAL" clId="{70BB6ADE-C748-4FD4-BE79-9FD48ECA23D4}" dt="2023-07-20T08:12:00.514" v="326" actId="1076"/>
          <ac:picMkLst>
            <pc:docMk/>
            <pc:sldMk cId="3466683137" sldId="270"/>
            <ac:picMk id="4" creationId="{B1A6B947-AFA7-47A3-2261-276D58A93786}"/>
          </ac:picMkLst>
        </pc:picChg>
      </pc:sldChg>
      <pc:sldChg chg="del">
        <pc:chgData name="Dominika PROVÁZKOVÁ STOLINSKÁ" userId="ceedee20-add7-4106-943a-c8c0d8a6b0d6" providerId="ADAL" clId="{70BB6ADE-C748-4FD4-BE79-9FD48ECA23D4}" dt="2023-07-20T08:04:17.923" v="295" actId="47"/>
        <pc:sldMkLst>
          <pc:docMk/>
          <pc:sldMk cId="544985726" sldId="272"/>
        </pc:sldMkLst>
      </pc:sldChg>
      <pc:sldChg chg="add">
        <pc:chgData name="Dominika PROVÁZKOVÁ STOLINSKÁ" userId="ceedee20-add7-4106-943a-c8c0d8a6b0d6" providerId="ADAL" clId="{70BB6ADE-C748-4FD4-BE79-9FD48ECA23D4}" dt="2023-07-20T07:55:41.650" v="209"/>
        <pc:sldMkLst>
          <pc:docMk/>
          <pc:sldMk cId="3678084149" sldId="273"/>
        </pc:sldMkLst>
      </pc:sldChg>
      <pc:sldChg chg="addSp delSp modSp del mod">
        <pc:chgData name="Dominika PROVÁZKOVÁ STOLINSKÁ" userId="ceedee20-add7-4106-943a-c8c0d8a6b0d6" providerId="ADAL" clId="{70BB6ADE-C748-4FD4-BE79-9FD48ECA23D4}" dt="2023-07-20T07:55:37.162" v="208" actId="2696"/>
        <pc:sldMkLst>
          <pc:docMk/>
          <pc:sldMk cId="4218485833" sldId="273"/>
        </pc:sldMkLst>
        <pc:spChg chg="del">
          <ac:chgData name="Dominika PROVÁZKOVÁ STOLINSKÁ" userId="ceedee20-add7-4106-943a-c8c0d8a6b0d6" providerId="ADAL" clId="{70BB6ADE-C748-4FD4-BE79-9FD48ECA23D4}" dt="2023-07-20T07:55:09.772" v="203" actId="478"/>
          <ac:spMkLst>
            <pc:docMk/>
            <pc:sldMk cId="4218485833" sldId="273"/>
            <ac:spMk id="3" creationId="{F774AA22-0800-2DBA-0F7D-17503EEA65B3}"/>
          </ac:spMkLst>
        </pc:spChg>
        <pc:spChg chg="del">
          <ac:chgData name="Dominika PROVÁZKOVÁ STOLINSKÁ" userId="ceedee20-add7-4106-943a-c8c0d8a6b0d6" providerId="ADAL" clId="{70BB6ADE-C748-4FD4-BE79-9FD48ECA23D4}" dt="2023-07-20T07:55:16.384" v="205" actId="478"/>
          <ac:spMkLst>
            <pc:docMk/>
            <pc:sldMk cId="4218485833" sldId="273"/>
            <ac:spMk id="4" creationId="{43B8D299-EE5D-853F-568D-141FE8F51E1E}"/>
          </ac:spMkLst>
        </pc:spChg>
        <pc:spChg chg="add del mod">
          <ac:chgData name="Dominika PROVÁZKOVÁ STOLINSKÁ" userId="ceedee20-add7-4106-943a-c8c0d8a6b0d6" providerId="ADAL" clId="{70BB6ADE-C748-4FD4-BE79-9FD48ECA23D4}" dt="2023-07-20T07:55:12.860" v="204" actId="478"/>
          <ac:spMkLst>
            <pc:docMk/>
            <pc:sldMk cId="4218485833" sldId="273"/>
            <ac:spMk id="14" creationId="{6FE001C9-FC99-CDB1-9866-567595295A8B}"/>
          </ac:spMkLst>
        </pc:spChg>
        <pc:spChg chg="mod">
          <ac:chgData name="Dominika PROVÁZKOVÁ STOLINSKÁ" userId="ceedee20-add7-4106-943a-c8c0d8a6b0d6" providerId="ADAL" clId="{70BB6ADE-C748-4FD4-BE79-9FD48ECA23D4}" dt="2023-07-20T07:55:32.539" v="207" actId="1076"/>
          <ac:spMkLst>
            <pc:docMk/>
            <pc:sldMk cId="4218485833" sldId="273"/>
            <ac:spMk id="16" creationId="{07838E50-90BA-F757-0636-3D70624BE04C}"/>
          </ac:spMkLst>
        </pc:spChg>
      </pc:sldChg>
      <pc:sldChg chg="del">
        <pc:chgData name="Dominika PROVÁZKOVÁ STOLINSKÁ" userId="ceedee20-add7-4106-943a-c8c0d8a6b0d6" providerId="ADAL" clId="{70BB6ADE-C748-4FD4-BE79-9FD48ECA23D4}" dt="2023-07-20T08:04:21.949" v="300" actId="47"/>
        <pc:sldMkLst>
          <pc:docMk/>
          <pc:sldMk cId="624840350" sldId="274"/>
        </pc:sldMkLst>
      </pc:sldChg>
      <pc:sldChg chg="del">
        <pc:chgData name="Dominika PROVÁZKOVÁ STOLINSKÁ" userId="ceedee20-add7-4106-943a-c8c0d8a6b0d6" providerId="ADAL" clId="{70BB6ADE-C748-4FD4-BE79-9FD48ECA23D4}" dt="2023-07-20T08:04:19.913" v="297" actId="47"/>
        <pc:sldMkLst>
          <pc:docMk/>
          <pc:sldMk cId="1629605216" sldId="275"/>
        </pc:sldMkLst>
      </pc:sldChg>
      <pc:sldChg chg="del">
        <pc:chgData name="Dominika PROVÁZKOVÁ STOLINSKÁ" userId="ceedee20-add7-4106-943a-c8c0d8a6b0d6" providerId="ADAL" clId="{70BB6ADE-C748-4FD4-BE79-9FD48ECA23D4}" dt="2023-07-20T08:04:20.545" v="298" actId="47"/>
        <pc:sldMkLst>
          <pc:docMk/>
          <pc:sldMk cId="2357331946" sldId="276"/>
        </pc:sldMkLst>
      </pc:sldChg>
      <pc:sldChg chg="del">
        <pc:chgData name="Dominika PROVÁZKOVÁ STOLINSKÁ" userId="ceedee20-add7-4106-943a-c8c0d8a6b0d6" providerId="ADAL" clId="{70BB6ADE-C748-4FD4-BE79-9FD48ECA23D4}" dt="2023-07-20T08:04:24.222" v="303" actId="47"/>
        <pc:sldMkLst>
          <pc:docMk/>
          <pc:sldMk cId="282827577" sldId="277"/>
        </pc:sldMkLst>
      </pc:sldChg>
      <pc:sldChg chg="del">
        <pc:chgData name="Dominika PROVÁZKOVÁ STOLINSKÁ" userId="ceedee20-add7-4106-943a-c8c0d8a6b0d6" providerId="ADAL" clId="{70BB6ADE-C748-4FD4-BE79-9FD48ECA23D4}" dt="2023-07-20T08:04:23.035" v="301" actId="47"/>
        <pc:sldMkLst>
          <pc:docMk/>
          <pc:sldMk cId="436211618" sldId="278"/>
        </pc:sldMkLst>
      </pc:sldChg>
      <pc:sldChg chg="del">
        <pc:chgData name="Dominika PROVÁZKOVÁ STOLINSKÁ" userId="ceedee20-add7-4106-943a-c8c0d8a6b0d6" providerId="ADAL" clId="{70BB6ADE-C748-4FD4-BE79-9FD48ECA23D4}" dt="2023-07-20T08:04:16.350" v="293" actId="47"/>
        <pc:sldMkLst>
          <pc:docMk/>
          <pc:sldMk cId="1852877834" sldId="279"/>
        </pc:sldMkLst>
      </pc:sldChg>
      <pc:sldChg chg="del">
        <pc:chgData name="Dominika PROVÁZKOVÁ STOLINSKÁ" userId="ceedee20-add7-4106-943a-c8c0d8a6b0d6" providerId="ADAL" clId="{70BB6ADE-C748-4FD4-BE79-9FD48ECA23D4}" dt="2023-07-20T08:04:21.263" v="299" actId="47"/>
        <pc:sldMkLst>
          <pc:docMk/>
          <pc:sldMk cId="2308649944" sldId="280"/>
        </pc:sldMkLst>
      </pc:sldChg>
      <pc:sldChg chg="del">
        <pc:chgData name="Dominika PROVÁZKOVÁ STOLINSKÁ" userId="ceedee20-add7-4106-943a-c8c0d8a6b0d6" providerId="ADAL" clId="{70BB6ADE-C748-4FD4-BE79-9FD48ECA23D4}" dt="2023-07-20T08:04:23.536" v="302" actId="47"/>
        <pc:sldMkLst>
          <pc:docMk/>
          <pc:sldMk cId="172374565" sldId="281"/>
        </pc:sldMkLst>
      </pc:sldChg>
      <pc:sldChg chg="del">
        <pc:chgData name="Dominika PROVÁZKOVÁ STOLINSKÁ" userId="ceedee20-add7-4106-943a-c8c0d8a6b0d6" providerId="ADAL" clId="{70BB6ADE-C748-4FD4-BE79-9FD48ECA23D4}" dt="2023-07-20T08:04:25.679" v="305" actId="47"/>
        <pc:sldMkLst>
          <pc:docMk/>
          <pc:sldMk cId="1203814517" sldId="284"/>
        </pc:sldMkLst>
      </pc:sldChg>
      <pc:sldChg chg="del">
        <pc:chgData name="Dominika PROVÁZKOVÁ STOLINSKÁ" userId="ceedee20-add7-4106-943a-c8c0d8a6b0d6" providerId="ADAL" clId="{70BB6ADE-C748-4FD4-BE79-9FD48ECA23D4}" dt="2023-07-20T08:04:26.033" v="306" actId="47"/>
        <pc:sldMkLst>
          <pc:docMk/>
          <pc:sldMk cId="1013966986" sldId="285"/>
        </pc:sldMkLst>
      </pc:sldChg>
      <pc:sldChg chg="del">
        <pc:chgData name="Dominika PROVÁZKOVÁ STOLINSKÁ" userId="ceedee20-add7-4106-943a-c8c0d8a6b0d6" providerId="ADAL" clId="{70BB6ADE-C748-4FD4-BE79-9FD48ECA23D4}" dt="2023-07-20T08:04:25.086" v="304" actId="47"/>
        <pc:sldMkLst>
          <pc:docMk/>
          <pc:sldMk cId="628401572" sldId="286"/>
        </pc:sldMkLst>
      </pc:sldChg>
      <pc:sldChg chg="add del">
        <pc:chgData name="Dominika PROVÁZKOVÁ STOLINSKÁ" userId="ceedee20-add7-4106-943a-c8c0d8a6b0d6" providerId="ADAL" clId="{70BB6ADE-C748-4FD4-BE79-9FD48ECA23D4}" dt="2023-07-20T08:05:27.991" v="312" actId="47"/>
        <pc:sldMkLst>
          <pc:docMk/>
          <pc:sldMk cId="404620117" sldId="287"/>
        </pc:sldMkLst>
      </pc:sldChg>
      <pc:sldChg chg="del">
        <pc:chgData name="Dominika PROVÁZKOVÁ STOLINSKÁ" userId="ceedee20-add7-4106-943a-c8c0d8a6b0d6" providerId="ADAL" clId="{70BB6ADE-C748-4FD4-BE79-9FD48ECA23D4}" dt="2023-07-20T08:04:29.432" v="307" actId="47"/>
        <pc:sldMkLst>
          <pc:docMk/>
          <pc:sldMk cId="3165124440" sldId="288"/>
        </pc:sldMkLst>
      </pc:sldChg>
      <pc:sldChg chg="del">
        <pc:chgData name="Dominika PROVÁZKOVÁ STOLINSKÁ" userId="ceedee20-add7-4106-943a-c8c0d8a6b0d6" providerId="ADAL" clId="{70BB6ADE-C748-4FD4-BE79-9FD48ECA23D4}" dt="2023-07-20T08:04:29.701" v="308" actId="47"/>
        <pc:sldMkLst>
          <pc:docMk/>
          <pc:sldMk cId="3722821418" sldId="289"/>
        </pc:sldMkLst>
      </pc:sldChg>
      <pc:sldChg chg="del">
        <pc:chgData name="Dominika PROVÁZKOVÁ STOLINSKÁ" userId="ceedee20-add7-4106-943a-c8c0d8a6b0d6" providerId="ADAL" clId="{70BB6ADE-C748-4FD4-BE79-9FD48ECA23D4}" dt="2023-07-20T08:04:29.933" v="309" actId="47"/>
        <pc:sldMkLst>
          <pc:docMk/>
          <pc:sldMk cId="4063521151" sldId="290"/>
        </pc:sldMkLst>
      </pc:sldChg>
      <pc:sldChg chg="del">
        <pc:chgData name="Dominika PROVÁZKOVÁ STOLINSKÁ" userId="ceedee20-add7-4106-943a-c8c0d8a6b0d6" providerId="ADAL" clId="{70BB6ADE-C748-4FD4-BE79-9FD48ECA23D4}" dt="2023-07-20T08:04:30.087" v="310" actId="47"/>
        <pc:sldMkLst>
          <pc:docMk/>
          <pc:sldMk cId="600523349" sldId="291"/>
        </pc:sldMkLst>
      </pc:sldChg>
      <pc:sldChg chg="del ord">
        <pc:chgData name="Dominika PROVÁZKOVÁ STOLINSKÁ" userId="ceedee20-add7-4106-943a-c8c0d8a6b0d6" providerId="ADAL" clId="{70BB6ADE-C748-4FD4-BE79-9FD48ECA23D4}" dt="2023-07-20T07:51:25.516" v="114" actId="47"/>
        <pc:sldMkLst>
          <pc:docMk/>
          <pc:sldMk cId="823908224" sldId="292"/>
        </pc:sldMkLst>
      </pc:sldChg>
      <pc:sldChg chg="del">
        <pc:chgData name="Dominika PROVÁZKOVÁ STOLINSKÁ" userId="ceedee20-add7-4106-943a-c8c0d8a6b0d6" providerId="ADAL" clId="{70BB6ADE-C748-4FD4-BE79-9FD48ECA23D4}" dt="2023-07-20T07:56:52.033" v="227" actId="47"/>
        <pc:sldMkLst>
          <pc:docMk/>
          <pc:sldMk cId="3993515083" sldId="293"/>
        </pc:sldMkLst>
      </pc:sldChg>
      <pc:sldChg chg="del">
        <pc:chgData name="Dominika PROVÁZKOVÁ STOLINSKÁ" userId="ceedee20-add7-4106-943a-c8c0d8a6b0d6" providerId="ADAL" clId="{70BB6ADE-C748-4FD4-BE79-9FD48ECA23D4}" dt="2023-07-20T07:59:04.620" v="262" actId="47"/>
        <pc:sldMkLst>
          <pc:docMk/>
          <pc:sldMk cId="2239913178" sldId="294"/>
        </pc:sldMkLst>
      </pc:sldChg>
      <pc:sldChg chg="del">
        <pc:chgData name="Dominika PROVÁZKOVÁ STOLINSKÁ" userId="ceedee20-add7-4106-943a-c8c0d8a6b0d6" providerId="ADAL" clId="{70BB6ADE-C748-4FD4-BE79-9FD48ECA23D4}" dt="2023-07-20T07:59:54.358" v="269" actId="47"/>
        <pc:sldMkLst>
          <pc:docMk/>
          <pc:sldMk cId="1915212607" sldId="295"/>
        </pc:sldMkLst>
      </pc:sldChg>
      <pc:sldChg chg="del">
        <pc:chgData name="Dominika PROVÁZKOVÁ STOLINSKÁ" userId="ceedee20-add7-4106-943a-c8c0d8a6b0d6" providerId="ADAL" clId="{70BB6ADE-C748-4FD4-BE79-9FD48ECA23D4}" dt="2023-07-20T07:53:39.897" v="135" actId="47"/>
        <pc:sldMkLst>
          <pc:docMk/>
          <pc:sldMk cId="2537993961" sldId="296"/>
        </pc:sldMkLst>
      </pc:sldChg>
      <pc:sldChg chg="addSp delSp modSp add mod">
        <pc:chgData name="Dominika PROVÁZKOVÁ STOLINSKÁ" userId="ceedee20-add7-4106-943a-c8c0d8a6b0d6" providerId="ADAL" clId="{70BB6ADE-C748-4FD4-BE79-9FD48ECA23D4}" dt="2023-07-20T08:00:32.802" v="278" actId="1076"/>
        <pc:sldMkLst>
          <pc:docMk/>
          <pc:sldMk cId="3644165799" sldId="296"/>
        </pc:sldMkLst>
        <pc:spChg chg="add mod">
          <ac:chgData name="Dominika PROVÁZKOVÁ STOLINSKÁ" userId="ceedee20-add7-4106-943a-c8c0d8a6b0d6" providerId="ADAL" clId="{70BB6ADE-C748-4FD4-BE79-9FD48ECA23D4}" dt="2023-07-20T07:58:51.557" v="259" actId="1076"/>
          <ac:spMkLst>
            <pc:docMk/>
            <pc:sldMk cId="3644165799" sldId="296"/>
            <ac:spMk id="4" creationId="{19BB8219-316A-240B-971B-51217C5ED90F}"/>
          </ac:spMkLst>
        </pc:spChg>
        <pc:spChg chg="mod">
          <ac:chgData name="Dominika PROVÁZKOVÁ STOLINSKÁ" userId="ceedee20-add7-4106-943a-c8c0d8a6b0d6" providerId="ADAL" clId="{70BB6ADE-C748-4FD4-BE79-9FD48ECA23D4}" dt="2023-07-20T08:00:32.802" v="278" actId="1076"/>
          <ac:spMkLst>
            <pc:docMk/>
            <pc:sldMk cId="3644165799" sldId="296"/>
            <ac:spMk id="5" creationId="{F94856DE-C36E-41CA-7107-3D21A2949D72}"/>
          </ac:spMkLst>
        </pc:spChg>
        <pc:picChg chg="add mod">
          <ac:chgData name="Dominika PROVÁZKOVÁ STOLINSKÁ" userId="ceedee20-add7-4106-943a-c8c0d8a6b0d6" providerId="ADAL" clId="{70BB6ADE-C748-4FD4-BE79-9FD48ECA23D4}" dt="2023-07-20T07:58:59.893" v="261" actId="1076"/>
          <ac:picMkLst>
            <pc:docMk/>
            <pc:sldMk cId="3644165799" sldId="296"/>
            <ac:picMk id="2" creationId="{158E9634-5CBE-3D41-5D38-67CEA9285809}"/>
          </ac:picMkLst>
        </pc:picChg>
        <pc:picChg chg="del">
          <ac:chgData name="Dominika PROVÁZKOVÁ STOLINSKÁ" userId="ceedee20-add7-4106-943a-c8c0d8a6b0d6" providerId="ADAL" clId="{70BB6ADE-C748-4FD4-BE79-9FD48ECA23D4}" dt="2023-07-20T07:58:13.468" v="240" actId="478"/>
          <ac:picMkLst>
            <pc:docMk/>
            <pc:sldMk cId="3644165799" sldId="296"/>
            <ac:picMk id="12" creationId="{247B0019-C5CC-824D-C758-B5F5F71C2E3A}"/>
          </ac:picMkLst>
        </pc:picChg>
      </pc:sldChg>
      <pc:sldChg chg="addSp delSp modSp add mod">
        <pc:chgData name="Dominika PROVÁZKOVÁ STOLINSKÁ" userId="ceedee20-add7-4106-943a-c8c0d8a6b0d6" providerId="ADAL" clId="{70BB6ADE-C748-4FD4-BE79-9FD48ECA23D4}" dt="2023-07-20T08:01:43.856" v="291" actId="1076"/>
        <pc:sldMkLst>
          <pc:docMk/>
          <pc:sldMk cId="186663566" sldId="297"/>
        </pc:sldMkLst>
        <pc:spChg chg="add mod">
          <ac:chgData name="Dominika PROVÁZKOVÁ STOLINSKÁ" userId="ceedee20-add7-4106-943a-c8c0d8a6b0d6" providerId="ADAL" clId="{70BB6ADE-C748-4FD4-BE79-9FD48ECA23D4}" dt="2023-07-20T08:01:05.333" v="284" actId="1076"/>
          <ac:spMkLst>
            <pc:docMk/>
            <pc:sldMk cId="186663566" sldId="297"/>
            <ac:spMk id="4" creationId="{89733AD1-B2C7-7D6D-76BE-4A971F491D18}"/>
          </ac:spMkLst>
        </pc:spChg>
        <pc:spChg chg="mod">
          <ac:chgData name="Dominika PROVÁZKOVÁ STOLINSKÁ" userId="ceedee20-add7-4106-943a-c8c0d8a6b0d6" providerId="ADAL" clId="{70BB6ADE-C748-4FD4-BE79-9FD48ECA23D4}" dt="2023-07-20T08:01:43.856" v="291" actId="1076"/>
          <ac:spMkLst>
            <pc:docMk/>
            <pc:sldMk cId="186663566" sldId="297"/>
            <ac:spMk id="5" creationId="{F94856DE-C36E-41CA-7107-3D21A2949D72}"/>
          </ac:spMkLst>
        </pc:spChg>
        <pc:spChg chg="add mod">
          <ac:chgData name="Dominika PROVÁZKOVÁ STOLINSKÁ" userId="ceedee20-add7-4106-943a-c8c0d8a6b0d6" providerId="ADAL" clId="{70BB6ADE-C748-4FD4-BE79-9FD48ECA23D4}" dt="2023-07-20T08:01:31.981" v="289" actId="1076"/>
          <ac:spMkLst>
            <pc:docMk/>
            <pc:sldMk cId="186663566" sldId="297"/>
            <ac:spMk id="9" creationId="{3C9EB53E-5DB1-E6DE-AD31-E6F311DC8ADA}"/>
          </ac:spMkLst>
        </pc:spChg>
        <pc:picChg chg="add mod">
          <ac:chgData name="Dominika PROVÁZKOVÁ STOLINSKÁ" userId="ceedee20-add7-4106-943a-c8c0d8a6b0d6" providerId="ADAL" clId="{70BB6ADE-C748-4FD4-BE79-9FD48ECA23D4}" dt="2023-07-20T08:00:53.620" v="281" actId="14100"/>
          <ac:picMkLst>
            <pc:docMk/>
            <pc:sldMk cId="186663566" sldId="297"/>
            <ac:picMk id="2" creationId="{63596E43-A386-AE5C-C0AD-821AE5CCB676}"/>
          </ac:picMkLst>
        </pc:picChg>
        <pc:picChg chg="add mod">
          <ac:chgData name="Dominika PROVÁZKOVÁ STOLINSKÁ" userId="ceedee20-add7-4106-943a-c8c0d8a6b0d6" providerId="ADAL" clId="{70BB6ADE-C748-4FD4-BE79-9FD48ECA23D4}" dt="2023-07-20T08:01:22.625" v="287" actId="1076"/>
          <ac:picMkLst>
            <pc:docMk/>
            <pc:sldMk cId="186663566" sldId="297"/>
            <ac:picMk id="8" creationId="{2D0F575C-BFFC-2F46-2B2C-B9C01D57BBB7}"/>
          </ac:picMkLst>
        </pc:picChg>
        <pc:picChg chg="del">
          <ac:chgData name="Dominika PROVÁZKOVÁ STOLINSKÁ" userId="ceedee20-add7-4106-943a-c8c0d8a6b0d6" providerId="ADAL" clId="{70BB6ADE-C748-4FD4-BE79-9FD48ECA23D4}" dt="2023-07-20T07:59:19.163" v="264" actId="478"/>
          <ac:picMkLst>
            <pc:docMk/>
            <pc:sldMk cId="186663566" sldId="297"/>
            <ac:picMk id="12" creationId="{247B0019-C5CC-824D-C758-B5F5F71C2E3A}"/>
          </ac:picMkLst>
        </pc:picChg>
      </pc:sldChg>
      <pc:sldChg chg="modSp mod">
        <pc:chgData name="Dominika PROVÁZKOVÁ STOLINSKÁ" userId="ceedee20-add7-4106-943a-c8c0d8a6b0d6" providerId="ADAL" clId="{70BB6ADE-C748-4FD4-BE79-9FD48ECA23D4}" dt="2023-07-21T20:27:21.769" v="1053" actId="6549"/>
        <pc:sldMkLst>
          <pc:docMk/>
          <pc:sldMk cId="1086279686" sldId="298"/>
        </pc:sldMkLst>
        <pc:spChg chg="mod">
          <ac:chgData name="Dominika PROVÁZKOVÁ STOLINSKÁ" userId="ceedee20-add7-4106-943a-c8c0d8a6b0d6" providerId="ADAL" clId="{70BB6ADE-C748-4FD4-BE79-9FD48ECA23D4}" dt="2023-07-21T20:27:21.769" v="1053" actId="6549"/>
          <ac:spMkLst>
            <pc:docMk/>
            <pc:sldMk cId="1086279686" sldId="298"/>
            <ac:spMk id="16" creationId="{07838E50-90BA-F757-0636-3D70624BE04C}"/>
          </ac:spMkLst>
        </pc:spChg>
      </pc:sldChg>
      <pc:sldChg chg="delSp mod">
        <pc:chgData name="Dominika PROVÁZKOVÁ STOLINSKÁ" userId="ceedee20-add7-4106-943a-c8c0d8a6b0d6" providerId="ADAL" clId="{70BB6ADE-C748-4FD4-BE79-9FD48ECA23D4}" dt="2023-07-21T21:15:13.540" v="1517" actId="478"/>
        <pc:sldMkLst>
          <pc:docMk/>
          <pc:sldMk cId="625054001" sldId="302"/>
        </pc:sldMkLst>
        <pc:spChg chg="del">
          <ac:chgData name="Dominika PROVÁZKOVÁ STOLINSKÁ" userId="ceedee20-add7-4106-943a-c8c0d8a6b0d6" providerId="ADAL" clId="{70BB6ADE-C748-4FD4-BE79-9FD48ECA23D4}" dt="2023-07-21T21:15:13.540" v="1517" actId="478"/>
          <ac:spMkLst>
            <pc:docMk/>
            <pc:sldMk cId="625054001" sldId="302"/>
            <ac:spMk id="6" creationId="{279D54FE-2560-5E15-A888-34CD4B203C88}"/>
          </ac:spMkLst>
        </pc:spChg>
      </pc:sldChg>
      <pc:sldChg chg="addSp modSp add mod ord">
        <pc:chgData name="Dominika PROVÁZKOVÁ STOLINSKÁ" userId="ceedee20-add7-4106-943a-c8c0d8a6b0d6" providerId="ADAL" clId="{70BB6ADE-C748-4FD4-BE79-9FD48ECA23D4}" dt="2023-07-21T21:07:11.368" v="1516" actId="20577"/>
        <pc:sldMkLst>
          <pc:docMk/>
          <pc:sldMk cId="3966986141" sldId="306"/>
        </pc:sldMkLst>
        <pc:spChg chg="mod">
          <ac:chgData name="Dominika PROVÁZKOVÁ STOLINSKÁ" userId="ceedee20-add7-4106-943a-c8c0d8a6b0d6" providerId="ADAL" clId="{70BB6ADE-C748-4FD4-BE79-9FD48ECA23D4}" dt="2023-07-21T20:29:32.017" v="1259" actId="20577"/>
          <ac:spMkLst>
            <pc:docMk/>
            <pc:sldMk cId="3966986141" sldId="306"/>
            <ac:spMk id="5" creationId="{9C5AC86C-8701-8547-24A5-5F73E71779AA}"/>
          </ac:spMkLst>
        </pc:spChg>
        <pc:spChg chg="add mod">
          <ac:chgData name="Dominika PROVÁZKOVÁ STOLINSKÁ" userId="ceedee20-add7-4106-943a-c8c0d8a6b0d6" providerId="ADAL" clId="{70BB6ADE-C748-4FD4-BE79-9FD48ECA23D4}" dt="2023-07-21T21:07:11.368" v="1516" actId="20577"/>
          <ac:spMkLst>
            <pc:docMk/>
            <pc:sldMk cId="3966986141" sldId="306"/>
            <ac:spMk id="9" creationId="{9982F52D-4406-071B-4F30-F701DE0DB4F9}"/>
          </ac:spMkLst>
        </pc:spChg>
        <pc:cxnChg chg="add">
          <ac:chgData name="Dominika PROVÁZKOVÁ STOLINSKÁ" userId="ceedee20-add7-4106-943a-c8c0d8a6b0d6" providerId="ADAL" clId="{70BB6ADE-C748-4FD4-BE79-9FD48ECA23D4}" dt="2023-07-21T19:57:48.408" v="605" actId="11529"/>
          <ac:cxnSpMkLst>
            <pc:docMk/>
            <pc:sldMk cId="3966986141" sldId="306"/>
            <ac:cxnSpMk id="4" creationId="{C6E18F17-6004-8084-E90B-E22A157F3116}"/>
          </ac:cxnSpMkLst>
        </pc:cxnChg>
      </pc:sldChg>
      <pc:sldChg chg="modSp add mod">
        <pc:chgData name="Dominika PROVÁZKOVÁ STOLINSKÁ" userId="ceedee20-add7-4106-943a-c8c0d8a6b0d6" providerId="ADAL" clId="{70BB6ADE-C748-4FD4-BE79-9FD48ECA23D4}" dt="2023-07-21T19:59:44.190" v="633" actId="20577"/>
        <pc:sldMkLst>
          <pc:docMk/>
          <pc:sldMk cId="944733311" sldId="307"/>
        </pc:sldMkLst>
        <pc:spChg chg="mod">
          <ac:chgData name="Dominika PROVÁZKOVÁ STOLINSKÁ" userId="ceedee20-add7-4106-943a-c8c0d8a6b0d6" providerId="ADAL" clId="{70BB6ADE-C748-4FD4-BE79-9FD48ECA23D4}" dt="2023-07-21T19:59:44.190" v="633" actId="20577"/>
          <ac:spMkLst>
            <pc:docMk/>
            <pc:sldMk cId="944733311" sldId="307"/>
            <ac:spMk id="16" creationId="{07838E50-90BA-F757-0636-3D70624BE04C}"/>
          </ac:spMkLst>
        </pc:spChg>
      </pc:sldChg>
      <pc:sldChg chg="addSp delSp modSp add mod">
        <pc:chgData name="Dominika PROVÁZKOVÁ STOLINSKÁ" userId="ceedee20-add7-4106-943a-c8c0d8a6b0d6" providerId="ADAL" clId="{70BB6ADE-C748-4FD4-BE79-9FD48ECA23D4}" dt="2023-07-21T20:08:27.401" v="1007" actId="12"/>
        <pc:sldMkLst>
          <pc:docMk/>
          <pc:sldMk cId="437214774" sldId="308"/>
        </pc:sldMkLst>
        <pc:spChg chg="del">
          <ac:chgData name="Dominika PROVÁZKOVÁ STOLINSKÁ" userId="ceedee20-add7-4106-943a-c8c0d8a6b0d6" providerId="ADAL" clId="{70BB6ADE-C748-4FD4-BE79-9FD48ECA23D4}" dt="2023-07-21T20:01:41.993" v="716" actId="478"/>
          <ac:spMkLst>
            <pc:docMk/>
            <pc:sldMk cId="437214774" sldId="308"/>
            <ac:spMk id="2" creationId="{83AE5D85-3750-B9EA-0FAE-17715A00D824}"/>
          </ac:spMkLst>
        </pc:spChg>
        <pc:spChg chg="add del mod">
          <ac:chgData name="Dominika PROVÁZKOVÁ STOLINSKÁ" userId="ceedee20-add7-4106-943a-c8c0d8a6b0d6" providerId="ADAL" clId="{70BB6ADE-C748-4FD4-BE79-9FD48ECA23D4}" dt="2023-07-21T20:01:42.974" v="717" actId="478"/>
          <ac:spMkLst>
            <pc:docMk/>
            <pc:sldMk cId="437214774" sldId="308"/>
            <ac:spMk id="4" creationId="{B0E4F1EE-FBDE-0286-54B9-0352E9E60429}"/>
          </ac:spMkLst>
        </pc:spChg>
        <pc:spChg chg="mod">
          <ac:chgData name="Dominika PROVÁZKOVÁ STOLINSKÁ" userId="ceedee20-add7-4106-943a-c8c0d8a6b0d6" providerId="ADAL" clId="{70BB6ADE-C748-4FD4-BE79-9FD48ECA23D4}" dt="2023-07-21T20:07:51.875" v="1001" actId="113"/>
          <ac:spMkLst>
            <pc:docMk/>
            <pc:sldMk cId="437214774" sldId="308"/>
            <ac:spMk id="6" creationId="{154F5004-DA49-DA85-A646-4E06620A7253}"/>
          </ac:spMkLst>
        </pc:spChg>
        <pc:spChg chg="add mod">
          <ac:chgData name="Dominika PROVÁZKOVÁ STOLINSKÁ" userId="ceedee20-add7-4106-943a-c8c0d8a6b0d6" providerId="ADAL" clId="{70BB6ADE-C748-4FD4-BE79-9FD48ECA23D4}" dt="2023-07-21T20:07:46.386" v="999" actId="113"/>
          <ac:spMkLst>
            <pc:docMk/>
            <pc:sldMk cId="437214774" sldId="308"/>
            <ac:spMk id="7" creationId="{A6E178A2-449D-1376-7308-0C32770E7DFC}"/>
          </ac:spMkLst>
        </pc:spChg>
        <pc:spChg chg="add mod">
          <ac:chgData name="Dominika PROVÁZKOVÁ STOLINSKÁ" userId="ceedee20-add7-4106-943a-c8c0d8a6b0d6" providerId="ADAL" clId="{70BB6ADE-C748-4FD4-BE79-9FD48ECA23D4}" dt="2023-07-21T20:08:27.401" v="1007" actId="12"/>
          <ac:spMkLst>
            <pc:docMk/>
            <pc:sldMk cId="437214774" sldId="308"/>
            <ac:spMk id="8" creationId="{C44AEC22-0F5F-A58F-4FD5-AA51DD9EEAD5}"/>
          </ac:spMkLst>
        </pc:spChg>
      </pc:sldChg>
      <pc:sldChg chg="modSp add mod">
        <pc:chgData name="Dominika PROVÁZKOVÁ STOLINSKÁ" userId="ceedee20-add7-4106-943a-c8c0d8a6b0d6" providerId="ADAL" clId="{70BB6ADE-C748-4FD4-BE79-9FD48ECA23D4}" dt="2023-07-21T20:09:28.721" v="1016" actId="1076"/>
        <pc:sldMkLst>
          <pc:docMk/>
          <pc:sldMk cId="83334757" sldId="309"/>
        </pc:sldMkLst>
        <pc:spChg chg="mod">
          <ac:chgData name="Dominika PROVÁZKOVÁ STOLINSKÁ" userId="ceedee20-add7-4106-943a-c8c0d8a6b0d6" providerId="ADAL" clId="{70BB6ADE-C748-4FD4-BE79-9FD48ECA23D4}" dt="2023-07-21T20:09:28.721" v="1016" actId="1076"/>
          <ac:spMkLst>
            <pc:docMk/>
            <pc:sldMk cId="83334757" sldId="309"/>
            <ac:spMk id="16" creationId="{07838E50-90BA-F757-0636-3D70624BE04C}"/>
          </ac:spMkLst>
        </pc:spChg>
      </pc:sldChg>
      <pc:sldChg chg="addSp delSp modSp add mod">
        <pc:chgData name="Dominika PROVÁZKOVÁ STOLINSKÁ" userId="ceedee20-add7-4106-943a-c8c0d8a6b0d6" providerId="ADAL" clId="{70BB6ADE-C748-4FD4-BE79-9FD48ECA23D4}" dt="2023-07-21T20:14:29.851" v="1049" actId="1076"/>
        <pc:sldMkLst>
          <pc:docMk/>
          <pc:sldMk cId="789266119" sldId="310"/>
        </pc:sldMkLst>
        <pc:spChg chg="mod">
          <ac:chgData name="Dominika PROVÁZKOVÁ STOLINSKÁ" userId="ceedee20-add7-4106-943a-c8c0d8a6b0d6" providerId="ADAL" clId="{70BB6ADE-C748-4FD4-BE79-9FD48ECA23D4}" dt="2023-07-21T20:14:29.851" v="1049" actId="1076"/>
          <ac:spMkLst>
            <pc:docMk/>
            <pc:sldMk cId="789266119" sldId="310"/>
            <ac:spMk id="2" creationId="{83AE5D85-3750-B9EA-0FAE-17715A00D824}"/>
          </ac:spMkLst>
        </pc:spChg>
        <pc:spChg chg="add del mod">
          <ac:chgData name="Dominika PROVÁZKOVÁ STOLINSKÁ" userId="ceedee20-add7-4106-943a-c8c0d8a6b0d6" providerId="ADAL" clId="{70BB6ADE-C748-4FD4-BE79-9FD48ECA23D4}" dt="2023-07-21T20:14:23.023" v="1044"/>
          <ac:spMkLst>
            <pc:docMk/>
            <pc:sldMk cId="789266119" sldId="310"/>
            <ac:spMk id="3" creationId="{3EE2D28B-62A6-B0C7-11A7-BA2B43EEA1EF}"/>
          </ac:spMkLst>
        </pc:spChg>
        <pc:spChg chg="mod">
          <ac:chgData name="Dominika PROVÁZKOVÁ STOLINSKÁ" userId="ceedee20-add7-4106-943a-c8c0d8a6b0d6" providerId="ADAL" clId="{70BB6ADE-C748-4FD4-BE79-9FD48ECA23D4}" dt="2023-07-21T20:14:24.398" v="1046" actId="1076"/>
          <ac:spMkLst>
            <pc:docMk/>
            <pc:sldMk cId="789266119" sldId="310"/>
            <ac:spMk id="7" creationId="{91DE8B98-45F5-4D57-8809-20CA490A4BB7}"/>
          </ac:spMkLst>
        </pc:spChg>
      </pc:sldChg>
      <pc:sldChg chg="delSp modSp add mod">
        <pc:chgData name="Dominika PROVÁZKOVÁ STOLINSKÁ" userId="ceedee20-add7-4106-943a-c8c0d8a6b0d6" providerId="ADAL" clId="{70BB6ADE-C748-4FD4-BE79-9FD48ECA23D4}" dt="2023-07-21T20:27:16.109" v="1052" actId="478"/>
        <pc:sldMkLst>
          <pc:docMk/>
          <pc:sldMk cId="381634331" sldId="311"/>
        </pc:sldMkLst>
        <pc:spChg chg="del">
          <ac:chgData name="Dominika PROVÁZKOVÁ STOLINSKÁ" userId="ceedee20-add7-4106-943a-c8c0d8a6b0d6" providerId="ADAL" clId="{70BB6ADE-C748-4FD4-BE79-9FD48ECA23D4}" dt="2023-07-21T20:27:16.109" v="1052" actId="478"/>
          <ac:spMkLst>
            <pc:docMk/>
            <pc:sldMk cId="381634331" sldId="311"/>
            <ac:spMk id="6" creationId="{279D54FE-2560-5E15-A888-34CD4B203C88}"/>
          </ac:spMkLst>
        </pc:spChg>
        <pc:spChg chg="mod">
          <ac:chgData name="Dominika PROVÁZKOVÁ STOLINSKÁ" userId="ceedee20-add7-4106-943a-c8c0d8a6b0d6" providerId="ADAL" clId="{70BB6ADE-C748-4FD4-BE79-9FD48ECA23D4}" dt="2023-07-21T20:27:12.775" v="1051" actId="6549"/>
          <ac:spMkLst>
            <pc:docMk/>
            <pc:sldMk cId="381634331" sldId="311"/>
            <ac:spMk id="16" creationId="{07838E50-90BA-F757-0636-3D70624BE04C}"/>
          </ac:spMkLst>
        </pc:spChg>
      </pc:sldChg>
      <pc:sldChg chg="delSp modSp add mod">
        <pc:chgData name="Dominika PROVÁZKOVÁ STOLINSKÁ" userId="ceedee20-add7-4106-943a-c8c0d8a6b0d6" providerId="ADAL" clId="{70BB6ADE-C748-4FD4-BE79-9FD48ECA23D4}" dt="2023-07-21T21:07:04.133" v="1508" actId="20577"/>
        <pc:sldMkLst>
          <pc:docMk/>
          <pc:sldMk cId="1480857495" sldId="312"/>
        </pc:sldMkLst>
        <pc:spChg chg="mod">
          <ac:chgData name="Dominika PROVÁZKOVÁ STOLINSKÁ" userId="ceedee20-add7-4106-943a-c8c0d8a6b0d6" providerId="ADAL" clId="{70BB6ADE-C748-4FD4-BE79-9FD48ECA23D4}" dt="2023-07-21T21:07:04.133" v="1508" actId="20577"/>
          <ac:spMkLst>
            <pc:docMk/>
            <pc:sldMk cId="1480857495" sldId="312"/>
            <ac:spMk id="6" creationId="{154F5004-DA49-DA85-A646-4E06620A7253}"/>
          </ac:spMkLst>
        </pc:spChg>
        <pc:spChg chg="del">
          <ac:chgData name="Dominika PROVÁZKOVÁ STOLINSKÁ" userId="ceedee20-add7-4106-943a-c8c0d8a6b0d6" providerId="ADAL" clId="{70BB6ADE-C748-4FD4-BE79-9FD48ECA23D4}" dt="2023-07-21T20:28:58.461" v="1252" actId="478"/>
          <ac:spMkLst>
            <pc:docMk/>
            <pc:sldMk cId="1480857495" sldId="312"/>
            <ac:spMk id="7" creationId="{A6E178A2-449D-1376-7308-0C32770E7DFC}"/>
          </ac:spMkLst>
        </pc:spChg>
        <pc:spChg chg="del">
          <ac:chgData name="Dominika PROVÁZKOVÁ STOLINSKÁ" userId="ceedee20-add7-4106-943a-c8c0d8a6b0d6" providerId="ADAL" clId="{70BB6ADE-C748-4FD4-BE79-9FD48ECA23D4}" dt="2023-07-21T20:29:01.524" v="1253" actId="478"/>
          <ac:spMkLst>
            <pc:docMk/>
            <pc:sldMk cId="1480857495" sldId="312"/>
            <ac:spMk id="8" creationId="{C44AEC22-0F5F-A58F-4FD5-AA51DD9EEAD5}"/>
          </ac:spMkLst>
        </pc:spChg>
      </pc:sldChg>
      <pc:sldMasterChg chg="delSldLayout">
        <pc:chgData name="Dominika PROVÁZKOVÁ STOLINSKÁ" userId="ceedee20-add7-4106-943a-c8c0d8a6b0d6" providerId="ADAL" clId="{70BB6ADE-C748-4FD4-BE79-9FD48ECA23D4}" dt="2023-07-20T07:59:54.358" v="269" actId="47"/>
        <pc:sldMasterMkLst>
          <pc:docMk/>
          <pc:sldMasterMk cId="304894949" sldId="2147483648"/>
        </pc:sldMasterMkLst>
        <pc:sldLayoutChg chg="del">
          <pc:chgData name="Dominika PROVÁZKOVÁ STOLINSKÁ" userId="ceedee20-add7-4106-943a-c8c0d8a6b0d6" providerId="ADAL" clId="{70BB6ADE-C748-4FD4-BE79-9FD48ECA23D4}" dt="2023-07-20T07:59:04.620" v="262" actId="47"/>
          <pc:sldLayoutMkLst>
            <pc:docMk/>
            <pc:sldMasterMk cId="304894949" sldId="2147483648"/>
            <pc:sldLayoutMk cId="3518119665" sldId="2147483671"/>
          </pc:sldLayoutMkLst>
        </pc:sldLayoutChg>
        <pc:sldLayoutChg chg="del">
          <pc:chgData name="Dominika PROVÁZKOVÁ STOLINSKÁ" userId="ceedee20-add7-4106-943a-c8c0d8a6b0d6" providerId="ADAL" clId="{70BB6ADE-C748-4FD4-BE79-9FD48ECA23D4}" dt="2023-07-20T07:59:54.358" v="269" actId="47"/>
          <pc:sldLayoutMkLst>
            <pc:docMk/>
            <pc:sldMasterMk cId="304894949" sldId="2147483648"/>
            <pc:sldLayoutMk cId="2348898988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23.07.2023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646583"/>
            <a:ext cx="4500000" cy="1588127"/>
          </a:xfrm>
        </p:spPr>
        <p:txBody>
          <a:bodyPr wrap="square"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234710"/>
            <a:ext cx="4500000" cy="757130"/>
          </a:xfrm>
        </p:spPr>
        <p:txBody>
          <a:bodyPr wrap="square"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dnadpis 2">
            <a:extLst>
              <a:ext uri="{FF2B5EF4-FFF2-40B4-BE49-F238E27FC236}">
                <a16:creationId xmlns:a16="http://schemas.microsoft.com/office/drawing/2014/main" id="{131C8866-2481-6DCE-26FA-B1ABA204955D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9B21943A-34B2-4C88-14E1-730C1DC2101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AEC01CE-6669-A7DA-DC9A-08B8C6F9CFB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73" name="Group 55">
              <a:extLst>
                <a:ext uri="{FF2B5EF4-FFF2-40B4-BE49-F238E27FC236}">
                  <a16:creationId xmlns:a16="http://schemas.microsoft.com/office/drawing/2014/main" id="{12D6D116-4A58-B7B2-098C-DB3B4B352DBA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74" name="AutoShape 54">
                <a:extLst>
                  <a:ext uri="{FF2B5EF4-FFF2-40B4-BE49-F238E27FC236}">
                    <a16:creationId xmlns:a16="http://schemas.microsoft.com/office/drawing/2014/main" id="{56EF7C83-5F4F-9E98-CA64-D4796A92FE5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75" name="Freeform 56">
                <a:extLst>
                  <a:ext uri="{FF2B5EF4-FFF2-40B4-BE49-F238E27FC236}">
                    <a16:creationId xmlns:a16="http://schemas.microsoft.com/office/drawing/2014/main" id="{2306E693-2D65-6E49-BFB8-B6BA8457ECB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6" name="Group 59">
              <a:extLst>
                <a:ext uri="{FF2B5EF4-FFF2-40B4-BE49-F238E27FC236}">
                  <a16:creationId xmlns:a16="http://schemas.microsoft.com/office/drawing/2014/main" id="{4BAA27E3-5F3D-18C1-4796-86EEFCAD6CCF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77" name="AutoShape 58">
                <a:extLst>
                  <a:ext uri="{FF2B5EF4-FFF2-40B4-BE49-F238E27FC236}">
                    <a16:creationId xmlns:a16="http://schemas.microsoft.com/office/drawing/2014/main" id="{040FD51C-A94F-9618-9851-FC79D6D883F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78" name="Freeform 60">
                <a:extLst>
                  <a:ext uri="{FF2B5EF4-FFF2-40B4-BE49-F238E27FC236}">
                    <a16:creationId xmlns:a16="http://schemas.microsoft.com/office/drawing/2014/main" id="{A331480E-A302-39CD-F883-B2A04FD9BE6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79" name="Freeform 61">
                <a:extLst>
                  <a:ext uri="{FF2B5EF4-FFF2-40B4-BE49-F238E27FC236}">
                    <a16:creationId xmlns:a16="http://schemas.microsoft.com/office/drawing/2014/main" id="{BD07330A-619C-DF1B-D747-0531FC5EE38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0" name="Freeform 62">
                <a:extLst>
                  <a:ext uri="{FF2B5EF4-FFF2-40B4-BE49-F238E27FC236}">
                    <a16:creationId xmlns:a16="http://schemas.microsoft.com/office/drawing/2014/main" id="{BA2148F7-CDDE-BA44-7F81-E02F6EB129F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1" name="Freeform 63">
                <a:extLst>
                  <a:ext uri="{FF2B5EF4-FFF2-40B4-BE49-F238E27FC236}">
                    <a16:creationId xmlns:a16="http://schemas.microsoft.com/office/drawing/2014/main" id="{8661429D-EDB1-8AE0-0AB3-919BE7C30A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2" name="Freeform 64">
                <a:extLst>
                  <a:ext uri="{FF2B5EF4-FFF2-40B4-BE49-F238E27FC236}">
                    <a16:creationId xmlns:a16="http://schemas.microsoft.com/office/drawing/2014/main" id="{34049EFA-DC45-85A8-ACA6-9D5A3712137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3" name="Freeform 65">
                <a:extLst>
                  <a:ext uri="{FF2B5EF4-FFF2-40B4-BE49-F238E27FC236}">
                    <a16:creationId xmlns:a16="http://schemas.microsoft.com/office/drawing/2014/main" id="{E18D8670-FC53-0C97-126D-0E19ED80B3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4" name="Freeform 66">
                <a:extLst>
                  <a:ext uri="{FF2B5EF4-FFF2-40B4-BE49-F238E27FC236}">
                    <a16:creationId xmlns:a16="http://schemas.microsoft.com/office/drawing/2014/main" id="{6F29C863-849E-1A6F-80D2-04159D077C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Freeform 67">
                <a:extLst>
                  <a:ext uri="{FF2B5EF4-FFF2-40B4-BE49-F238E27FC236}">
                    <a16:creationId xmlns:a16="http://schemas.microsoft.com/office/drawing/2014/main" id="{CD6223D1-996C-5C7B-DE29-0026548C4CE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D00AC70A-E3F6-BFA9-CAB0-681C9D5E168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2336E730-2DF3-10EE-7EA8-44D9D50CE97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8" name="Freeform 70">
                <a:extLst>
                  <a:ext uri="{FF2B5EF4-FFF2-40B4-BE49-F238E27FC236}">
                    <a16:creationId xmlns:a16="http://schemas.microsoft.com/office/drawing/2014/main" id="{A1B56F93-F777-04E2-C1D9-DC636EB519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9" name="Freeform 71">
                <a:extLst>
                  <a:ext uri="{FF2B5EF4-FFF2-40B4-BE49-F238E27FC236}">
                    <a16:creationId xmlns:a16="http://schemas.microsoft.com/office/drawing/2014/main" id="{404DC8FC-CFA5-25D0-1B29-7C07F3C8E1E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0" name="Freeform 72">
                <a:extLst>
                  <a:ext uri="{FF2B5EF4-FFF2-40B4-BE49-F238E27FC236}">
                    <a16:creationId xmlns:a16="http://schemas.microsoft.com/office/drawing/2014/main" id="{963A4702-A0ED-8292-B588-E876697E59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1" name="Freeform 73">
                <a:extLst>
                  <a:ext uri="{FF2B5EF4-FFF2-40B4-BE49-F238E27FC236}">
                    <a16:creationId xmlns:a16="http://schemas.microsoft.com/office/drawing/2014/main" id="{FDF7FE39-D819-E2C0-77BE-C186D749118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2" name="Freeform 74">
                <a:extLst>
                  <a:ext uri="{FF2B5EF4-FFF2-40B4-BE49-F238E27FC236}">
                    <a16:creationId xmlns:a16="http://schemas.microsoft.com/office/drawing/2014/main" id="{3D1EF464-B81C-7358-74F8-84761575FC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3" name="Freeform 75">
                <a:extLst>
                  <a:ext uri="{FF2B5EF4-FFF2-40B4-BE49-F238E27FC236}">
                    <a16:creationId xmlns:a16="http://schemas.microsoft.com/office/drawing/2014/main" id="{E56FD079-AAC4-C403-B2EE-F0E9502EFCA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4" name="Freeform 76">
                <a:extLst>
                  <a:ext uri="{FF2B5EF4-FFF2-40B4-BE49-F238E27FC236}">
                    <a16:creationId xmlns:a16="http://schemas.microsoft.com/office/drawing/2014/main" id="{E4386282-71D7-3900-010A-1E38D8E1561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5" name="Freeform 77">
                <a:extLst>
                  <a:ext uri="{FF2B5EF4-FFF2-40B4-BE49-F238E27FC236}">
                    <a16:creationId xmlns:a16="http://schemas.microsoft.com/office/drawing/2014/main" id="{8B0B78B2-63D6-A704-3AB4-DA93F7BE3D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6" name="Freeform 78">
                <a:extLst>
                  <a:ext uri="{FF2B5EF4-FFF2-40B4-BE49-F238E27FC236}">
                    <a16:creationId xmlns:a16="http://schemas.microsoft.com/office/drawing/2014/main" id="{CB13FB97-8AD7-F6A1-AB97-BD5E81F0C2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7" name="Freeform 79">
                <a:extLst>
                  <a:ext uri="{FF2B5EF4-FFF2-40B4-BE49-F238E27FC236}">
                    <a16:creationId xmlns:a16="http://schemas.microsoft.com/office/drawing/2014/main" id="{79D83BAD-BA55-9674-3D41-1F63FD087B3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8" name="Freeform 80">
                <a:extLst>
                  <a:ext uri="{FF2B5EF4-FFF2-40B4-BE49-F238E27FC236}">
                    <a16:creationId xmlns:a16="http://schemas.microsoft.com/office/drawing/2014/main" id="{8C214241-5565-0CD5-ED86-6EB1077DF1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9" name="Freeform 81">
                <a:extLst>
                  <a:ext uri="{FF2B5EF4-FFF2-40B4-BE49-F238E27FC236}">
                    <a16:creationId xmlns:a16="http://schemas.microsoft.com/office/drawing/2014/main" id="{15798002-834C-0F01-8E98-AD114651548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0" name="Freeform 82">
                <a:extLst>
                  <a:ext uri="{FF2B5EF4-FFF2-40B4-BE49-F238E27FC236}">
                    <a16:creationId xmlns:a16="http://schemas.microsoft.com/office/drawing/2014/main" id="{603E478E-EA9B-CC43-FC73-5D4DE10CBC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1" name="Freeform 83">
                <a:extLst>
                  <a:ext uri="{FF2B5EF4-FFF2-40B4-BE49-F238E27FC236}">
                    <a16:creationId xmlns:a16="http://schemas.microsoft.com/office/drawing/2014/main" id="{F8890D5D-D5E0-35BF-2FE8-35722A838E7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2" name="Freeform 84">
                <a:extLst>
                  <a:ext uri="{FF2B5EF4-FFF2-40B4-BE49-F238E27FC236}">
                    <a16:creationId xmlns:a16="http://schemas.microsoft.com/office/drawing/2014/main" id="{73493BE3-96C1-422A-F691-2FDACB07B9F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3" name="Freeform 85">
                <a:extLst>
                  <a:ext uri="{FF2B5EF4-FFF2-40B4-BE49-F238E27FC236}">
                    <a16:creationId xmlns:a16="http://schemas.microsoft.com/office/drawing/2014/main" id="{AD40BDAB-D77C-07EC-F8FC-3C1B915EAEF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04" name="Group 88">
              <a:extLst>
                <a:ext uri="{FF2B5EF4-FFF2-40B4-BE49-F238E27FC236}">
                  <a16:creationId xmlns:a16="http://schemas.microsoft.com/office/drawing/2014/main" id="{D627527F-7ABA-CDF2-3FC7-FBC6FFB24CB5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05" name="AutoShape 87">
                <a:extLst>
                  <a:ext uri="{FF2B5EF4-FFF2-40B4-BE49-F238E27FC236}">
                    <a16:creationId xmlns:a16="http://schemas.microsoft.com/office/drawing/2014/main" id="{DBB7E666-9BD2-7A3A-84DA-7817D7359D27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6" name="Freeform 89">
                <a:extLst>
                  <a:ext uri="{FF2B5EF4-FFF2-40B4-BE49-F238E27FC236}">
                    <a16:creationId xmlns:a16="http://schemas.microsoft.com/office/drawing/2014/main" id="{E025A9FF-19FF-4FDD-E44E-EE4E44DD500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7" name="Freeform 90">
                <a:extLst>
                  <a:ext uri="{FF2B5EF4-FFF2-40B4-BE49-F238E27FC236}">
                    <a16:creationId xmlns:a16="http://schemas.microsoft.com/office/drawing/2014/main" id="{106199F1-22CB-206C-8A42-2938A41082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8" name="Rectangle 91">
                <a:extLst>
                  <a:ext uri="{FF2B5EF4-FFF2-40B4-BE49-F238E27FC236}">
                    <a16:creationId xmlns:a16="http://schemas.microsoft.com/office/drawing/2014/main" id="{48786BA0-3A77-08A9-086C-26D2A6ED57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9" name="Freeform 92">
                <a:extLst>
                  <a:ext uri="{FF2B5EF4-FFF2-40B4-BE49-F238E27FC236}">
                    <a16:creationId xmlns:a16="http://schemas.microsoft.com/office/drawing/2014/main" id="{0EB59AE4-DF13-B23A-E32B-910F29BE65A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0" name="Rectangle 93">
                <a:extLst>
                  <a:ext uri="{FF2B5EF4-FFF2-40B4-BE49-F238E27FC236}">
                    <a16:creationId xmlns:a16="http://schemas.microsoft.com/office/drawing/2014/main" id="{8CF132C8-C65F-AB4A-E90E-5FD08FBAD1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1" name="Freeform 94">
                <a:extLst>
                  <a:ext uri="{FF2B5EF4-FFF2-40B4-BE49-F238E27FC236}">
                    <a16:creationId xmlns:a16="http://schemas.microsoft.com/office/drawing/2014/main" id="{9697666D-E99B-F8E5-EB6A-C3499C6F0CF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" name="Freeform 95">
                <a:extLst>
                  <a:ext uri="{FF2B5EF4-FFF2-40B4-BE49-F238E27FC236}">
                    <a16:creationId xmlns:a16="http://schemas.microsoft.com/office/drawing/2014/main" id="{DA19201A-7776-F52F-C764-5ADD1098DA5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" name="Freeform 96">
                <a:extLst>
                  <a:ext uri="{FF2B5EF4-FFF2-40B4-BE49-F238E27FC236}">
                    <a16:creationId xmlns:a16="http://schemas.microsoft.com/office/drawing/2014/main" id="{4925AA57-C26C-E7D5-2EBD-BC127F042ED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" name="Freeform 97">
                <a:extLst>
                  <a:ext uri="{FF2B5EF4-FFF2-40B4-BE49-F238E27FC236}">
                    <a16:creationId xmlns:a16="http://schemas.microsoft.com/office/drawing/2014/main" id="{065EB5C4-E68A-B9F6-EE4A-4D75ECB6619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" name="Freeform 98">
                <a:extLst>
                  <a:ext uri="{FF2B5EF4-FFF2-40B4-BE49-F238E27FC236}">
                    <a16:creationId xmlns:a16="http://schemas.microsoft.com/office/drawing/2014/main" id="{0BABDC87-09BE-91E3-9A32-722056917D9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6" name="Freeform 99">
                <a:extLst>
                  <a:ext uri="{FF2B5EF4-FFF2-40B4-BE49-F238E27FC236}">
                    <a16:creationId xmlns:a16="http://schemas.microsoft.com/office/drawing/2014/main" id="{D45FABCF-B1D3-FF05-8DF4-5F31802BB65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7" name="Freeform 100">
                <a:extLst>
                  <a:ext uri="{FF2B5EF4-FFF2-40B4-BE49-F238E27FC236}">
                    <a16:creationId xmlns:a16="http://schemas.microsoft.com/office/drawing/2014/main" id="{2B3AF4F0-F54A-5921-997F-E2A080C487C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8" name="Freeform 101">
                <a:extLst>
                  <a:ext uri="{FF2B5EF4-FFF2-40B4-BE49-F238E27FC236}">
                    <a16:creationId xmlns:a16="http://schemas.microsoft.com/office/drawing/2014/main" id="{197E428F-BEEB-DB85-847D-6789918F11E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9" name="Freeform 102">
                <a:extLst>
                  <a:ext uri="{FF2B5EF4-FFF2-40B4-BE49-F238E27FC236}">
                    <a16:creationId xmlns:a16="http://schemas.microsoft.com/office/drawing/2014/main" id="{4DFF5914-2E47-0887-BEB4-A731E2D7130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0" name="Freeform 103">
                <a:extLst>
                  <a:ext uri="{FF2B5EF4-FFF2-40B4-BE49-F238E27FC236}">
                    <a16:creationId xmlns:a16="http://schemas.microsoft.com/office/drawing/2014/main" id="{9B26BE45-C3A7-99F3-574B-319277D4CE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1" name="Freeform 104">
                <a:extLst>
                  <a:ext uri="{FF2B5EF4-FFF2-40B4-BE49-F238E27FC236}">
                    <a16:creationId xmlns:a16="http://schemas.microsoft.com/office/drawing/2014/main" id="{65414A9B-70CF-DFB0-6D4E-6B98FDA329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2" name="Freeform 105">
                <a:extLst>
                  <a:ext uri="{FF2B5EF4-FFF2-40B4-BE49-F238E27FC236}">
                    <a16:creationId xmlns:a16="http://schemas.microsoft.com/office/drawing/2014/main" id="{8A3F45C3-31F5-8BDC-5320-87ACD205A32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3" name="Freeform 106">
                <a:extLst>
                  <a:ext uri="{FF2B5EF4-FFF2-40B4-BE49-F238E27FC236}">
                    <a16:creationId xmlns:a16="http://schemas.microsoft.com/office/drawing/2014/main" id="{4B3B6C11-7412-756D-2BBD-4472C9D7E3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4" name="Freeform 107">
                <a:extLst>
                  <a:ext uri="{FF2B5EF4-FFF2-40B4-BE49-F238E27FC236}">
                    <a16:creationId xmlns:a16="http://schemas.microsoft.com/office/drawing/2014/main" id="{971E9BBF-D244-094F-D5E7-5528F22A99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5" name="Freeform 108">
                <a:extLst>
                  <a:ext uri="{FF2B5EF4-FFF2-40B4-BE49-F238E27FC236}">
                    <a16:creationId xmlns:a16="http://schemas.microsoft.com/office/drawing/2014/main" id="{558B1D6A-235D-303D-2503-ED97A09894D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6" name="Freeform 109">
                <a:extLst>
                  <a:ext uri="{FF2B5EF4-FFF2-40B4-BE49-F238E27FC236}">
                    <a16:creationId xmlns:a16="http://schemas.microsoft.com/office/drawing/2014/main" id="{AA7E92EB-FB86-C02C-EFEA-EA6A25BD266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7" name="Freeform 110">
                <a:extLst>
                  <a:ext uri="{FF2B5EF4-FFF2-40B4-BE49-F238E27FC236}">
                    <a16:creationId xmlns:a16="http://schemas.microsoft.com/office/drawing/2014/main" id="{175F0991-D1FE-6296-2BC1-9D6BD52777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8" name="Freeform 111">
                <a:extLst>
                  <a:ext uri="{FF2B5EF4-FFF2-40B4-BE49-F238E27FC236}">
                    <a16:creationId xmlns:a16="http://schemas.microsoft.com/office/drawing/2014/main" id="{5C959E9E-A0D8-D673-6F4F-ABB957AE059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9" name="Freeform 112">
                <a:extLst>
                  <a:ext uri="{FF2B5EF4-FFF2-40B4-BE49-F238E27FC236}">
                    <a16:creationId xmlns:a16="http://schemas.microsoft.com/office/drawing/2014/main" id="{6B219CE6-A74A-A9C3-4026-04E74CB070B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0" name="Freeform 113">
                <a:extLst>
                  <a:ext uri="{FF2B5EF4-FFF2-40B4-BE49-F238E27FC236}">
                    <a16:creationId xmlns:a16="http://schemas.microsoft.com/office/drawing/2014/main" id="{DA6664F1-22B0-FB6C-9EE9-40CCC6E7375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1" name="Freeform 114">
                <a:extLst>
                  <a:ext uri="{FF2B5EF4-FFF2-40B4-BE49-F238E27FC236}">
                    <a16:creationId xmlns:a16="http://schemas.microsoft.com/office/drawing/2014/main" id="{1B31D173-3DA8-408C-0401-8D6D7F920D1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2" name="Freeform 115">
                <a:extLst>
                  <a:ext uri="{FF2B5EF4-FFF2-40B4-BE49-F238E27FC236}">
                    <a16:creationId xmlns:a16="http://schemas.microsoft.com/office/drawing/2014/main" id="{666BE8BF-C459-043E-6E5B-854276522E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3" name="Freeform 116">
                <a:extLst>
                  <a:ext uri="{FF2B5EF4-FFF2-40B4-BE49-F238E27FC236}">
                    <a16:creationId xmlns:a16="http://schemas.microsoft.com/office/drawing/2014/main" id="{BFEF2033-670B-82C1-8F75-877F1E81BBE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4" name="Freeform 117">
                <a:extLst>
                  <a:ext uri="{FF2B5EF4-FFF2-40B4-BE49-F238E27FC236}">
                    <a16:creationId xmlns:a16="http://schemas.microsoft.com/office/drawing/2014/main" id="{D4C7A71C-A22D-C748-EC5E-8D6EFCEC6B0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5" name="Freeform 118">
                <a:extLst>
                  <a:ext uri="{FF2B5EF4-FFF2-40B4-BE49-F238E27FC236}">
                    <a16:creationId xmlns:a16="http://schemas.microsoft.com/office/drawing/2014/main" id="{9BD1AE3F-1771-D3CA-AAB3-143FE1B8421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6" name="Freeform 119">
                <a:extLst>
                  <a:ext uri="{FF2B5EF4-FFF2-40B4-BE49-F238E27FC236}">
                    <a16:creationId xmlns:a16="http://schemas.microsoft.com/office/drawing/2014/main" id="{76896F34-5B93-870B-EFA1-E47550DB8F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7" name="Freeform 120">
                <a:extLst>
                  <a:ext uri="{FF2B5EF4-FFF2-40B4-BE49-F238E27FC236}">
                    <a16:creationId xmlns:a16="http://schemas.microsoft.com/office/drawing/2014/main" id="{AAFE230E-AC9A-6195-73C2-DA5EE32D05A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8" name="Freeform 121">
                <a:extLst>
                  <a:ext uri="{FF2B5EF4-FFF2-40B4-BE49-F238E27FC236}">
                    <a16:creationId xmlns:a16="http://schemas.microsoft.com/office/drawing/2014/main" id="{E815C7DF-2AAD-6773-9C40-B0AAECAFF86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9" name="Freeform 122">
                <a:extLst>
                  <a:ext uri="{FF2B5EF4-FFF2-40B4-BE49-F238E27FC236}">
                    <a16:creationId xmlns:a16="http://schemas.microsoft.com/office/drawing/2014/main" id="{D290BFAA-F2AA-50FE-E923-2DB53466493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0" name="Freeform 123">
                <a:extLst>
                  <a:ext uri="{FF2B5EF4-FFF2-40B4-BE49-F238E27FC236}">
                    <a16:creationId xmlns:a16="http://schemas.microsoft.com/office/drawing/2014/main" id="{766EC034-AF11-3D23-56CE-04F296CFCF8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1" name="Freeform 124">
                <a:extLst>
                  <a:ext uri="{FF2B5EF4-FFF2-40B4-BE49-F238E27FC236}">
                    <a16:creationId xmlns:a16="http://schemas.microsoft.com/office/drawing/2014/main" id="{721241D7-91C1-1E1C-38CF-EEAB3F587E1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2" name="Freeform 125">
                <a:extLst>
                  <a:ext uri="{FF2B5EF4-FFF2-40B4-BE49-F238E27FC236}">
                    <a16:creationId xmlns:a16="http://schemas.microsoft.com/office/drawing/2014/main" id="{F41DFE0F-77B0-6D9D-A74D-02E0D679289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3" name="Freeform 126">
                <a:extLst>
                  <a:ext uri="{FF2B5EF4-FFF2-40B4-BE49-F238E27FC236}">
                    <a16:creationId xmlns:a16="http://schemas.microsoft.com/office/drawing/2014/main" id="{AAB6AC5D-53A0-F7FC-C6C0-F67E12D4D6E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4" name="Freeform 127">
                <a:extLst>
                  <a:ext uri="{FF2B5EF4-FFF2-40B4-BE49-F238E27FC236}">
                    <a16:creationId xmlns:a16="http://schemas.microsoft.com/office/drawing/2014/main" id="{E99EA86F-CB57-34F2-AB18-C8801BB4C68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5" name="Freeform 128">
                <a:extLst>
                  <a:ext uri="{FF2B5EF4-FFF2-40B4-BE49-F238E27FC236}">
                    <a16:creationId xmlns:a16="http://schemas.microsoft.com/office/drawing/2014/main" id="{33A525ED-46E7-72E8-8925-A96126EC98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6" name="Freeform 129">
                <a:extLst>
                  <a:ext uri="{FF2B5EF4-FFF2-40B4-BE49-F238E27FC236}">
                    <a16:creationId xmlns:a16="http://schemas.microsoft.com/office/drawing/2014/main" id="{2B4CEFED-4977-4B95-437B-B03FD02786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48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 wrap="square"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369332"/>
          </a:xfrm>
        </p:spPr>
        <p:txBody>
          <a:bodyPr>
            <a:spAutoFit/>
          </a:bodyPr>
          <a:lstStyle>
            <a:lvl1pPr marL="0" indent="0" algn="l">
              <a:buNone/>
              <a:defRPr lang="cs-CZ" sz="20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8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92B25A-F5D4-4F6F-CE7A-86A9C54BD4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ctr">
              <a:defRPr sz="800" b="1">
                <a:solidFill>
                  <a:srgbClr val="513F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513F9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513F9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513F9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513F9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536144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14096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513F9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861048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513F9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492896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513F95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2553904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513F9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68403" cy="1844608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513F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0933" y="2750141"/>
            <a:ext cx="6238936" cy="1089529"/>
          </a:xfrm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Okruh č. </a:t>
            </a:r>
            <a:r>
              <a:rPr lang="cs-CZ">
                <a:solidFill>
                  <a:schemeClr val="bg1"/>
                </a:solidFill>
              </a:rPr>
              <a:t>5: </a:t>
            </a:r>
            <a:r>
              <a:rPr lang="cs-CZ" dirty="0">
                <a:solidFill>
                  <a:schemeClr val="bg1"/>
                </a:solidFill>
              </a:rPr>
              <a:t>Didaktická konstelace učitel-žák-učivo</a:t>
            </a:r>
            <a:endParaRPr lang="cs-CZ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6AB0E0-CF64-E1DA-5DE7-38E0B5C23D21}"/>
              </a:ext>
            </a:extLst>
          </p:cNvPr>
          <p:cNvGrpSpPr/>
          <p:nvPr/>
        </p:nvGrpSpPr>
        <p:grpSpPr>
          <a:xfrm>
            <a:off x="0" y="342950"/>
            <a:ext cx="12192000" cy="6515050"/>
            <a:chOff x="0" y="342950"/>
            <a:chExt cx="12192000" cy="651505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2414D5B-E771-1BFE-5872-867392DA920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-24842" y="4494175"/>
              <a:ext cx="2736086" cy="1991563"/>
            </a:xfrm>
            <a:custGeom>
              <a:avLst/>
              <a:gdLst>
                <a:gd name="connsiteX0" fmla="*/ 0 w 2736086"/>
                <a:gd name="connsiteY0" fmla="*/ 995781 h 1991563"/>
                <a:gd name="connsiteX1" fmla="*/ 970915 w 2736086"/>
                <a:gd name="connsiteY1" fmla="*/ 0 h 1991563"/>
                <a:gd name="connsiteX2" fmla="*/ 2736086 w 2736086"/>
                <a:gd name="connsiteY2" fmla="*/ 0 h 1991563"/>
                <a:gd name="connsiteX3" fmla="*/ 2736086 w 2736086"/>
                <a:gd name="connsiteY3" fmla="*/ 1991563 h 1991563"/>
                <a:gd name="connsiteX4" fmla="*/ 970915 w 2736086"/>
                <a:gd name="connsiteY4" fmla="*/ 1991563 h 1991563"/>
                <a:gd name="connsiteX5" fmla="*/ 0 w 2736086"/>
                <a:gd name="connsiteY5" fmla="*/ 995781 h 1991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36086" h="1991563">
                  <a:moveTo>
                    <a:pt x="0" y="995781"/>
                  </a:moveTo>
                  <a:cubicBezTo>
                    <a:pt x="0" y="445796"/>
                    <a:pt x="434747" y="0"/>
                    <a:pt x="970915" y="0"/>
                  </a:cubicBezTo>
                  <a:lnTo>
                    <a:pt x="2736086" y="0"/>
                  </a:lnTo>
                  <a:lnTo>
                    <a:pt x="2736086" y="1991563"/>
                  </a:lnTo>
                  <a:lnTo>
                    <a:pt x="970915" y="1991563"/>
                  </a:lnTo>
                  <a:cubicBezTo>
                    <a:pt x="434747" y="1991563"/>
                    <a:pt x="0" y="1545766"/>
                    <a:pt x="0" y="995781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bIns="0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91BEB254-69FD-ADC7-D0E9-037EEC65B686}"/>
                </a:ext>
              </a:extLst>
            </p:cNvPr>
            <p:cNvSpPr/>
            <p:nvPr/>
          </p:nvSpPr>
          <p:spPr>
            <a:xfrm>
              <a:off x="4640579" y="4042144"/>
              <a:ext cx="1338943" cy="1338943"/>
            </a:xfrm>
            <a:prstGeom prst="roundRect">
              <a:avLst/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cs-CZ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6E101F8-F541-D6AB-4FE1-FE81FFA000C9}"/>
                </a:ext>
              </a:extLst>
            </p:cNvPr>
            <p:cNvSpPr/>
            <p:nvPr/>
          </p:nvSpPr>
          <p:spPr>
            <a:xfrm>
              <a:off x="2940233" y="5711276"/>
              <a:ext cx="1338943" cy="1146724"/>
            </a:xfrm>
            <a:custGeom>
              <a:avLst/>
              <a:gdLst>
                <a:gd name="connsiteX0" fmla="*/ 223162 w 1338943"/>
                <a:gd name="connsiteY0" fmla="*/ 0 h 1146724"/>
                <a:gd name="connsiteX1" fmla="*/ 1115781 w 1338943"/>
                <a:gd name="connsiteY1" fmla="*/ 0 h 1146724"/>
                <a:gd name="connsiteX2" fmla="*/ 1338943 w 1338943"/>
                <a:gd name="connsiteY2" fmla="*/ 223162 h 1146724"/>
                <a:gd name="connsiteX3" fmla="*/ 1338943 w 1338943"/>
                <a:gd name="connsiteY3" fmla="*/ 1115781 h 1146724"/>
                <a:gd name="connsiteX4" fmla="*/ 1332696 w 1338943"/>
                <a:gd name="connsiteY4" fmla="*/ 1146724 h 1146724"/>
                <a:gd name="connsiteX5" fmla="*/ 6247 w 1338943"/>
                <a:gd name="connsiteY5" fmla="*/ 1146724 h 1146724"/>
                <a:gd name="connsiteX6" fmla="*/ 0 w 1338943"/>
                <a:gd name="connsiteY6" fmla="*/ 1115781 h 1146724"/>
                <a:gd name="connsiteX7" fmla="*/ 0 w 1338943"/>
                <a:gd name="connsiteY7" fmla="*/ 223162 h 1146724"/>
                <a:gd name="connsiteX8" fmla="*/ 223162 w 1338943"/>
                <a:gd name="connsiteY8" fmla="*/ 0 h 1146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8943" h="1146724">
                  <a:moveTo>
                    <a:pt x="223162" y="0"/>
                  </a:moveTo>
                  <a:lnTo>
                    <a:pt x="1115781" y="0"/>
                  </a:lnTo>
                  <a:cubicBezTo>
                    <a:pt x="1239030" y="0"/>
                    <a:pt x="1338943" y="99913"/>
                    <a:pt x="1338943" y="223162"/>
                  </a:cubicBezTo>
                  <a:lnTo>
                    <a:pt x="1338943" y="1115781"/>
                  </a:lnTo>
                  <a:lnTo>
                    <a:pt x="1332696" y="1146724"/>
                  </a:lnTo>
                  <a:lnTo>
                    <a:pt x="6247" y="1146724"/>
                  </a:lnTo>
                  <a:lnTo>
                    <a:pt x="0" y="1115781"/>
                  </a:lnTo>
                  <a:lnTo>
                    <a:pt x="0" y="223162"/>
                  </a:lnTo>
                  <a:cubicBezTo>
                    <a:pt x="0" y="99913"/>
                    <a:pt x="99913" y="0"/>
                    <a:pt x="223162" y="0"/>
                  </a:cubicBez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bIns="0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BED9983-AEF7-CF1F-B8C3-F5DD1CEC8534}"/>
                </a:ext>
              </a:extLst>
            </p:cNvPr>
            <p:cNvSpPr/>
            <p:nvPr/>
          </p:nvSpPr>
          <p:spPr>
            <a:xfrm>
              <a:off x="4671791" y="5711277"/>
              <a:ext cx="1338943" cy="1146723"/>
            </a:xfrm>
            <a:custGeom>
              <a:avLst/>
              <a:gdLst>
                <a:gd name="connsiteX0" fmla="*/ 223162 w 1338943"/>
                <a:gd name="connsiteY0" fmla="*/ 0 h 1146723"/>
                <a:gd name="connsiteX1" fmla="*/ 1115781 w 1338943"/>
                <a:gd name="connsiteY1" fmla="*/ 0 h 1146723"/>
                <a:gd name="connsiteX2" fmla="*/ 1338943 w 1338943"/>
                <a:gd name="connsiteY2" fmla="*/ 223162 h 1146723"/>
                <a:gd name="connsiteX3" fmla="*/ 1338943 w 1338943"/>
                <a:gd name="connsiteY3" fmla="*/ 1115781 h 1146723"/>
                <a:gd name="connsiteX4" fmla="*/ 1332696 w 1338943"/>
                <a:gd name="connsiteY4" fmla="*/ 1146723 h 1146723"/>
                <a:gd name="connsiteX5" fmla="*/ 6247 w 1338943"/>
                <a:gd name="connsiteY5" fmla="*/ 1146723 h 1146723"/>
                <a:gd name="connsiteX6" fmla="*/ 0 w 1338943"/>
                <a:gd name="connsiteY6" fmla="*/ 1115781 h 1146723"/>
                <a:gd name="connsiteX7" fmla="*/ 0 w 1338943"/>
                <a:gd name="connsiteY7" fmla="*/ 223162 h 1146723"/>
                <a:gd name="connsiteX8" fmla="*/ 223162 w 1338943"/>
                <a:gd name="connsiteY8" fmla="*/ 0 h 114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8943" h="1146723">
                  <a:moveTo>
                    <a:pt x="223162" y="0"/>
                  </a:moveTo>
                  <a:lnTo>
                    <a:pt x="1115781" y="0"/>
                  </a:lnTo>
                  <a:cubicBezTo>
                    <a:pt x="1239030" y="0"/>
                    <a:pt x="1338943" y="99913"/>
                    <a:pt x="1338943" y="223162"/>
                  </a:cubicBezTo>
                  <a:lnTo>
                    <a:pt x="1338943" y="1115781"/>
                  </a:lnTo>
                  <a:lnTo>
                    <a:pt x="1332696" y="1146723"/>
                  </a:lnTo>
                  <a:lnTo>
                    <a:pt x="6247" y="1146723"/>
                  </a:lnTo>
                  <a:lnTo>
                    <a:pt x="0" y="1115781"/>
                  </a:lnTo>
                  <a:lnTo>
                    <a:pt x="0" y="223162"/>
                  </a:lnTo>
                  <a:cubicBezTo>
                    <a:pt x="0" y="99913"/>
                    <a:pt x="99913" y="0"/>
                    <a:pt x="223162" y="0"/>
                  </a:cubicBezTo>
                  <a:close/>
                </a:path>
              </a:pathLst>
            </a:custGeom>
            <a:solidFill>
              <a:srgbClr val="F9C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bIns="0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7CB38FF-BC86-7331-1596-83BFE882FA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21" y="2828046"/>
              <a:ext cx="4123542" cy="4029954"/>
            </a:xfrm>
            <a:custGeom>
              <a:avLst/>
              <a:gdLst>
                <a:gd name="connsiteX0" fmla="*/ 1060302 w 4123542"/>
                <a:gd name="connsiteY0" fmla="*/ 0 h 4029954"/>
                <a:gd name="connsiteX1" fmla="*/ 4123542 w 4123542"/>
                <a:gd name="connsiteY1" fmla="*/ 3063240 h 4029954"/>
                <a:gd name="connsiteX2" fmla="*/ 3985825 w 4123542"/>
                <a:gd name="connsiteY2" fmla="*/ 3974154 h 4029954"/>
                <a:gd name="connsiteX3" fmla="*/ 3965402 w 4123542"/>
                <a:gd name="connsiteY3" fmla="*/ 4029954 h 4029954"/>
                <a:gd name="connsiteX4" fmla="*/ 3802456 w 4123542"/>
                <a:gd name="connsiteY4" fmla="*/ 4029954 h 4029954"/>
                <a:gd name="connsiteX5" fmla="*/ 3839549 w 4123542"/>
                <a:gd name="connsiteY5" fmla="*/ 3928609 h 4029954"/>
                <a:gd name="connsiteX6" fmla="*/ 3970380 w 4123542"/>
                <a:gd name="connsiteY6" fmla="*/ 3063240 h 4029954"/>
                <a:gd name="connsiteX7" fmla="*/ 1060302 w 4123542"/>
                <a:gd name="connsiteY7" fmla="*/ 153162 h 4029954"/>
                <a:gd name="connsiteX8" fmla="*/ 194934 w 4123542"/>
                <a:gd name="connsiteY8" fmla="*/ 283994 h 4029954"/>
                <a:gd name="connsiteX9" fmla="*/ 0 w 4123542"/>
                <a:gd name="connsiteY9" fmla="*/ 355340 h 4029954"/>
                <a:gd name="connsiteX10" fmla="*/ 0 w 4123542"/>
                <a:gd name="connsiteY10" fmla="*/ 192394 h 4029954"/>
                <a:gd name="connsiteX11" fmla="*/ 149388 w 4123542"/>
                <a:gd name="connsiteY11" fmla="*/ 137717 h 4029954"/>
                <a:gd name="connsiteX12" fmla="*/ 1060302 w 4123542"/>
                <a:gd name="connsiteY12" fmla="*/ 0 h 4029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23542" h="4029954">
                  <a:moveTo>
                    <a:pt x="1060302" y="0"/>
                  </a:moveTo>
                  <a:cubicBezTo>
                    <a:pt x="2752083" y="0"/>
                    <a:pt x="4123542" y="1371459"/>
                    <a:pt x="4123542" y="3063240"/>
                  </a:cubicBezTo>
                  <a:cubicBezTo>
                    <a:pt x="4123542" y="3380449"/>
                    <a:pt x="4075327" y="3686397"/>
                    <a:pt x="3985825" y="3974154"/>
                  </a:cubicBezTo>
                  <a:lnTo>
                    <a:pt x="3965402" y="4029954"/>
                  </a:lnTo>
                  <a:lnTo>
                    <a:pt x="3802456" y="4029954"/>
                  </a:lnTo>
                  <a:lnTo>
                    <a:pt x="3839549" y="3928609"/>
                  </a:lnTo>
                  <a:cubicBezTo>
                    <a:pt x="3924576" y="3655239"/>
                    <a:pt x="3970380" y="3364589"/>
                    <a:pt x="3970380" y="3063240"/>
                  </a:cubicBezTo>
                  <a:cubicBezTo>
                    <a:pt x="3970380" y="1456048"/>
                    <a:pt x="2667494" y="153162"/>
                    <a:pt x="1060302" y="153162"/>
                  </a:cubicBezTo>
                  <a:cubicBezTo>
                    <a:pt x="758954" y="153162"/>
                    <a:pt x="468303" y="198967"/>
                    <a:pt x="194934" y="283994"/>
                  </a:cubicBezTo>
                  <a:lnTo>
                    <a:pt x="0" y="355340"/>
                  </a:lnTo>
                  <a:lnTo>
                    <a:pt x="0" y="192394"/>
                  </a:lnTo>
                  <a:lnTo>
                    <a:pt x="149388" y="137717"/>
                  </a:lnTo>
                  <a:cubicBezTo>
                    <a:pt x="437145" y="48216"/>
                    <a:pt x="743093" y="0"/>
                    <a:pt x="1060302" y="0"/>
                  </a:cubicBezTo>
                  <a:close/>
                </a:path>
              </a:pathLst>
            </a:custGeom>
            <a:solidFill>
              <a:schemeClr val="tx1"/>
            </a:solidFill>
            <a:ln w="152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bIns="0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BD2CDC1-8CB2-52F5-858C-E64E2BFF55A0}"/>
                </a:ext>
              </a:extLst>
            </p:cNvPr>
            <p:cNvSpPr/>
            <p:nvPr/>
          </p:nvSpPr>
          <p:spPr>
            <a:xfrm rot="2700000">
              <a:off x="2915926" y="4033976"/>
              <a:ext cx="1338943" cy="1338943"/>
            </a:xfrm>
            <a:prstGeom prst="round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cs-CZ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147C9EB-4DC2-DA32-AD82-E35101DE51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55914" y="342950"/>
              <a:ext cx="2736086" cy="1991563"/>
            </a:xfrm>
            <a:custGeom>
              <a:avLst/>
              <a:gdLst>
                <a:gd name="connsiteX0" fmla="*/ 0 w 2736086"/>
                <a:gd name="connsiteY0" fmla="*/ 995781 h 1991563"/>
                <a:gd name="connsiteX1" fmla="*/ 970915 w 2736086"/>
                <a:gd name="connsiteY1" fmla="*/ 0 h 1991563"/>
                <a:gd name="connsiteX2" fmla="*/ 2736086 w 2736086"/>
                <a:gd name="connsiteY2" fmla="*/ 0 h 1991563"/>
                <a:gd name="connsiteX3" fmla="*/ 2736086 w 2736086"/>
                <a:gd name="connsiteY3" fmla="*/ 1991563 h 1991563"/>
                <a:gd name="connsiteX4" fmla="*/ 970915 w 2736086"/>
                <a:gd name="connsiteY4" fmla="*/ 1991563 h 1991563"/>
                <a:gd name="connsiteX5" fmla="*/ 0 w 2736086"/>
                <a:gd name="connsiteY5" fmla="*/ 995781 h 1991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36086" h="1991563">
                  <a:moveTo>
                    <a:pt x="0" y="995781"/>
                  </a:moveTo>
                  <a:cubicBezTo>
                    <a:pt x="0" y="445796"/>
                    <a:pt x="434747" y="0"/>
                    <a:pt x="970915" y="0"/>
                  </a:cubicBezTo>
                  <a:lnTo>
                    <a:pt x="2736086" y="0"/>
                  </a:lnTo>
                  <a:lnTo>
                    <a:pt x="2736086" y="1991563"/>
                  </a:lnTo>
                  <a:lnTo>
                    <a:pt x="970915" y="1991563"/>
                  </a:lnTo>
                  <a:cubicBezTo>
                    <a:pt x="434747" y="1991563"/>
                    <a:pt x="0" y="1545766"/>
                    <a:pt x="0" y="995781"/>
                  </a:cubicBez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Ins="0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C66BBDC-3E09-D7F7-3ED1-1C37CA28C1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97087" y="624444"/>
              <a:ext cx="1591880" cy="1591880"/>
            </a:xfrm>
            <a:prstGeom prst="ellipse">
              <a:avLst/>
            </a:prstGeom>
            <a:solidFill>
              <a:srgbClr val="A9ABAE"/>
            </a:solidFill>
            <a:ln w="3556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cs-CZ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C83CFB4-E4E3-E847-5B23-4E9078AE83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-131726" y="757526"/>
              <a:ext cx="1589170" cy="1325717"/>
            </a:xfrm>
            <a:custGeom>
              <a:avLst/>
              <a:gdLst>
                <a:gd name="connsiteX0" fmla="*/ 0 w 1663611"/>
                <a:gd name="connsiteY0" fmla="*/ 1387817 h 1387817"/>
                <a:gd name="connsiteX1" fmla="*/ 61 w 1663611"/>
                <a:gd name="connsiteY1" fmla="*/ 1387635 h 1387817"/>
                <a:gd name="connsiteX2" fmla="*/ 841 w 1663611"/>
                <a:gd name="connsiteY2" fmla="*/ 1383770 h 1387817"/>
                <a:gd name="connsiteX3" fmla="*/ 1877 w 1663611"/>
                <a:gd name="connsiteY3" fmla="*/ 1382233 h 1387817"/>
                <a:gd name="connsiteX4" fmla="*/ 4499 w 1663611"/>
                <a:gd name="connsiteY4" fmla="*/ 1374436 h 1387817"/>
                <a:gd name="connsiteX5" fmla="*/ 781099 w 1663611"/>
                <a:gd name="connsiteY5" fmla="*/ 29325 h 1387817"/>
                <a:gd name="connsiteX6" fmla="*/ 796737 w 1663611"/>
                <a:gd name="connsiteY6" fmla="*/ 11596 h 1387817"/>
                <a:gd name="connsiteX7" fmla="*/ 803250 w 1663611"/>
                <a:gd name="connsiteY7" fmla="*/ 8418 h 1387817"/>
                <a:gd name="connsiteX8" fmla="*/ 803927 w 1663611"/>
                <a:gd name="connsiteY8" fmla="*/ 7535 h 1387817"/>
                <a:gd name="connsiteX9" fmla="*/ 807567 w 1663611"/>
                <a:gd name="connsiteY9" fmla="*/ 6312 h 1387817"/>
                <a:gd name="connsiteX10" fmla="*/ 817247 w 1663611"/>
                <a:gd name="connsiteY10" fmla="*/ 1587 h 1387817"/>
                <a:gd name="connsiteX11" fmla="*/ 822757 w 1663611"/>
                <a:gd name="connsiteY11" fmla="*/ 1204 h 1387817"/>
                <a:gd name="connsiteX12" fmla="*/ 826335 w 1663611"/>
                <a:gd name="connsiteY12" fmla="*/ 1 h 1387817"/>
                <a:gd name="connsiteX13" fmla="*/ 833175 w 1663611"/>
                <a:gd name="connsiteY13" fmla="*/ 477 h 1387817"/>
                <a:gd name="connsiteX14" fmla="*/ 840014 w 1663611"/>
                <a:gd name="connsiteY14" fmla="*/ 0 h 1387817"/>
                <a:gd name="connsiteX15" fmla="*/ 843592 w 1663611"/>
                <a:gd name="connsiteY15" fmla="*/ 1204 h 1387817"/>
                <a:gd name="connsiteX16" fmla="*/ 849102 w 1663611"/>
                <a:gd name="connsiteY16" fmla="*/ 1587 h 1387817"/>
                <a:gd name="connsiteX17" fmla="*/ 858782 w 1663611"/>
                <a:gd name="connsiteY17" fmla="*/ 6312 h 1387817"/>
                <a:gd name="connsiteX18" fmla="*/ 862421 w 1663611"/>
                <a:gd name="connsiteY18" fmla="*/ 7535 h 1387817"/>
                <a:gd name="connsiteX19" fmla="*/ 863098 w 1663611"/>
                <a:gd name="connsiteY19" fmla="*/ 8418 h 1387817"/>
                <a:gd name="connsiteX20" fmla="*/ 869612 w 1663611"/>
                <a:gd name="connsiteY20" fmla="*/ 11597 h 1387817"/>
                <a:gd name="connsiteX21" fmla="*/ 885250 w 1663611"/>
                <a:gd name="connsiteY21" fmla="*/ 29325 h 1387817"/>
                <a:gd name="connsiteX22" fmla="*/ 1661849 w 1663611"/>
                <a:gd name="connsiteY22" fmla="*/ 1374435 h 1387817"/>
                <a:gd name="connsiteX23" fmla="*/ 1663611 w 1663611"/>
                <a:gd name="connsiteY23" fmla="*/ 1387817 h 1387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63611" h="1387817">
                  <a:moveTo>
                    <a:pt x="0" y="1387817"/>
                  </a:moveTo>
                  <a:lnTo>
                    <a:pt x="61" y="1387635"/>
                  </a:lnTo>
                  <a:lnTo>
                    <a:pt x="841" y="1383770"/>
                  </a:lnTo>
                  <a:lnTo>
                    <a:pt x="1877" y="1382233"/>
                  </a:lnTo>
                  <a:lnTo>
                    <a:pt x="4499" y="1374436"/>
                  </a:lnTo>
                  <a:lnTo>
                    <a:pt x="781099" y="29325"/>
                  </a:lnTo>
                  <a:cubicBezTo>
                    <a:pt x="785209" y="22207"/>
                    <a:pt x="790567" y="16259"/>
                    <a:pt x="796737" y="11596"/>
                  </a:cubicBezTo>
                  <a:lnTo>
                    <a:pt x="803250" y="8418"/>
                  </a:lnTo>
                  <a:lnTo>
                    <a:pt x="803927" y="7535"/>
                  </a:lnTo>
                  <a:lnTo>
                    <a:pt x="807567" y="6312"/>
                  </a:lnTo>
                  <a:lnTo>
                    <a:pt x="817247" y="1587"/>
                  </a:lnTo>
                  <a:lnTo>
                    <a:pt x="822757" y="1204"/>
                  </a:lnTo>
                  <a:lnTo>
                    <a:pt x="826335" y="1"/>
                  </a:lnTo>
                  <a:lnTo>
                    <a:pt x="833175" y="477"/>
                  </a:lnTo>
                  <a:lnTo>
                    <a:pt x="840014" y="0"/>
                  </a:lnTo>
                  <a:lnTo>
                    <a:pt x="843592" y="1204"/>
                  </a:lnTo>
                  <a:lnTo>
                    <a:pt x="849102" y="1587"/>
                  </a:lnTo>
                  <a:lnTo>
                    <a:pt x="858782" y="6312"/>
                  </a:lnTo>
                  <a:lnTo>
                    <a:pt x="862421" y="7535"/>
                  </a:lnTo>
                  <a:lnTo>
                    <a:pt x="863098" y="8418"/>
                  </a:lnTo>
                  <a:lnTo>
                    <a:pt x="869612" y="11597"/>
                  </a:lnTo>
                  <a:cubicBezTo>
                    <a:pt x="875783" y="16259"/>
                    <a:pt x="881141" y="22206"/>
                    <a:pt x="885250" y="29325"/>
                  </a:cubicBezTo>
                  <a:lnTo>
                    <a:pt x="1661849" y="1374435"/>
                  </a:lnTo>
                  <a:lnTo>
                    <a:pt x="1663611" y="1387817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6A2D4D2-C2F7-2543-2DA7-8B285550B1D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361564" y="719957"/>
              <a:ext cx="1598779" cy="140085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4E8F8E4-D0CE-D34F-D129-3CDC8706DFC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915938" y="719957"/>
              <a:ext cx="1598779" cy="140085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F9C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DF4F850-2411-F294-C42C-327330240D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17612" y="624444"/>
              <a:ext cx="1591880" cy="1591880"/>
            </a:xfrm>
            <a:custGeom>
              <a:avLst/>
              <a:gdLst>
                <a:gd name="connsiteX0" fmla="*/ 795940 w 1591880"/>
                <a:gd name="connsiteY0" fmla="*/ 342254 h 1591880"/>
                <a:gd name="connsiteX1" fmla="*/ 342254 w 1591880"/>
                <a:gd name="connsiteY1" fmla="*/ 795940 h 1591880"/>
                <a:gd name="connsiteX2" fmla="*/ 795940 w 1591880"/>
                <a:gd name="connsiteY2" fmla="*/ 1249626 h 1591880"/>
                <a:gd name="connsiteX3" fmla="*/ 1249626 w 1591880"/>
                <a:gd name="connsiteY3" fmla="*/ 795940 h 1591880"/>
                <a:gd name="connsiteX4" fmla="*/ 795940 w 1591880"/>
                <a:gd name="connsiteY4" fmla="*/ 342254 h 1591880"/>
                <a:gd name="connsiteX5" fmla="*/ 795940 w 1591880"/>
                <a:gd name="connsiteY5" fmla="*/ 0 h 1591880"/>
                <a:gd name="connsiteX6" fmla="*/ 1591880 w 1591880"/>
                <a:gd name="connsiteY6" fmla="*/ 795940 h 1591880"/>
                <a:gd name="connsiteX7" fmla="*/ 795940 w 1591880"/>
                <a:gd name="connsiteY7" fmla="*/ 1591880 h 1591880"/>
                <a:gd name="connsiteX8" fmla="*/ 0 w 1591880"/>
                <a:gd name="connsiteY8" fmla="*/ 795940 h 1591880"/>
                <a:gd name="connsiteX9" fmla="*/ 795940 w 1591880"/>
                <a:gd name="connsiteY9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91880" h="1591880">
                  <a:moveTo>
                    <a:pt x="795940" y="342254"/>
                  </a:moveTo>
                  <a:cubicBezTo>
                    <a:pt x="545376" y="342254"/>
                    <a:pt x="342254" y="545376"/>
                    <a:pt x="342254" y="795940"/>
                  </a:cubicBezTo>
                  <a:cubicBezTo>
                    <a:pt x="342254" y="1046504"/>
                    <a:pt x="545376" y="1249626"/>
                    <a:pt x="795940" y="1249626"/>
                  </a:cubicBezTo>
                  <a:cubicBezTo>
                    <a:pt x="1046504" y="1249626"/>
                    <a:pt x="1249626" y="1046504"/>
                    <a:pt x="1249626" y="795940"/>
                  </a:cubicBezTo>
                  <a:cubicBezTo>
                    <a:pt x="1249626" y="545376"/>
                    <a:pt x="1046504" y="342254"/>
                    <a:pt x="795940" y="342254"/>
                  </a:cubicBezTo>
                  <a:close/>
                  <a:moveTo>
                    <a:pt x="795940" y="0"/>
                  </a:moveTo>
                  <a:cubicBezTo>
                    <a:pt x="1235526" y="0"/>
                    <a:pt x="1591880" y="356354"/>
                    <a:pt x="1591880" y="795940"/>
                  </a:cubicBezTo>
                  <a:cubicBezTo>
                    <a:pt x="1591880" y="1235526"/>
                    <a:pt x="1235526" y="1591880"/>
                    <a:pt x="795940" y="1591880"/>
                  </a:cubicBezTo>
                  <a:cubicBezTo>
                    <a:pt x="356354" y="1591880"/>
                    <a:pt x="0" y="1235526"/>
                    <a:pt x="0" y="795940"/>
                  </a:cubicBezTo>
                  <a:cubicBezTo>
                    <a:pt x="0" y="356354"/>
                    <a:pt x="356354" y="0"/>
                    <a:pt x="795940" y="0"/>
                  </a:cubicBezTo>
                  <a:close/>
                </a:path>
              </a:pathLst>
            </a:custGeom>
            <a:solidFill>
              <a:srgbClr val="FFF358"/>
            </a:solidFill>
            <a:ln w="3556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32322DB-9578-29D5-C35A-0FDA49E43FAF}"/>
                </a:ext>
              </a:extLst>
            </p:cNvPr>
            <p:cNvSpPr/>
            <p:nvPr/>
          </p:nvSpPr>
          <p:spPr>
            <a:xfrm>
              <a:off x="10892574" y="4627928"/>
              <a:ext cx="1299426" cy="528230"/>
            </a:xfrm>
            <a:custGeom>
              <a:avLst/>
              <a:gdLst>
                <a:gd name="connsiteX0" fmla="*/ 264115 w 1299426"/>
                <a:gd name="connsiteY0" fmla="*/ 0 h 528230"/>
                <a:gd name="connsiteX1" fmla="*/ 1299426 w 1299426"/>
                <a:gd name="connsiteY1" fmla="*/ 0 h 528230"/>
                <a:gd name="connsiteX2" fmla="*/ 1299426 w 1299426"/>
                <a:gd name="connsiteY2" fmla="*/ 528230 h 528230"/>
                <a:gd name="connsiteX3" fmla="*/ 264115 w 1299426"/>
                <a:gd name="connsiteY3" fmla="*/ 528230 h 528230"/>
                <a:gd name="connsiteX4" fmla="*/ 0 w 1299426"/>
                <a:gd name="connsiteY4" fmla="*/ 264115 h 528230"/>
                <a:gd name="connsiteX5" fmla="*/ 264115 w 1299426"/>
                <a:gd name="connsiteY5" fmla="*/ 0 h 528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99426" h="528230">
                  <a:moveTo>
                    <a:pt x="264115" y="0"/>
                  </a:moveTo>
                  <a:lnTo>
                    <a:pt x="1299426" y="0"/>
                  </a:lnTo>
                  <a:lnTo>
                    <a:pt x="1299426" y="528230"/>
                  </a:lnTo>
                  <a:lnTo>
                    <a:pt x="264115" y="528230"/>
                  </a:lnTo>
                  <a:cubicBezTo>
                    <a:pt x="118248" y="528230"/>
                    <a:pt x="0" y="409982"/>
                    <a:pt x="0" y="264115"/>
                  </a:cubicBezTo>
                  <a:cubicBezTo>
                    <a:pt x="0" y="118248"/>
                    <a:pt x="118248" y="0"/>
                    <a:pt x="264115" y="0"/>
                  </a:cubicBez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27B4217-8838-1D87-8413-F5C817B936E6}"/>
                </a:ext>
              </a:extLst>
            </p:cNvPr>
            <p:cNvSpPr/>
            <p:nvPr/>
          </p:nvSpPr>
          <p:spPr>
            <a:xfrm>
              <a:off x="10211177" y="5390062"/>
              <a:ext cx="1980823" cy="528230"/>
            </a:xfrm>
            <a:custGeom>
              <a:avLst/>
              <a:gdLst>
                <a:gd name="connsiteX0" fmla="*/ 264115 w 1980823"/>
                <a:gd name="connsiteY0" fmla="*/ 0 h 528230"/>
                <a:gd name="connsiteX1" fmla="*/ 1980823 w 1980823"/>
                <a:gd name="connsiteY1" fmla="*/ 0 h 528230"/>
                <a:gd name="connsiteX2" fmla="*/ 1980823 w 1980823"/>
                <a:gd name="connsiteY2" fmla="*/ 528230 h 528230"/>
                <a:gd name="connsiteX3" fmla="*/ 264115 w 1980823"/>
                <a:gd name="connsiteY3" fmla="*/ 528230 h 528230"/>
                <a:gd name="connsiteX4" fmla="*/ 0 w 1980823"/>
                <a:gd name="connsiteY4" fmla="*/ 264115 h 528230"/>
                <a:gd name="connsiteX5" fmla="*/ 264115 w 1980823"/>
                <a:gd name="connsiteY5" fmla="*/ 0 h 528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0823" h="528230">
                  <a:moveTo>
                    <a:pt x="264115" y="0"/>
                  </a:moveTo>
                  <a:lnTo>
                    <a:pt x="1980823" y="0"/>
                  </a:lnTo>
                  <a:lnTo>
                    <a:pt x="1980823" y="528230"/>
                  </a:lnTo>
                  <a:lnTo>
                    <a:pt x="264115" y="528230"/>
                  </a:lnTo>
                  <a:cubicBezTo>
                    <a:pt x="118248" y="528230"/>
                    <a:pt x="0" y="409982"/>
                    <a:pt x="0" y="264115"/>
                  </a:cubicBezTo>
                  <a:cubicBezTo>
                    <a:pt x="0" y="118248"/>
                    <a:pt x="118248" y="0"/>
                    <a:pt x="264115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9C73A25-C7CC-7E43-F3B5-B7E548EFFF4E}"/>
                </a:ext>
              </a:extLst>
            </p:cNvPr>
            <p:cNvSpPr/>
            <p:nvPr/>
          </p:nvSpPr>
          <p:spPr>
            <a:xfrm>
              <a:off x="9566964" y="6127296"/>
              <a:ext cx="2625036" cy="528230"/>
            </a:xfrm>
            <a:custGeom>
              <a:avLst/>
              <a:gdLst>
                <a:gd name="connsiteX0" fmla="*/ 264115 w 2625036"/>
                <a:gd name="connsiteY0" fmla="*/ 0 h 528230"/>
                <a:gd name="connsiteX1" fmla="*/ 2625036 w 2625036"/>
                <a:gd name="connsiteY1" fmla="*/ 0 h 528230"/>
                <a:gd name="connsiteX2" fmla="*/ 2625036 w 2625036"/>
                <a:gd name="connsiteY2" fmla="*/ 528230 h 528230"/>
                <a:gd name="connsiteX3" fmla="*/ 264115 w 2625036"/>
                <a:gd name="connsiteY3" fmla="*/ 528230 h 528230"/>
                <a:gd name="connsiteX4" fmla="*/ 0 w 2625036"/>
                <a:gd name="connsiteY4" fmla="*/ 264115 h 528230"/>
                <a:gd name="connsiteX5" fmla="*/ 264115 w 2625036"/>
                <a:gd name="connsiteY5" fmla="*/ 0 h 528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5036" h="528230">
                  <a:moveTo>
                    <a:pt x="264115" y="0"/>
                  </a:moveTo>
                  <a:lnTo>
                    <a:pt x="2625036" y="0"/>
                  </a:lnTo>
                  <a:lnTo>
                    <a:pt x="2625036" y="528230"/>
                  </a:lnTo>
                  <a:lnTo>
                    <a:pt x="264115" y="528230"/>
                  </a:lnTo>
                  <a:cubicBezTo>
                    <a:pt x="118248" y="528230"/>
                    <a:pt x="0" y="409982"/>
                    <a:pt x="0" y="264115"/>
                  </a:cubicBezTo>
                  <a:cubicBezTo>
                    <a:pt x="0" y="118248"/>
                    <a:pt x="118248" y="0"/>
                    <a:pt x="264115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764AC8B-BE71-4981-0AE8-F4C0008FC4F7}"/>
                </a:ext>
              </a:extLst>
            </p:cNvPr>
            <p:cNvSpPr/>
            <p:nvPr/>
          </p:nvSpPr>
          <p:spPr>
            <a:xfrm>
              <a:off x="11542848" y="3877172"/>
              <a:ext cx="649152" cy="528230"/>
            </a:xfrm>
            <a:custGeom>
              <a:avLst/>
              <a:gdLst>
                <a:gd name="connsiteX0" fmla="*/ 264115 w 649152"/>
                <a:gd name="connsiteY0" fmla="*/ 0 h 528230"/>
                <a:gd name="connsiteX1" fmla="*/ 649152 w 649152"/>
                <a:gd name="connsiteY1" fmla="*/ 0 h 528230"/>
                <a:gd name="connsiteX2" fmla="*/ 649152 w 649152"/>
                <a:gd name="connsiteY2" fmla="*/ 528230 h 528230"/>
                <a:gd name="connsiteX3" fmla="*/ 264115 w 649152"/>
                <a:gd name="connsiteY3" fmla="*/ 528230 h 528230"/>
                <a:gd name="connsiteX4" fmla="*/ 0 w 649152"/>
                <a:gd name="connsiteY4" fmla="*/ 264115 h 528230"/>
                <a:gd name="connsiteX5" fmla="*/ 264115 w 649152"/>
                <a:gd name="connsiteY5" fmla="*/ 0 h 528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9152" h="528230">
                  <a:moveTo>
                    <a:pt x="264115" y="0"/>
                  </a:moveTo>
                  <a:lnTo>
                    <a:pt x="649152" y="0"/>
                  </a:lnTo>
                  <a:lnTo>
                    <a:pt x="649152" y="528230"/>
                  </a:lnTo>
                  <a:lnTo>
                    <a:pt x="264115" y="528230"/>
                  </a:lnTo>
                  <a:cubicBezTo>
                    <a:pt x="118248" y="528230"/>
                    <a:pt x="0" y="409982"/>
                    <a:pt x="0" y="264115"/>
                  </a:cubicBezTo>
                  <a:cubicBezTo>
                    <a:pt x="0" y="118248"/>
                    <a:pt x="118248" y="0"/>
                    <a:pt x="264115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712" y="926646"/>
            <a:ext cx="10200576" cy="2870016"/>
          </a:xfrm>
        </p:spPr>
        <p:txBody>
          <a:bodyPr/>
          <a:lstStyle/>
          <a:p>
            <a:pPr>
              <a:defRPr/>
            </a:pPr>
            <a:r>
              <a:rPr lang="cs-CZ" sz="2400" b="1" dirty="0"/>
              <a:t>Teorie vyučování</a:t>
            </a:r>
            <a:r>
              <a:rPr lang="cs-CZ" sz="2400" dirty="0"/>
              <a:t> stavějí na poznání </a:t>
            </a:r>
            <a:r>
              <a:rPr lang="cs-CZ" sz="2400" b="1" dirty="0"/>
              <a:t>teorií učení. </a:t>
            </a:r>
            <a:endParaRPr lang="cs-CZ" sz="2400" dirty="0"/>
          </a:p>
          <a:p>
            <a:pPr>
              <a:defRPr/>
            </a:pPr>
            <a:endParaRPr lang="cs-CZ" sz="2400" dirty="0"/>
          </a:p>
          <a:p>
            <a:pPr>
              <a:defRPr/>
            </a:pPr>
            <a:endParaRPr lang="cs-CZ" sz="2400" dirty="0"/>
          </a:p>
          <a:p>
            <a:pPr>
              <a:defRPr/>
            </a:pPr>
            <a:endParaRPr lang="cs-CZ" sz="2400" dirty="0"/>
          </a:p>
          <a:p>
            <a:pPr>
              <a:defRPr/>
            </a:pPr>
            <a:endParaRPr lang="cs-CZ" sz="2400" dirty="0"/>
          </a:p>
          <a:p>
            <a:pPr>
              <a:defRPr/>
            </a:pPr>
            <a:r>
              <a:rPr lang="cs-CZ" sz="2400" dirty="0"/>
              <a:t>Je důležité znát vývojovou psychologii se zaměřením na zvláštnosti žáků primární školy.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C6E18F17-6004-8084-E90B-E22A157F3116}"/>
              </a:ext>
            </a:extLst>
          </p:cNvPr>
          <p:cNvCxnSpPr/>
          <p:nvPr/>
        </p:nvCxnSpPr>
        <p:spPr>
          <a:xfrm>
            <a:off x="6960096" y="1340768"/>
            <a:ext cx="2448272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9982F52D-4406-071B-4F30-F701DE0DB4F9}"/>
              </a:ext>
            </a:extLst>
          </p:cNvPr>
          <p:cNvSpPr txBox="1">
            <a:spLocks/>
          </p:cNvSpPr>
          <p:nvPr/>
        </p:nvSpPr>
        <p:spPr>
          <a:xfrm>
            <a:off x="4007211" y="4349779"/>
            <a:ext cx="7654676" cy="178510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b="1" dirty="0"/>
              <a:t>Pojetí žáka </a:t>
            </a:r>
            <a:r>
              <a:rPr lang="cs-CZ" sz="2000" dirty="0"/>
              <a:t>ve výuce (dle H. Lukášové, 2010):</a:t>
            </a:r>
          </a:p>
          <a:p>
            <a:pPr>
              <a:defRPr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Ovlivňování somatického růstu a zrání ve výuce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Ovlivňování psychického vývoje a sociálního rozvoje ve výuce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Rozvoj kvalit žákovského JÁ a seberozvoj ve výuce</a:t>
            </a:r>
          </a:p>
        </p:txBody>
      </p:sp>
    </p:spTree>
    <p:extLst>
      <p:ext uri="{BB962C8B-B14F-4D97-AF65-F5344CB8AC3E}">
        <p14:creationId xmlns:p14="http://schemas.microsoft.com/office/powerpoint/2010/main" val="396698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2014978" y="5215535"/>
            <a:ext cx="9159096" cy="59093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Vstup dítěte do ZŠ</a:t>
            </a:r>
          </a:p>
        </p:txBody>
      </p:sp>
    </p:spTree>
    <p:extLst>
      <p:ext uri="{BB962C8B-B14F-4D97-AF65-F5344CB8AC3E}">
        <p14:creationId xmlns:p14="http://schemas.microsoft.com/office/powerpoint/2010/main" val="381634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E5D85-3750-B9EA-0FAE-17715A0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89" y="1080000"/>
            <a:ext cx="3778811" cy="4247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Předškolní věk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2125916-485B-4CA6-831F-CBFB53E722F9}"/>
              </a:ext>
            </a:extLst>
          </p:cNvPr>
          <p:cNvSpPr txBox="1">
            <a:spLocks noChangeArrowheads="1"/>
          </p:cNvSpPr>
          <p:nvPr/>
        </p:nvSpPr>
        <p:spPr>
          <a:xfrm>
            <a:off x="3071663" y="1916832"/>
            <a:ext cx="8590223" cy="23852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513F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Období od dovršení 3. roku do vstupu do školy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Charakteristika – změny v tělesných a pohybových funkcích, poznávacích procesech, citovém i společenském vývoji; změny v osobnosti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Věk iniciativy – hlavní potřeba je (účelná) aktivita, dítě prosazuje sebe sama</a:t>
            </a:r>
          </a:p>
        </p:txBody>
      </p:sp>
    </p:spTree>
    <p:extLst>
      <p:ext uri="{BB962C8B-B14F-4D97-AF65-F5344CB8AC3E}">
        <p14:creationId xmlns:p14="http://schemas.microsoft.com/office/powerpoint/2010/main" val="206828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7B0951-E7FB-4CA7-B4B9-AB2701F4DE6C}" type="slidenum">
              <a:rPr kumimoji="0" lang="cs-CZ" sz="1400" b="1" i="0" u="none" strike="noStrike" kern="1200" cap="none" spc="0" normalizeH="0" baseline="0" noProof="0" smtClean="0">
                <a:ln>
                  <a:noFill/>
                </a:ln>
                <a:solidFill>
                  <a:srgbClr val="513F9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400" b="1" i="0" u="none" strike="noStrike" kern="1200" cap="none" spc="0" normalizeH="0" baseline="0" noProof="0">
              <a:ln>
                <a:noFill/>
              </a:ln>
              <a:solidFill>
                <a:srgbClr val="513F9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A0EEFA0-37C2-4DC6-BB57-083F43BA66B4}"/>
              </a:ext>
            </a:extLst>
          </p:cNvPr>
          <p:cNvSpPr txBox="1">
            <a:spLocks noChangeArrowheads="1"/>
          </p:cNvSpPr>
          <p:nvPr/>
        </p:nvSpPr>
        <p:spPr>
          <a:xfrm>
            <a:off x="623392" y="620688"/>
            <a:ext cx="7067128" cy="8709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cs-CZ" altLang="cs-CZ" dirty="0"/>
              <a:t>Legislativa vstupu dítěte do ZŠ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1845664"/>
            <a:ext cx="7478169" cy="3667637"/>
          </a:xfrm>
          <a:prstGeom prst="rect">
            <a:avLst/>
          </a:prstGeom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4A0EEFA0-37C2-4DC6-BB57-083F43BA66B4}"/>
              </a:ext>
            </a:extLst>
          </p:cNvPr>
          <p:cNvSpPr txBox="1">
            <a:spLocks noChangeArrowheads="1"/>
          </p:cNvSpPr>
          <p:nvPr/>
        </p:nvSpPr>
        <p:spPr>
          <a:xfrm>
            <a:off x="9357631" y="5999045"/>
            <a:ext cx="2304256" cy="8709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cs-CZ" altLang="cs-CZ" sz="1800" b="0" dirty="0"/>
              <a:t>Zdroj: RVP ZV, 2023</a:t>
            </a:r>
          </a:p>
        </p:txBody>
      </p:sp>
    </p:spTree>
    <p:extLst>
      <p:ext uri="{BB962C8B-B14F-4D97-AF65-F5344CB8AC3E}">
        <p14:creationId xmlns:p14="http://schemas.microsoft.com/office/powerpoint/2010/main" val="3479628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E5D85-3750-B9EA-0FAE-17715A0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02" y="1641819"/>
            <a:ext cx="3778811" cy="4247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ŠZ č. 561/2004 Sb.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DE8B98-45F5-4D57-8809-20CA490A4BB7}"/>
              </a:ext>
            </a:extLst>
          </p:cNvPr>
          <p:cNvSpPr txBox="1">
            <a:spLocks noChangeArrowheads="1"/>
          </p:cNvSpPr>
          <p:nvPr/>
        </p:nvSpPr>
        <p:spPr>
          <a:xfrm>
            <a:off x="3806967" y="4187621"/>
            <a:ext cx="7859216" cy="186563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513F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None/>
              <a:defRPr/>
            </a:pPr>
            <a:r>
              <a:rPr lang="cs-CZ" altLang="cs-CZ" sz="3200"/>
              <a:t>Povinná školní docházka - § 36 až § 43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cs-CZ" altLang="cs-CZ" sz="3200"/>
              <a:t>Organizace ZŠ - § 46 a § 47 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cs-CZ" altLang="cs-CZ" sz="3200"/>
              <a:t>Průběh – § 49 a § 50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76242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1977464" y="4421472"/>
            <a:ext cx="7272808" cy="108952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Zápis dětí </a:t>
            </a:r>
            <a:br>
              <a:rPr lang="cs-CZ" dirty="0"/>
            </a:br>
            <a:r>
              <a:rPr lang="cs-CZ" dirty="0"/>
              <a:t>do 1. ročníku ZŠ</a:t>
            </a:r>
          </a:p>
        </p:txBody>
      </p:sp>
    </p:spTree>
    <p:extLst>
      <p:ext uri="{BB962C8B-B14F-4D97-AF65-F5344CB8AC3E}">
        <p14:creationId xmlns:p14="http://schemas.microsoft.com/office/powerpoint/2010/main" val="625054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15</a:t>
            </a:fld>
            <a:endParaRPr lang="cs-CZ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00E13F1-4CA1-4AFC-9C45-27FDCE162C10}"/>
              </a:ext>
            </a:extLst>
          </p:cNvPr>
          <p:cNvSpPr txBox="1">
            <a:spLocks noChangeArrowheads="1"/>
          </p:cNvSpPr>
          <p:nvPr/>
        </p:nvSpPr>
        <p:spPr>
          <a:xfrm>
            <a:off x="3647728" y="1628800"/>
            <a:ext cx="4392488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sz="2000" b="1" dirty="0"/>
              <a:t>NÁLEŽITOSTI:</a:t>
            </a:r>
          </a:p>
          <a:p>
            <a:pPr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Duben t.r.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Zápis </a:t>
            </a:r>
          </a:p>
          <a:p>
            <a:pPr lvl="1">
              <a:defRPr/>
            </a:pPr>
            <a:r>
              <a:rPr lang="cs-CZ" altLang="cs-CZ" sz="2000" dirty="0"/>
              <a:t>Přihláška </a:t>
            </a:r>
          </a:p>
          <a:p>
            <a:pPr lvl="1">
              <a:defRPr/>
            </a:pPr>
            <a:r>
              <a:rPr lang="cs-CZ" altLang="cs-CZ" sz="2000" dirty="0"/>
              <a:t>Prověření způsobilosti dítěte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Výběr ZŠ</a:t>
            </a:r>
          </a:p>
          <a:p>
            <a:pPr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51744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16</a:t>
            </a:fld>
            <a:endParaRPr lang="cs-CZ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59EF7C6-353E-41C3-9AE0-886297466AEE}"/>
              </a:ext>
            </a:extLst>
          </p:cNvPr>
          <p:cNvSpPr txBox="1">
            <a:spLocks noChangeArrowheads="1"/>
          </p:cNvSpPr>
          <p:nvPr/>
        </p:nvSpPr>
        <p:spPr>
          <a:xfrm>
            <a:off x="263352" y="260648"/>
            <a:ext cx="3024336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sz="2400" b="1" dirty="0"/>
              <a:t>PRŮBĚH ZÁPISU:</a:t>
            </a:r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cs-CZ" altLang="cs-CZ" sz="2400" dirty="0"/>
              <a:t>Přítomnost rodiče</a:t>
            </a:r>
          </a:p>
          <a:p>
            <a:pPr>
              <a:defRPr/>
            </a:pPr>
            <a:r>
              <a:rPr lang="cs-CZ" altLang="cs-CZ" sz="2400" dirty="0"/>
              <a:t>Přítomnost učitelů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BD41E06D-1495-4836-9B32-B2CCEFBEDB13}"/>
              </a:ext>
            </a:extLst>
          </p:cNvPr>
          <p:cNvSpPr txBox="1">
            <a:spLocks noChangeArrowheads="1"/>
          </p:cNvSpPr>
          <p:nvPr/>
        </p:nvSpPr>
        <p:spPr>
          <a:xfrm>
            <a:off x="3287688" y="899766"/>
            <a:ext cx="4565201" cy="511175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b="1" dirty="0"/>
              <a:t>ÚROVEŇ DÍTĚTE PŘED VSTUPEM DO ZŠ: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správně vyslovovat všechny hlásky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vyřídit jednoduchý vzkaz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vydržet nad zadaným úkolem a pracovat samostatně alespoň čtvrt hodiny a práci dokončit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orientovat se, co je nahoře, dole, vpravo, vlevo, pod, nad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recitovat básničku, zpívat písničku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vědět jak se jmenuje, kolik mu je let, kde bydlí, znát dny v týdnu </a:t>
            </a:r>
          </a:p>
          <a:p>
            <a:pPr>
              <a:lnSpc>
                <a:spcPct val="80000"/>
              </a:lnSpc>
              <a:defRPr/>
            </a:pP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r>
              <a:rPr lang="cs-CZ" altLang="cs-CZ" sz="2000" dirty="0"/>
              <a:t>hrát jednoduché hry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E9A7F446-2FF7-44F3-AFB3-20C06C1427F8}"/>
              </a:ext>
            </a:extLst>
          </p:cNvPr>
          <p:cNvSpPr txBox="1">
            <a:spLocks noChangeArrowheads="1"/>
          </p:cNvSpPr>
          <p:nvPr/>
        </p:nvSpPr>
        <p:spPr>
          <a:xfrm>
            <a:off x="7722834" y="1382770"/>
            <a:ext cx="4039032" cy="544512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počítat po jedné do deseti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držet správně tužku, netlačit, kreslit, aby tužka lehce klouzala po papíru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umět vybarvovat jednoduché tvary a příliš nepřetahovat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vystřihovat jednoduché tvary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samostatně se oblékat, zapínat knoflíky, vázat kličku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dodržovat hygienu, jíst příborem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0"/>
              <a:t>umět pozdravit, poprosit, poděkovat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281735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17</a:t>
            </a:fld>
            <a:endParaRPr lang="cs-CZ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7DDFBC6-7F4A-4BDF-B90D-D7A649B001B2}"/>
              </a:ext>
            </a:extLst>
          </p:cNvPr>
          <p:cNvSpPr txBox="1">
            <a:spLocks noChangeArrowheads="1"/>
          </p:cNvSpPr>
          <p:nvPr/>
        </p:nvSpPr>
        <p:spPr>
          <a:xfrm>
            <a:off x="263352" y="332656"/>
            <a:ext cx="3024336" cy="38830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sz="2000" b="1" dirty="0"/>
              <a:t>ODKLAD ŠKOLNÍ DOCHÁZKY:</a:t>
            </a:r>
          </a:p>
          <a:p>
            <a:pPr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Nutnost přijít v řádném termínu zápisu</a:t>
            </a:r>
          </a:p>
          <a:p>
            <a:pPr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Nemusí přijít k zápisu další rok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6373F5AE-6EA3-433C-8357-2295E4F99D42}"/>
              </a:ext>
            </a:extLst>
          </p:cNvPr>
          <p:cNvSpPr txBox="1">
            <a:spLocks noChangeArrowheads="1"/>
          </p:cNvSpPr>
          <p:nvPr/>
        </p:nvSpPr>
        <p:spPr>
          <a:xfrm>
            <a:off x="7248128" y="332242"/>
            <a:ext cx="4664062" cy="53276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1" dirty="0"/>
              <a:t>Legislativa činnosti PPP:</a:t>
            </a:r>
            <a:endParaRPr lang="cs-CZ" altLang="cs-CZ" sz="1800" b="1" i="1" dirty="0"/>
          </a:p>
          <a:p>
            <a:pPr>
              <a:lnSpc>
                <a:spcPct val="80000"/>
              </a:lnSpc>
              <a:defRPr/>
            </a:pPr>
            <a:endParaRPr lang="cs-CZ" altLang="cs-CZ" sz="1800" i="1" dirty="0"/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zákon č. 561/2004 Sb., o předškolním, základním, středním, vyšším odborném a jiném vzdělávání (školský zákon)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zákon č. 563/2004 Sb., o pedagogických pracovnících a o změně některých zákonů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vyhláška 72/2005 Sb., o poskytování poradenských služeb ve školách a školských poradenských zařízeních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vyhláška č. 73/2005 Sb., o vzdělávání dětí , žáků a studentů se speciálními vzdělávacími potřebami a dětí, žáků a studentů mimořádně nadaných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další školské a všeobecně platné předpisy pro příspěvkovou sféru s přihlédnutím k místním provozním podmínkám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i="1" dirty="0"/>
              <a:t>ustanovení Zákoníku práce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6BEDC925-FD53-4002-A16A-23DA3B1BE647}"/>
              </a:ext>
            </a:extLst>
          </p:cNvPr>
          <p:cNvSpPr txBox="1">
            <a:spLocks noChangeArrowheads="1"/>
          </p:cNvSpPr>
          <p:nvPr/>
        </p:nvSpPr>
        <p:spPr>
          <a:xfrm>
            <a:off x="3287688" y="332656"/>
            <a:ext cx="3960440" cy="44719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sz="2000" b="1" dirty="0"/>
              <a:t>PPP:</a:t>
            </a:r>
          </a:p>
          <a:p>
            <a:pPr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odborná psychologická a pedagogická péče - konzultace žákům, rodičům, učitelům a vychovatelům MŠ, ZŠ i SŠ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/>
              <a:t>O vyšetření nebo konzultaci žádají rodiče (zákonní zástupci) dítěte nebo zletilý klient sám</a:t>
            </a:r>
          </a:p>
          <a:p>
            <a:pPr>
              <a:defRPr/>
            </a:pPr>
            <a:r>
              <a:rPr lang="cs-CZ" altLang="cs-CZ" sz="2000" dirty="0"/>
              <a:t>Objednání je možné telefonicky i osobně</a:t>
            </a:r>
          </a:p>
          <a:p>
            <a:pPr>
              <a:defRPr/>
            </a:pPr>
            <a:r>
              <a:rPr lang="cs-CZ" altLang="cs-CZ" sz="2000" dirty="0"/>
              <a:t>Pokud rodič žádá o vyšetření sám, není nutné doporučení jiných odborníků nebo institucí</a:t>
            </a:r>
          </a:p>
          <a:p>
            <a:pPr>
              <a:defRPr/>
            </a:pPr>
            <a:r>
              <a:rPr lang="cs-CZ" altLang="cs-CZ" sz="2000" dirty="0"/>
              <a:t>Žádá-li rodič ve spolupráci se školou, zašle škola vyplněný dotazník „ Zpráva školy o dítěti“ s podpisem rodičů</a:t>
            </a:r>
          </a:p>
        </p:txBody>
      </p:sp>
    </p:spTree>
    <p:extLst>
      <p:ext uri="{BB962C8B-B14F-4D97-AF65-F5344CB8AC3E}">
        <p14:creationId xmlns:p14="http://schemas.microsoft.com/office/powerpoint/2010/main" val="622337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9D54FE-2560-5E15-A888-34CD4B203C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3003710" y="4920070"/>
            <a:ext cx="2052492" cy="59093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Učivo </a:t>
            </a:r>
          </a:p>
        </p:txBody>
      </p:sp>
    </p:spTree>
    <p:extLst>
      <p:ext uri="{BB962C8B-B14F-4D97-AF65-F5344CB8AC3E}">
        <p14:creationId xmlns:p14="http://schemas.microsoft.com/office/powerpoint/2010/main" val="8333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A93852-3030-BDF4-8241-B284D721058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982518F-9D2D-05F9-C124-B7C14AB4BA6F}"/>
              </a:ext>
            </a:extLst>
          </p:cNvPr>
          <p:cNvGrpSpPr/>
          <p:nvPr/>
        </p:nvGrpSpPr>
        <p:grpSpPr>
          <a:xfrm>
            <a:off x="7440613" y="1516188"/>
            <a:ext cx="4751387" cy="3298905"/>
            <a:chOff x="7440613" y="1516188"/>
            <a:chExt cx="4751387" cy="329890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197B5C6-C0F9-E923-C857-BABD87A452F8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4732110" y="789499"/>
              <a:chExt cx="1591880" cy="3298905"/>
            </a:xfrm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8B3E47CD-D080-5810-3D36-EC6F19FC24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32110" y="2496524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FDE6E01-6054-EA9F-6E29-8F4E4DC9B2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32110" y="789499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0" name="Partial Circle 9">
              <a:extLst>
                <a:ext uri="{FF2B5EF4-FFF2-40B4-BE49-F238E27FC236}">
                  <a16:creationId xmlns:a16="http://schemas.microsoft.com/office/drawing/2014/main" id="{7D929D72-20D3-5B27-B8DC-7DA77370D867}"/>
                </a:ext>
              </a:extLst>
            </p:cNvPr>
            <p:cNvSpPr/>
            <p:nvPr/>
          </p:nvSpPr>
          <p:spPr>
            <a:xfrm>
              <a:off x="9332924" y="1516188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197500F-EB8A-E159-DD4A-4C57DE8C1E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1742" y="1516188"/>
              <a:ext cx="1730258" cy="1591880"/>
            </a:xfrm>
            <a:custGeom>
              <a:avLst/>
              <a:gdLst>
                <a:gd name="connsiteX0" fmla="*/ 776064 w 1730258"/>
                <a:gd name="connsiteY0" fmla="*/ 0 h 1591880"/>
                <a:gd name="connsiteX1" fmla="*/ 1730258 w 1730258"/>
                <a:gd name="connsiteY1" fmla="*/ 0 h 1591880"/>
                <a:gd name="connsiteX2" fmla="*/ 1730258 w 1730258"/>
                <a:gd name="connsiteY2" fmla="*/ 1591880 h 1591880"/>
                <a:gd name="connsiteX3" fmla="*/ 776064 w 1730258"/>
                <a:gd name="connsiteY3" fmla="*/ 1591880 h 1591880"/>
                <a:gd name="connsiteX4" fmla="*/ 0 w 1730258"/>
                <a:gd name="connsiteY4" fmla="*/ 795940 h 1591880"/>
                <a:gd name="connsiteX5" fmla="*/ 776064 w 1730258"/>
                <a:gd name="connsiteY5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30258" h="1591880">
                  <a:moveTo>
                    <a:pt x="776064" y="0"/>
                  </a:moveTo>
                  <a:lnTo>
                    <a:pt x="1730258" y="0"/>
                  </a:lnTo>
                  <a:lnTo>
                    <a:pt x="1730258" y="1591880"/>
                  </a:lnTo>
                  <a:lnTo>
                    <a:pt x="776064" y="1591880"/>
                  </a:lnTo>
                  <a:cubicBezTo>
                    <a:pt x="347498" y="1591880"/>
                    <a:pt x="0" y="1235549"/>
                    <a:pt x="0" y="795940"/>
                  </a:cubicBezTo>
                  <a:cubicBezTo>
                    <a:pt x="0" y="356330"/>
                    <a:pt x="347498" y="0"/>
                    <a:pt x="776064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Ins="0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F6CDD51-88EC-0E57-BD2D-172A430FB9E5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rgbClr val="513F95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5833" y="5134917"/>
            <a:ext cx="6480720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Současný didaktický systém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74899" y="3387095"/>
            <a:ext cx="269625" cy="276999"/>
          </a:xfrm>
        </p:spPr>
        <p:txBody>
          <a:bodyPr/>
          <a:lstStyle/>
          <a:p>
            <a:fld id="{2D7B0951-E7FB-4CA7-B4B9-AB2701F4DE6C}" type="slidenum">
              <a:rPr lang="cs-CZ" sz="1200" smtClean="0"/>
              <a:pPr/>
              <a:t>1</a:t>
            </a:fld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E5D85-3750-B9EA-0FAE-17715A0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243" y="1052736"/>
            <a:ext cx="3778811" cy="4247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Struktura učiva: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19</a:t>
            </a:fld>
            <a:endParaRPr lang="cs-CZ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DE8B98-45F5-4D57-8809-20CA490A4BB7}"/>
              </a:ext>
            </a:extLst>
          </p:cNvPr>
          <p:cNvSpPr txBox="1">
            <a:spLocks noChangeArrowheads="1"/>
          </p:cNvSpPr>
          <p:nvPr/>
        </p:nvSpPr>
        <p:spPr>
          <a:xfrm>
            <a:off x="4820486" y="1693669"/>
            <a:ext cx="7859216" cy="498790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513F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Vědomosti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Fakta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Pojmy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Generalizace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Dovednosti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Pracovní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komunikace a jednání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Pohybové a zdravotní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Poznávací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Hodnotová orientace a postoje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89266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9D54FE-2560-5E15-A888-34CD4B203C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1977464" y="4421472"/>
            <a:ext cx="7272808" cy="108952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Specifické struktury ve výchovně-vzdělávacím procesu</a:t>
            </a:r>
          </a:p>
        </p:txBody>
      </p:sp>
    </p:spTree>
    <p:extLst>
      <p:ext uri="{BB962C8B-B14F-4D97-AF65-F5344CB8AC3E}">
        <p14:creationId xmlns:p14="http://schemas.microsoft.com/office/powerpoint/2010/main" val="3678084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E62400F-C6BB-6800-A69F-047A4AEAD58F}"/>
              </a:ext>
            </a:extLst>
          </p:cNvPr>
          <p:cNvSpPr>
            <a:spLocks noChangeAspect="1"/>
          </p:cNvSpPr>
          <p:nvPr/>
        </p:nvSpPr>
        <p:spPr>
          <a:xfrm flipH="1">
            <a:off x="0" y="422464"/>
            <a:ext cx="2736086" cy="1991563"/>
          </a:xfrm>
          <a:custGeom>
            <a:avLst/>
            <a:gdLst>
              <a:gd name="connsiteX0" fmla="*/ 0 w 2736086"/>
              <a:gd name="connsiteY0" fmla="*/ 995781 h 1991563"/>
              <a:gd name="connsiteX1" fmla="*/ 970915 w 2736086"/>
              <a:gd name="connsiteY1" fmla="*/ 0 h 1991563"/>
              <a:gd name="connsiteX2" fmla="*/ 2736086 w 2736086"/>
              <a:gd name="connsiteY2" fmla="*/ 0 h 1991563"/>
              <a:gd name="connsiteX3" fmla="*/ 2736086 w 2736086"/>
              <a:gd name="connsiteY3" fmla="*/ 1991563 h 1991563"/>
              <a:gd name="connsiteX4" fmla="*/ 970915 w 2736086"/>
              <a:gd name="connsiteY4" fmla="*/ 1991563 h 1991563"/>
              <a:gd name="connsiteX5" fmla="*/ 0 w 2736086"/>
              <a:gd name="connsiteY5" fmla="*/ 995781 h 199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6086" h="1991563">
                <a:moveTo>
                  <a:pt x="0" y="995781"/>
                </a:moveTo>
                <a:cubicBezTo>
                  <a:pt x="0" y="445796"/>
                  <a:pt x="434747" y="0"/>
                  <a:pt x="970915" y="0"/>
                </a:cubicBezTo>
                <a:lnTo>
                  <a:pt x="2736086" y="0"/>
                </a:lnTo>
                <a:lnTo>
                  <a:pt x="2736086" y="1991563"/>
                </a:lnTo>
                <a:lnTo>
                  <a:pt x="970915" y="1991563"/>
                </a:lnTo>
                <a:cubicBezTo>
                  <a:pt x="434747" y="1991563"/>
                  <a:pt x="0" y="1545766"/>
                  <a:pt x="0" y="995781"/>
                </a:cubicBezTo>
                <a:close/>
              </a:path>
            </a:pathLst>
          </a:cu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0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1BCE3C-52C4-ECA9-F13C-1F9887CC49F6}"/>
              </a:ext>
            </a:extLst>
          </p:cNvPr>
          <p:cNvGrpSpPr/>
          <p:nvPr/>
        </p:nvGrpSpPr>
        <p:grpSpPr>
          <a:xfrm>
            <a:off x="-795600" y="4826345"/>
            <a:ext cx="3244425" cy="1676829"/>
            <a:chOff x="-795600" y="4826345"/>
            <a:chExt cx="3244425" cy="1676829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2DC0AC4-1ED2-17B3-E64A-3C8C701F9923}"/>
                </a:ext>
              </a:extLst>
            </p:cNvPr>
            <p:cNvSpPr>
              <a:spLocks/>
            </p:cNvSpPr>
            <p:nvPr/>
          </p:nvSpPr>
          <p:spPr>
            <a:xfrm rot="16200000" flipH="1" flipV="1">
              <a:off x="877714" y="4932063"/>
              <a:ext cx="1676829" cy="1465393"/>
            </a:xfrm>
            <a:custGeom>
              <a:avLst/>
              <a:gdLst>
                <a:gd name="connsiteX0" fmla="*/ 834475 w 1676829"/>
                <a:gd name="connsiteY0" fmla="*/ 558829 h 1465393"/>
                <a:gd name="connsiteX1" fmla="*/ 482341 w 1676829"/>
                <a:gd name="connsiteY1" fmla="*/ 1159640 h 1465393"/>
                <a:gd name="connsiteX2" fmla="*/ 1186609 w 1676829"/>
                <a:gd name="connsiteY2" fmla="*/ 1159640 h 1465393"/>
                <a:gd name="connsiteX3" fmla="*/ 833263 w 1676829"/>
                <a:gd name="connsiteY3" fmla="*/ 0 h 1465393"/>
                <a:gd name="connsiteX4" fmla="*/ 838640 w 1676829"/>
                <a:gd name="connsiteY4" fmla="*/ 374 h 1465393"/>
                <a:gd name="connsiteX5" fmla="*/ 844017 w 1676829"/>
                <a:gd name="connsiteY5" fmla="*/ 0 h 1465393"/>
                <a:gd name="connsiteX6" fmla="*/ 846830 w 1676829"/>
                <a:gd name="connsiteY6" fmla="*/ 945 h 1465393"/>
                <a:gd name="connsiteX7" fmla="*/ 854059 w 1676829"/>
                <a:gd name="connsiteY7" fmla="*/ 1450 h 1465393"/>
                <a:gd name="connsiteX8" fmla="*/ 887079 w 1676829"/>
                <a:gd name="connsiteY8" fmla="*/ 26787 h 1465393"/>
                <a:gd name="connsiteX9" fmla="*/ 1669535 w 1676829"/>
                <a:gd name="connsiteY9" fmla="*/ 1382039 h 1465393"/>
                <a:gd name="connsiteX10" fmla="*/ 1674967 w 1676829"/>
                <a:gd name="connsiteY10" fmla="*/ 1423304 h 1465393"/>
                <a:gd name="connsiteX11" fmla="*/ 1669841 w 1676829"/>
                <a:gd name="connsiteY11" fmla="*/ 1429984 h 1465393"/>
                <a:gd name="connsiteX12" fmla="*/ 1669398 w 1676829"/>
                <a:gd name="connsiteY12" fmla="*/ 1432180 h 1465393"/>
                <a:gd name="connsiteX13" fmla="*/ 1657744 w 1676829"/>
                <a:gd name="connsiteY13" fmla="*/ 1449465 h 1465393"/>
                <a:gd name="connsiteX14" fmla="*/ 1651837 w 1676829"/>
                <a:gd name="connsiteY14" fmla="*/ 1453448 h 1465393"/>
                <a:gd name="connsiteX15" fmla="*/ 1649630 w 1676829"/>
                <a:gd name="connsiteY15" fmla="*/ 1456324 h 1465393"/>
                <a:gd name="connsiteX16" fmla="*/ 1645523 w 1676829"/>
                <a:gd name="connsiteY16" fmla="*/ 1457705 h 1465393"/>
                <a:gd name="connsiteX17" fmla="*/ 1640458 w 1676829"/>
                <a:gd name="connsiteY17" fmla="*/ 1461119 h 1465393"/>
                <a:gd name="connsiteX18" fmla="*/ 1619291 w 1676829"/>
                <a:gd name="connsiteY18" fmla="*/ 1465393 h 1465393"/>
                <a:gd name="connsiteX19" fmla="*/ 54380 w 1676829"/>
                <a:gd name="connsiteY19" fmla="*/ 1465393 h 1465393"/>
                <a:gd name="connsiteX20" fmla="*/ 4274 w 1676829"/>
                <a:gd name="connsiteY20" fmla="*/ 1432180 h 1465393"/>
                <a:gd name="connsiteX21" fmla="*/ 2542 w 1676829"/>
                <a:gd name="connsiteY21" fmla="*/ 1423603 h 1465393"/>
                <a:gd name="connsiteX22" fmla="*/ 2312 w 1676829"/>
                <a:gd name="connsiteY22" fmla="*/ 1423304 h 1465393"/>
                <a:gd name="connsiteX23" fmla="*/ 2223 w 1676829"/>
                <a:gd name="connsiteY23" fmla="*/ 1422022 h 1465393"/>
                <a:gd name="connsiteX24" fmla="*/ 0 w 1676829"/>
                <a:gd name="connsiteY24" fmla="*/ 1411013 h 1465393"/>
                <a:gd name="connsiteX25" fmla="*/ 1082 w 1676829"/>
                <a:gd name="connsiteY25" fmla="*/ 1405656 h 1465393"/>
                <a:gd name="connsiteX26" fmla="*/ 862 w 1676829"/>
                <a:gd name="connsiteY26" fmla="*/ 1402507 h 1465393"/>
                <a:gd name="connsiteX27" fmla="*/ 3003 w 1676829"/>
                <a:gd name="connsiteY27" fmla="*/ 1396142 h 1465393"/>
                <a:gd name="connsiteX28" fmla="*/ 4274 w 1676829"/>
                <a:gd name="connsiteY28" fmla="*/ 1389846 h 1465393"/>
                <a:gd name="connsiteX29" fmla="*/ 5961 w 1676829"/>
                <a:gd name="connsiteY29" fmla="*/ 1387343 h 1465393"/>
                <a:gd name="connsiteX30" fmla="*/ 7745 w 1676829"/>
                <a:gd name="connsiteY30" fmla="*/ 1382039 h 1465393"/>
                <a:gd name="connsiteX31" fmla="*/ 790200 w 1676829"/>
                <a:gd name="connsiteY31" fmla="*/ 26787 h 1465393"/>
                <a:gd name="connsiteX32" fmla="*/ 823220 w 1676829"/>
                <a:gd name="connsiteY32" fmla="*/ 1450 h 1465393"/>
                <a:gd name="connsiteX33" fmla="*/ 830450 w 1676829"/>
                <a:gd name="connsiteY33" fmla="*/ 945 h 1465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6829" h="1465393">
                  <a:moveTo>
                    <a:pt x="834475" y="558829"/>
                  </a:moveTo>
                  <a:lnTo>
                    <a:pt x="482341" y="1159640"/>
                  </a:lnTo>
                  <a:lnTo>
                    <a:pt x="1186609" y="1159640"/>
                  </a:lnTo>
                  <a:close/>
                  <a:moveTo>
                    <a:pt x="833263" y="0"/>
                  </a:moveTo>
                  <a:lnTo>
                    <a:pt x="838640" y="374"/>
                  </a:lnTo>
                  <a:lnTo>
                    <a:pt x="844017" y="0"/>
                  </a:lnTo>
                  <a:lnTo>
                    <a:pt x="846830" y="945"/>
                  </a:lnTo>
                  <a:lnTo>
                    <a:pt x="854059" y="1450"/>
                  </a:lnTo>
                  <a:cubicBezTo>
                    <a:pt x="867502" y="5052"/>
                    <a:pt x="879571" y="13782"/>
                    <a:pt x="887079" y="26787"/>
                  </a:cubicBezTo>
                  <a:lnTo>
                    <a:pt x="1669535" y="1382039"/>
                  </a:lnTo>
                  <a:cubicBezTo>
                    <a:pt x="1677043" y="1395044"/>
                    <a:pt x="1678569" y="1409861"/>
                    <a:pt x="1674967" y="1423304"/>
                  </a:cubicBezTo>
                  <a:lnTo>
                    <a:pt x="1669841" y="1429984"/>
                  </a:lnTo>
                  <a:lnTo>
                    <a:pt x="1669398" y="1432180"/>
                  </a:lnTo>
                  <a:cubicBezTo>
                    <a:pt x="1666646" y="1438686"/>
                    <a:pt x="1662664" y="1444545"/>
                    <a:pt x="1657744" y="1449465"/>
                  </a:cubicBezTo>
                  <a:lnTo>
                    <a:pt x="1651837" y="1453448"/>
                  </a:lnTo>
                  <a:lnTo>
                    <a:pt x="1649630" y="1456324"/>
                  </a:lnTo>
                  <a:lnTo>
                    <a:pt x="1645523" y="1457705"/>
                  </a:lnTo>
                  <a:lnTo>
                    <a:pt x="1640458" y="1461119"/>
                  </a:lnTo>
                  <a:cubicBezTo>
                    <a:pt x="1633952" y="1463871"/>
                    <a:pt x="1626800" y="1465393"/>
                    <a:pt x="1619291" y="1465393"/>
                  </a:cubicBezTo>
                  <a:lnTo>
                    <a:pt x="54380" y="1465393"/>
                  </a:lnTo>
                  <a:cubicBezTo>
                    <a:pt x="31856" y="1465393"/>
                    <a:pt x="12529" y="1451698"/>
                    <a:pt x="4274" y="1432180"/>
                  </a:cubicBezTo>
                  <a:lnTo>
                    <a:pt x="2542" y="1423603"/>
                  </a:lnTo>
                  <a:lnTo>
                    <a:pt x="2312" y="1423304"/>
                  </a:lnTo>
                  <a:lnTo>
                    <a:pt x="2223" y="1422022"/>
                  </a:lnTo>
                  <a:lnTo>
                    <a:pt x="0" y="1411013"/>
                  </a:lnTo>
                  <a:lnTo>
                    <a:pt x="1082" y="1405656"/>
                  </a:lnTo>
                  <a:lnTo>
                    <a:pt x="862" y="1402507"/>
                  </a:lnTo>
                  <a:lnTo>
                    <a:pt x="3003" y="1396142"/>
                  </a:lnTo>
                  <a:lnTo>
                    <a:pt x="4274" y="1389846"/>
                  </a:lnTo>
                  <a:lnTo>
                    <a:pt x="5961" y="1387343"/>
                  </a:lnTo>
                  <a:lnTo>
                    <a:pt x="7745" y="1382039"/>
                  </a:lnTo>
                  <a:lnTo>
                    <a:pt x="790200" y="26787"/>
                  </a:lnTo>
                  <a:cubicBezTo>
                    <a:pt x="797709" y="13782"/>
                    <a:pt x="809777" y="5052"/>
                    <a:pt x="823220" y="1450"/>
                  </a:cubicBezTo>
                  <a:lnTo>
                    <a:pt x="830450" y="945"/>
                  </a:lnTo>
                  <a:close/>
                </a:path>
              </a:pathLst>
            </a:custGeom>
            <a:solidFill>
              <a:srgbClr val="FFF35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7" name="Partial Circle 6">
              <a:extLst>
                <a:ext uri="{FF2B5EF4-FFF2-40B4-BE49-F238E27FC236}">
                  <a16:creationId xmlns:a16="http://schemas.microsoft.com/office/drawing/2014/main" id="{95E5AEDD-8004-7BD5-9BA2-B84F49D27E47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479EC78-7C54-FCF3-4F65-4F1CE5B69775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21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759852" y="298563"/>
            <a:ext cx="7477071" cy="617779"/>
          </a:xfrm>
        </p:spPr>
        <p:txBody>
          <a:bodyPr/>
          <a:lstStyle/>
          <a:p>
            <a:pPr algn="just"/>
            <a:r>
              <a:rPr lang="cs-CZ" altLang="cs-CZ" sz="2800" b="1" dirty="0">
                <a:solidFill>
                  <a:schemeClr val="accent1"/>
                </a:solidFill>
              </a:rPr>
              <a:t>Fenomén učitele v procesu žákova učení</a:t>
            </a:r>
            <a:endParaRPr lang="cs-CZ" sz="2800" b="1" dirty="0">
              <a:solidFill>
                <a:schemeClr val="accent1"/>
              </a:solidFill>
            </a:endParaRPr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247B0019-C5CC-824D-C758-B5F5F71C2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074" y="1141517"/>
            <a:ext cx="8227893" cy="507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91DE8B98-45F5-4D57-8809-20CA490A4BB7}"/>
              </a:ext>
            </a:extLst>
          </p:cNvPr>
          <p:cNvSpPr txBox="1">
            <a:spLocks noChangeArrowheads="1"/>
          </p:cNvSpPr>
          <p:nvPr/>
        </p:nvSpPr>
        <p:spPr>
          <a:xfrm>
            <a:off x="2759852" y="772185"/>
            <a:ext cx="2508478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513F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cs-CZ" altLang="cs-CZ" dirty="0">
                <a:solidFill>
                  <a:schemeClr val="tx1"/>
                </a:solidFill>
              </a:rPr>
              <a:t>d</a:t>
            </a:r>
            <a:r>
              <a:rPr lang="cs-CZ" altLang="cs-CZ" dirty="0" smtClean="0">
                <a:solidFill>
                  <a:schemeClr val="tx1"/>
                </a:solidFill>
              </a:rPr>
              <a:t>le D. </a:t>
            </a:r>
            <a:r>
              <a:rPr lang="cs-CZ" altLang="cs-CZ" dirty="0" err="1" smtClean="0">
                <a:solidFill>
                  <a:schemeClr val="tx1"/>
                </a:solidFill>
              </a:rPr>
              <a:t>Stolinská</a:t>
            </a:r>
            <a:r>
              <a:rPr lang="cs-CZ" altLang="cs-CZ" dirty="0" smtClean="0">
                <a:solidFill>
                  <a:schemeClr val="tx1"/>
                </a:solidFill>
              </a:rPr>
              <a:t>, 2012</a:t>
            </a:r>
            <a:endParaRPr lang="cs-CZ" alt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89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E62400F-C6BB-6800-A69F-047A4AEAD58F}"/>
              </a:ext>
            </a:extLst>
          </p:cNvPr>
          <p:cNvSpPr>
            <a:spLocks noChangeAspect="1"/>
          </p:cNvSpPr>
          <p:nvPr/>
        </p:nvSpPr>
        <p:spPr>
          <a:xfrm flipH="1">
            <a:off x="0" y="422464"/>
            <a:ext cx="2736086" cy="1991563"/>
          </a:xfrm>
          <a:custGeom>
            <a:avLst/>
            <a:gdLst>
              <a:gd name="connsiteX0" fmla="*/ 0 w 2736086"/>
              <a:gd name="connsiteY0" fmla="*/ 995781 h 1991563"/>
              <a:gd name="connsiteX1" fmla="*/ 970915 w 2736086"/>
              <a:gd name="connsiteY1" fmla="*/ 0 h 1991563"/>
              <a:gd name="connsiteX2" fmla="*/ 2736086 w 2736086"/>
              <a:gd name="connsiteY2" fmla="*/ 0 h 1991563"/>
              <a:gd name="connsiteX3" fmla="*/ 2736086 w 2736086"/>
              <a:gd name="connsiteY3" fmla="*/ 1991563 h 1991563"/>
              <a:gd name="connsiteX4" fmla="*/ 970915 w 2736086"/>
              <a:gd name="connsiteY4" fmla="*/ 1991563 h 1991563"/>
              <a:gd name="connsiteX5" fmla="*/ 0 w 2736086"/>
              <a:gd name="connsiteY5" fmla="*/ 995781 h 199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6086" h="1991563">
                <a:moveTo>
                  <a:pt x="0" y="995781"/>
                </a:moveTo>
                <a:cubicBezTo>
                  <a:pt x="0" y="445796"/>
                  <a:pt x="434747" y="0"/>
                  <a:pt x="970915" y="0"/>
                </a:cubicBezTo>
                <a:lnTo>
                  <a:pt x="2736086" y="0"/>
                </a:lnTo>
                <a:lnTo>
                  <a:pt x="2736086" y="1991563"/>
                </a:lnTo>
                <a:lnTo>
                  <a:pt x="970915" y="1991563"/>
                </a:lnTo>
                <a:cubicBezTo>
                  <a:pt x="434747" y="1991563"/>
                  <a:pt x="0" y="1545766"/>
                  <a:pt x="0" y="995781"/>
                </a:cubicBezTo>
                <a:close/>
              </a:path>
            </a:pathLst>
          </a:cu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0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1BCE3C-52C4-ECA9-F13C-1F9887CC49F6}"/>
              </a:ext>
            </a:extLst>
          </p:cNvPr>
          <p:cNvGrpSpPr/>
          <p:nvPr/>
        </p:nvGrpSpPr>
        <p:grpSpPr>
          <a:xfrm>
            <a:off x="-795600" y="4826345"/>
            <a:ext cx="3244425" cy="1676829"/>
            <a:chOff x="-795600" y="4826345"/>
            <a:chExt cx="3244425" cy="1676829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2DC0AC4-1ED2-17B3-E64A-3C8C701F9923}"/>
                </a:ext>
              </a:extLst>
            </p:cNvPr>
            <p:cNvSpPr>
              <a:spLocks/>
            </p:cNvSpPr>
            <p:nvPr/>
          </p:nvSpPr>
          <p:spPr>
            <a:xfrm rot="16200000" flipH="1" flipV="1">
              <a:off x="877714" y="4932063"/>
              <a:ext cx="1676829" cy="1465393"/>
            </a:xfrm>
            <a:custGeom>
              <a:avLst/>
              <a:gdLst>
                <a:gd name="connsiteX0" fmla="*/ 834475 w 1676829"/>
                <a:gd name="connsiteY0" fmla="*/ 558829 h 1465393"/>
                <a:gd name="connsiteX1" fmla="*/ 482341 w 1676829"/>
                <a:gd name="connsiteY1" fmla="*/ 1159640 h 1465393"/>
                <a:gd name="connsiteX2" fmla="*/ 1186609 w 1676829"/>
                <a:gd name="connsiteY2" fmla="*/ 1159640 h 1465393"/>
                <a:gd name="connsiteX3" fmla="*/ 833263 w 1676829"/>
                <a:gd name="connsiteY3" fmla="*/ 0 h 1465393"/>
                <a:gd name="connsiteX4" fmla="*/ 838640 w 1676829"/>
                <a:gd name="connsiteY4" fmla="*/ 374 h 1465393"/>
                <a:gd name="connsiteX5" fmla="*/ 844017 w 1676829"/>
                <a:gd name="connsiteY5" fmla="*/ 0 h 1465393"/>
                <a:gd name="connsiteX6" fmla="*/ 846830 w 1676829"/>
                <a:gd name="connsiteY6" fmla="*/ 945 h 1465393"/>
                <a:gd name="connsiteX7" fmla="*/ 854059 w 1676829"/>
                <a:gd name="connsiteY7" fmla="*/ 1450 h 1465393"/>
                <a:gd name="connsiteX8" fmla="*/ 887079 w 1676829"/>
                <a:gd name="connsiteY8" fmla="*/ 26787 h 1465393"/>
                <a:gd name="connsiteX9" fmla="*/ 1669535 w 1676829"/>
                <a:gd name="connsiteY9" fmla="*/ 1382039 h 1465393"/>
                <a:gd name="connsiteX10" fmla="*/ 1674967 w 1676829"/>
                <a:gd name="connsiteY10" fmla="*/ 1423304 h 1465393"/>
                <a:gd name="connsiteX11" fmla="*/ 1669841 w 1676829"/>
                <a:gd name="connsiteY11" fmla="*/ 1429984 h 1465393"/>
                <a:gd name="connsiteX12" fmla="*/ 1669398 w 1676829"/>
                <a:gd name="connsiteY12" fmla="*/ 1432180 h 1465393"/>
                <a:gd name="connsiteX13" fmla="*/ 1657744 w 1676829"/>
                <a:gd name="connsiteY13" fmla="*/ 1449465 h 1465393"/>
                <a:gd name="connsiteX14" fmla="*/ 1651837 w 1676829"/>
                <a:gd name="connsiteY14" fmla="*/ 1453448 h 1465393"/>
                <a:gd name="connsiteX15" fmla="*/ 1649630 w 1676829"/>
                <a:gd name="connsiteY15" fmla="*/ 1456324 h 1465393"/>
                <a:gd name="connsiteX16" fmla="*/ 1645523 w 1676829"/>
                <a:gd name="connsiteY16" fmla="*/ 1457705 h 1465393"/>
                <a:gd name="connsiteX17" fmla="*/ 1640458 w 1676829"/>
                <a:gd name="connsiteY17" fmla="*/ 1461119 h 1465393"/>
                <a:gd name="connsiteX18" fmla="*/ 1619291 w 1676829"/>
                <a:gd name="connsiteY18" fmla="*/ 1465393 h 1465393"/>
                <a:gd name="connsiteX19" fmla="*/ 54380 w 1676829"/>
                <a:gd name="connsiteY19" fmla="*/ 1465393 h 1465393"/>
                <a:gd name="connsiteX20" fmla="*/ 4274 w 1676829"/>
                <a:gd name="connsiteY20" fmla="*/ 1432180 h 1465393"/>
                <a:gd name="connsiteX21" fmla="*/ 2542 w 1676829"/>
                <a:gd name="connsiteY21" fmla="*/ 1423603 h 1465393"/>
                <a:gd name="connsiteX22" fmla="*/ 2312 w 1676829"/>
                <a:gd name="connsiteY22" fmla="*/ 1423304 h 1465393"/>
                <a:gd name="connsiteX23" fmla="*/ 2223 w 1676829"/>
                <a:gd name="connsiteY23" fmla="*/ 1422022 h 1465393"/>
                <a:gd name="connsiteX24" fmla="*/ 0 w 1676829"/>
                <a:gd name="connsiteY24" fmla="*/ 1411013 h 1465393"/>
                <a:gd name="connsiteX25" fmla="*/ 1082 w 1676829"/>
                <a:gd name="connsiteY25" fmla="*/ 1405656 h 1465393"/>
                <a:gd name="connsiteX26" fmla="*/ 862 w 1676829"/>
                <a:gd name="connsiteY26" fmla="*/ 1402507 h 1465393"/>
                <a:gd name="connsiteX27" fmla="*/ 3003 w 1676829"/>
                <a:gd name="connsiteY27" fmla="*/ 1396142 h 1465393"/>
                <a:gd name="connsiteX28" fmla="*/ 4274 w 1676829"/>
                <a:gd name="connsiteY28" fmla="*/ 1389846 h 1465393"/>
                <a:gd name="connsiteX29" fmla="*/ 5961 w 1676829"/>
                <a:gd name="connsiteY29" fmla="*/ 1387343 h 1465393"/>
                <a:gd name="connsiteX30" fmla="*/ 7745 w 1676829"/>
                <a:gd name="connsiteY30" fmla="*/ 1382039 h 1465393"/>
                <a:gd name="connsiteX31" fmla="*/ 790200 w 1676829"/>
                <a:gd name="connsiteY31" fmla="*/ 26787 h 1465393"/>
                <a:gd name="connsiteX32" fmla="*/ 823220 w 1676829"/>
                <a:gd name="connsiteY32" fmla="*/ 1450 h 1465393"/>
                <a:gd name="connsiteX33" fmla="*/ 830450 w 1676829"/>
                <a:gd name="connsiteY33" fmla="*/ 945 h 1465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6829" h="1465393">
                  <a:moveTo>
                    <a:pt x="834475" y="558829"/>
                  </a:moveTo>
                  <a:lnTo>
                    <a:pt x="482341" y="1159640"/>
                  </a:lnTo>
                  <a:lnTo>
                    <a:pt x="1186609" y="1159640"/>
                  </a:lnTo>
                  <a:close/>
                  <a:moveTo>
                    <a:pt x="833263" y="0"/>
                  </a:moveTo>
                  <a:lnTo>
                    <a:pt x="838640" y="374"/>
                  </a:lnTo>
                  <a:lnTo>
                    <a:pt x="844017" y="0"/>
                  </a:lnTo>
                  <a:lnTo>
                    <a:pt x="846830" y="945"/>
                  </a:lnTo>
                  <a:lnTo>
                    <a:pt x="854059" y="1450"/>
                  </a:lnTo>
                  <a:cubicBezTo>
                    <a:pt x="867502" y="5052"/>
                    <a:pt x="879571" y="13782"/>
                    <a:pt x="887079" y="26787"/>
                  </a:cubicBezTo>
                  <a:lnTo>
                    <a:pt x="1669535" y="1382039"/>
                  </a:lnTo>
                  <a:cubicBezTo>
                    <a:pt x="1677043" y="1395044"/>
                    <a:pt x="1678569" y="1409861"/>
                    <a:pt x="1674967" y="1423304"/>
                  </a:cubicBezTo>
                  <a:lnTo>
                    <a:pt x="1669841" y="1429984"/>
                  </a:lnTo>
                  <a:lnTo>
                    <a:pt x="1669398" y="1432180"/>
                  </a:lnTo>
                  <a:cubicBezTo>
                    <a:pt x="1666646" y="1438686"/>
                    <a:pt x="1662664" y="1444545"/>
                    <a:pt x="1657744" y="1449465"/>
                  </a:cubicBezTo>
                  <a:lnTo>
                    <a:pt x="1651837" y="1453448"/>
                  </a:lnTo>
                  <a:lnTo>
                    <a:pt x="1649630" y="1456324"/>
                  </a:lnTo>
                  <a:lnTo>
                    <a:pt x="1645523" y="1457705"/>
                  </a:lnTo>
                  <a:lnTo>
                    <a:pt x="1640458" y="1461119"/>
                  </a:lnTo>
                  <a:cubicBezTo>
                    <a:pt x="1633952" y="1463871"/>
                    <a:pt x="1626800" y="1465393"/>
                    <a:pt x="1619291" y="1465393"/>
                  </a:cubicBezTo>
                  <a:lnTo>
                    <a:pt x="54380" y="1465393"/>
                  </a:lnTo>
                  <a:cubicBezTo>
                    <a:pt x="31856" y="1465393"/>
                    <a:pt x="12529" y="1451698"/>
                    <a:pt x="4274" y="1432180"/>
                  </a:cubicBezTo>
                  <a:lnTo>
                    <a:pt x="2542" y="1423603"/>
                  </a:lnTo>
                  <a:lnTo>
                    <a:pt x="2312" y="1423304"/>
                  </a:lnTo>
                  <a:lnTo>
                    <a:pt x="2223" y="1422022"/>
                  </a:lnTo>
                  <a:lnTo>
                    <a:pt x="0" y="1411013"/>
                  </a:lnTo>
                  <a:lnTo>
                    <a:pt x="1082" y="1405656"/>
                  </a:lnTo>
                  <a:lnTo>
                    <a:pt x="862" y="1402507"/>
                  </a:lnTo>
                  <a:lnTo>
                    <a:pt x="3003" y="1396142"/>
                  </a:lnTo>
                  <a:lnTo>
                    <a:pt x="4274" y="1389846"/>
                  </a:lnTo>
                  <a:lnTo>
                    <a:pt x="5961" y="1387343"/>
                  </a:lnTo>
                  <a:lnTo>
                    <a:pt x="7745" y="1382039"/>
                  </a:lnTo>
                  <a:lnTo>
                    <a:pt x="790200" y="26787"/>
                  </a:lnTo>
                  <a:cubicBezTo>
                    <a:pt x="797709" y="13782"/>
                    <a:pt x="809777" y="5052"/>
                    <a:pt x="823220" y="1450"/>
                  </a:cubicBezTo>
                  <a:lnTo>
                    <a:pt x="830450" y="945"/>
                  </a:lnTo>
                  <a:close/>
                </a:path>
              </a:pathLst>
            </a:custGeom>
            <a:solidFill>
              <a:srgbClr val="FFF35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7" name="Partial Circle 6">
              <a:extLst>
                <a:ext uri="{FF2B5EF4-FFF2-40B4-BE49-F238E27FC236}">
                  <a16:creationId xmlns:a16="http://schemas.microsoft.com/office/drawing/2014/main" id="{95E5AEDD-8004-7BD5-9BA2-B84F49D27E47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479EC78-7C54-FCF3-4F65-4F1CE5B69775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24048" y="422464"/>
            <a:ext cx="4920324" cy="584775"/>
          </a:xfrm>
        </p:spPr>
        <p:txBody>
          <a:bodyPr/>
          <a:lstStyle/>
          <a:p>
            <a:pPr algn="just"/>
            <a:r>
              <a:rPr lang="cs-CZ" altLang="cs-CZ" sz="3200" b="1" dirty="0">
                <a:solidFill>
                  <a:schemeClr val="accent1"/>
                </a:solidFill>
              </a:rPr>
              <a:t>Substanciální interakce</a:t>
            </a:r>
            <a:endParaRPr lang="cs-CZ" sz="3200" b="1" dirty="0">
              <a:solidFill>
                <a:schemeClr val="accent1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58E9634-5CBE-3D41-5D38-67CEA9285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334" y="1920763"/>
            <a:ext cx="7781752" cy="37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9BB8219-316A-240B-971B-51217C5ED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4372" y="5941658"/>
            <a:ext cx="21948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Calibri" panose="020F0502020204030204" pitchFamily="34" charset="0"/>
              </a:rPr>
              <a:t>d</a:t>
            </a:r>
            <a:r>
              <a:rPr lang="cs-CZ" altLang="cs-CZ" sz="1800" dirty="0" smtClean="0">
                <a:latin typeface="Calibri" panose="020F0502020204030204" pitchFamily="34" charset="0"/>
              </a:rPr>
              <a:t>le J</a:t>
            </a:r>
            <a:r>
              <a:rPr lang="cs-CZ" altLang="cs-CZ" sz="1800" dirty="0">
                <a:latin typeface="Calibri" panose="020F0502020204030204" pitchFamily="34" charset="0"/>
              </a:rPr>
              <a:t>. </a:t>
            </a:r>
            <a:r>
              <a:rPr lang="cs-CZ" altLang="cs-CZ" sz="1800" dirty="0" smtClean="0">
                <a:latin typeface="Calibri" panose="020F0502020204030204" pitchFamily="34" charset="0"/>
              </a:rPr>
              <a:t>Pelikán, 1997</a:t>
            </a:r>
            <a:endParaRPr lang="cs-CZ" altLang="cs-CZ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65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E62400F-C6BB-6800-A69F-047A4AEAD58F}"/>
              </a:ext>
            </a:extLst>
          </p:cNvPr>
          <p:cNvSpPr>
            <a:spLocks noChangeAspect="1"/>
          </p:cNvSpPr>
          <p:nvPr/>
        </p:nvSpPr>
        <p:spPr>
          <a:xfrm flipH="1">
            <a:off x="0" y="422464"/>
            <a:ext cx="2736086" cy="1991563"/>
          </a:xfrm>
          <a:custGeom>
            <a:avLst/>
            <a:gdLst>
              <a:gd name="connsiteX0" fmla="*/ 0 w 2736086"/>
              <a:gd name="connsiteY0" fmla="*/ 995781 h 1991563"/>
              <a:gd name="connsiteX1" fmla="*/ 970915 w 2736086"/>
              <a:gd name="connsiteY1" fmla="*/ 0 h 1991563"/>
              <a:gd name="connsiteX2" fmla="*/ 2736086 w 2736086"/>
              <a:gd name="connsiteY2" fmla="*/ 0 h 1991563"/>
              <a:gd name="connsiteX3" fmla="*/ 2736086 w 2736086"/>
              <a:gd name="connsiteY3" fmla="*/ 1991563 h 1991563"/>
              <a:gd name="connsiteX4" fmla="*/ 970915 w 2736086"/>
              <a:gd name="connsiteY4" fmla="*/ 1991563 h 1991563"/>
              <a:gd name="connsiteX5" fmla="*/ 0 w 2736086"/>
              <a:gd name="connsiteY5" fmla="*/ 995781 h 199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6086" h="1991563">
                <a:moveTo>
                  <a:pt x="0" y="995781"/>
                </a:moveTo>
                <a:cubicBezTo>
                  <a:pt x="0" y="445796"/>
                  <a:pt x="434747" y="0"/>
                  <a:pt x="970915" y="0"/>
                </a:cubicBezTo>
                <a:lnTo>
                  <a:pt x="2736086" y="0"/>
                </a:lnTo>
                <a:lnTo>
                  <a:pt x="2736086" y="1991563"/>
                </a:lnTo>
                <a:lnTo>
                  <a:pt x="970915" y="1991563"/>
                </a:lnTo>
                <a:cubicBezTo>
                  <a:pt x="434747" y="1991563"/>
                  <a:pt x="0" y="1545766"/>
                  <a:pt x="0" y="995781"/>
                </a:cubicBezTo>
                <a:close/>
              </a:path>
            </a:pathLst>
          </a:cu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0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1BCE3C-52C4-ECA9-F13C-1F9887CC49F6}"/>
              </a:ext>
            </a:extLst>
          </p:cNvPr>
          <p:cNvGrpSpPr/>
          <p:nvPr/>
        </p:nvGrpSpPr>
        <p:grpSpPr>
          <a:xfrm>
            <a:off x="-795600" y="4826345"/>
            <a:ext cx="3244425" cy="1676829"/>
            <a:chOff x="-795600" y="4826345"/>
            <a:chExt cx="3244425" cy="1676829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2DC0AC4-1ED2-17B3-E64A-3C8C701F9923}"/>
                </a:ext>
              </a:extLst>
            </p:cNvPr>
            <p:cNvSpPr>
              <a:spLocks/>
            </p:cNvSpPr>
            <p:nvPr/>
          </p:nvSpPr>
          <p:spPr>
            <a:xfrm rot="16200000" flipH="1" flipV="1">
              <a:off x="877714" y="4932063"/>
              <a:ext cx="1676829" cy="1465393"/>
            </a:xfrm>
            <a:custGeom>
              <a:avLst/>
              <a:gdLst>
                <a:gd name="connsiteX0" fmla="*/ 834475 w 1676829"/>
                <a:gd name="connsiteY0" fmla="*/ 558829 h 1465393"/>
                <a:gd name="connsiteX1" fmla="*/ 482341 w 1676829"/>
                <a:gd name="connsiteY1" fmla="*/ 1159640 h 1465393"/>
                <a:gd name="connsiteX2" fmla="*/ 1186609 w 1676829"/>
                <a:gd name="connsiteY2" fmla="*/ 1159640 h 1465393"/>
                <a:gd name="connsiteX3" fmla="*/ 833263 w 1676829"/>
                <a:gd name="connsiteY3" fmla="*/ 0 h 1465393"/>
                <a:gd name="connsiteX4" fmla="*/ 838640 w 1676829"/>
                <a:gd name="connsiteY4" fmla="*/ 374 h 1465393"/>
                <a:gd name="connsiteX5" fmla="*/ 844017 w 1676829"/>
                <a:gd name="connsiteY5" fmla="*/ 0 h 1465393"/>
                <a:gd name="connsiteX6" fmla="*/ 846830 w 1676829"/>
                <a:gd name="connsiteY6" fmla="*/ 945 h 1465393"/>
                <a:gd name="connsiteX7" fmla="*/ 854059 w 1676829"/>
                <a:gd name="connsiteY7" fmla="*/ 1450 h 1465393"/>
                <a:gd name="connsiteX8" fmla="*/ 887079 w 1676829"/>
                <a:gd name="connsiteY8" fmla="*/ 26787 h 1465393"/>
                <a:gd name="connsiteX9" fmla="*/ 1669535 w 1676829"/>
                <a:gd name="connsiteY9" fmla="*/ 1382039 h 1465393"/>
                <a:gd name="connsiteX10" fmla="*/ 1674967 w 1676829"/>
                <a:gd name="connsiteY10" fmla="*/ 1423304 h 1465393"/>
                <a:gd name="connsiteX11" fmla="*/ 1669841 w 1676829"/>
                <a:gd name="connsiteY11" fmla="*/ 1429984 h 1465393"/>
                <a:gd name="connsiteX12" fmla="*/ 1669398 w 1676829"/>
                <a:gd name="connsiteY12" fmla="*/ 1432180 h 1465393"/>
                <a:gd name="connsiteX13" fmla="*/ 1657744 w 1676829"/>
                <a:gd name="connsiteY13" fmla="*/ 1449465 h 1465393"/>
                <a:gd name="connsiteX14" fmla="*/ 1651837 w 1676829"/>
                <a:gd name="connsiteY14" fmla="*/ 1453448 h 1465393"/>
                <a:gd name="connsiteX15" fmla="*/ 1649630 w 1676829"/>
                <a:gd name="connsiteY15" fmla="*/ 1456324 h 1465393"/>
                <a:gd name="connsiteX16" fmla="*/ 1645523 w 1676829"/>
                <a:gd name="connsiteY16" fmla="*/ 1457705 h 1465393"/>
                <a:gd name="connsiteX17" fmla="*/ 1640458 w 1676829"/>
                <a:gd name="connsiteY17" fmla="*/ 1461119 h 1465393"/>
                <a:gd name="connsiteX18" fmla="*/ 1619291 w 1676829"/>
                <a:gd name="connsiteY18" fmla="*/ 1465393 h 1465393"/>
                <a:gd name="connsiteX19" fmla="*/ 54380 w 1676829"/>
                <a:gd name="connsiteY19" fmla="*/ 1465393 h 1465393"/>
                <a:gd name="connsiteX20" fmla="*/ 4274 w 1676829"/>
                <a:gd name="connsiteY20" fmla="*/ 1432180 h 1465393"/>
                <a:gd name="connsiteX21" fmla="*/ 2542 w 1676829"/>
                <a:gd name="connsiteY21" fmla="*/ 1423603 h 1465393"/>
                <a:gd name="connsiteX22" fmla="*/ 2312 w 1676829"/>
                <a:gd name="connsiteY22" fmla="*/ 1423304 h 1465393"/>
                <a:gd name="connsiteX23" fmla="*/ 2223 w 1676829"/>
                <a:gd name="connsiteY23" fmla="*/ 1422022 h 1465393"/>
                <a:gd name="connsiteX24" fmla="*/ 0 w 1676829"/>
                <a:gd name="connsiteY24" fmla="*/ 1411013 h 1465393"/>
                <a:gd name="connsiteX25" fmla="*/ 1082 w 1676829"/>
                <a:gd name="connsiteY25" fmla="*/ 1405656 h 1465393"/>
                <a:gd name="connsiteX26" fmla="*/ 862 w 1676829"/>
                <a:gd name="connsiteY26" fmla="*/ 1402507 h 1465393"/>
                <a:gd name="connsiteX27" fmla="*/ 3003 w 1676829"/>
                <a:gd name="connsiteY27" fmla="*/ 1396142 h 1465393"/>
                <a:gd name="connsiteX28" fmla="*/ 4274 w 1676829"/>
                <a:gd name="connsiteY28" fmla="*/ 1389846 h 1465393"/>
                <a:gd name="connsiteX29" fmla="*/ 5961 w 1676829"/>
                <a:gd name="connsiteY29" fmla="*/ 1387343 h 1465393"/>
                <a:gd name="connsiteX30" fmla="*/ 7745 w 1676829"/>
                <a:gd name="connsiteY30" fmla="*/ 1382039 h 1465393"/>
                <a:gd name="connsiteX31" fmla="*/ 790200 w 1676829"/>
                <a:gd name="connsiteY31" fmla="*/ 26787 h 1465393"/>
                <a:gd name="connsiteX32" fmla="*/ 823220 w 1676829"/>
                <a:gd name="connsiteY32" fmla="*/ 1450 h 1465393"/>
                <a:gd name="connsiteX33" fmla="*/ 830450 w 1676829"/>
                <a:gd name="connsiteY33" fmla="*/ 945 h 1465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6829" h="1465393">
                  <a:moveTo>
                    <a:pt x="834475" y="558829"/>
                  </a:moveTo>
                  <a:lnTo>
                    <a:pt x="482341" y="1159640"/>
                  </a:lnTo>
                  <a:lnTo>
                    <a:pt x="1186609" y="1159640"/>
                  </a:lnTo>
                  <a:close/>
                  <a:moveTo>
                    <a:pt x="833263" y="0"/>
                  </a:moveTo>
                  <a:lnTo>
                    <a:pt x="838640" y="374"/>
                  </a:lnTo>
                  <a:lnTo>
                    <a:pt x="844017" y="0"/>
                  </a:lnTo>
                  <a:lnTo>
                    <a:pt x="846830" y="945"/>
                  </a:lnTo>
                  <a:lnTo>
                    <a:pt x="854059" y="1450"/>
                  </a:lnTo>
                  <a:cubicBezTo>
                    <a:pt x="867502" y="5052"/>
                    <a:pt x="879571" y="13782"/>
                    <a:pt x="887079" y="26787"/>
                  </a:cubicBezTo>
                  <a:lnTo>
                    <a:pt x="1669535" y="1382039"/>
                  </a:lnTo>
                  <a:cubicBezTo>
                    <a:pt x="1677043" y="1395044"/>
                    <a:pt x="1678569" y="1409861"/>
                    <a:pt x="1674967" y="1423304"/>
                  </a:cubicBezTo>
                  <a:lnTo>
                    <a:pt x="1669841" y="1429984"/>
                  </a:lnTo>
                  <a:lnTo>
                    <a:pt x="1669398" y="1432180"/>
                  </a:lnTo>
                  <a:cubicBezTo>
                    <a:pt x="1666646" y="1438686"/>
                    <a:pt x="1662664" y="1444545"/>
                    <a:pt x="1657744" y="1449465"/>
                  </a:cubicBezTo>
                  <a:lnTo>
                    <a:pt x="1651837" y="1453448"/>
                  </a:lnTo>
                  <a:lnTo>
                    <a:pt x="1649630" y="1456324"/>
                  </a:lnTo>
                  <a:lnTo>
                    <a:pt x="1645523" y="1457705"/>
                  </a:lnTo>
                  <a:lnTo>
                    <a:pt x="1640458" y="1461119"/>
                  </a:lnTo>
                  <a:cubicBezTo>
                    <a:pt x="1633952" y="1463871"/>
                    <a:pt x="1626800" y="1465393"/>
                    <a:pt x="1619291" y="1465393"/>
                  </a:cubicBezTo>
                  <a:lnTo>
                    <a:pt x="54380" y="1465393"/>
                  </a:lnTo>
                  <a:cubicBezTo>
                    <a:pt x="31856" y="1465393"/>
                    <a:pt x="12529" y="1451698"/>
                    <a:pt x="4274" y="1432180"/>
                  </a:cubicBezTo>
                  <a:lnTo>
                    <a:pt x="2542" y="1423603"/>
                  </a:lnTo>
                  <a:lnTo>
                    <a:pt x="2312" y="1423304"/>
                  </a:lnTo>
                  <a:lnTo>
                    <a:pt x="2223" y="1422022"/>
                  </a:lnTo>
                  <a:lnTo>
                    <a:pt x="0" y="1411013"/>
                  </a:lnTo>
                  <a:lnTo>
                    <a:pt x="1082" y="1405656"/>
                  </a:lnTo>
                  <a:lnTo>
                    <a:pt x="862" y="1402507"/>
                  </a:lnTo>
                  <a:lnTo>
                    <a:pt x="3003" y="1396142"/>
                  </a:lnTo>
                  <a:lnTo>
                    <a:pt x="4274" y="1389846"/>
                  </a:lnTo>
                  <a:lnTo>
                    <a:pt x="5961" y="1387343"/>
                  </a:lnTo>
                  <a:lnTo>
                    <a:pt x="7745" y="1382039"/>
                  </a:lnTo>
                  <a:lnTo>
                    <a:pt x="790200" y="26787"/>
                  </a:lnTo>
                  <a:cubicBezTo>
                    <a:pt x="797709" y="13782"/>
                    <a:pt x="809777" y="5052"/>
                    <a:pt x="823220" y="1450"/>
                  </a:cubicBezTo>
                  <a:lnTo>
                    <a:pt x="830450" y="945"/>
                  </a:lnTo>
                  <a:close/>
                </a:path>
              </a:pathLst>
            </a:custGeom>
            <a:solidFill>
              <a:srgbClr val="FFF35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7" name="Partial Circle 6">
              <a:extLst>
                <a:ext uri="{FF2B5EF4-FFF2-40B4-BE49-F238E27FC236}">
                  <a16:creationId xmlns:a16="http://schemas.microsoft.com/office/drawing/2014/main" id="{95E5AEDD-8004-7BD5-9BA2-B84F49D27E47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479EC78-7C54-FCF3-4F65-4F1CE5B69775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23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3772" y="623954"/>
            <a:ext cx="4272252" cy="584775"/>
          </a:xfrm>
        </p:spPr>
        <p:txBody>
          <a:bodyPr/>
          <a:lstStyle/>
          <a:p>
            <a:pPr algn="just"/>
            <a:r>
              <a:rPr lang="cs-CZ" altLang="cs-CZ" sz="3200" b="1" dirty="0">
                <a:solidFill>
                  <a:schemeClr val="accent1"/>
                </a:solidFill>
              </a:rPr>
              <a:t>Interakční struktura</a:t>
            </a:r>
            <a:endParaRPr lang="cs-CZ" sz="3200" b="1" dirty="0">
              <a:solidFill>
                <a:schemeClr val="accent1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3596E43-A386-AE5C-C0AD-821AE5CCB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61" y="2276476"/>
            <a:ext cx="6147166" cy="2167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text 2">
            <a:extLst>
              <a:ext uri="{FF2B5EF4-FFF2-40B4-BE49-F238E27FC236}">
                <a16:creationId xmlns:a16="http://schemas.microsoft.com/office/drawing/2014/main" id="{89733AD1-B2C7-7D6D-76BE-4A971F491D18}"/>
              </a:ext>
            </a:extLst>
          </p:cNvPr>
          <p:cNvSpPr txBox="1">
            <a:spLocks/>
          </p:cNvSpPr>
          <p:nvPr/>
        </p:nvSpPr>
        <p:spPr>
          <a:xfrm>
            <a:off x="2759852" y="1418245"/>
            <a:ext cx="2303884" cy="54363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dirty="0"/>
              <a:t>Klasická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2D0F575C-BFFC-2F46-2B2C-B9C01D57B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3445" y="4180315"/>
            <a:ext cx="6841117" cy="2557806"/>
          </a:xfrm>
          <a:prstGeom prst="rect">
            <a:avLst/>
          </a:prstGeom>
          <a:noFill/>
        </p:spPr>
      </p:pic>
      <p:sp>
        <p:nvSpPr>
          <p:cNvPr id="9" name="Zástupný symbol pro text 4">
            <a:extLst>
              <a:ext uri="{FF2B5EF4-FFF2-40B4-BE49-F238E27FC236}">
                <a16:creationId xmlns:a16="http://schemas.microsoft.com/office/drawing/2014/main" id="{3C9EB53E-5DB1-E6DE-AD31-E6F311DC8ADA}"/>
              </a:ext>
            </a:extLst>
          </p:cNvPr>
          <p:cNvSpPr txBox="1">
            <a:spLocks/>
          </p:cNvSpPr>
          <p:nvPr/>
        </p:nvSpPr>
        <p:spPr>
          <a:xfrm>
            <a:off x="7733571" y="3371706"/>
            <a:ext cx="1820863" cy="639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altLang="cs-CZ" dirty="0"/>
              <a:t>Netradiční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1DE8B98-45F5-4D57-8809-20CA490A4BB7}"/>
              </a:ext>
            </a:extLst>
          </p:cNvPr>
          <p:cNvSpPr txBox="1">
            <a:spLocks noChangeArrowheads="1"/>
          </p:cNvSpPr>
          <p:nvPr/>
        </p:nvSpPr>
        <p:spPr>
          <a:xfrm>
            <a:off x="6093772" y="1283775"/>
            <a:ext cx="3795794" cy="36933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513F9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cs-CZ" altLang="cs-CZ" dirty="0">
                <a:solidFill>
                  <a:schemeClr val="tx1"/>
                </a:solidFill>
              </a:rPr>
              <a:t>d</a:t>
            </a:r>
            <a:r>
              <a:rPr lang="cs-CZ" altLang="cs-CZ" dirty="0" smtClean="0">
                <a:solidFill>
                  <a:schemeClr val="tx1"/>
                </a:solidFill>
              </a:rPr>
              <a:t>le D. Provázková </a:t>
            </a:r>
            <a:r>
              <a:rPr lang="cs-CZ" altLang="cs-CZ" dirty="0" err="1" smtClean="0">
                <a:solidFill>
                  <a:schemeClr val="tx1"/>
                </a:solidFill>
              </a:rPr>
              <a:t>Stolinská</a:t>
            </a:r>
            <a:r>
              <a:rPr lang="cs-CZ" altLang="cs-CZ" dirty="0" smtClean="0">
                <a:solidFill>
                  <a:schemeClr val="tx1"/>
                </a:solidFill>
              </a:rPr>
              <a:t>, 2021</a:t>
            </a:r>
            <a:endParaRPr lang="cs-CZ" alt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3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24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7448" y="908720"/>
            <a:ext cx="10303728" cy="3624069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ČERPÁNO Z LITERATURY:</a:t>
            </a:r>
          </a:p>
          <a:p>
            <a:pPr lvl="0" algn="just">
              <a:defRPr/>
            </a:pPr>
            <a:endParaRPr lang="cs-CZ" dirty="0">
              <a:solidFill>
                <a:prstClr val="black"/>
              </a:solidFill>
            </a:endParaRPr>
          </a:p>
          <a:p>
            <a:r>
              <a:rPr lang="cs-CZ" dirty="0" err="1" smtClean="0"/>
              <a:t>Kalhous,Zdeněk</a:t>
            </a:r>
            <a:r>
              <a:rPr lang="cs-CZ" dirty="0"/>
              <a:t>, Obst, Otto a kol. </a:t>
            </a:r>
            <a:r>
              <a:rPr lang="cs-CZ" i="1" dirty="0"/>
              <a:t>Školní didaktika.</a:t>
            </a:r>
            <a:r>
              <a:rPr lang="cs-CZ" dirty="0"/>
              <a:t> Praha: Portál, 2002. ISBN 978-80-7367-571-4.</a:t>
            </a:r>
          </a:p>
          <a:p>
            <a:r>
              <a:rPr lang="cs-CZ" dirty="0"/>
              <a:t>Provázková </a:t>
            </a:r>
            <a:r>
              <a:rPr lang="cs-CZ" dirty="0" err="1"/>
              <a:t>Stolinská</a:t>
            </a:r>
            <a:r>
              <a:rPr lang="cs-CZ" dirty="0"/>
              <a:t>, Dominika, Rašková, Miluše a Eva Šmelová. Primární a </a:t>
            </a:r>
            <a:r>
              <a:rPr lang="cs-CZ" dirty="0" err="1"/>
              <a:t>preprimární</a:t>
            </a:r>
            <a:r>
              <a:rPr lang="cs-CZ" dirty="0"/>
              <a:t> vzdělávání s akcentem na eliminaci rizik v kontextu zajištění rovných příležitostí. Olomouc: </a:t>
            </a:r>
            <a:r>
              <a:rPr lang="cs-CZ" dirty="0" err="1"/>
              <a:t>PdF</a:t>
            </a:r>
            <a:r>
              <a:rPr lang="cs-CZ" dirty="0"/>
              <a:t> UP, 2021. ISBN 978-80-244-6101-4.</a:t>
            </a:r>
            <a:endParaRPr lang="cs-CZ" dirty="0"/>
          </a:p>
          <a:p>
            <a:r>
              <a:rPr lang="cs-CZ" dirty="0" smtClean="0"/>
              <a:t>Vašutová</a:t>
            </a:r>
            <a:r>
              <a:rPr lang="cs-CZ" dirty="0"/>
              <a:t>, Jaroslava. Profese učitele v českém vzdělávacím </a:t>
            </a:r>
            <a:r>
              <a:rPr lang="cs-CZ" dirty="0" smtClean="0"/>
              <a:t>kontextu. Brno: </a:t>
            </a:r>
            <a:r>
              <a:rPr lang="cs-CZ" dirty="0" err="1" smtClean="0"/>
              <a:t>Paido</a:t>
            </a:r>
            <a:r>
              <a:rPr lang="cs-CZ" dirty="0"/>
              <a:t>, 2004. ISBN: </a:t>
            </a:r>
            <a:r>
              <a:rPr lang="cs-CZ" dirty="0" smtClean="0"/>
              <a:t>80-7315-082-4.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Provázková </a:t>
            </a:r>
            <a:r>
              <a:rPr lang="cs-CZ" dirty="0" err="1" smtClean="0"/>
              <a:t>Stolinská</a:t>
            </a:r>
            <a:r>
              <a:rPr lang="cs-CZ" dirty="0" smtClean="0"/>
              <a:t>, </a:t>
            </a:r>
            <a:r>
              <a:rPr lang="cs-CZ" dirty="0"/>
              <a:t>Dominika. Komunikace učitele v prostředí české primární školy. Olomouc: </a:t>
            </a:r>
            <a:r>
              <a:rPr lang="cs-CZ" dirty="0" err="1"/>
              <a:t>PdF</a:t>
            </a:r>
            <a:r>
              <a:rPr lang="cs-CZ" dirty="0"/>
              <a:t> UP, </a:t>
            </a:r>
            <a:r>
              <a:rPr lang="cs-CZ" dirty="0" smtClean="0"/>
              <a:t>2021. </a:t>
            </a:r>
            <a:r>
              <a:rPr lang="cs-CZ" dirty="0"/>
              <a:t>ISBN 978-80-244-6097-0.</a:t>
            </a:r>
            <a:endParaRPr lang="cs-CZ" dirty="0"/>
          </a:p>
          <a:p>
            <a:r>
              <a:rPr lang="cs-CZ" dirty="0"/>
              <a:t>Lukášová, Hana. </a:t>
            </a:r>
            <a:r>
              <a:rPr lang="cs-CZ" i="1" dirty="0"/>
              <a:t>Kvalita života dětí a didaktika. </a:t>
            </a:r>
            <a:r>
              <a:rPr lang="cs-CZ" dirty="0"/>
              <a:t>Praha: Portál, 2010. ISBN 978-80-7367-784-8.</a:t>
            </a:r>
            <a:endParaRPr lang="cs-CZ" dirty="0"/>
          </a:p>
          <a:p>
            <a:r>
              <a:rPr lang="cs-CZ" dirty="0" err="1" smtClean="0"/>
              <a:t>Stolinská</a:t>
            </a:r>
            <a:r>
              <a:rPr lang="cs-CZ" dirty="0" smtClean="0"/>
              <a:t>, Dominika. </a:t>
            </a:r>
            <a:r>
              <a:rPr lang="cs-CZ" i="1" dirty="0" smtClean="0"/>
              <a:t>Interakce učitel-žák v proměnách primárního vzdělávání. </a:t>
            </a:r>
            <a:r>
              <a:rPr lang="cs-CZ" dirty="0" smtClean="0"/>
              <a:t>Olomouc: 2012. </a:t>
            </a:r>
            <a:r>
              <a:rPr lang="en-AU" dirty="0" smtClean="0"/>
              <a:t>[</a:t>
            </a:r>
            <a:r>
              <a:rPr lang="cs-CZ" dirty="0" smtClean="0"/>
              <a:t>disertační práce</a:t>
            </a:r>
            <a:r>
              <a:rPr lang="en-AU" dirty="0" smtClean="0"/>
              <a:t>]</a:t>
            </a:r>
            <a:endParaRPr lang="cs-CZ" dirty="0"/>
          </a:p>
          <a:p>
            <a:r>
              <a:rPr lang="cs-CZ" dirty="0" smtClean="0"/>
              <a:t>Pelikán, Jiří. </a:t>
            </a:r>
            <a:r>
              <a:rPr lang="cs-CZ" i="1" dirty="0"/>
              <a:t>Výchova pro život</a:t>
            </a:r>
            <a:r>
              <a:rPr lang="cs-CZ" dirty="0"/>
              <a:t>. Praha: ISV, 1997. </a:t>
            </a:r>
            <a:endParaRPr lang="cs-CZ" dirty="0" smtClean="0"/>
          </a:p>
          <a:p>
            <a:r>
              <a:rPr lang="cs-CZ" dirty="0"/>
              <a:t>RVP ZV 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684790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E20D56C-72AF-CD0D-0469-00991CCB3ABA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4" y="49482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rgbClr val="E5AA2D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F34DCB3-9753-1040-768E-D47C254302DF}"/>
              </a:ext>
            </a:extLst>
          </p:cNvPr>
          <p:cNvGrpSpPr/>
          <p:nvPr/>
        </p:nvGrpSpPr>
        <p:grpSpPr>
          <a:xfrm>
            <a:off x="8034641" y="2204864"/>
            <a:ext cx="4952959" cy="1610064"/>
            <a:chOff x="8034641" y="2204864"/>
            <a:chExt cx="4952959" cy="161006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716C7DE4-74FD-4D21-7AE9-331D8A9D2A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16688" y="2223048"/>
              <a:ext cx="1591880" cy="1591880"/>
            </a:xfrm>
            <a:custGeom>
              <a:avLst/>
              <a:gdLst>
                <a:gd name="connsiteX0" fmla="*/ 795940 w 1591880"/>
                <a:gd name="connsiteY0" fmla="*/ 342254 h 1591880"/>
                <a:gd name="connsiteX1" fmla="*/ 342254 w 1591880"/>
                <a:gd name="connsiteY1" fmla="*/ 795940 h 1591880"/>
                <a:gd name="connsiteX2" fmla="*/ 795940 w 1591880"/>
                <a:gd name="connsiteY2" fmla="*/ 1249626 h 1591880"/>
                <a:gd name="connsiteX3" fmla="*/ 1249626 w 1591880"/>
                <a:gd name="connsiteY3" fmla="*/ 795940 h 1591880"/>
                <a:gd name="connsiteX4" fmla="*/ 795940 w 1591880"/>
                <a:gd name="connsiteY4" fmla="*/ 342254 h 1591880"/>
                <a:gd name="connsiteX5" fmla="*/ 795940 w 1591880"/>
                <a:gd name="connsiteY5" fmla="*/ 0 h 1591880"/>
                <a:gd name="connsiteX6" fmla="*/ 1591880 w 1591880"/>
                <a:gd name="connsiteY6" fmla="*/ 795940 h 1591880"/>
                <a:gd name="connsiteX7" fmla="*/ 795940 w 1591880"/>
                <a:gd name="connsiteY7" fmla="*/ 1591880 h 1591880"/>
                <a:gd name="connsiteX8" fmla="*/ 0 w 1591880"/>
                <a:gd name="connsiteY8" fmla="*/ 795940 h 1591880"/>
                <a:gd name="connsiteX9" fmla="*/ 795940 w 1591880"/>
                <a:gd name="connsiteY9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91880" h="1591880">
                  <a:moveTo>
                    <a:pt x="795940" y="342254"/>
                  </a:moveTo>
                  <a:cubicBezTo>
                    <a:pt x="545376" y="342254"/>
                    <a:pt x="342254" y="545376"/>
                    <a:pt x="342254" y="795940"/>
                  </a:cubicBezTo>
                  <a:cubicBezTo>
                    <a:pt x="342254" y="1046504"/>
                    <a:pt x="545376" y="1249626"/>
                    <a:pt x="795940" y="1249626"/>
                  </a:cubicBezTo>
                  <a:cubicBezTo>
                    <a:pt x="1046504" y="1249626"/>
                    <a:pt x="1249626" y="1046504"/>
                    <a:pt x="1249626" y="795940"/>
                  </a:cubicBezTo>
                  <a:cubicBezTo>
                    <a:pt x="1249626" y="545376"/>
                    <a:pt x="1046504" y="342254"/>
                    <a:pt x="795940" y="342254"/>
                  </a:cubicBezTo>
                  <a:close/>
                  <a:moveTo>
                    <a:pt x="795940" y="0"/>
                  </a:moveTo>
                  <a:cubicBezTo>
                    <a:pt x="1235526" y="0"/>
                    <a:pt x="1591880" y="356354"/>
                    <a:pt x="1591880" y="795940"/>
                  </a:cubicBezTo>
                  <a:cubicBezTo>
                    <a:pt x="1591880" y="1235526"/>
                    <a:pt x="1235526" y="1591880"/>
                    <a:pt x="795940" y="1591880"/>
                  </a:cubicBezTo>
                  <a:cubicBezTo>
                    <a:pt x="356354" y="1591880"/>
                    <a:pt x="0" y="1235526"/>
                    <a:pt x="0" y="795940"/>
                  </a:cubicBezTo>
                  <a:cubicBezTo>
                    <a:pt x="0" y="356354"/>
                    <a:pt x="356354" y="0"/>
                    <a:pt x="795940" y="0"/>
                  </a:cubicBezTo>
                  <a:close/>
                </a:path>
              </a:pathLst>
            </a:custGeom>
            <a:solidFill>
              <a:srgbClr val="E5AA2D"/>
            </a:solidFill>
            <a:ln w="3556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" name="Partial Circle 3">
              <a:extLst>
                <a:ext uri="{FF2B5EF4-FFF2-40B4-BE49-F238E27FC236}">
                  <a16:creationId xmlns:a16="http://schemas.microsoft.com/office/drawing/2014/main" id="{D436F5CC-6602-1B9B-5558-35BDBFCBCD77}"/>
                </a:ext>
              </a:extLst>
            </p:cNvPr>
            <p:cNvSpPr/>
            <p:nvPr/>
          </p:nvSpPr>
          <p:spPr>
            <a:xfrm>
              <a:off x="11396400" y="2204864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F6F9DD1-82FE-369E-2F13-C53AF0257563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7936149" y="2303357"/>
              <a:ext cx="1591200" cy="139421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B5BDE6D-0AF9-E1D6-1B9A-99D60D78841C}"/>
              </a:ext>
            </a:extLst>
          </p:cNvPr>
          <p:cNvGrpSpPr/>
          <p:nvPr/>
        </p:nvGrpSpPr>
        <p:grpSpPr>
          <a:xfrm>
            <a:off x="7440613" y="1516188"/>
            <a:ext cx="4751387" cy="3298905"/>
            <a:chOff x="7440613" y="1516188"/>
            <a:chExt cx="4751387" cy="3298905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3A3FC44-F991-D54D-87C8-C8F5927C8144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7440613" y="1516188"/>
              <a:ext cx="1591880" cy="1591880"/>
            </a:xfrm>
            <a:custGeom>
              <a:avLst/>
              <a:gdLst>
                <a:gd name="connsiteX0" fmla="*/ 795940 w 1591880"/>
                <a:gd name="connsiteY0" fmla="*/ 342254 h 1591880"/>
                <a:gd name="connsiteX1" fmla="*/ 342254 w 1591880"/>
                <a:gd name="connsiteY1" fmla="*/ 795940 h 1591880"/>
                <a:gd name="connsiteX2" fmla="*/ 795940 w 1591880"/>
                <a:gd name="connsiteY2" fmla="*/ 1249626 h 1591880"/>
                <a:gd name="connsiteX3" fmla="*/ 1249626 w 1591880"/>
                <a:gd name="connsiteY3" fmla="*/ 795940 h 1591880"/>
                <a:gd name="connsiteX4" fmla="*/ 795940 w 1591880"/>
                <a:gd name="connsiteY4" fmla="*/ 342254 h 1591880"/>
                <a:gd name="connsiteX5" fmla="*/ 795940 w 1591880"/>
                <a:gd name="connsiteY5" fmla="*/ 0 h 1591880"/>
                <a:gd name="connsiteX6" fmla="*/ 1591880 w 1591880"/>
                <a:gd name="connsiteY6" fmla="*/ 795940 h 1591880"/>
                <a:gd name="connsiteX7" fmla="*/ 795940 w 1591880"/>
                <a:gd name="connsiteY7" fmla="*/ 1591880 h 1591880"/>
                <a:gd name="connsiteX8" fmla="*/ 0 w 1591880"/>
                <a:gd name="connsiteY8" fmla="*/ 795940 h 1591880"/>
                <a:gd name="connsiteX9" fmla="*/ 795940 w 1591880"/>
                <a:gd name="connsiteY9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91880" h="1591880">
                  <a:moveTo>
                    <a:pt x="795940" y="342254"/>
                  </a:moveTo>
                  <a:cubicBezTo>
                    <a:pt x="545376" y="342254"/>
                    <a:pt x="342254" y="545376"/>
                    <a:pt x="342254" y="795940"/>
                  </a:cubicBezTo>
                  <a:cubicBezTo>
                    <a:pt x="342254" y="1046504"/>
                    <a:pt x="545376" y="1249626"/>
                    <a:pt x="795940" y="1249626"/>
                  </a:cubicBezTo>
                  <a:cubicBezTo>
                    <a:pt x="1046504" y="1249626"/>
                    <a:pt x="1249626" y="1046504"/>
                    <a:pt x="1249626" y="795940"/>
                  </a:cubicBezTo>
                  <a:cubicBezTo>
                    <a:pt x="1249626" y="545376"/>
                    <a:pt x="1046504" y="342254"/>
                    <a:pt x="795940" y="342254"/>
                  </a:cubicBezTo>
                  <a:close/>
                  <a:moveTo>
                    <a:pt x="795940" y="0"/>
                  </a:moveTo>
                  <a:cubicBezTo>
                    <a:pt x="1235526" y="0"/>
                    <a:pt x="1591880" y="356354"/>
                    <a:pt x="1591880" y="795940"/>
                  </a:cubicBezTo>
                  <a:cubicBezTo>
                    <a:pt x="1591880" y="1235526"/>
                    <a:pt x="1235526" y="1591880"/>
                    <a:pt x="795940" y="1591880"/>
                  </a:cubicBezTo>
                  <a:cubicBezTo>
                    <a:pt x="356354" y="1591880"/>
                    <a:pt x="0" y="1235526"/>
                    <a:pt x="0" y="795940"/>
                  </a:cubicBezTo>
                  <a:cubicBezTo>
                    <a:pt x="0" y="356354"/>
                    <a:pt x="356354" y="0"/>
                    <a:pt x="795940" y="0"/>
                  </a:cubicBezTo>
                  <a:close/>
                </a:path>
              </a:pathLst>
            </a:custGeom>
            <a:solidFill>
              <a:srgbClr val="E5AA2D"/>
            </a:solidFill>
            <a:ln w="3556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B2B1E75-677D-DEF1-FC00-94B17E1C7D20}"/>
                </a:ext>
              </a:extLst>
            </p:cNvPr>
            <p:cNvSpPr/>
            <p:nvPr/>
          </p:nvSpPr>
          <p:spPr>
            <a:xfrm rot="10800000" flipH="1" flipV="1">
              <a:off x="7440613" y="3223213"/>
              <a:ext cx="1591880" cy="1591880"/>
            </a:xfrm>
            <a:custGeom>
              <a:avLst/>
              <a:gdLst>
                <a:gd name="connsiteX0" fmla="*/ 795940 w 1591880"/>
                <a:gd name="connsiteY0" fmla="*/ 0 h 1591880"/>
                <a:gd name="connsiteX1" fmla="*/ 1591880 w 1591880"/>
                <a:gd name="connsiteY1" fmla="*/ 795940 h 1591880"/>
                <a:gd name="connsiteX2" fmla="*/ 795940 w 1591880"/>
                <a:gd name="connsiteY2" fmla="*/ 1591880 h 1591880"/>
                <a:gd name="connsiteX3" fmla="*/ 0 w 1591880"/>
                <a:gd name="connsiteY3" fmla="*/ 795940 h 1591880"/>
                <a:gd name="connsiteX4" fmla="*/ 795940 w 1591880"/>
                <a:gd name="connsiteY4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1880" h="1591880">
                  <a:moveTo>
                    <a:pt x="795940" y="0"/>
                  </a:moveTo>
                  <a:cubicBezTo>
                    <a:pt x="1235526" y="0"/>
                    <a:pt x="1591880" y="356354"/>
                    <a:pt x="1591880" y="795940"/>
                  </a:cubicBezTo>
                  <a:cubicBezTo>
                    <a:pt x="1591880" y="1235526"/>
                    <a:pt x="1235526" y="1591880"/>
                    <a:pt x="795940" y="1591880"/>
                  </a:cubicBezTo>
                  <a:cubicBezTo>
                    <a:pt x="356354" y="1591880"/>
                    <a:pt x="0" y="1235526"/>
                    <a:pt x="0" y="795940"/>
                  </a:cubicBezTo>
                  <a:cubicBezTo>
                    <a:pt x="0" y="356354"/>
                    <a:pt x="356354" y="0"/>
                    <a:pt x="79594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Partial Circle 15">
              <a:extLst>
                <a:ext uri="{FF2B5EF4-FFF2-40B4-BE49-F238E27FC236}">
                  <a16:creationId xmlns:a16="http://schemas.microsoft.com/office/drawing/2014/main" id="{431872DF-BA7F-8D31-647E-8C329065F0E4}"/>
                </a:ext>
              </a:extLst>
            </p:cNvPr>
            <p:cNvSpPr/>
            <p:nvPr/>
          </p:nvSpPr>
          <p:spPr>
            <a:xfrm>
              <a:off x="9257328" y="1516188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C0C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E54D200-3663-5A1A-F12E-DC15056F3D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1742" y="1516188"/>
              <a:ext cx="1730258" cy="1591880"/>
            </a:xfrm>
            <a:custGeom>
              <a:avLst/>
              <a:gdLst>
                <a:gd name="connsiteX0" fmla="*/ 776064 w 1730258"/>
                <a:gd name="connsiteY0" fmla="*/ 0 h 1591880"/>
                <a:gd name="connsiteX1" fmla="*/ 1730258 w 1730258"/>
                <a:gd name="connsiteY1" fmla="*/ 0 h 1591880"/>
                <a:gd name="connsiteX2" fmla="*/ 1730258 w 1730258"/>
                <a:gd name="connsiteY2" fmla="*/ 1591880 h 1591880"/>
                <a:gd name="connsiteX3" fmla="*/ 776064 w 1730258"/>
                <a:gd name="connsiteY3" fmla="*/ 1591880 h 1591880"/>
                <a:gd name="connsiteX4" fmla="*/ 0 w 1730258"/>
                <a:gd name="connsiteY4" fmla="*/ 795940 h 1591880"/>
                <a:gd name="connsiteX5" fmla="*/ 776064 w 1730258"/>
                <a:gd name="connsiteY5" fmla="*/ 0 h 159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30258" h="1591880">
                  <a:moveTo>
                    <a:pt x="776064" y="0"/>
                  </a:moveTo>
                  <a:lnTo>
                    <a:pt x="1730258" y="0"/>
                  </a:lnTo>
                  <a:lnTo>
                    <a:pt x="1730258" y="1591880"/>
                  </a:lnTo>
                  <a:lnTo>
                    <a:pt x="776064" y="1591880"/>
                  </a:lnTo>
                  <a:cubicBezTo>
                    <a:pt x="347498" y="1591880"/>
                    <a:pt x="0" y="1235549"/>
                    <a:pt x="0" y="795940"/>
                  </a:cubicBezTo>
                  <a:cubicBezTo>
                    <a:pt x="0" y="356330"/>
                    <a:pt x="347498" y="0"/>
                    <a:pt x="776064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Ins="0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60771" y="5078731"/>
            <a:ext cx="7151563" cy="1400383"/>
          </a:xfrm>
        </p:spPr>
        <p:txBody>
          <a:bodyPr/>
          <a:lstStyle/>
          <a:p>
            <a:pPr algn="just"/>
            <a:r>
              <a:rPr lang="cs-CZ" sz="2000" dirty="0"/>
              <a:t>Svoji pozornost zaměřte na: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kern="0" dirty="0">
                <a:effectLst/>
                <a:ea typeface="Calibri" panose="020F0502020204030204" pitchFamily="34" charset="0"/>
              </a:rPr>
              <a:t>vymezení aktuálního pojetí vzdělávání, didaktického systému i pedagogických dokumentů</a:t>
            </a:r>
            <a:endParaRPr lang="cs-CZ" sz="20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130" y="953756"/>
            <a:ext cx="5664072" cy="1124864"/>
          </a:xfrm>
        </p:spPr>
        <p:txBody>
          <a:bodyPr/>
          <a:lstStyle/>
          <a:p>
            <a:r>
              <a:rPr lang="cs-CZ" sz="2400" dirty="0"/>
              <a:t>Opět se nejprve vraťte ke studiu předchozích okruhů!!!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1A6B947-AFA7-47A3-2261-276D58A93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623" y="1728256"/>
            <a:ext cx="3798148" cy="3594676"/>
          </a:xfrm>
          <a:prstGeom prst="rect">
            <a:avLst/>
          </a:prstGeom>
        </p:spPr>
      </p:pic>
      <p:sp>
        <p:nvSpPr>
          <p:cNvPr id="12" name="Freeform 21">
            <a:extLst>
              <a:ext uri="{FF2B5EF4-FFF2-40B4-BE49-F238E27FC236}">
                <a16:creationId xmlns:a16="http://schemas.microsoft.com/office/drawing/2014/main" id="{DD8115F5-54D9-C385-0C54-E9719A2A92EE}"/>
              </a:ext>
            </a:extLst>
          </p:cNvPr>
          <p:cNvSpPr>
            <a:spLocks noEditPoints="1"/>
          </p:cNvSpPr>
          <p:nvPr/>
        </p:nvSpPr>
        <p:spPr bwMode="auto">
          <a:xfrm>
            <a:off x="6600817" y="1152452"/>
            <a:ext cx="237589" cy="363736"/>
          </a:xfrm>
          <a:custGeom>
            <a:avLst/>
            <a:gdLst>
              <a:gd name="T0" fmla="*/ 5180 w 10745"/>
              <a:gd name="T1" fmla="*/ 4265 h 16450"/>
              <a:gd name="T2" fmla="*/ 4792 w 10745"/>
              <a:gd name="T3" fmla="*/ 7883 h 16450"/>
              <a:gd name="T4" fmla="*/ 5412 w 10745"/>
              <a:gd name="T5" fmla="*/ 8200 h 16450"/>
              <a:gd name="T6" fmla="*/ 5703 w 10745"/>
              <a:gd name="T7" fmla="*/ 6607 h 16450"/>
              <a:gd name="T8" fmla="*/ 5720 w 10745"/>
              <a:gd name="T9" fmla="*/ 1242 h 16450"/>
              <a:gd name="T10" fmla="*/ 5965 w 10745"/>
              <a:gd name="T11" fmla="*/ 643 h 16450"/>
              <a:gd name="T12" fmla="*/ 6436 w 10745"/>
              <a:gd name="T13" fmla="*/ 210 h 16450"/>
              <a:gd name="T14" fmla="*/ 7058 w 10745"/>
              <a:gd name="T15" fmla="*/ 7 h 16450"/>
              <a:gd name="T16" fmla="*/ 7723 w 10745"/>
              <a:gd name="T17" fmla="*/ 88 h 16450"/>
              <a:gd name="T18" fmla="*/ 8269 w 10745"/>
              <a:gd name="T19" fmla="*/ 425 h 16450"/>
              <a:gd name="T20" fmla="*/ 8626 w 10745"/>
              <a:gd name="T21" fmla="*/ 960 h 16450"/>
              <a:gd name="T22" fmla="*/ 8923 w 10745"/>
              <a:gd name="T23" fmla="*/ 6049 h 16450"/>
              <a:gd name="T24" fmla="*/ 10095 w 10745"/>
              <a:gd name="T25" fmla="*/ 5769 h 16450"/>
              <a:gd name="T26" fmla="*/ 10682 w 10745"/>
              <a:gd name="T27" fmla="*/ 11907 h 16450"/>
              <a:gd name="T28" fmla="*/ 9819 w 10745"/>
              <a:gd name="T29" fmla="*/ 14081 h 16450"/>
              <a:gd name="T30" fmla="*/ 8148 w 10745"/>
              <a:gd name="T31" fmla="*/ 15671 h 16450"/>
              <a:gd name="T32" fmla="*/ 5915 w 10745"/>
              <a:gd name="T33" fmla="*/ 16422 h 16450"/>
              <a:gd name="T34" fmla="*/ 3527 w 10745"/>
              <a:gd name="T35" fmla="*/ 16123 h 16450"/>
              <a:gd name="T36" fmla="*/ 1576 w 10745"/>
              <a:gd name="T37" fmla="*/ 14875 h 16450"/>
              <a:gd name="T38" fmla="*/ 327 w 10745"/>
              <a:gd name="T39" fmla="*/ 12926 h 16450"/>
              <a:gd name="T40" fmla="*/ 0 w 10745"/>
              <a:gd name="T41" fmla="*/ 9838 h 16450"/>
              <a:gd name="T42" fmla="*/ 65 w 10745"/>
              <a:gd name="T43" fmla="*/ 5673 h 16450"/>
              <a:gd name="T44" fmla="*/ 879 w 10745"/>
              <a:gd name="T45" fmla="*/ 4777 h 16450"/>
              <a:gd name="T46" fmla="*/ 1777 w 10745"/>
              <a:gd name="T47" fmla="*/ 4705 h 16450"/>
              <a:gd name="T48" fmla="*/ 2211 w 10745"/>
              <a:gd name="T49" fmla="*/ 4300 h 16450"/>
              <a:gd name="T50" fmla="*/ 3040 w 10745"/>
              <a:gd name="T51" fmla="*/ 3781 h 16450"/>
              <a:gd name="T52" fmla="*/ 4042 w 10745"/>
              <a:gd name="T53" fmla="*/ 3931 h 16450"/>
              <a:gd name="T54" fmla="*/ 4645 w 10745"/>
              <a:gd name="T55" fmla="*/ 3412 h 16450"/>
              <a:gd name="T56" fmla="*/ 5511 w 10745"/>
              <a:gd name="T57" fmla="*/ 3307 h 16450"/>
              <a:gd name="T58" fmla="*/ 7449 w 10745"/>
              <a:gd name="T59" fmla="*/ 10365 h 16450"/>
              <a:gd name="T60" fmla="*/ 6433 w 10745"/>
              <a:gd name="T61" fmla="*/ 11014 h 16450"/>
              <a:gd name="T62" fmla="*/ 5768 w 10745"/>
              <a:gd name="T63" fmla="*/ 12012 h 16450"/>
              <a:gd name="T64" fmla="*/ 4587 w 10745"/>
              <a:gd name="T65" fmla="*/ 13004 h 16450"/>
              <a:gd name="T66" fmla="*/ 4973 w 10745"/>
              <a:gd name="T67" fmla="*/ 11404 h 16450"/>
              <a:gd name="T68" fmla="*/ 5899 w 10745"/>
              <a:gd name="T69" fmla="*/ 10184 h 16450"/>
              <a:gd name="T70" fmla="*/ 7069 w 10745"/>
              <a:gd name="T71" fmla="*/ 9469 h 16450"/>
              <a:gd name="T72" fmla="*/ 7700 w 10745"/>
              <a:gd name="T73" fmla="*/ 1268 h 16450"/>
              <a:gd name="T74" fmla="*/ 7363 w 10745"/>
              <a:gd name="T75" fmla="*/ 995 h 16450"/>
              <a:gd name="T76" fmla="*/ 6921 w 10745"/>
              <a:gd name="T77" fmla="*/ 1054 h 16450"/>
              <a:gd name="T78" fmla="*/ 6680 w 10745"/>
              <a:gd name="T79" fmla="*/ 1414 h 16450"/>
              <a:gd name="T80" fmla="*/ 6679 w 10745"/>
              <a:gd name="T81" fmla="*/ 7776 h 16450"/>
              <a:gd name="T82" fmla="*/ 5637 w 10745"/>
              <a:gd name="T83" fmla="*/ 9152 h 16450"/>
              <a:gd name="T84" fmla="*/ 4070 w 10745"/>
              <a:gd name="T85" fmla="*/ 8998 h 16450"/>
              <a:gd name="T86" fmla="*/ 2959 w 10745"/>
              <a:gd name="T87" fmla="*/ 9144 h 16450"/>
              <a:gd name="T88" fmla="*/ 2073 w 10745"/>
              <a:gd name="T89" fmla="*/ 9046 h 16450"/>
              <a:gd name="T90" fmla="*/ 1253 w 10745"/>
              <a:gd name="T91" fmla="*/ 9185 h 16450"/>
              <a:gd name="T92" fmla="*/ 1142 w 10745"/>
              <a:gd name="T93" fmla="*/ 12283 h 16450"/>
              <a:gd name="T94" fmla="*/ 2050 w 10745"/>
              <a:gd name="T95" fmla="*/ 13954 h 16450"/>
              <a:gd name="T96" fmla="*/ 3565 w 10745"/>
              <a:gd name="T97" fmla="*/ 15087 h 16450"/>
              <a:gd name="T98" fmla="*/ 5481 w 10745"/>
              <a:gd name="T99" fmla="*/ 15474 h 16450"/>
              <a:gd name="T100" fmla="*/ 7364 w 10745"/>
              <a:gd name="T101" fmla="*/ 14993 h 16450"/>
              <a:gd name="T102" fmla="*/ 8823 w 10745"/>
              <a:gd name="T103" fmla="*/ 13791 h 16450"/>
              <a:gd name="T104" fmla="*/ 9655 w 10745"/>
              <a:gd name="T105" fmla="*/ 12067 h 16450"/>
              <a:gd name="T106" fmla="*/ 9360 w 10745"/>
              <a:gd name="T107" fmla="*/ 6909 h 16450"/>
              <a:gd name="T108" fmla="*/ 8763 w 10745"/>
              <a:gd name="T109" fmla="*/ 7624 h 16450"/>
              <a:gd name="T110" fmla="*/ 1157 w 10745"/>
              <a:gd name="T111" fmla="*/ 8131 h 16450"/>
              <a:gd name="T112" fmla="*/ 1838 w 10745"/>
              <a:gd name="T113" fmla="*/ 8000 h 16450"/>
              <a:gd name="T114" fmla="*/ 1606 w 10745"/>
              <a:gd name="T115" fmla="*/ 5685 h 16450"/>
              <a:gd name="T116" fmla="*/ 985 w 10745"/>
              <a:gd name="T117" fmla="*/ 5993 h 16450"/>
              <a:gd name="T118" fmla="*/ 3257 w 10745"/>
              <a:gd name="T119" fmla="*/ 8210 h 16450"/>
              <a:gd name="T120" fmla="*/ 3804 w 10745"/>
              <a:gd name="T121" fmla="*/ 7762 h 16450"/>
              <a:gd name="T122" fmla="*/ 3299 w 10745"/>
              <a:gd name="T123" fmla="*/ 4729 h 16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745" h="16450">
                <a:moveTo>
                  <a:pt x="5701" y="4660"/>
                </a:moveTo>
                <a:lnTo>
                  <a:pt x="5694" y="4610"/>
                </a:lnTo>
                <a:lnTo>
                  <a:pt x="5683" y="4564"/>
                </a:lnTo>
                <a:lnTo>
                  <a:pt x="5666" y="4521"/>
                </a:lnTo>
                <a:lnTo>
                  <a:pt x="5647" y="4481"/>
                </a:lnTo>
                <a:lnTo>
                  <a:pt x="5623" y="4444"/>
                </a:lnTo>
                <a:lnTo>
                  <a:pt x="5596" y="4411"/>
                </a:lnTo>
                <a:lnTo>
                  <a:pt x="5567" y="4381"/>
                </a:lnTo>
                <a:lnTo>
                  <a:pt x="5535" y="4354"/>
                </a:lnTo>
                <a:lnTo>
                  <a:pt x="5501" y="4330"/>
                </a:lnTo>
                <a:lnTo>
                  <a:pt x="5464" y="4311"/>
                </a:lnTo>
                <a:lnTo>
                  <a:pt x="5427" y="4294"/>
                </a:lnTo>
                <a:lnTo>
                  <a:pt x="5386" y="4281"/>
                </a:lnTo>
                <a:lnTo>
                  <a:pt x="5346" y="4271"/>
                </a:lnTo>
                <a:lnTo>
                  <a:pt x="5305" y="4265"/>
                </a:lnTo>
                <a:lnTo>
                  <a:pt x="5263" y="4262"/>
                </a:lnTo>
                <a:lnTo>
                  <a:pt x="5221" y="4262"/>
                </a:lnTo>
                <a:lnTo>
                  <a:pt x="5180" y="4265"/>
                </a:lnTo>
                <a:lnTo>
                  <a:pt x="5138" y="4271"/>
                </a:lnTo>
                <a:lnTo>
                  <a:pt x="5097" y="4281"/>
                </a:lnTo>
                <a:lnTo>
                  <a:pt x="5058" y="4294"/>
                </a:lnTo>
                <a:lnTo>
                  <a:pt x="5020" y="4311"/>
                </a:lnTo>
                <a:lnTo>
                  <a:pt x="4984" y="4331"/>
                </a:lnTo>
                <a:lnTo>
                  <a:pt x="4949" y="4355"/>
                </a:lnTo>
                <a:lnTo>
                  <a:pt x="4917" y="4382"/>
                </a:lnTo>
                <a:lnTo>
                  <a:pt x="4887" y="4412"/>
                </a:lnTo>
                <a:lnTo>
                  <a:pt x="4862" y="4445"/>
                </a:lnTo>
                <a:lnTo>
                  <a:pt x="4838" y="4482"/>
                </a:lnTo>
                <a:lnTo>
                  <a:pt x="4818" y="4522"/>
                </a:lnTo>
                <a:lnTo>
                  <a:pt x="4803" y="4565"/>
                </a:lnTo>
                <a:lnTo>
                  <a:pt x="4791" y="4612"/>
                </a:lnTo>
                <a:lnTo>
                  <a:pt x="4783" y="4662"/>
                </a:lnTo>
                <a:lnTo>
                  <a:pt x="4781" y="4715"/>
                </a:lnTo>
                <a:lnTo>
                  <a:pt x="4781" y="7776"/>
                </a:lnTo>
                <a:lnTo>
                  <a:pt x="4783" y="7831"/>
                </a:lnTo>
                <a:lnTo>
                  <a:pt x="4792" y="7883"/>
                </a:lnTo>
                <a:lnTo>
                  <a:pt x="4804" y="7930"/>
                </a:lnTo>
                <a:lnTo>
                  <a:pt x="4820" y="7974"/>
                </a:lnTo>
                <a:lnTo>
                  <a:pt x="4842" y="8015"/>
                </a:lnTo>
                <a:lnTo>
                  <a:pt x="4866" y="8052"/>
                </a:lnTo>
                <a:lnTo>
                  <a:pt x="4895" y="8085"/>
                </a:lnTo>
                <a:lnTo>
                  <a:pt x="4925" y="8116"/>
                </a:lnTo>
                <a:lnTo>
                  <a:pt x="4959" y="8142"/>
                </a:lnTo>
                <a:lnTo>
                  <a:pt x="4995" y="8165"/>
                </a:lnTo>
                <a:lnTo>
                  <a:pt x="5033" y="8185"/>
                </a:lnTo>
                <a:lnTo>
                  <a:pt x="5074" y="8200"/>
                </a:lnTo>
                <a:lnTo>
                  <a:pt x="5115" y="8213"/>
                </a:lnTo>
                <a:lnTo>
                  <a:pt x="5157" y="8222"/>
                </a:lnTo>
                <a:lnTo>
                  <a:pt x="5199" y="8227"/>
                </a:lnTo>
                <a:lnTo>
                  <a:pt x="5242" y="8229"/>
                </a:lnTo>
                <a:lnTo>
                  <a:pt x="5286" y="8227"/>
                </a:lnTo>
                <a:lnTo>
                  <a:pt x="5329" y="8222"/>
                </a:lnTo>
                <a:lnTo>
                  <a:pt x="5371" y="8213"/>
                </a:lnTo>
                <a:lnTo>
                  <a:pt x="5412" y="8200"/>
                </a:lnTo>
                <a:lnTo>
                  <a:pt x="5452" y="8185"/>
                </a:lnTo>
                <a:lnTo>
                  <a:pt x="5490" y="8165"/>
                </a:lnTo>
                <a:lnTo>
                  <a:pt x="5526" y="8142"/>
                </a:lnTo>
                <a:lnTo>
                  <a:pt x="5560" y="8116"/>
                </a:lnTo>
                <a:lnTo>
                  <a:pt x="5591" y="8085"/>
                </a:lnTo>
                <a:lnTo>
                  <a:pt x="5619" y="8052"/>
                </a:lnTo>
                <a:lnTo>
                  <a:pt x="5644" y="8015"/>
                </a:lnTo>
                <a:lnTo>
                  <a:pt x="5664" y="7974"/>
                </a:lnTo>
                <a:lnTo>
                  <a:pt x="5682" y="7930"/>
                </a:lnTo>
                <a:lnTo>
                  <a:pt x="5694" y="7883"/>
                </a:lnTo>
                <a:lnTo>
                  <a:pt x="5701" y="7831"/>
                </a:lnTo>
                <a:lnTo>
                  <a:pt x="5704" y="7776"/>
                </a:lnTo>
                <a:lnTo>
                  <a:pt x="5704" y="7581"/>
                </a:lnTo>
                <a:lnTo>
                  <a:pt x="5704" y="7386"/>
                </a:lnTo>
                <a:lnTo>
                  <a:pt x="5704" y="7192"/>
                </a:lnTo>
                <a:lnTo>
                  <a:pt x="5704" y="6996"/>
                </a:lnTo>
                <a:lnTo>
                  <a:pt x="5703" y="6801"/>
                </a:lnTo>
                <a:lnTo>
                  <a:pt x="5703" y="6607"/>
                </a:lnTo>
                <a:lnTo>
                  <a:pt x="5703" y="6412"/>
                </a:lnTo>
                <a:lnTo>
                  <a:pt x="5703" y="6217"/>
                </a:lnTo>
                <a:lnTo>
                  <a:pt x="5702" y="6023"/>
                </a:lnTo>
                <a:lnTo>
                  <a:pt x="5702" y="5827"/>
                </a:lnTo>
                <a:lnTo>
                  <a:pt x="5702" y="5633"/>
                </a:lnTo>
                <a:lnTo>
                  <a:pt x="5702" y="5439"/>
                </a:lnTo>
                <a:lnTo>
                  <a:pt x="5702" y="5244"/>
                </a:lnTo>
                <a:lnTo>
                  <a:pt x="5701" y="5049"/>
                </a:lnTo>
                <a:lnTo>
                  <a:pt x="5701" y="4855"/>
                </a:lnTo>
                <a:lnTo>
                  <a:pt x="5701" y="4660"/>
                </a:lnTo>
                <a:close/>
                <a:moveTo>
                  <a:pt x="5701" y="3358"/>
                </a:moveTo>
                <a:lnTo>
                  <a:pt x="5701" y="1466"/>
                </a:lnTo>
                <a:lnTo>
                  <a:pt x="5702" y="1428"/>
                </a:lnTo>
                <a:lnTo>
                  <a:pt x="5703" y="1391"/>
                </a:lnTo>
                <a:lnTo>
                  <a:pt x="5706" y="1353"/>
                </a:lnTo>
                <a:lnTo>
                  <a:pt x="5709" y="1316"/>
                </a:lnTo>
                <a:lnTo>
                  <a:pt x="5714" y="1279"/>
                </a:lnTo>
                <a:lnTo>
                  <a:pt x="5720" y="1242"/>
                </a:lnTo>
                <a:lnTo>
                  <a:pt x="5726" y="1206"/>
                </a:lnTo>
                <a:lnTo>
                  <a:pt x="5733" y="1170"/>
                </a:lnTo>
                <a:lnTo>
                  <a:pt x="5741" y="1134"/>
                </a:lnTo>
                <a:lnTo>
                  <a:pt x="5751" y="1098"/>
                </a:lnTo>
                <a:lnTo>
                  <a:pt x="5760" y="1063"/>
                </a:lnTo>
                <a:lnTo>
                  <a:pt x="5771" y="1028"/>
                </a:lnTo>
                <a:lnTo>
                  <a:pt x="5783" y="994"/>
                </a:lnTo>
                <a:lnTo>
                  <a:pt x="5795" y="960"/>
                </a:lnTo>
                <a:lnTo>
                  <a:pt x="5808" y="926"/>
                </a:lnTo>
                <a:lnTo>
                  <a:pt x="5823" y="893"/>
                </a:lnTo>
                <a:lnTo>
                  <a:pt x="5838" y="861"/>
                </a:lnTo>
                <a:lnTo>
                  <a:pt x="5854" y="828"/>
                </a:lnTo>
                <a:lnTo>
                  <a:pt x="5870" y="796"/>
                </a:lnTo>
                <a:lnTo>
                  <a:pt x="5887" y="764"/>
                </a:lnTo>
                <a:lnTo>
                  <a:pt x="5906" y="733"/>
                </a:lnTo>
                <a:lnTo>
                  <a:pt x="5925" y="702"/>
                </a:lnTo>
                <a:lnTo>
                  <a:pt x="5944" y="672"/>
                </a:lnTo>
                <a:lnTo>
                  <a:pt x="5965" y="643"/>
                </a:lnTo>
                <a:lnTo>
                  <a:pt x="5985" y="614"/>
                </a:lnTo>
                <a:lnTo>
                  <a:pt x="6008" y="585"/>
                </a:lnTo>
                <a:lnTo>
                  <a:pt x="6029" y="557"/>
                </a:lnTo>
                <a:lnTo>
                  <a:pt x="6053" y="529"/>
                </a:lnTo>
                <a:lnTo>
                  <a:pt x="6077" y="503"/>
                </a:lnTo>
                <a:lnTo>
                  <a:pt x="6101" y="476"/>
                </a:lnTo>
                <a:lnTo>
                  <a:pt x="6126" y="450"/>
                </a:lnTo>
                <a:lnTo>
                  <a:pt x="6152" y="425"/>
                </a:lnTo>
                <a:lnTo>
                  <a:pt x="6178" y="400"/>
                </a:lnTo>
                <a:lnTo>
                  <a:pt x="6204" y="376"/>
                </a:lnTo>
                <a:lnTo>
                  <a:pt x="6231" y="354"/>
                </a:lnTo>
                <a:lnTo>
                  <a:pt x="6259" y="331"/>
                </a:lnTo>
                <a:lnTo>
                  <a:pt x="6288" y="309"/>
                </a:lnTo>
                <a:lnTo>
                  <a:pt x="6317" y="288"/>
                </a:lnTo>
                <a:lnTo>
                  <a:pt x="6345" y="267"/>
                </a:lnTo>
                <a:lnTo>
                  <a:pt x="6375" y="248"/>
                </a:lnTo>
                <a:lnTo>
                  <a:pt x="6405" y="228"/>
                </a:lnTo>
                <a:lnTo>
                  <a:pt x="6436" y="210"/>
                </a:lnTo>
                <a:lnTo>
                  <a:pt x="6468" y="192"/>
                </a:lnTo>
                <a:lnTo>
                  <a:pt x="6499" y="175"/>
                </a:lnTo>
                <a:lnTo>
                  <a:pt x="6532" y="158"/>
                </a:lnTo>
                <a:lnTo>
                  <a:pt x="6563" y="143"/>
                </a:lnTo>
                <a:lnTo>
                  <a:pt x="6596" y="129"/>
                </a:lnTo>
                <a:lnTo>
                  <a:pt x="6630" y="114"/>
                </a:lnTo>
                <a:lnTo>
                  <a:pt x="6664" y="101"/>
                </a:lnTo>
                <a:lnTo>
                  <a:pt x="6698" y="88"/>
                </a:lnTo>
                <a:lnTo>
                  <a:pt x="6732" y="76"/>
                </a:lnTo>
                <a:lnTo>
                  <a:pt x="6767" y="66"/>
                </a:lnTo>
                <a:lnTo>
                  <a:pt x="6803" y="56"/>
                </a:lnTo>
                <a:lnTo>
                  <a:pt x="6838" y="45"/>
                </a:lnTo>
                <a:lnTo>
                  <a:pt x="6874" y="37"/>
                </a:lnTo>
                <a:lnTo>
                  <a:pt x="6910" y="30"/>
                </a:lnTo>
                <a:lnTo>
                  <a:pt x="6947" y="23"/>
                </a:lnTo>
                <a:lnTo>
                  <a:pt x="6984" y="16"/>
                </a:lnTo>
                <a:lnTo>
                  <a:pt x="7021" y="11"/>
                </a:lnTo>
                <a:lnTo>
                  <a:pt x="7058" y="7"/>
                </a:lnTo>
                <a:lnTo>
                  <a:pt x="7096" y="4"/>
                </a:lnTo>
                <a:lnTo>
                  <a:pt x="7135" y="2"/>
                </a:lnTo>
                <a:lnTo>
                  <a:pt x="7173" y="0"/>
                </a:lnTo>
                <a:lnTo>
                  <a:pt x="7211" y="0"/>
                </a:lnTo>
                <a:lnTo>
                  <a:pt x="7249" y="0"/>
                </a:lnTo>
                <a:lnTo>
                  <a:pt x="7287" y="2"/>
                </a:lnTo>
                <a:lnTo>
                  <a:pt x="7325" y="4"/>
                </a:lnTo>
                <a:lnTo>
                  <a:pt x="7363" y="7"/>
                </a:lnTo>
                <a:lnTo>
                  <a:pt x="7400" y="11"/>
                </a:lnTo>
                <a:lnTo>
                  <a:pt x="7437" y="16"/>
                </a:lnTo>
                <a:lnTo>
                  <a:pt x="7474" y="23"/>
                </a:lnTo>
                <a:lnTo>
                  <a:pt x="7511" y="30"/>
                </a:lnTo>
                <a:lnTo>
                  <a:pt x="7547" y="37"/>
                </a:lnTo>
                <a:lnTo>
                  <a:pt x="7583" y="45"/>
                </a:lnTo>
                <a:lnTo>
                  <a:pt x="7619" y="56"/>
                </a:lnTo>
                <a:lnTo>
                  <a:pt x="7654" y="66"/>
                </a:lnTo>
                <a:lnTo>
                  <a:pt x="7689" y="76"/>
                </a:lnTo>
                <a:lnTo>
                  <a:pt x="7723" y="88"/>
                </a:lnTo>
                <a:lnTo>
                  <a:pt x="7758" y="101"/>
                </a:lnTo>
                <a:lnTo>
                  <a:pt x="7791" y="114"/>
                </a:lnTo>
                <a:lnTo>
                  <a:pt x="7825" y="129"/>
                </a:lnTo>
                <a:lnTo>
                  <a:pt x="7858" y="143"/>
                </a:lnTo>
                <a:lnTo>
                  <a:pt x="7891" y="159"/>
                </a:lnTo>
                <a:lnTo>
                  <a:pt x="7923" y="175"/>
                </a:lnTo>
                <a:lnTo>
                  <a:pt x="7955" y="192"/>
                </a:lnTo>
                <a:lnTo>
                  <a:pt x="7985" y="210"/>
                </a:lnTo>
                <a:lnTo>
                  <a:pt x="8016" y="228"/>
                </a:lnTo>
                <a:lnTo>
                  <a:pt x="8046" y="248"/>
                </a:lnTo>
                <a:lnTo>
                  <a:pt x="8076" y="267"/>
                </a:lnTo>
                <a:lnTo>
                  <a:pt x="8105" y="288"/>
                </a:lnTo>
                <a:lnTo>
                  <a:pt x="8134" y="309"/>
                </a:lnTo>
                <a:lnTo>
                  <a:pt x="8162" y="331"/>
                </a:lnTo>
                <a:lnTo>
                  <a:pt x="8190" y="354"/>
                </a:lnTo>
                <a:lnTo>
                  <a:pt x="8217" y="376"/>
                </a:lnTo>
                <a:lnTo>
                  <a:pt x="8244" y="401"/>
                </a:lnTo>
                <a:lnTo>
                  <a:pt x="8269" y="425"/>
                </a:lnTo>
                <a:lnTo>
                  <a:pt x="8295" y="450"/>
                </a:lnTo>
                <a:lnTo>
                  <a:pt x="8320" y="476"/>
                </a:lnTo>
                <a:lnTo>
                  <a:pt x="8345" y="503"/>
                </a:lnTo>
                <a:lnTo>
                  <a:pt x="8368" y="529"/>
                </a:lnTo>
                <a:lnTo>
                  <a:pt x="8392" y="557"/>
                </a:lnTo>
                <a:lnTo>
                  <a:pt x="8414" y="585"/>
                </a:lnTo>
                <a:lnTo>
                  <a:pt x="8436" y="614"/>
                </a:lnTo>
                <a:lnTo>
                  <a:pt x="8457" y="643"/>
                </a:lnTo>
                <a:lnTo>
                  <a:pt x="8477" y="672"/>
                </a:lnTo>
                <a:lnTo>
                  <a:pt x="8497" y="702"/>
                </a:lnTo>
                <a:lnTo>
                  <a:pt x="8516" y="733"/>
                </a:lnTo>
                <a:lnTo>
                  <a:pt x="8534" y="764"/>
                </a:lnTo>
                <a:lnTo>
                  <a:pt x="8551" y="796"/>
                </a:lnTo>
                <a:lnTo>
                  <a:pt x="8568" y="828"/>
                </a:lnTo>
                <a:lnTo>
                  <a:pt x="8584" y="861"/>
                </a:lnTo>
                <a:lnTo>
                  <a:pt x="8599" y="893"/>
                </a:lnTo>
                <a:lnTo>
                  <a:pt x="8613" y="926"/>
                </a:lnTo>
                <a:lnTo>
                  <a:pt x="8626" y="960"/>
                </a:lnTo>
                <a:lnTo>
                  <a:pt x="8639" y="994"/>
                </a:lnTo>
                <a:lnTo>
                  <a:pt x="8651" y="1028"/>
                </a:lnTo>
                <a:lnTo>
                  <a:pt x="8661" y="1063"/>
                </a:lnTo>
                <a:lnTo>
                  <a:pt x="8672" y="1098"/>
                </a:lnTo>
                <a:lnTo>
                  <a:pt x="8681" y="1134"/>
                </a:lnTo>
                <a:lnTo>
                  <a:pt x="8688" y="1170"/>
                </a:lnTo>
                <a:lnTo>
                  <a:pt x="8695" y="1206"/>
                </a:lnTo>
                <a:lnTo>
                  <a:pt x="8703" y="1242"/>
                </a:lnTo>
                <a:lnTo>
                  <a:pt x="8708" y="1279"/>
                </a:lnTo>
                <a:lnTo>
                  <a:pt x="8712" y="1316"/>
                </a:lnTo>
                <a:lnTo>
                  <a:pt x="8715" y="1353"/>
                </a:lnTo>
                <a:lnTo>
                  <a:pt x="8718" y="1391"/>
                </a:lnTo>
                <a:lnTo>
                  <a:pt x="8719" y="1428"/>
                </a:lnTo>
                <a:lnTo>
                  <a:pt x="8720" y="1466"/>
                </a:lnTo>
                <a:lnTo>
                  <a:pt x="8716" y="6156"/>
                </a:lnTo>
                <a:lnTo>
                  <a:pt x="8785" y="6119"/>
                </a:lnTo>
                <a:lnTo>
                  <a:pt x="8854" y="6083"/>
                </a:lnTo>
                <a:lnTo>
                  <a:pt x="8923" y="6049"/>
                </a:lnTo>
                <a:lnTo>
                  <a:pt x="8991" y="6018"/>
                </a:lnTo>
                <a:lnTo>
                  <a:pt x="9059" y="5989"/>
                </a:lnTo>
                <a:lnTo>
                  <a:pt x="9125" y="5961"/>
                </a:lnTo>
                <a:lnTo>
                  <a:pt x="9193" y="5935"/>
                </a:lnTo>
                <a:lnTo>
                  <a:pt x="9260" y="5911"/>
                </a:lnTo>
                <a:lnTo>
                  <a:pt x="9326" y="5889"/>
                </a:lnTo>
                <a:lnTo>
                  <a:pt x="9393" y="5870"/>
                </a:lnTo>
                <a:lnTo>
                  <a:pt x="9459" y="5851"/>
                </a:lnTo>
                <a:lnTo>
                  <a:pt x="9524" y="5836"/>
                </a:lnTo>
                <a:lnTo>
                  <a:pt x="9588" y="5820"/>
                </a:lnTo>
                <a:lnTo>
                  <a:pt x="9653" y="5808"/>
                </a:lnTo>
                <a:lnTo>
                  <a:pt x="9718" y="5798"/>
                </a:lnTo>
                <a:lnTo>
                  <a:pt x="9782" y="5788"/>
                </a:lnTo>
                <a:lnTo>
                  <a:pt x="9846" y="5781"/>
                </a:lnTo>
                <a:lnTo>
                  <a:pt x="9908" y="5776"/>
                </a:lnTo>
                <a:lnTo>
                  <a:pt x="9971" y="5772"/>
                </a:lnTo>
                <a:lnTo>
                  <a:pt x="10033" y="5770"/>
                </a:lnTo>
                <a:lnTo>
                  <a:pt x="10095" y="5769"/>
                </a:lnTo>
                <a:lnTo>
                  <a:pt x="10156" y="5771"/>
                </a:lnTo>
                <a:lnTo>
                  <a:pt x="10217" y="5773"/>
                </a:lnTo>
                <a:lnTo>
                  <a:pt x="10278" y="5778"/>
                </a:lnTo>
                <a:lnTo>
                  <a:pt x="10338" y="5784"/>
                </a:lnTo>
                <a:lnTo>
                  <a:pt x="10397" y="5791"/>
                </a:lnTo>
                <a:lnTo>
                  <a:pt x="10456" y="5801"/>
                </a:lnTo>
                <a:lnTo>
                  <a:pt x="10515" y="5811"/>
                </a:lnTo>
                <a:lnTo>
                  <a:pt x="10572" y="5823"/>
                </a:lnTo>
                <a:lnTo>
                  <a:pt x="10630" y="5837"/>
                </a:lnTo>
                <a:lnTo>
                  <a:pt x="10687" y="5852"/>
                </a:lnTo>
                <a:lnTo>
                  <a:pt x="10744" y="5869"/>
                </a:lnTo>
                <a:lnTo>
                  <a:pt x="10745" y="11093"/>
                </a:lnTo>
                <a:lnTo>
                  <a:pt x="10743" y="11231"/>
                </a:lnTo>
                <a:lnTo>
                  <a:pt x="10738" y="11368"/>
                </a:lnTo>
                <a:lnTo>
                  <a:pt x="10730" y="11504"/>
                </a:lnTo>
                <a:lnTo>
                  <a:pt x="10717" y="11639"/>
                </a:lnTo>
                <a:lnTo>
                  <a:pt x="10701" y="11773"/>
                </a:lnTo>
                <a:lnTo>
                  <a:pt x="10682" y="11907"/>
                </a:lnTo>
                <a:lnTo>
                  <a:pt x="10660" y="12038"/>
                </a:lnTo>
                <a:lnTo>
                  <a:pt x="10634" y="12170"/>
                </a:lnTo>
                <a:lnTo>
                  <a:pt x="10605" y="12299"/>
                </a:lnTo>
                <a:lnTo>
                  <a:pt x="10573" y="12428"/>
                </a:lnTo>
                <a:lnTo>
                  <a:pt x="10538" y="12555"/>
                </a:lnTo>
                <a:lnTo>
                  <a:pt x="10500" y="12682"/>
                </a:lnTo>
                <a:lnTo>
                  <a:pt x="10459" y="12806"/>
                </a:lnTo>
                <a:lnTo>
                  <a:pt x="10415" y="12930"/>
                </a:lnTo>
                <a:lnTo>
                  <a:pt x="10367" y="13052"/>
                </a:lnTo>
                <a:lnTo>
                  <a:pt x="10318" y="13172"/>
                </a:lnTo>
                <a:lnTo>
                  <a:pt x="10264" y="13292"/>
                </a:lnTo>
                <a:lnTo>
                  <a:pt x="10209" y="13410"/>
                </a:lnTo>
                <a:lnTo>
                  <a:pt x="10150" y="13525"/>
                </a:lnTo>
                <a:lnTo>
                  <a:pt x="10090" y="13640"/>
                </a:lnTo>
                <a:lnTo>
                  <a:pt x="10026" y="13753"/>
                </a:lnTo>
                <a:lnTo>
                  <a:pt x="9959" y="13864"/>
                </a:lnTo>
                <a:lnTo>
                  <a:pt x="9890" y="13973"/>
                </a:lnTo>
                <a:lnTo>
                  <a:pt x="9819" y="14081"/>
                </a:lnTo>
                <a:lnTo>
                  <a:pt x="9745" y="14187"/>
                </a:lnTo>
                <a:lnTo>
                  <a:pt x="9668" y="14291"/>
                </a:lnTo>
                <a:lnTo>
                  <a:pt x="9590" y="14393"/>
                </a:lnTo>
                <a:lnTo>
                  <a:pt x="9508" y="14493"/>
                </a:lnTo>
                <a:lnTo>
                  <a:pt x="9425" y="14592"/>
                </a:lnTo>
                <a:lnTo>
                  <a:pt x="9338" y="14688"/>
                </a:lnTo>
                <a:lnTo>
                  <a:pt x="9251" y="14782"/>
                </a:lnTo>
                <a:lnTo>
                  <a:pt x="9160" y="14875"/>
                </a:lnTo>
                <a:lnTo>
                  <a:pt x="9068" y="14964"/>
                </a:lnTo>
                <a:lnTo>
                  <a:pt x="8974" y="15053"/>
                </a:lnTo>
                <a:lnTo>
                  <a:pt x="8878" y="15138"/>
                </a:lnTo>
                <a:lnTo>
                  <a:pt x="8779" y="15221"/>
                </a:lnTo>
                <a:lnTo>
                  <a:pt x="8679" y="15303"/>
                </a:lnTo>
                <a:lnTo>
                  <a:pt x="8576" y="15381"/>
                </a:lnTo>
                <a:lnTo>
                  <a:pt x="8472" y="15457"/>
                </a:lnTo>
                <a:lnTo>
                  <a:pt x="8365" y="15531"/>
                </a:lnTo>
                <a:lnTo>
                  <a:pt x="8257" y="15602"/>
                </a:lnTo>
                <a:lnTo>
                  <a:pt x="8148" y="15671"/>
                </a:lnTo>
                <a:lnTo>
                  <a:pt x="8036" y="15736"/>
                </a:lnTo>
                <a:lnTo>
                  <a:pt x="7923" y="15800"/>
                </a:lnTo>
                <a:lnTo>
                  <a:pt x="7807" y="15861"/>
                </a:lnTo>
                <a:lnTo>
                  <a:pt x="7691" y="15919"/>
                </a:lnTo>
                <a:lnTo>
                  <a:pt x="7573" y="15974"/>
                </a:lnTo>
                <a:lnTo>
                  <a:pt x="7453" y="16026"/>
                </a:lnTo>
                <a:lnTo>
                  <a:pt x="7333" y="16077"/>
                </a:lnTo>
                <a:lnTo>
                  <a:pt x="7210" y="16123"/>
                </a:lnTo>
                <a:lnTo>
                  <a:pt x="7086" y="16167"/>
                </a:lnTo>
                <a:lnTo>
                  <a:pt x="6961" y="16207"/>
                </a:lnTo>
                <a:lnTo>
                  <a:pt x="6834" y="16245"/>
                </a:lnTo>
                <a:lnTo>
                  <a:pt x="6706" y="16280"/>
                </a:lnTo>
                <a:lnTo>
                  <a:pt x="6578" y="16312"/>
                </a:lnTo>
                <a:lnTo>
                  <a:pt x="6447" y="16341"/>
                </a:lnTo>
                <a:lnTo>
                  <a:pt x="6317" y="16366"/>
                </a:lnTo>
                <a:lnTo>
                  <a:pt x="6184" y="16388"/>
                </a:lnTo>
                <a:lnTo>
                  <a:pt x="6050" y="16407"/>
                </a:lnTo>
                <a:lnTo>
                  <a:pt x="5915" y="16422"/>
                </a:lnTo>
                <a:lnTo>
                  <a:pt x="5780" y="16435"/>
                </a:lnTo>
                <a:lnTo>
                  <a:pt x="5644" y="16443"/>
                </a:lnTo>
                <a:lnTo>
                  <a:pt x="5507" y="16448"/>
                </a:lnTo>
                <a:lnTo>
                  <a:pt x="5369" y="16450"/>
                </a:lnTo>
                <a:lnTo>
                  <a:pt x="5231" y="16448"/>
                </a:lnTo>
                <a:lnTo>
                  <a:pt x="5093" y="16443"/>
                </a:lnTo>
                <a:lnTo>
                  <a:pt x="4957" y="16435"/>
                </a:lnTo>
                <a:lnTo>
                  <a:pt x="4822" y="16422"/>
                </a:lnTo>
                <a:lnTo>
                  <a:pt x="4687" y="16407"/>
                </a:lnTo>
                <a:lnTo>
                  <a:pt x="4554" y="16388"/>
                </a:lnTo>
                <a:lnTo>
                  <a:pt x="4421" y="16366"/>
                </a:lnTo>
                <a:lnTo>
                  <a:pt x="4290" y="16341"/>
                </a:lnTo>
                <a:lnTo>
                  <a:pt x="4160" y="16312"/>
                </a:lnTo>
                <a:lnTo>
                  <a:pt x="4030" y="16280"/>
                </a:lnTo>
                <a:lnTo>
                  <a:pt x="3903" y="16245"/>
                </a:lnTo>
                <a:lnTo>
                  <a:pt x="3776" y="16207"/>
                </a:lnTo>
                <a:lnTo>
                  <a:pt x="3651" y="16167"/>
                </a:lnTo>
                <a:lnTo>
                  <a:pt x="3527" y="16123"/>
                </a:lnTo>
                <a:lnTo>
                  <a:pt x="3405" y="16077"/>
                </a:lnTo>
                <a:lnTo>
                  <a:pt x="3283" y="16026"/>
                </a:lnTo>
                <a:lnTo>
                  <a:pt x="3164" y="15974"/>
                </a:lnTo>
                <a:lnTo>
                  <a:pt x="3046" y="15919"/>
                </a:lnTo>
                <a:lnTo>
                  <a:pt x="2929" y="15861"/>
                </a:lnTo>
                <a:lnTo>
                  <a:pt x="2814" y="15800"/>
                </a:lnTo>
                <a:lnTo>
                  <a:pt x="2701" y="15736"/>
                </a:lnTo>
                <a:lnTo>
                  <a:pt x="2590" y="15671"/>
                </a:lnTo>
                <a:lnTo>
                  <a:pt x="2480" y="15602"/>
                </a:lnTo>
                <a:lnTo>
                  <a:pt x="2372" y="15531"/>
                </a:lnTo>
                <a:lnTo>
                  <a:pt x="2266" y="15457"/>
                </a:lnTo>
                <a:lnTo>
                  <a:pt x="2162" y="15381"/>
                </a:lnTo>
                <a:lnTo>
                  <a:pt x="2059" y="15303"/>
                </a:lnTo>
                <a:lnTo>
                  <a:pt x="1958" y="15221"/>
                </a:lnTo>
                <a:lnTo>
                  <a:pt x="1860" y="15138"/>
                </a:lnTo>
                <a:lnTo>
                  <a:pt x="1764" y="15053"/>
                </a:lnTo>
                <a:lnTo>
                  <a:pt x="1669" y="14964"/>
                </a:lnTo>
                <a:lnTo>
                  <a:pt x="1576" y="14875"/>
                </a:lnTo>
                <a:lnTo>
                  <a:pt x="1487" y="14782"/>
                </a:lnTo>
                <a:lnTo>
                  <a:pt x="1398" y="14688"/>
                </a:lnTo>
                <a:lnTo>
                  <a:pt x="1313" y="14591"/>
                </a:lnTo>
                <a:lnTo>
                  <a:pt x="1230" y="14493"/>
                </a:lnTo>
                <a:lnTo>
                  <a:pt x="1148" y="14393"/>
                </a:lnTo>
                <a:lnTo>
                  <a:pt x="1070" y="14290"/>
                </a:lnTo>
                <a:lnTo>
                  <a:pt x="994" y="14186"/>
                </a:lnTo>
                <a:lnTo>
                  <a:pt x="920" y="14080"/>
                </a:lnTo>
                <a:lnTo>
                  <a:pt x="849" y="13972"/>
                </a:lnTo>
                <a:lnTo>
                  <a:pt x="780" y="13862"/>
                </a:lnTo>
                <a:lnTo>
                  <a:pt x="714" y="13751"/>
                </a:lnTo>
                <a:lnTo>
                  <a:pt x="650" y="13637"/>
                </a:lnTo>
                <a:lnTo>
                  <a:pt x="590" y="13523"/>
                </a:lnTo>
                <a:lnTo>
                  <a:pt x="531" y="13406"/>
                </a:lnTo>
                <a:lnTo>
                  <a:pt x="476" y="13289"/>
                </a:lnTo>
                <a:lnTo>
                  <a:pt x="424" y="13169"/>
                </a:lnTo>
                <a:lnTo>
                  <a:pt x="373" y="13048"/>
                </a:lnTo>
                <a:lnTo>
                  <a:pt x="327" y="12926"/>
                </a:lnTo>
                <a:lnTo>
                  <a:pt x="283" y="12801"/>
                </a:lnTo>
                <a:lnTo>
                  <a:pt x="243" y="12677"/>
                </a:lnTo>
                <a:lnTo>
                  <a:pt x="205" y="12550"/>
                </a:lnTo>
                <a:lnTo>
                  <a:pt x="170" y="12422"/>
                </a:lnTo>
                <a:lnTo>
                  <a:pt x="138" y="12293"/>
                </a:lnTo>
                <a:lnTo>
                  <a:pt x="109" y="12163"/>
                </a:lnTo>
                <a:lnTo>
                  <a:pt x="84" y="12032"/>
                </a:lnTo>
                <a:lnTo>
                  <a:pt x="62" y="11900"/>
                </a:lnTo>
                <a:lnTo>
                  <a:pt x="43" y="11766"/>
                </a:lnTo>
                <a:lnTo>
                  <a:pt x="28" y="11632"/>
                </a:lnTo>
                <a:lnTo>
                  <a:pt x="15" y="11496"/>
                </a:lnTo>
                <a:lnTo>
                  <a:pt x="7" y="11361"/>
                </a:lnTo>
                <a:lnTo>
                  <a:pt x="2" y="11223"/>
                </a:lnTo>
                <a:lnTo>
                  <a:pt x="0" y="11085"/>
                </a:lnTo>
                <a:lnTo>
                  <a:pt x="0" y="10774"/>
                </a:lnTo>
                <a:lnTo>
                  <a:pt x="0" y="10462"/>
                </a:lnTo>
                <a:lnTo>
                  <a:pt x="0" y="10151"/>
                </a:lnTo>
                <a:lnTo>
                  <a:pt x="0" y="9838"/>
                </a:lnTo>
                <a:lnTo>
                  <a:pt x="0" y="9527"/>
                </a:lnTo>
                <a:lnTo>
                  <a:pt x="0" y="9215"/>
                </a:lnTo>
                <a:lnTo>
                  <a:pt x="0" y="8904"/>
                </a:lnTo>
                <a:lnTo>
                  <a:pt x="0" y="8592"/>
                </a:lnTo>
                <a:lnTo>
                  <a:pt x="0" y="8281"/>
                </a:lnTo>
                <a:lnTo>
                  <a:pt x="0" y="7969"/>
                </a:lnTo>
                <a:lnTo>
                  <a:pt x="0" y="7657"/>
                </a:lnTo>
                <a:lnTo>
                  <a:pt x="0" y="7345"/>
                </a:lnTo>
                <a:lnTo>
                  <a:pt x="0" y="7033"/>
                </a:lnTo>
                <a:lnTo>
                  <a:pt x="0" y="6722"/>
                </a:lnTo>
                <a:lnTo>
                  <a:pt x="0" y="6410"/>
                </a:lnTo>
                <a:lnTo>
                  <a:pt x="0" y="6099"/>
                </a:lnTo>
                <a:lnTo>
                  <a:pt x="2" y="6025"/>
                </a:lnTo>
                <a:lnTo>
                  <a:pt x="7" y="5953"/>
                </a:lnTo>
                <a:lnTo>
                  <a:pt x="16" y="5881"/>
                </a:lnTo>
                <a:lnTo>
                  <a:pt x="29" y="5811"/>
                </a:lnTo>
                <a:lnTo>
                  <a:pt x="45" y="5741"/>
                </a:lnTo>
                <a:lnTo>
                  <a:pt x="65" y="5673"/>
                </a:lnTo>
                <a:lnTo>
                  <a:pt x="87" y="5606"/>
                </a:lnTo>
                <a:lnTo>
                  <a:pt x="113" y="5542"/>
                </a:lnTo>
                <a:lnTo>
                  <a:pt x="142" y="5478"/>
                </a:lnTo>
                <a:lnTo>
                  <a:pt x="174" y="5416"/>
                </a:lnTo>
                <a:lnTo>
                  <a:pt x="209" y="5357"/>
                </a:lnTo>
                <a:lnTo>
                  <a:pt x="246" y="5298"/>
                </a:lnTo>
                <a:lnTo>
                  <a:pt x="286" y="5241"/>
                </a:lnTo>
                <a:lnTo>
                  <a:pt x="329" y="5188"/>
                </a:lnTo>
                <a:lnTo>
                  <a:pt x="375" y="5135"/>
                </a:lnTo>
                <a:lnTo>
                  <a:pt x="422" y="5085"/>
                </a:lnTo>
                <a:lnTo>
                  <a:pt x="472" y="5038"/>
                </a:lnTo>
                <a:lnTo>
                  <a:pt x="524" y="4993"/>
                </a:lnTo>
                <a:lnTo>
                  <a:pt x="578" y="4949"/>
                </a:lnTo>
                <a:lnTo>
                  <a:pt x="635" y="4909"/>
                </a:lnTo>
                <a:lnTo>
                  <a:pt x="692" y="4872"/>
                </a:lnTo>
                <a:lnTo>
                  <a:pt x="753" y="4837"/>
                </a:lnTo>
                <a:lnTo>
                  <a:pt x="815" y="4805"/>
                </a:lnTo>
                <a:lnTo>
                  <a:pt x="879" y="4777"/>
                </a:lnTo>
                <a:lnTo>
                  <a:pt x="944" y="4751"/>
                </a:lnTo>
                <a:lnTo>
                  <a:pt x="1010" y="4728"/>
                </a:lnTo>
                <a:lnTo>
                  <a:pt x="1078" y="4709"/>
                </a:lnTo>
                <a:lnTo>
                  <a:pt x="1147" y="4692"/>
                </a:lnTo>
                <a:lnTo>
                  <a:pt x="1218" y="4680"/>
                </a:lnTo>
                <a:lnTo>
                  <a:pt x="1290" y="4671"/>
                </a:lnTo>
                <a:lnTo>
                  <a:pt x="1362" y="4666"/>
                </a:lnTo>
                <a:lnTo>
                  <a:pt x="1436" y="4664"/>
                </a:lnTo>
                <a:lnTo>
                  <a:pt x="1471" y="4664"/>
                </a:lnTo>
                <a:lnTo>
                  <a:pt x="1506" y="4666"/>
                </a:lnTo>
                <a:lnTo>
                  <a:pt x="1540" y="4668"/>
                </a:lnTo>
                <a:lnTo>
                  <a:pt x="1575" y="4671"/>
                </a:lnTo>
                <a:lnTo>
                  <a:pt x="1609" y="4674"/>
                </a:lnTo>
                <a:lnTo>
                  <a:pt x="1643" y="4679"/>
                </a:lnTo>
                <a:lnTo>
                  <a:pt x="1677" y="4684"/>
                </a:lnTo>
                <a:lnTo>
                  <a:pt x="1710" y="4690"/>
                </a:lnTo>
                <a:lnTo>
                  <a:pt x="1744" y="4698"/>
                </a:lnTo>
                <a:lnTo>
                  <a:pt x="1777" y="4705"/>
                </a:lnTo>
                <a:lnTo>
                  <a:pt x="1809" y="4713"/>
                </a:lnTo>
                <a:lnTo>
                  <a:pt x="1842" y="4722"/>
                </a:lnTo>
                <a:lnTo>
                  <a:pt x="1874" y="4732"/>
                </a:lnTo>
                <a:lnTo>
                  <a:pt x="1906" y="4743"/>
                </a:lnTo>
                <a:lnTo>
                  <a:pt x="1936" y="4754"/>
                </a:lnTo>
                <a:lnTo>
                  <a:pt x="1968" y="4766"/>
                </a:lnTo>
                <a:lnTo>
                  <a:pt x="1982" y="4724"/>
                </a:lnTo>
                <a:lnTo>
                  <a:pt x="1996" y="4682"/>
                </a:lnTo>
                <a:lnTo>
                  <a:pt x="2013" y="4641"/>
                </a:lnTo>
                <a:lnTo>
                  <a:pt x="2030" y="4600"/>
                </a:lnTo>
                <a:lnTo>
                  <a:pt x="2049" y="4560"/>
                </a:lnTo>
                <a:lnTo>
                  <a:pt x="2069" y="4521"/>
                </a:lnTo>
                <a:lnTo>
                  <a:pt x="2090" y="4482"/>
                </a:lnTo>
                <a:lnTo>
                  <a:pt x="2112" y="4444"/>
                </a:lnTo>
                <a:lnTo>
                  <a:pt x="2135" y="4407"/>
                </a:lnTo>
                <a:lnTo>
                  <a:pt x="2160" y="4370"/>
                </a:lnTo>
                <a:lnTo>
                  <a:pt x="2185" y="4335"/>
                </a:lnTo>
                <a:lnTo>
                  <a:pt x="2211" y="4300"/>
                </a:lnTo>
                <a:lnTo>
                  <a:pt x="2239" y="4266"/>
                </a:lnTo>
                <a:lnTo>
                  <a:pt x="2268" y="4232"/>
                </a:lnTo>
                <a:lnTo>
                  <a:pt x="2298" y="4200"/>
                </a:lnTo>
                <a:lnTo>
                  <a:pt x="2327" y="4169"/>
                </a:lnTo>
                <a:lnTo>
                  <a:pt x="2372" y="4126"/>
                </a:lnTo>
                <a:lnTo>
                  <a:pt x="2417" y="4087"/>
                </a:lnTo>
                <a:lnTo>
                  <a:pt x="2464" y="4049"/>
                </a:lnTo>
                <a:lnTo>
                  <a:pt x="2512" y="4013"/>
                </a:lnTo>
                <a:lnTo>
                  <a:pt x="2561" y="3980"/>
                </a:lnTo>
                <a:lnTo>
                  <a:pt x="2610" y="3949"/>
                </a:lnTo>
                <a:lnTo>
                  <a:pt x="2662" y="3920"/>
                </a:lnTo>
                <a:lnTo>
                  <a:pt x="2714" y="3894"/>
                </a:lnTo>
                <a:lnTo>
                  <a:pt x="2767" y="3870"/>
                </a:lnTo>
                <a:lnTo>
                  <a:pt x="2820" y="3847"/>
                </a:lnTo>
                <a:lnTo>
                  <a:pt x="2875" y="3828"/>
                </a:lnTo>
                <a:lnTo>
                  <a:pt x="2929" y="3810"/>
                </a:lnTo>
                <a:lnTo>
                  <a:pt x="2985" y="3795"/>
                </a:lnTo>
                <a:lnTo>
                  <a:pt x="3040" y="3781"/>
                </a:lnTo>
                <a:lnTo>
                  <a:pt x="3097" y="3771"/>
                </a:lnTo>
                <a:lnTo>
                  <a:pt x="3154" y="3762"/>
                </a:lnTo>
                <a:lnTo>
                  <a:pt x="3210" y="3756"/>
                </a:lnTo>
                <a:lnTo>
                  <a:pt x="3267" y="3752"/>
                </a:lnTo>
                <a:lnTo>
                  <a:pt x="3324" y="3750"/>
                </a:lnTo>
                <a:lnTo>
                  <a:pt x="3381" y="3751"/>
                </a:lnTo>
                <a:lnTo>
                  <a:pt x="3439" y="3753"/>
                </a:lnTo>
                <a:lnTo>
                  <a:pt x="3495" y="3758"/>
                </a:lnTo>
                <a:lnTo>
                  <a:pt x="3552" y="3765"/>
                </a:lnTo>
                <a:lnTo>
                  <a:pt x="3608" y="3774"/>
                </a:lnTo>
                <a:lnTo>
                  <a:pt x="3665" y="3787"/>
                </a:lnTo>
                <a:lnTo>
                  <a:pt x="3721" y="3800"/>
                </a:lnTo>
                <a:lnTo>
                  <a:pt x="3775" y="3816"/>
                </a:lnTo>
                <a:lnTo>
                  <a:pt x="3830" y="3834"/>
                </a:lnTo>
                <a:lnTo>
                  <a:pt x="3884" y="3854"/>
                </a:lnTo>
                <a:lnTo>
                  <a:pt x="3938" y="3878"/>
                </a:lnTo>
                <a:lnTo>
                  <a:pt x="3990" y="3903"/>
                </a:lnTo>
                <a:lnTo>
                  <a:pt x="4042" y="3931"/>
                </a:lnTo>
                <a:lnTo>
                  <a:pt x="4062" y="3900"/>
                </a:lnTo>
                <a:lnTo>
                  <a:pt x="4084" y="3870"/>
                </a:lnTo>
                <a:lnTo>
                  <a:pt x="4106" y="3840"/>
                </a:lnTo>
                <a:lnTo>
                  <a:pt x="4129" y="3811"/>
                </a:lnTo>
                <a:lnTo>
                  <a:pt x="4153" y="3782"/>
                </a:lnTo>
                <a:lnTo>
                  <a:pt x="4177" y="3755"/>
                </a:lnTo>
                <a:lnTo>
                  <a:pt x="4202" y="3728"/>
                </a:lnTo>
                <a:lnTo>
                  <a:pt x="4228" y="3701"/>
                </a:lnTo>
                <a:lnTo>
                  <a:pt x="4266" y="3665"/>
                </a:lnTo>
                <a:lnTo>
                  <a:pt x="4304" y="3630"/>
                </a:lnTo>
                <a:lnTo>
                  <a:pt x="4344" y="3597"/>
                </a:lnTo>
                <a:lnTo>
                  <a:pt x="4384" y="3566"/>
                </a:lnTo>
                <a:lnTo>
                  <a:pt x="4426" y="3536"/>
                </a:lnTo>
                <a:lnTo>
                  <a:pt x="4469" y="3508"/>
                </a:lnTo>
                <a:lnTo>
                  <a:pt x="4512" y="3481"/>
                </a:lnTo>
                <a:lnTo>
                  <a:pt x="4555" y="3457"/>
                </a:lnTo>
                <a:lnTo>
                  <a:pt x="4600" y="3434"/>
                </a:lnTo>
                <a:lnTo>
                  <a:pt x="4645" y="3412"/>
                </a:lnTo>
                <a:lnTo>
                  <a:pt x="4691" y="3392"/>
                </a:lnTo>
                <a:lnTo>
                  <a:pt x="4737" y="3374"/>
                </a:lnTo>
                <a:lnTo>
                  <a:pt x="4783" y="3358"/>
                </a:lnTo>
                <a:lnTo>
                  <a:pt x="4831" y="3342"/>
                </a:lnTo>
                <a:lnTo>
                  <a:pt x="4878" y="3329"/>
                </a:lnTo>
                <a:lnTo>
                  <a:pt x="4926" y="3318"/>
                </a:lnTo>
                <a:lnTo>
                  <a:pt x="4974" y="3307"/>
                </a:lnTo>
                <a:lnTo>
                  <a:pt x="5022" y="3299"/>
                </a:lnTo>
                <a:lnTo>
                  <a:pt x="5072" y="3293"/>
                </a:lnTo>
                <a:lnTo>
                  <a:pt x="5120" y="3288"/>
                </a:lnTo>
                <a:lnTo>
                  <a:pt x="5169" y="3285"/>
                </a:lnTo>
                <a:lnTo>
                  <a:pt x="5218" y="3283"/>
                </a:lnTo>
                <a:lnTo>
                  <a:pt x="5267" y="3283"/>
                </a:lnTo>
                <a:lnTo>
                  <a:pt x="5316" y="3285"/>
                </a:lnTo>
                <a:lnTo>
                  <a:pt x="5365" y="3288"/>
                </a:lnTo>
                <a:lnTo>
                  <a:pt x="5414" y="3293"/>
                </a:lnTo>
                <a:lnTo>
                  <a:pt x="5463" y="3299"/>
                </a:lnTo>
                <a:lnTo>
                  <a:pt x="5511" y="3307"/>
                </a:lnTo>
                <a:lnTo>
                  <a:pt x="5559" y="3318"/>
                </a:lnTo>
                <a:lnTo>
                  <a:pt x="5607" y="3329"/>
                </a:lnTo>
                <a:lnTo>
                  <a:pt x="5655" y="3342"/>
                </a:lnTo>
                <a:lnTo>
                  <a:pt x="5701" y="3358"/>
                </a:lnTo>
                <a:close/>
                <a:moveTo>
                  <a:pt x="8715" y="10154"/>
                </a:moveTo>
                <a:lnTo>
                  <a:pt x="8264" y="10187"/>
                </a:lnTo>
                <a:lnTo>
                  <a:pt x="8193" y="10193"/>
                </a:lnTo>
                <a:lnTo>
                  <a:pt x="8122" y="10200"/>
                </a:lnTo>
                <a:lnTo>
                  <a:pt x="8052" y="10209"/>
                </a:lnTo>
                <a:lnTo>
                  <a:pt x="7983" y="10221"/>
                </a:lnTo>
                <a:lnTo>
                  <a:pt x="7914" y="10233"/>
                </a:lnTo>
                <a:lnTo>
                  <a:pt x="7847" y="10247"/>
                </a:lnTo>
                <a:lnTo>
                  <a:pt x="7779" y="10263"/>
                </a:lnTo>
                <a:lnTo>
                  <a:pt x="7712" y="10280"/>
                </a:lnTo>
                <a:lnTo>
                  <a:pt x="7645" y="10299"/>
                </a:lnTo>
                <a:lnTo>
                  <a:pt x="7579" y="10319"/>
                </a:lnTo>
                <a:lnTo>
                  <a:pt x="7514" y="10341"/>
                </a:lnTo>
                <a:lnTo>
                  <a:pt x="7449" y="10365"/>
                </a:lnTo>
                <a:lnTo>
                  <a:pt x="7387" y="10389"/>
                </a:lnTo>
                <a:lnTo>
                  <a:pt x="7323" y="10416"/>
                </a:lnTo>
                <a:lnTo>
                  <a:pt x="7261" y="10444"/>
                </a:lnTo>
                <a:lnTo>
                  <a:pt x="7199" y="10472"/>
                </a:lnTo>
                <a:lnTo>
                  <a:pt x="7139" y="10502"/>
                </a:lnTo>
                <a:lnTo>
                  <a:pt x="7079" y="10534"/>
                </a:lnTo>
                <a:lnTo>
                  <a:pt x="7020" y="10568"/>
                </a:lnTo>
                <a:lnTo>
                  <a:pt x="6962" y="10602"/>
                </a:lnTo>
                <a:lnTo>
                  <a:pt x="6905" y="10638"/>
                </a:lnTo>
                <a:lnTo>
                  <a:pt x="6848" y="10675"/>
                </a:lnTo>
                <a:lnTo>
                  <a:pt x="6793" y="10713"/>
                </a:lnTo>
                <a:lnTo>
                  <a:pt x="6738" y="10753"/>
                </a:lnTo>
                <a:lnTo>
                  <a:pt x="6685" y="10793"/>
                </a:lnTo>
                <a:lnTo>
                  <a:pt x="6632" y="10835"/>
                </a:lnTo>
                <a:lnTo>
                  <a:pt x="6581" y="10879"/>
                </a:lnTo>
                <a:lnTo>
                  <a:pt x="6531" y="10923"/>
                </a:lnTo>
                <a:lnTo>
                  <a:pt x="6481" y="10968"/>
                </a:lnTo>
                <a:lnTo>
                  <a:pt x="6433" y="11014"/>
                </a:lnTo>
                <a:lnTo>
                  <a:pt x="6385" y="11063"/>
                </a:lnTo>
                <a:lnTo>
                  <a:pt x="6339" y="11111"/>
                </a:lnTo>
                <a:lnTo>
                  <a:pt x="6294" y="11160"/>
                </a:lnTo>
                <a:lnTo>
                  <a:pt x="6251" y="11211"/>
                </a:lnTo>
                <a:lnTo>
                  <a:pt x="6208" y="11262"/>
                </a:lnTo>
                <a:lnTo>
                  <a:pt x="6166" y="11315"/>
                </a:lnTo>
                <a:lnTo>
                  <a:pt x="6126" y="11367"/>
                </a:lnTo>
                <a:lnTo>
                  <a:pt x="6088" y="11421"/>
                </a:lnTo>
                <a:lnTo>
                  <a:pt x="6050" y="11477"/>
                </a:lnTo>
                <a:lnTo>
                  <a:pt x="6013" y="11532"/>
                </a:lnTo>
                <a:lnTo>
                  <a:pt x="5978" y="11590"/>
                </a:lnTo>
                <a:lnTo>
                  <a:pt x="5944" y="11648"/>
                </a:lnTo>
                <a:lnTo>
                  <a:pt x="5911" y="11706"/>
                </a:lnTo>
                <a:lnTo>
                  <a:pt x="5880" y="11766"/>
                </a:lnTo>
                <a:lnTo>
                  <a:pt x="5850" y="11827"/>
                </a:lnTo>
                <a:lnTo>
                  <a:pt x="5822" y="11887"/>
                </a:lnTo>
                <a:lnTo>
                  <a:pt x="5794" y="11949"/>
                </a:lnTo>
                <a:lnTo>
                  <a:pt x="5768" y="12012"/>
                </a:lnTo>
                <a:lnTo>
                  <a:pt x="5743" y="12075"/>
                </a:lnTo>
                <a:lnTo>
                  <a:pt x="5721" y="12139"/>
                </a:lnTo>
                <a:lnTo>
                  <a:pt x="5699" y="12204"/>
                </a:lnTo>
                <a:lnTo>
                  <a:pt x="5680" y="12270"/>
                </a:lnTo>
                <a:lnTo>
                  <a:pt x="5660" y="12335"/>
                </a:lnTo>
                <a:lnTo>
                  <a:pt x="5644" y="12402"/>
                </a:lnTo>
                <a:lnTo>
                  <a:pt x="5628" y="12469"/>
                </a:lnTo>
                <a:lnTo>
                  <a:pt x="5614" y="12538"/>
                </a:lnTo>
                <a:lnTo>
                  <a:pt x="5601" y="12606"/>
                </a:lnTo>
                <a:lnTo>
                  <a:pt x="5590" y="12675"/>
                </a:lnTo>
                <a:lnTo>
                  <a:pt x="5581" y="12745"/>
                </a:lnTo>
                <a:lnTo>
                  <a:pt x="5574" y="12815"/>
                </a:lnTo>
                <a:lnTo>
                  <a:pt x="5567" y="12885"/>
                </a:lnTo>
                <a:lnTo>
                  <a:pt x="5563" y="12956"/>
                </a:lnTo>
                <a:lnTo>
                  <a:pt x="5561" y="13027"/>
                </a:lnTo>
                <a:lnTo>
                  <a:pt x="5560" y="13099"/>
                </a:lnTo>
                <a:lnTo>
                  <a:pt x="4586" y="13099"/>
                </a:lnTo>
                <a:lnTo>
                  <a:pt x="4587" y="13004"/>
                </a:lnTo>
                <a:lnTo>
                  <a:pt x="4590" y="12909"/>
                </a:lnTo>
                <a:lnTo>
                  <a:pt x="4596" y="12815"/>
                </a:lnTo>
                <a:lnTo>
                  <a:pt x="4603" y="12720"/>
                </a:lnTo>
                <a:lnTo>
                  <a:pt x="4614" y="12627"/>
                </a:lnTo>
                <a:lnTo>
                  <a:pt x="4626" y="12535"/>
                </a:lnTo>
                <a:lnTo>
                  <a:pt x="4640" y="12443"/>
                </a:lnTo>
                <a:lnTo>
                  <a:pt x="4657" y="12352"/>
                </a:lnTo>
                <a:lnTo>
                  <a:pt x="4676" y="12261"/>
                </a:lnTo>
                <a:lnTo>
                  <a:pt x="4697" y="12172"/>
                </a:lnTo>
                <a:lnTo>
                  <a:pt x="4720" y="12083"/>
                </a:lnTo>
                <a:lnTo>
                  <a:pt x="4744" y="11995"/>
                </a:lnTo>
                <a:lnTo>
                  <a:pt x="4771" y="11908"/>
                </a:lnTo>
                <a:lnTo>
                  <a:pt x="4800" y="11821"/>
                </a:lnTo>
                <a:lnTo>
                  <a:pt x="4831" y="11736"/>
                </a:lnTo>
                <a:lnTo>
                  <a:pt x="4864" y="11652"/>
                </a:lnTo>
                <a:lnTo>
                  <a:pt x="4899" y="11568"/>
                </a:lnTo>
                <a:lnTo>
                  <a:pt x="4935" y="11485"/>
                </a:lnTo>
                <a:lnTo>
                  <a:pt x="4973" y="11404"/>
                </a:lnTo>
                <a:lnTo>
                  <a:pt x="5014" y="11324"/>
                </a:lnTo>
                <a:lnTo>
                  <a:pt x="5055" y="11245"/>
                </a:lnTo>
                <a:lnTo>
                  <a:pt x="5099" y="11166"/>
                </a:lnTo>
                <a:lnTo>
                  <a:pt x="5145" y="11089"/>
                </a:lnTo>
                <a:lnTo>
                  <a:pt x="5192" y="11013"/>
                </a:lnTo>
                <a:lnTo>
                  <a:pt x="5240" y="10938"/>
                </a:lnTo>
                <a:lnTo>
                  <a:pt x="5291" y="10864"/>
                </a:lnTo>
                <a:lnTo>
                  <a:pt x="5343" y="10792"/>
                </a:lnTo>
                <a:lnTo>
                  <a:pt x="5397" y="10720"/>
                </a:lnTo>
                <a:lnTo>
                  <a:pt x="5452" y="10650"/>
                </a:lnTo>
                <a:lnTo>
                  <a:pt x="5509" y="10582"/>
                </a:lnTo>
                <a:lnTo>
                  <a:pt x="5567" y="10515"/>
                </a:lnTo>
                <a:lnTo>
                  <a:pt x="5627" y="10449"/>
                </a:lnTo>
                <a:lnTo>
                  <a:pt x="5680" y="10393"/>
                </a:lnTo>
                <a:lnTo>
                  <a:pt x="5733" y="10340"/>
                </a:lnTo>
                <a:lnTo>
                  <a:pt x="5787" y="10286"/>
                </a:lnTo>
                <a:lnTo>
                  <a:pt x="5842" y="10234"/>
                </a:lnTo>
                <a:lnTo>
                  <a:pt x="5899" y="10184"/>
                </a:lnTo>
                <a:lnTo>
                  <a:pt x="5956" y="10133"/>
                </a:lnTo>
                <a:lnTo>
                  <a:pt x="6015" y="10085"/>
                </a:lnTo>
                <a:lnTo>
                  <a:pt x="6074" y="10038"/>
                </a:lnTo>
                <a:lnTo>
                  <a:pt x="6134" y="9990"/>
                </a:lnTo>
                <a:lnTo>
                  <a:pt x="6195" y="9945"/>
                </a:lnTo>
                <a:lnTo>
                  <a:pt x="6258" y="9901"/>
                </a:lnTo>
                <a:lnTo>
                  <a:pt x="6321" y="9859"/>
                </a:lnTo>
                <a:lnTo>
                  <a:pt x="6384" y="9817"/>
                </a:lnTo>
                <a:lnTo>
                  <a:pt x="6449" y="9776"/>
                </a:lnTo>
                <a:lnTo>
                  <a:pt x="6515" y="9737"/>
                </a:lnTo>
                <a:lnTo>
                  <a:pt x="6581" y="9699"/>
                </a:lnTo>
                <a:lnTo>
                  <a:pt x="6649" y="9662"/>
                </a:lnTo>
                <a:lnTo>
                  <a:pt x="6717" y="9626"/>
                </a:lnTo>
                <a:lnTo>
                  <a:pt x="6786" y="9592"/>
                </a:lnTo>
                <a:lnTo>
                  <a:pt x="6856" y="9560"/>
                </a:lnTo>
                <a:lnTo>
                  <a:pt x="6926" y="9529"/>
                </a:lnTo>
                <a:lnTo>
                  <a:pt x="6997" y="9498"/>
                </a:lnTo>
                <a:lnTo>
                  <a:pt x="7069" y="9469"/>
                </a:lnTo>
                <a:lnTo>
                  <a:pt x="7141" y="9442"/>
                </a:lnTo>
                <a:lnTo>
                  <a:pt x="7215" y="9417"/>
                </a:lnTo>
                <a:lnTo>
                  <a:pt x="7288" y="9392"/>
                </a:lnTo>
                <a:lnTo>
                  <a:pt x="7363" y="9368"/>
                </a:lnTo>
                <a:lnTo>
                  <a:pt x="7438" y="9347"/>
                </a:lnTo>
                <a:lnTo>
                  <a:pt x="7513" y="9327"/>
                </a:lnTo>
                <a:lnTo>
                  <a:pt x="7590" y="9309"/>
                </a:lnTo>
                <a:lnTo>
                  <a:pt x="7666" y="9291"/>
                </a:lnTo>
                <a:lnTo>
                  <a:pt x="7745" y="9276"/>
                </a:lnTo>
                <a:lnTo>
                  <a:pt x="7746" y="1466"/>
                </a:lnTo>
                <a:lnTo>
                  <a:pt x="7745" y="1439"/>
                </a:lnTo>
                <a:lnTo>
                  <a:pt x="7743" y="1414"/>
                </a:lnTo>
                <a:lnTo>
                  <a:pt x="7738" y="1388"/>
                </a:lnTo>
                <a:lnTo>
                  <a:pt x="7733" y="1362"/>
                </a:lnTo>
                <a:lnTo>
                  <a:pt x="7727" y="1338"/>
                </a:lnTo>
                <a:lnTo>
                  <a:pt x="7720" y="1314"/>
                </a:lnTo>
                <a:lnTo>
                  <a:pt x="7711" y="1290"/>
                </a:lnTo>
                <a:lnTo>
                  <a:pt x="7700" y="1268"/>
                </a:lnTo>
                <a:lnTo>
                  <a:pt x="7689" y="1246"/>
                </a:lnTo>
                <a:lnTo>
                  <a:pt x="7677" y="1224"/>
                </a:lnTo>
                <a:lnTo>
                  <a:pt x="7663" y="1204"/>
                </a:lnTo>
                <a:lnTo>
                  <a:pt x="7649" y="1184"/>
                </a:lnTo>
                <a:lnTo>
                  <a:pt x="7634" y="1165"/>
                </a:lnTo>
                <a:lnTo>
                  <a:pt x="7617" y="1146"/>
                </a:lnTo>
                <a:lnTo>
                  <a:pt x="7600" y="1129"/>
                </a:lnTo>
                <a:lnTo>
                  <a:pt x="7582" y="1112"/>
                </a:lnTo>
                <a:lnTo>
                  <a:pt x="7563" y="1096"/>
                </a:lnTo>
                <a:lnTo>
                  <a:pt x="7543" y="1082"/>
                </a:lnTo>
                <a:lnTo>
                  <a:pt x="7522" y="1067"/>
                </a:lnTo>
                <a:lnTo>
                  <a:pt x="7502" y="1054"/>
                </a:lnTo>
                <a:lnTo>
                  <a:pt x="7480" y="1041"/>
                </a:lnTo>
                <a:lnTo>
                  <a:pt x="7458" y="1030"/>
                </a:lnTo>
                <a:lnTo>
                  <a:pt x="7435" y="1020"/>
                </a:lnTo>
                <a:lnTo>
                  <a:pt x="7411" y="1011"/>
                </a:lnTo>
                <a:lnTo>
                  <a:pt x="7388" y="1002"/>
                </a:lnTo>
                <a:lnTo>
                  <a:pt x="7363" y="995"/>
                </a:lnTo>
                <a:lnTo>
                  <a:pt x="7338" y="988"/>
                </a:lnTo>
                <a:lnTo>
                  <a:pt x="7314" y="983"/>
                </a:lnTo>
                <a:lnTo>
                  <a:pt x="7288" y="979"/>
                </a:lnTo>
                <a:lnTo>
                  <a:pt x="7262" y="977"/>
                </a:lnTo>
                <a:lnTo>
                  <a:pt x="7236" y="975"/>
                </a:lnTo>
                <a:lnTo>
                  <a:pt x="7211" y="974"/>
                </a:lnTo>
                <a:lnTo>
                  <a:pt x="7185" y="975"/>
                </a:lnTo>
                <a:lnTo>
                  <a:pt x="7159" y="977"/>
                </a:lnTo>
                <a:lnTo>
                  <a:pt x="7133" y="979"/>
                </a:lnTo>
                <a:lnTo>
                  <a:pt x="7109" y="983"/>
                </a:lnTo>
                <a:lnTo>
                  <a:pt x="7083" y="988"/>
                </a:lnTo>
                <a:lnTo>
                  <a:pt x="7058" y="995"/>
                </a:lnTo>
                <a:lnTo>
                  <a:pt x="7035" y="1002"/>
                </a:lnTo>
                <a:lnTo>
                  <a:pt x="7011" y="1011"/>
                </a:lnTo>
                <a:lnTo>
                  <a:pt x="6987" y="1020"/>
                </a:lnTo>
                <a:lnTo>
                  <a:pt x="6964" y="1030"/>
                </a:lnTo>
                <a:lnTo>
                  <a:pt x="6942" y="1041"/>
                </a:lnTo>
                <a:lnTo>
                  <a:pt x="6921" y="1054"/>
                </a:lnTo>
                <a:lnTo>
                  <a:pt x="6899" y="1067"/>
                </a:lnTo>
                <a:lnTo>
                  <a:pt x="6878" y="1082"/>
                </a:lnTo>
                <a:lnTo>
                  <a:pt x="6859" y="1096"/>
                </a:lnTo>
                <a:lnTo>
                  <a:pt x="6840" y="1112"/>
                </a:lnTo>
                <a:lnTo>
                  <a:pt x="6822" y="1129"/>
                </a:lnTo>
                <a:lnTo>
                  <a:pt x="6804" y="1146"/>
                </a:lnTo>
                <a:lnTo>
                  <a:pt x="6788" y="1165"/>
                </a:lnTo>
                <a:lnTo>
                  <a:pt x="6772" y="1183"/>
                </a:lnTo>
                <a:lnTo>
                  <a:pt x="6758" y="1204"/>
                </a:lnTo>
                <a:lnTo>
                  <a:pt x="6745" y="1224"/>
                </a:lnTo>
                <a:lnTo>
                  <a:pt x="6732" y="1246"/>
                </a:lnTo>
                <a:lnTo>
                  <a:pt x="6721" y="1268"/>
                </a:lnTo>
                <a:lnTo>
                  <a:pt x="6711" y="1290"/>
                </a:lnTo>
                <a:lnTo>
                  <a:pt x="6702" y="1314"/>
                </a:lnTo>
                <a:lnTo>
                  <a:pt x="6694" y="1338"/>
                </a:lnTo>
                <a:lnTo>
                  <a:pt x="6688" y="1362"/>
                </a:lnTo>
                <a:lnTo>
                  <a:pt x="6683" y="1388"/>
                </a:lnTo>
                <a:lnTo>
                  <a:pt x="6680" y="1414"/>
                </a:lnTo>
                <a:lnTo>
                  <a:pt x="6677" y="1439"/>
                </a:lnTo>
                <a:lnTo>
                  <a:pt x="6677" y="1466"/>
                </a:lnTo>
                <a:lnTo>
                  <a:pt x="6677" y="1861"/>
                </a:lnTo>
                <a:lnTo>
                  <a:pt x="6677" y="2255"/>
                </a:lnTo>
                <a:lnTo>
                  <a:pt x="6677" y="2649"/>
                </a:lnTo>
                <a:lnTo>
                  <a:pt x="6677" y="3044"/>
                </a:lnTo>
                <a:lnTo>
                  <a:pt x="6677" y="3438"/>
                </a:lnTo>
                <a:lnTo>
                  <a:pt x="6677" y="3833"/>
                </a:lnTo>
                <a:lnTo>
                  <a:pt x="6678" y="4227"/>
                </a:lnTo>
                <a:lnTo>
                  <a:pt x="6678" y="4621"/>
                </a:lnTo>
                <a:lnTo>
                  <a:pt x="6678" y="5015"/>
                </a:lnTo>
                <a:lnTo>
                  <a:pt x="6678" y="5410"/>
                </a:lnTo>
                <a:lnTo>
                  <a:pt x="6679" y="5805"/>
                </a:lnTo>
                <a:lnTo>
                  <a:pt x="6679" y="6199"/>
                </a:lnTo>
                <a:lnTo>
                  <a:pt x="6679" y="6593"/>
                </a:lnTo>
                <a:lnTo>
                  <a:pt x="6679" y="6987"/>
                </a:lnTo>
                <a:lnTo>
                  <a:pt x="6679" y="7382"/>
                </a:lnTo>
                <a:lnTo>
                  <a:pt x="6679" y="7776"/>
                </a:lnTo>
                <a:lnTo>
                  <a:pt x="6675" y="7891"/>
                </a:lnTo>
                <a:lnTo>
                  <a:pt x="6662" y="8003"/>
                </a:lnTo>
                <a:lnTo>
                  <a:pt x="6642" y="8110"/>
                </a:lnTo>
                <a:lnTo>
                  <a:pt x="6614" y="8214"/>
                </a:lnTo>
                <a:lnTo>
                  <a:pt x="6578" y="8312"/>
                </a:lnTo>
                <a:lnTo>
                  <a:pt x="6537" y="8408"/>
                </a:lnTo>
                <a:lnTo>
                  <a:pt x="6487" y="8498"/>
                </a:lnTo>
                <a:lnTo>
                  <a:pt x="6433" y="8584"/>
                </a:lnTo>
                <a:lnTo>
                  <a:pt x="6373" y="8665"/>
                </a:lnTo>
                <a:lnTo>
                  <a:pt x="6307" y="8741"/>
                </a:lnTo>
                <a:lnTo>
                  <a:pt x="6237" y="8812"/>
                </a:lnTo>
                <a:lnTo>
                  <a:pt x="6162" y="8878"/>
                </a:lnTo>
                <a:lnTo>
                  <a:pt x="6083" y="8937"/>
                </a:lnTo>
                <a:lnTo>
                  <a:pt x="6000" y="8992"/>
                </a:lnTo>
                <a:lnTo>
                  <a:pt x="5913" y="9041"/>
                </a:lnTo>
                <a:lnTo>
                  <a:pt x="5824" y="9085"/>
                </a:lnTo>
                <a:lnTo>
                  <a:pt x="5732" y="9122"/>
                </a:lnTo>
                <a:lnTo>
                  <a:pt x="5637" y="9152"/>
                </a:lnTo>
                <a:lnTo>
                  <a:pt x="5542" y="9177"/>
                </a:lnTo>
                <a:lnTo>
                  <a:pt x="5443" y="9195"/>
                </a:lnTo>
                <a:lnTo>
                  <a:pt x="5344" y="9206"/>
                </a:lnTo>
                <a:lnTo>
                  <a:pt x="5244" y="9210"/>
                </a:lnTo>
                <a:lnTo>
                  <a:pt x="5145" y="9208"/>
                </a:lnTo>
                <a:lnTo>
                  <a:pt x="5044" y="9198"/>
                </a:lnTo>
                <a:lnTo>
                  <a:pt x="4944" y="9181"/>
                </a:lnTo>
                <a:lnTo>
                  <a:pt x="4845" y="9156"/>
                </a:lnTo>
                <a:lnTo>
                  <a:pt x="4746" y="9125"/>
                </a:lnTo>
                <a:lnTo>
                  <a:pt x="4650" y="9085"/>
                </a:lnTo>
                <a:lnTo>
                  <a:pt x="4555" y="9036"/>
                </a:lnTo>
                <a:lnTo>
                  <a:pt x="4462" y="8981"/>
                </a:lnTo>
                <a:lnTo>
                  <a:pt x="4372" y="8916"/>
                </a:lnTo>
                <a:lnTo>
                  <a:pt x="4284" y="8844"/>
                </a:lnTo>
                <a:lnTo>
                  <a:pt x="4233" y="8886"/>
                </a:lnTo>
                <a:lnTo>
                  <a:pt x="4180" y="8926"/>
                </a:lnTo>
                <a:lnTo>
                  <a:pt x="4126" y="8963"/>
                </a:lnTo>
                <a:lnTo>
                  <a:pt x="4070" y="8998"/>
                </a:lnTo>
                <a:lnTo>
                  <a:pt x="4014" y="9029"/>
                </a:lnTo>
                <a:lnTo>
                  <a:pt x="3956" y="9058"/>
                </a:lnTo>
                <a:lnTo>
                  <a:pt x="3897" y="9085"/>
                </a:lnTo>
                <a:lnTo>
                  <a:pt x="3837" y="9108"/>
                </a:lnTo>
                <a:lnTo>
                  <a:pt x="3776" y="9129"/>
                </a:lnTo>
                <a:lnTo>
                  <a:pt x="3714" y="9146"/>
                </a:lnTo>
                <a:lnTo>
                  <a:pt x="3653" y="9162"/>
                </a:lnTo>
                <a:lnTo>
                  <a:pt x="3590" y="9174"/>
                </a:lnTo>
                <a:lnTo>
                  <a:pt x="3527" y="9183"/>
                </a:lnTo>
                <a:lnTo>
                  <a:pt x="3464" y="9190"/>
                </a:lnTo>
                <a:lnTo>
                  <a:pt x="3401" y="9193"/>
                </a:lnTo>
                <a:lnTo>
                  <a:pt x="3337" y="9196"/>
                </a:lnTo>
                <a:lnTo>
                  <a:pt x="3273" y="9193"/>
                </a:lnTo>
                <a:lnTo>
                  <a:pt x="3210" y="9189"/>
                </a:lnTo>
                <a:lnTo>
                  <a:pt x="3146" y="9182"/>
                </a:lnTo>
                <a:lnTo>
                  <a:pt x="3084" y="9172"/>
                </a:lnTo>
                <a:lnTo>
                  <a:pt x="3021" y="9160"/>
                </a:lnTo>
                <a:lnTo>
                  <a:pt x="2959" y="9144"/>
                </a:lnTo>
                <a:lnTo>
                  <a:pt x="2897" y="9126"/>
                </a:lnTo>
                <a:lnTo>
                  <a:pt x="2837" y="9104"/>
                </a:lnTo>
                <a:lnTo>
                  <a:pt x="2777" y="9080"/>
                </a:lnTo>
                <a:lnTo>
                  <a:pt x="2717" y="9054"/>
                </a:lnTo>
                <a:lnTo>
                  <a:pt x="2660" y="9024"/>
                </a:lnTo>
                <a:lnTo>
                  <a:pt x="2603" y="8991"/>
                </a:lnTo>
                <a:lnTo>
                  <a:pt x="2548" y="8956"/>
                </a:lnTo>
                <a:lnTo>
                  <a:pt x="2493" y="8918"/>
                </a:lnTo>
                <a:lnTo>
                  <a:pt x="2440" y="8877"/>
                </a:lnTo>
                <a:lnTo>
                  <a:pt x="2388" y="8834"/>
                </a:lnTo>
                <a:lnTo>
                  <a:pt x="2352" y="8864"/>
                </a:lnTo>
                <a:lnTo>
                  <a:pt x="2314" y="8895"/>
                </a:lnTo>
                <a:lnTo>
                  <a:pt x="2276" y="8924"/>
                </a:lnTo>
                <a:lnTo>
                  <a:pt x="2237" y="8951"/>
                </a:lnTo>
                <a:lnTo>
                  <a:pt x="2197" y="8978"/>
                </a:lnTo>
                <a:lnTo>
                  <a:pt x="2157" y="9001"/>
                </a:lnTo>
                <a:lnTo>
                  <a:pt x="2115" y="9025"/>
                </a:lnTo>
                <a:lnTo>
                  <a:pt x="2073" y="9046"/>
                </a:lnTo>
                <a:lnTo>
                  <a:pt x="2031" y="9067"/>
                </a:lnTo>
                <a:lnTo>
                  <a:pt x="1988" y="9086"/>
                </a:lnTo>
                <a:lnTo>
                  <a:pt x="1944" y="9103"/>
                </a:lnTo>
                <a:lnTo>
                  <a:pt x="1899" y="9119"/>
                </a:lnTo>
                <a:lnTo>
                  <a:pt x="1855" y="9134"/>
                </a:lnTo>
                <a:lnTo>
                  <a:pt x="1811" y="9147"/>
                </a:lnTo>
                <a:lnTo>
                  <a:pt x="1766" y="9159"/>
                </a:lnTo>
                <a:lnTo>
                  <a:pt x="1719" y="9169"/>
                </a:lnTo>
                <a:lnTo>
                  <a:pt x="1674" y="9177"/>
                </a:lnTo>
                <a:lnTo>
                  <a:pt x="1628" y="9184"/>
                </a:lnTo>
                <a:lnTo>
                  <a:pt x="1581" y="9189"/>
                </a:lnTo>
                <a:lnTo>
                  <a:pt x="1534" y="9193"/>
                </a:lnTo>
                <a:lnTo>
                  <a:pt x="1488" y="9197"/>
                </a:lnTo>
                <a:lnTo>
                  <a:pt x="1440" y="9198"/>
                </a:lnTo>
                <a:lnTo>
                  <a:pt x="1394" y="9197"/>
                </a:lnTo>
                <a:lnTo>
                  <a:pt x="1347" y="9195"/>
                </a:lnTo>
                <a:lnTo>
                  <a:pt x="1301" y="9191"/>
                </a:lnTo>
                <a:lnTo>
                  <a:pt x="1253" y="9185"/>
                </a:lnTo>
                <a:lnTo>
                  <a:pt x="1207" y="9179"/>
                </a:lnTo>
                <a:lnTo>
                  <a:pt x="1160" y="9171"/>
                </a:lnTo>
                <a:lnTo>
                  <a:pt x="1113" y="9161"/>
                </a:lnTo>
                <a:lnTo>
                  <a:pt x="1067" y="9148"/>
                </a:lnTo>
                <a:lnTo>
                  <a:pt x="1021" y="9136"/>
                </a:lnTo>
                <a:lnTo>
                  <a:pt x="974" y="9120"/>
                </a:lnTo>
                <a:lnTo>
                  <a:pt x="974" y="11085"/>
                </a:lnTo>
                <a:lnTo>
                  <a:pt x="976" y="11198"/>
                </a:lnTo>
                <a:lnTo>
                  <a:pt x="981" y="11310"/>
                </a:lnTo>
                <a:lnTo>
                  <a:pt x="988" y="11421"/>
                </a:lnTo>
                <a:lnTo>
                  <a:pt x="997" y="11532"/>
                </a:lnTo>
                <a:lnTo>
                  <a:pt x="1010" y="11642"/>
                </a:lnTo>
                <a:lnTo>
                  <a:pt x="1026" y="11751"/>
                </a:lnTo>
                <a:lnTo>
                  <a:pt x="1043" y="11859"/>
                </a:lnTo>
                <a:lnTo>
                  <a:pt x="1065" y="11967"/>
                </a:lnTo>
                <a:lnTo>
                  <a:pt x="1088" y="12073"/>
                </a:lnTo>
                <a:lnTo>
                  <a:pt x="1113" y="12179"/>
                </a:lnTo>
                <a:lnTo>
                  <a:pt x="1142" y="12283"/>
                </a:lnTo>
                <a:lnTo>
                  <a:pt x="1173" y="12387"/>
                </a:lnTo>
                <a:lnTo>
                  <a:pt x="1207" y="12490"/>
                </a:lnTo>
                <a:lnTo>
                  <a:pt x="1243" y="12590"/>
                </a:lnTo>
                <a:lnTo>
                  <a:pt x="1281" y="12691"/>
                </a:lnTo>
                <a:lnTo>
                  <a:pt x="1321" y="12790"/>
                </a:lnTo>
                <a:lnTo>
                  <a:pt x="1364" y="12888"/>
                </a:lnTo>
                <a:lnTo>
                  <a:pt x="1410" y="12984"/>
                </a:lnTo>
                <a:lnTo>
                  <a:pt x="1457" y="13079"/>
                </a:lnTo>
                <a:lnTo>
                  <a:pt x="1507" y="13173"/>
                </a:lnTo>
                <a:lnTo>
                  <a:pt x="1559" y="13266"/>
                </a:lnTo>
                <a:lnTo>
                  <a:pt x="1613" y="13357"/>
                </a:lnTo>
                <a:lnTo>
                  <a:pt x="1670" y="13447"/>
                </a:lnTo>
                <a:lnTo>
                  <a:pt x="1728" y="13535"/>
                </a:lnTo>
                <a:lnTo>
                  <a:pt x="1788" y="13623"/>
                </a:lnTo>
                <a:lnTo>
                  <a:pt x="1851" y="13708"/>
                </a:lnTo>
                <a:lnTo>
                  <a:pt x="1915" y="13791"/>
                </a:lnTo>
                <a:lnTo>
                  <a:pt x="1982" y="13874"/>
                </a:lnTo>
                <a:lnTo>
                  <a:pt x="2050" y="13954"/>
                </a:lnTo>
                <a:lnTo>
                  <a:pt x="2120" y="14033"/>
                </a:lnTo>
                <a:lnTo>
                  <a:pt x="2192" y="14110"/>
                </a:lnTo>
                <a:lnTo>
                  <a:pt x="2266" y="14186"/>
                </a:lnTo>
                <a:lnTo>
                  <a:pt x="2342" y="14260"/>
                </a:lnTo>
                <a:lnTo>
                  <a:pt x="2419" y="14331"/>
                </a:lnTo>
                <a:lnTo>
                  <a:pt x="2497" y="14402"/>
                </a:lnTo>
                <a:lnTo>
                  <a:pt x="2578" y="14470"/>
                </a:lnTo>
                <a:lnTo>
                  <a:pt x="2661" y="14536"/>
                </a:lnTo>
                <a:lnTo>
                  <a:pt x="2744" y="14600"/>
                </a:lnTo>
                <a:lnTo>
                  <a:pt x="2830" y="14663"/>
                </a:lnTo>
                <a:lnTo>
                  <a:pt x="2917" y="14723"/>
                </a:lnTo>
                <a:lnTo>
                  <a:pt x="3005" y="14781"/>
                </a:lnTo>
                <a:lnTo>
                  <a:pt x="3095" y="14838"/>
                </a:lnTo>
                <a:lnTo>
                  <a:pt x="3187" y="14892"/>
                </a:lnTo>
                <a:lnTo>
                  <a:pt x="3279" y="14944"/>
                </a:lnTo>
                <a:lnTo>
                  <a:pt x="3373" y="14993"/>
                </a:lnTo>
                <a:lnTo>
                  <a:pt x="3468" y="15041"/>
                </a:lnTo>
                <a:lnTo>
                  <a:pt x="3565" y="15087"/>
                </a:lnTo>
                <a:lnTo>
                  <a:pt x="3663" y="15130"/>
                </a:lnTo>
                <a:lnTo>
                  <a:pt x="3762" y="15170"/>
                </a:lnTo>
                <a:lnTo>
                  <a:pt x="3863" y="15208"/>
                </a:lnTo>
                <a:lnTo>
                  <a:pt x="3963" y="15244"/>
                </a:lnTo>
                <a:lnTo>
                  <a:pt x="4066" y="15278"/>
                </a:lnTo>
                <a:lnTo>
                  <a:pt x="4169" y="15309"/>
                </a:lnTo>
                <a:lnTo>
                  <a:pt x="4274" y="15338"/>
                </a:lnTo>
                <a:lnTo>
                  <a:pt x="4380" y="15363"/>
                </a:lnTo>
                <a:lnTo>
                  <a:pt x="4486" y="15386"/>
                </a:lnTo>
                <a:lnTo>
                  <a:pt x="4594" y="15407"/>
                </a:lnTo>
                <a:lnTo>
                  <a:pt x="4702" y="15425"/>
                </a:lnTo>
                <a:lnTo>
                  <a:pt x="4811" y="15440"/>
                </a:lnTo>
                <a:lnTo>
                  <a:pt x="4921" y="15454"/>
                </a:lnTo>
                <a:lnTo>
                  <a:pt x="5032" y="15463"/>
                </a:lnTo>
                <a:lnTo>
                  <a:pt x="5144" y="15470"/>
                </a:lnTo>
                <a:lnTo>
                  <a:pt x="5256" y="15474"/>
                </a:lnTo>
                <a:lnTo>
                  <a:pt x="5369" y="15476"/>
                </a:lnTo>
                <a:lnTo>
                  <a:pt x="5481" y="15474"/>
                </a:lnTo>
                <a:lnTo>
                  <a:pt x="5594" y="15470"/>
                </a:lnTo>
                <a:lnTo>
                  <a:pt x="5705" y="15463"/>
                </a:lnTo>
                <a:lnTo>
                  <a:pt x="5816" y="15454"/>
                </a:lnTo>
                <a:lnTo>
                  <a:pt x="5927" y="15440"/>
                </a:lnTo>
                <a:lnTo>
                  <a:pt x="6036" y="15425"/>
                </a:lnTo>
                <a:lnTo>
                  <a:pt x="6144" y="15407"/>
                </a:lnTo>
                <a:lnTo>
                  <a:pt x="6251" y="15386"/>
                </a:lnTo>
                <a:lnTo>
                  <a:pt x="6358" y="15363"/>
                </a:lnTo>
                <a:lnTo>
                  <a:pt x="6463" y="15338"/>
                </a:lnTo>
                <a:lnTo>
                  <a:pt x="6568" y="15309"/>
                </a:lnTo>
                <a:lnTo>
                  <a:pt x="6672" y="15278"/>
                </a:lnTo>
                <a:lnTo>
                  <a:pt x="6773" y="15244"/>
                </a:lnTo>
                <a:lnTo>
                  <a:pt x="6875" y="15208"/>
                </a:lnTo>
                <a:lnTo>
                  <a:pt x="6975" y="15170"/>
                </a:lnTo>
                <a:lnTo>
                  <a:pt x="7074" y="15130"/>
                </a:lnTo>
                <a:lnTo>
                  <a:pt x="7173" y="15087"/>
                </a:lnTo>
                <a:lnTo>
                  <a:pt x="7268" y="15041"/>
                </a:lnTo>
                <a:lnTo>
                  <a:pt x="7364" y="14993"/>
                </a:lnTo>
                <a:lnTo>
                  <a:pt x="7459" y="14944"/>
                </a:lnTo>
                <a:lnTo>
                  <a:pt x="7551" y="14892"/>
                </a:lnTo>
                <a:lnTo>
                  <a:pt x="7642" y="14838"/>
                </a:lnTo>
                <a:lnTo>
                  <a:pt x="7732" y="14781"/>
                </a:lnTo>
                <a:lnTo>
                  <a:pt x="7821" y="14723"/>
                </a:lnTo>
                <a:lnTo>
                  <a:pt x="7907" y="14663"/>
                </a:lnTo>
                <a:lnTo>
                  <a:pt x="7993" y="14600"/>
                </a:lnTo>
                <a:lnTo>
                  <a:pt x="8077" y="14536"/>
                </a:lnTo>
                <a:lnTo>
                  <a:pt x="8159" y="14470"/>
                </a:lnTo>
                <a:lnTo>
                  <a:pt x="8240" y="14402"/>
                </a:lnTo>
                <a:lnTo>
                  <a:pt x="8319" y="14331"/>
                </a:lnTo>
                <a:lnTo>
                  <a:pt x="8396" y="14260"/>
                </a:lnTo>
                <a:lnTo>
                  <a:pt x="8471" y="14186"/>
                </a:lnTo>
                <a:lnTo>
                  <a:pt x="8545" y="14110"/>
                </a:lnTo>
                <a:lnTo>
                  <a:pt x="8617" y="14033"/>
                </a:lnTo>
                <a:lnTo>
                  <a:pt x="8687" y="13954"/>
                </a:lnTo>
                <a:lnTo>
                  <a:pt x="8756" y="13874"/>
                </a:lnTo>
                <a:lnTo>
                  <a:pt x="8823" y="13791"/>
                </a:lnTo>
                <a:lnTo>
                  <a:pt x="8887" y="13707"/>
                </a:lnTo>
                <a:lnTo>
                  <a:pt x="8950" y="13622"/>
                </a:lnTo>
                <a:lnTo>
                  <a:pt x="9010" y="13534"/>
                </a:lnTo>
                <a:lnTo>
                  <a:pt x="9069" y="13446"/>
                </a:lnTo>
                <a:lnTo>
                  <a:pt x="9125" y="13355"/>
                </a:lnTo>
                <a:lnTo>
                  <a:pt x="9180" y="13264"/>
                </a:lnTo>
                <a:lnTo>
                  <a:pt x="9232" y="13171"/>
                </a:lnTo>
                <a:lnTo>
                  <a:pt x="9283" y="13077"/>
                </a:lnTo>
                <a:lnTo>
                  <a:pt x="9330" y="12981"/>
                </a:lnTo>
                <a:lnTo>
                  <a:pt x="9377" y="12884"/>
                </a:lnTo>
                <a:lnTo>
                  <a:pt x="9420" y="12786"/>
                </a:lnTo>
                <a:lnTo>
                  <a:pt x="9461" y="12687"/>
                </a:lnTo>
                <a:lnTo>
                  <a:pt x="9499" y="12586"/>
                </a:lnTo>
                <a:lnTo>
                  <a:pt x="9536" y="12485"/>
                </a:lnTo>
                <a:lnTo>
                  <a:pt x="9569" y="12382"/>
                </a:lnTo>
                <a:lnTo>
                  <a:pt x="9601" y="12278"/>
                </a:lnTo>
                <a:lnTo>
                  <a:pt x="9630" y="12173"/>
                </a:lnTo>
                <a:lnTo>
                  <a:pt x="9655" y="12067"/>
                </a:lnTo>
                <a:lnTo>
                  <a:pt x="9679" y="11960"/>
                </a:lnTo>
                <a:lnTo>
                  <a:pt x="9701" y="11853"/>
                </a:lnTo>
                <a:lnTo>
                  <a:pt x="9719" y="11744"/>
                </a:lnTo>
                <a:lnTo>
                  <a:pt x="9735" y="11635"/>
                </a:lnTo>
                <a:lnTo>
                  <a:pt x="9747" y="11525"/>
                </a:lnTo>
                <a:lnTo>
                  <a:pt x="9757" y="11414"/>
                </a:lnTo>
                <a:lnTo>
                  <a:pt x="9764" y="11302"/>
                </a:lnTo>
                <a:lnTo>
                  <a:pt x="9769" y="11190"/>
                </a:lnTo>
                <a:lnTo>
                  <a:pt x="9771" y="11078"/>
                </a:lnTo>
                <a:lnTo>
                  <a:pt x="9772" y="6787"/>
                </a:lnTo>
                <a:lnTo>
                  <a:pt x="9717" y="6794"/>
                </a:lnTo>
                <a:lnTo>
                  <a:pt x="9664" y="6803"/>
                </a:lnTo>
                <a:lnTo>
                  <a:pt x="9610" y="6814"/>
                </a:lnTo>
                <a:lnTo>
                  <a:pt x="9559" y="6829"/>
                </a:lnTo>
                <a:lnTo>
                  <a:pt x="9507" y="6845"/>
                </a:lnTo>
                <a:lnTo>
                  <a:pt x="9457" y="6865"/>
                </a:lnTo>
                <a:lnTo>
                  <a:pt x="9408" y="6885"/>
                </a:lnTo>
                <a:lnTo>
                  <a:pt x="9360" y="6909"/>
                </a:lnTo>
                <a:lnTo>
                  <a:pt x="9314" y="6935"/>
                </a:lnTo>
                <a:lnTo>
                  <a:pt x="9267" y="6962"/>
                </a:lnTo>
                <a:lnTo>
                  <a:pt x="9223" y="6991"/>
                </a:lnTo>
                <a:lnTo>
                  <a:pt x="9181" y="7023"/>
                </a:lnTo>
                <a:lnTo>
                  <a:pt x="9139" y="7056"/>
                </a:lnTo>
                <a:lnTo>
                  <a:pt x="9100" y="7091"/>
                </a:lnTo>
                <a:lnTo>
                  <a:pt x="9062" y="7128"/>
                </a:lnTo>
                <a:lnTo>
                  <a:pt x="9025" y="7166"/>
                </a:lnTo>
                <a:lnTo>
                  <a:pt x="8990" y="7206"/>
                </a:lnTo>
                <a:lnTo>
                  <a:pt x="8957" y="7247"/>
                </a:lnTo>
                <a:lnTo>
                  <a:pt x="8925" y="7290"/>
                </a:lnTo>
                <a:lnTo>
                  <a:pt x="8896" y="7334"/>
                </a:lnTo>
                <a:lnTo>
                  <a:pt x="8868" y="7380"/>
                </a:lnTo>
                <a:lnTo>
                  <a:pt x="8843" y="7426"/>
                </a:lnTo>
                <a:lnTo>
                  <a:pt x="8820" y="7473"/>
                </a:lnTo>
                <a:lnTo>
                  <a:pt x="8798" y="7523"/>
                </a:lnTo>
                <a:lnTo>
                  <a:pt x="8780" y="7572"/>
                </a:lnTo>
                <a:lnTo>
                  <a:pt x="8763" y="7624"/>
                </a:lnTo>
                <a:lnTo>
                  <a:pt x="8749" y="7675"/>
                </a:lnTo>
                <a:lnTo>
                  <a:pt x="8737" y="7727"/>
                </a:lnTo>
                <a:lnTo>
                  <a:pt x="8727" y="7780"/>
                </a:lnTo>
                <a:lnTo>
                  <a:pt x="8721" y="7834"/>
                </a:lnTo>
                <a:lnTo>
                  <a:pt x="8717" y="7889"/>
                </a:lnTo>
                <a:lnTo>
                  <a:pt x="8716" y="7943"/>
                </a:lnTo>
                <a:lnTo>
                  <a:pt x="8715" y="10154"/>
                </a:lnTo>
                <a:close/>
                <a:moveTo>
                  <a:pt x="974" y="6099"/>
                </a:moveTo>
                <a:lnTo>
                  <a:pt x="974" y="7769"/>
                </a:lnTo>
                <a:lnTo>
                  <a:pt x="979" y="7823"/>
                </a:lnTo>
                <a:lnTo>
                  <a:pt x="987" y="7873"/>
                </a:lnTo>
                <a:lnTo>
                  <a:pt x="999" y="7921"/>
                </a:lnTo>
                <a:lnTo>
                  <a:pt x="1017" y="7965"/>
                </a:lnTo>
                <a:lnTo>
                  <a:pt x="1038" y="8005"/>
                </a:lnTo>
                <a:lnTo>
                  <a:pt x="1063" y="8042"/>
                </a:lnTo>
                <a:lnTo>
                  <a:pt x="1091" y="8075"/>
                </a:lnTo>
                <a:lnTo>
                  <a:pt x="1123" y="8105"/>
                </a:lnTo>
                <a:lnTo>
                  <a:pt x="1157" y="8131"/>
                </a:lnTo>
                <a:lnTo>
                  <a:pt x="1193" y="8154"/>
                </a:lnTo>
                <a:lnTo>
                  <a:pt x="1231" y="8173"/>
                </a:lnTo>
                <a:lnTo>
                  <a:pt x="1271" y="8188"/>
                </a:lnTo>
                <a:lnTo>
                  <a:pt x="1312" y="8200"/>
                </a:lnTo>
                <a:lnTo>
                  <a:pt x="1353" y="8209"/>
                </a:lnTo>
                <a:lnTo>
                  <a:pt x="1396" y="8214"/>
                </a:lnTo>
                <a:lnTo>
                  <a:pt x="1439" y="8216"/>
                </a:lnTo>
                <a:lnTo>
                  <a:pt x="1483" y="8214"/>
                </a:lnTo>
                <a:lnTo>
                  <a:pt x="1525" y="8208"/>
                </a:lnTo>
                <a:lnTo>
                  <a:pt x="1567" y="8199"/>
                </a:lnTo>
                <a:lnTo>
                  <a:pt x="1608" y="8186"/>
                </a:lnTo>
                <a:lnTo>
                  <a:pt x="1647" y="8171"/>
                </a:lnTo>
                <a:lnTo>
                  <a:pt x="1685" y="8151"/>
                </a:lnTo>
                <a:lnTo>
                  <a:pt x="1721" y="8127"/>
                </a:lnTo>
                <a:lnTo>
                  <a:pt x="1754" y="8101"/>
                </a:lnTo>
                <a:lnTo>
                  <a:pt x="1785" y="8071"/>
                </a:lnTo>
                <a:lnTo>
                  <a:pt x="1813" y="8037"/>
                </a:lnTo>
                <a:lnTo>
                  <a:pt x="1838" y="8000"/>
                </a:lnTo>
                <a:lnTo>
                  <a:pt x="1858" y="7960"/>
                </a:lnTo>
                <a:lnTo>
                  <a:pt x="1875" y="7916"/>
                </a:lnTo>
                <a:lnTo>
                  <a:pt x="1888" y="7868"/>
                </a:lnTo>
                <a:lnTo>
                  <a:pt x="1895" y="7817"/>
                </a:lnTo>
                <a:lnTo>
                  <a:pt x="1897" y="7762"/>
                </a:lnTo>
                <a:lnTo>
                  <a:pt x="1897" y="6099"/>
                </a:lnTo>
                <a:lnTo>
                  <a:pt x="1895" y="6045"/>
                </a:lnTo>
                <a:lnTo>
                  <a:pt x="1887" y="5996"/>
                </a:lnTo>
                <a:lnTo>
                  <a:pt x="1875" y="5950"/>
                </a:lnTo>
                <a:lnTo>
                  <a:pt x="1858" y="5907"/>
                </a:lnTo>
                <a:lnTo>
                  <a:pt x="1838" y="5868"/>
                </a:lnTo>
                <a:lnTo>
                  <a:pt x="1813" y="5830"/>
                </a:lnTo>
                <a:lnTo>
                  <a:pt x="1784" y="5798"/>
                </a:lnTo>
                <a:lnTo>
                  <a:pt x="1753" y="5769"/>
                </a:lnTo>
                <a:lnTo>
                  <a:pt x="1719" y="5742"/>
                </a:lnTo>
                <a:lnTo>
                  <a:pt x="1683" y="5719"/>
                </a:lnTo>
                <a:lnTo>
                  <a:pt x="1645" y="5700"/>
                </a:lnTo>
                <a:lnTo>
                  <a:pt x="1606" y="5685"/>
                </a:lnTo>
                <a:lnTo>
                  <a:pt x="1565" y="5671"/>
                </a:lnTo>
                <a:lnTo>
                  <a:pt x="1523" y="5663"/>
                </a:lnTo>
                <a:lnTo>
                  <a:pt x="1480" y="5657"/>
                </a:lnTo>
                <a:lnTo>
                  <a:pt x="1436" y="5655"/>
                </a:lnTo>
                <a:lnTo>
                  <a:pt x="1393" y="5656"/>
                </a:lnTo>
                <a:lnTo>
                  <a:pt x="1350" y="5661"/>
                </a:lnTo>
                <a:lnTo>
                  <a:pt x="1308" y="5669"/>
                </a:lnTo>
                <a:lnTo>
                  <a:pt x="1267" y="5680"/>
                </a:lnTo>
                <a:lnTo>
                  <a:pt x="1226" y="5696"/>
                </a:lnTo>
                <a:lnTo>
                  <a:pt x="1188" y="5715"/>
                </a:lnTo>
                <a:lnTo>
                  <a:pt x="1152" y="5737"/>
                </a:lnTo>
                <a:lnTo>
                  <a:pt x="1118" y="5763"/>
                </a:lnTo>
                <a:lnTo>
                  <a:pt x="1088" y="5792"/>
                </a:lnTo>
                <a:lnTo>
                  <a:pt x="1060" y="5825"/>
                </a:lnTo>
                <a:lnTo>
                  <a:pt x="1035" y="5862"/>
                </a:lnTo>
                <a:lnTo>
                  <a:pt x="1015" y="5902"/>
                </a:lnTo>
                <a:lnTo>
                  <a:pt x="997" y="5946"/>
                </a:lnTo>
                <a:lnTo>
                  <a:pt x="985" y="5993"/>
                </a:lnTo>
                <a:lnTo>
                  <a:pt x="977" y="6044"/>
                </a:lnTo>
                <a:lnTo>
                  <a:pt x="974" y="6099"/>
                </a:lnTo>
                <a:close/>
                <a:moveTo>
                  <a:pt x="2881" y="5183"/>
                </a:moveTo>
                <a:lnTo>
                  <a:pt x="2881" y="7762"/>
                </a:lnTo>
                <a:lnTo>
                  <a:pt x="2884" y="7817"/>
                </a:lnTo>
                <a:lnTo>
                  <a:pt x="2891" y="7869"/>
                </a:lnTo>
                <a:lnTo>
                  <a:pt x="2904" y="7917"/>
                </a:lnTo>
                <a:lnTo>
                  <a:pt x="2920" y="7961"/>
                </a:lnTo>
                <a:lnTo>
                  <a:pt x="2942" y="8002"/>
                </a:lnTo>
                <a:lnTo>
                  <a:pt x="2966" y="8039"/>
                </a:lnTo>
                <a:lnTo>
                  <a:pt x="2994" y="8073"/>
                </a:lnTo>
                <a:lnTo>
                  <a:pt x="3025" y="8104"/>
                </a:lnTo>
                <a:lnTo>
                  <a:pt x="3059" y="8130"/>
                </a:lnTo>
                <a:lnTo>
                  <a:pt x="3095" y="8153"/>
                </a:lnTo>
                <a:lnTo>
                  <a:pt x="3133" y="8173"/>
                </a:lnTo>
                <a:lnTo>
                  <a:pt x="3173" y="8189"/>
                </a:lnTo>
                <a:lnTo>
                  <a:pt x="3214" y="8201"/>
                </a:lnTo>
                <a:lnTo>
                  <a:pt x="3257" y="8210"/>
                </a:lnTo>
                <a:lnTo>
                  <a:pt x="3299" y="8216"/>
                </a:lnTo>
                <a:lnTo>
                  <a:pt x="3343" y="8217"/>
                </a:lnTo>
                <a:lnTo>
                  <a:pt x="3386" y="8216"/>
                </a:lnTo>
                <a:lnTo>
                  <a:pt x="3428" y="8210"/>
                </a:lnTo>
                <a:lnTo>
                  <a:pt x="3471" y="8201"/>
                </a:lnTo>
                <a:lnTo>
                  <a:pt x="3512" y="8189"/>
                </a:lnTo>
                <a:lnTo>
                  <a:pt x="3552" y="8173"/>
                </a:lnTo>
                <a:lnTo>
                  <a:pt x="3590" y="8153"/>
                </a:lnTo>
                <a:lnTo>
                  <a:pt x="3626" y="8130"/>
                </a:lnTo>
                <a:lnTo>
                  <a:pt x="3660" y="8104"/>
                </a:lnTo>
                <a:lnTo>
                  <a:pt x="3691" y="8073"/>
                </a:lnTo>
                <a:lnTo>
                  <a:pt x="3719" y="8039"/>
                </a:lnTo>
                <a:lnTo>
                  <a:pt x="3743" y="8002"/>
                </a:lnTo>
                <a:lnTo>
                  <a:pt x="3765" y="7961"/>
                </a:lnTo>
                <a:lnTo>
                  <a:pt x="3781" y="7917"/>
                </a:lnTo>
                <a:lnTo>
                  <a:pt x="3794" y="7869"/>
                </a:lnTo>
                <a:lnTo>
                  <a:pt x="3802" y="7817"/>
                </a:lnTo>
                <a:lnTo>
                  <a:pt x="3804" y="7762"/>
                </a:lnTo>
                <a:lnTo>
                  <a:pt x="3804" y="5183"/>
                </a:lnTo>
                <a:lnTo>
                  <a:pt x="3802" y="5127"/>
                </a:lnTo>
                <a:lnTo>
                  <a:pt x="3794" y="5076"/>
                </a:lnTo>
                <a:lnTo>
                  <a:pt x="3781" y="5028"/>
                </a:lnTo>
                <a:lnTo>
                  <a:pt x="3765" y="4983"/>
                </a:lnTo>
                <a:lnTo>
                  <a:pt x="3743" y="4943"/>
                </a:lnTo>
                <a:lnTo>
                  <a:pt x="3719" y="4905"/>
                </a:lnTo>
                <a:lnTo>
                  <a:pt x="3691" y="4871"/>
                </a:lnTo>
                <a:lnTo>
                  <a:pt x="3660" y="4841"/>
                </a:lnTo>
                <a:lnTo>
                  <a:pt x="3626" y="4815"/>
                </a:lnTo>
                <a:lnTo>
                  <a:pt x="3590" y="4792"/>
                </a:lnTo>
                <a:lnTo>
                  <a:pt x="3552" y="4773"/>
                </a:lnTo>
                <a:lnTo>
                  <a:pt x="3512" y="4756"/>
                </a:lnTo>
                <a:lnTo>
                  <a:pt x="3471" y="4744"/>
                </a:lnTo>
                <a:lnTo>
                  <a:pt x="3428" y="4735"/>
                </a:lnTo>
                <a:lnTo>
                  <a:pt x="3386" y="4729"/>
                </a:lnTo>
                <a:lnTo>
                  <a:pt x="3343" y="4727"/>
                </a:lnTo>
                <a:lnTo>
                  <a:pt x="3299" y="4729"/>
                </a:lnTo>
                <a:lnTo>
                  <a:pt x="3257" y="4735"/>
                </a:lnTo>
                <a:lnTo>
                  <a:pt x="3214" y="4744"/>
                </a:lnTo>
                <a:lnTo>
                  <a:pt x="3173" y="4756"/>
                </a:lnTo>
                <a:lnTo>
                  <a:pt x="3133" y="4773"/>
                </a:lnTo>
                <a:lnTo>
                  <a:pt x="3095" y="4792"/>
                </a:lnTo>
                <a:lnTo>
                  <a:pt x="3059" y="4815"/>
                </a:lnTo>
                <a:lnTo>
                  <a:pt x="3025" y="4841"/>
                </a:lnTo>
                <a:lnTo>
                  <a:pt x="2994" y="4871"/>
                </a:lnTo>
                <a:lnTo>
                  <a:pt x="2966" y="4905"/>
                </a:lnTo>
                <a:lnTo>
                  <a:pt x="2942" y="4943"/>
                </a:lnTo>
                <a:lnTo>
                  <a:pt x="2920" y="4983"/>
                </a:lnTo>
                <a:lnTo>
                  <a:pt x="2904" y="5028"/>
                </a:lnTo>
                <a:lnTo>
                  <a:pt x="2891" y="5076"/>
                </a:lnTo>
                <a:lnTo>
                  <a:pt x="2884" y="5127"/>
                </a:lnTo>
                <a:lnTo>
                  <a:pt x="2881" y="5183"/>
                </a:lnTo>
                <a:close/>
              </a:path>
            </a:pathLst>
          </a:custGeom>
          <a:solidFill>
            <a:srgbClr val="3734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683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72861F-A621-F531-9AE4-291D31E73B40}"/>
              </a:ext>
            </a:extLst>
          </p:cNvPr>
          <p:cNvGrpSpPr/>
          <p:nvPr/>
        </p:nvGrpSpPr>
        <p:grpSpPr>
          <a:xfrm>
            <a:off x="-795600" y="4869160"/>
            <a:ext cx="3295434" cy="1591200"/>
            <a:chOff x="-795600" y="4869160"/>
            <a:chExt cx="3295434" cy="159120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0BE03F1-9318-6DAD-B1E1-F3597DE9EE77}"/>
                </a:ext>
              </a:extLst>
            </p:cNvPr>
            <p:cNvSpPr/>
            <p:nvPr/>
          </p:nvSpPr>
          <p:spPr>
            <a:xfrm rot="5400000" flipH="1">
              <a:off x="1007127" y="4967653"/>
              <a:ext cx="1591200" cy="1394214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11" name="Partial Circle 10">
              <a:extLst>
                <a:ext uri="{FF2B5EF4-FFF2-40B4-BE49-F238E27FC236}">
                  <a16:creationId xmlns:a16="http://schemas.microsoft.com/office/drawing/2014/main" id="{6C218E0C-3E45-DB84-38AE-EAF9A01FAEAC}"/>
                </a:ext>
              </a:extLst>
            </p:cNvPr>
            <p:cNvSpPr/>
            <p:nvPr/>
          </p:nvSpPr>
          <p:spPr>
            <a:xfrm flipH="1">
              <a:off x="-795600" y="4869160"/>
              <a:ext cx="1591200" cy="1591200"/>
            </a:xfrm>
            <a:prstGeom prst="pie">
              <a:avLst>
                <a:gd name="adj1" fmla="val 5360029"/>
                <a:gd name="adj2" fmla="val 16200000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712" y="926646"/>
            <a:ext cx="10200576" cy="3570208"/>
          </a:xfrm>
        </p:spPr>
        <p:txBody>
          <a:bodyPr/>
          <a:lstStyle/>
          <a:p>
            <a:pPr>
              <a:defRPr/>
            </a:pPr>
            <a:r>
              <a:rPr lang="cs-CZ" sz="2400" b="1" dirty="0"/>
              <a:t>Žák ví</a:t>
            </a:r>
            <a:r>
              <a:rPr lang="cs-CZ" sz="2400" dirty="0"/>
              <a:t> a přichází do školy, aby přemýšlel nad svými poznatky, aby je organizoval, prohloubil, obohatil a rozvinul – a to ve skupině (pojetí dítěte jako nějak kompetentního)</a:t>
            </a:r>
          </a:p>
          <a:p>
            <a:pPr>
              <a:defRPr/>
            </a:pPr>
            <a:endParaRPr lang="cs-CZ" sz="2400" dirty="0"/>
          </a:p>
          <a:p>
            <a:pPr>
              <a:defRPr/>
            </a:pPr>
            <a:r>
              <a:rPr lang="cs-CZ" sz="2400" b="1" dirty="0"/>
              <a:t>Učitel zajišťuje</a:t>
            </a:r>
            <a:r>
              <a:rPr lang="cs-CZ" sz="2400" dirty="0"/>
              <a:t>, aby každý žák mohl dosáhnout co nejvyšší úrovně za účasti a přispění všech (učitel jako garant metody)</a:t>
            </a:r>
          </a:p>
          <a:p>
            <a:pPr>
              <a:defRPr/>
            </a:pPr>
            <a:endParaRPr lang="cs-CZ" sz="2400" dirty="0"/>
          </a:p>
          <a:p>
            <a:pPr>
              <a:defRPr/>
            </a:pPr>
            <a:r>
              <a:rPr lang="cs-CZ" sz="2400" b="1" dirty="0"/>
              <a:t>Inteligence</a:t>
            </a:r>
            <a:r>
              <a:rPr lang="cs-CZ" sz="2400" dirty="0"/>
              <a:t> je určitá oblast, která </a:t>
            </a:r>
            <a:r>
              <a:rPr lang="cs-CZ" sz="2400" b="1" dirty="0"/>
              <a:t>se modifikuje a obohacuje restrukturováním</a:t>
            </a:r>
            <a:endParaRPr lang="cs-CZ" sz="24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87CF31-F72C-83B4-0485-9208CC7A2AED}"/>
              </a:ext>
            </a:extLst>
          </p:cNvPr>
          <p:cNvSpPr>
            <a:spLocks noChangeAspect="1"/>
          </p:cNvSpPr>
          <p:nvPr/>
        </p:nvSpPr>
        <p:spPr>
          <a:xfrm>
            <a:off x="11396060" y="916342"/>
            <a:ext cx="795940" cy="1591880"/>
          </a:xfrm>
          <a:custGeom>
            <a:avLst/>
            <a:gdLst>
              <a:gd name="connsiteX0" fmla="*/ 795940 w 795940"/>
              <a:gd name="connsiteY0" fmla="*/ 0 h 1591880"/>
              <a:gd name="connsiteX1" fmla="*/ 795940 w 795940"/>
              <a:gd name="connsiteY1" fmla="*/ 342254 h 1591880"/>
              <a:gd name="connsiteX2" fmla="*/ 342254 w 795940"/>
              <a:gd name="connsiteY2" fmla="*/ 795940 h 1591880"/>
              <a:gd name="connsiteX3" fmla="*/ 795940 w 795940"/>
              <a:gd name="connsiteY3" fmla="*/ 1249626 h 1591880"/>
              <a:gd name="connsiteX4" fmla="*/ 795940 w 795940"/>
              <a:gd name="connsiteY4" fmla="*/ 1591880 h 1591880"/>
              <a:gd name="connsiteX5" fmla="*/ 0 w 795940"/>
              <a:gd name="connsiteY5" fmla="*/ 795940 h 1591880"/>
              <a:gd name="connsiteX6" fmla="*/ 795940 w 795940"/>
              <a:gd name="connsiteY6" fmla="*/ 0 h 159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5940" h="1591880">
                <a:moveTo>
                  <a:pt x="795940" y="0"/>
                </a:moveTo>
                <a:lnTo>
                  <a:pt x="795940" y="342254"/>
                </a:lnTo>
                <a:cubicBezTo>
                  <a:pt x="545376" y="342254"/>
                  <a:pt x="342254" y="545376"/>
                  <a:pt x="342254" y="795940"/>
                </a:cubicBezTo>
                <a:cubicBezTo>
                  <a:pt x="342254" y="1046504"/>
                  <a:pt x="545376" y="1249626"/>
                  <a:pt x="795940" y="1249626"/>
                </a:cubicBezTo>
                <a:lnTo>
                  <a:pt x="795940" y="1591880"/>
                </a:lnTo>
                <a:cubicBezTo>
                  <a:pt x="356354" y="1591880"/>
                  <a:pt x="0" y="1235526"/>
                  <a:pt x="0" y="795940"/>
                </a:cubicBezTo>
                <a:cubicBezTo>
                  <a:pt x="0" y="356354"/>
                  <a:pt x="356354" y="0"/>
                  <a:pt x="795940" y="0"/>
                </a:cubicBezTo>
                <a:close/>
              </a:path>
            </a:pathLst>
          </a:custGeom>
          <a:solidFill>
            <a:srgbClr val="ED2E62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2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E5D85-3750-B9EA-0FAE-17715A0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89" y="1080000"/>
            <a:ext cx="3778811" cy="78336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Role činitelů vyučování v současném systému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8448" y="1080000"/>
            <a:ext cx="6984776" cy="6083204"/>
          </a:xfr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cs-CZ" altLang="cs-CZ" sz="2000" b="1" dirty="0"/>
              <a:t>Činnost učitele </a:t>
            </a:r>
            <a:r>
              <a:rPr lang="cs-CZ" altLang="cs-CZ" sz="2000" dirty="0"/>
              <a:t>- navozování, řízení a usměrňování učebních aktivit žáků</a:t>
            </a:r>
          </a:p>
          <a:p>
            <a:pPr marL="800100" lvl="1" indent="-342900"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altLang="cs-CZ" sz="2000" dirty="0"/>
              <a:t>řídící činnost učitele - zahrnuje celou řadu aktivit, které učitel realizuje v průběhu přípravné, realizační, kontrolní a hodnotící fáze vyučovacího procesu </a:t>
            </a:r>
          </a:p>
          <a:p>
            <a:pPr marL="800100" lvl="1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sz="2000" dirty="0"/>
          </a:p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cs-CZ" altLang="cs-CZ" sz="2000" b="1" dirty="0"/>
              <a:t>Činnost žáka </a:t>
            </a:r>
            <a:r>
              <a:rPr lang="cs-CZ" altLang="cs-CZ" sz="2000" dirty="0"/>
              <a:t>- aktivní osvojování systému vědomostí a dovedností a formování dalších stránek osobnosti, žák tedy není pouze pasivním objektem, ale zároveň aktivním subjektem výchovně vzdělávacího působení </a:t>
            </a:r>
          </a:p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endParaRPr lang="cs-CZ" altLang="cs-CZ" sz="2000" dirty="0"/>
          </a:p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cs-CZ" altLang="cs-CZ" sz="2000" b="1" dirty="0"/>
              <a:t>Obsah učiva </a:t>
            </a:r>
            <a:r>
              <a:rPr lang="cs-CZ" altLang="cs-CZ" sz="2000" dirty="0"/>
              <a:t>- prioritní postavení vytváření návyků a postojů, dále pak osvojování dovedností a nakonec získávání vědomostí </a:t>
            </a:r>
          </a:p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cs-CZ" sz="2000" dirty="0"/>
              <a:t>Společnou činností učitele a žáka dochází k</a:t>
            </a:r>
          </a:p>
          <a:p>
            <a:pPr eaLnBrk="1" hangingPunct="1">
              <a:lnSpc>
                <a:spcPct val="80000"/>
              </a:lnSpc>
              <a:buClrTx/>
              <a:buSzTx/>
            </a:pPr>
            <a:endParaRPr lang="cs-CZ" sz="2000" dirty="0"/>
          </a:p>
          <a:p>
            <a:pPr eaLnBrk="1" hangingPunct="1">
              <a:lnSpc>
                <a:spcPct val="80000"/>
              </a:lnSpc>
              <a:buClrTx/>
              <a:buSzTx/>
            </a:pPr>
            <a:r>
              <a:rPr lang="cs-CZ" sz="2000" dirty="0"/>
              <a:t> </a:t>
            </a:r>
            <a:r>
              <a:rPr lang="cs-CZ" sz="3600" b="1" dirty="0"/>
              <a:t>didaktické transformaci učiva</a:t>
            </a:r>
            <a:endParaRPr lang="en-US" sz="3600" b="1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2146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9D54FE-2560-5E15-A888-34CD4B203C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1977464" y="4920070"/>
            <a:ext cx="7272808" cy="59093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Učitel primární školy</a:t>
            </a:r>
          </a:p>
        </p:txBody>
      </p:sp>
    </p:spTree>
    <p:extLst>
      <p:ext uri="{BB962C8B-B14F-4D97-AF65-F5344CB8AC3E}">
        <p14:creationId xmlns:p14="http://schemas.microsoft.com/office/powerpoint/2010/main" val="94473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368" y="476672"/>
            <a:ext cx="4479899" cy="3439403"/>
          </a:xfrm>
        </p:spPr>
        <p:txBody>
          <a:bodyPr/>
          <a:lstStyle/>
          <a:p>
            <a:pPr algn="just"/>
            <a:r>
              <a:rPr lang="cs-CZ" sz="2000" b="1" dirty="0">
                <a:latin typeface="+mn-lt"/>
              </a:rPr>
              <a:t>KOMPETENČNÍ SKUPINY </a:t>
            </a:r>
          </a:p>
          <a:p>
            <a:pPr algn="just"/>
            <a:r>
              <a:rPr lang="cs-CZ" sz="2000" dirty="0">
                <a:latin typeface="+mn-lt"/>
              </a:rPr>
              <a:t>(dle </a:t>
            </a:r>
            <a:r>
              <a:rPr lang="cs-CZ" sz="2000" dirty="0" smtClean="0">
                <a:latin typeface="+mn-lt"/>
              </a:rPr>
              <a:t>J. Vašutové</a:t>
            </a:r>
            <a:r>
              <a:rPr lang="cs-CZ" sz="2000" dirty="0">
                <a:latin typeface="+mn-lt"/>
              </a:rPr>
              <a:t>, 2001):</a:t>
            </a:r>
          </a:p>
          <a:p>
            <a:pPr algn="just"/>
            <a:endParaRPr lang="cs-CZ" sz="2000" dirty="0">
              <a:latin typeface="+mn-l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202124"/>
                </a:solidFill>
                <a:effectLst/>
                <a:latin typeface="+mn-lt"/>
              </a:rPr>
              <a:t>Kompetence oborově předmětová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202124"/>
                </a:solidFill>
                <a:effectLst/>
                <a:latin typeface="+mn-lt"/>
              </a:rPr>
              <a:t>Kompetence didaktická a </a:t>
            </a:r>
            <a:r>
              <a:rPr lang="cs-CZ" sz="2000" i="0" dirty="0" err="1">
                <a:solidFill>
                  <a:srgbClr val="202124"/>
                </a:solidFill>
                <a:effectLst/>
                <a:latin typeface="+mn-lt"/>
              </a:rPr>
              <a:t>psychodidaktická</a:t>
            </a:r>
            <a:endParaRPr lang="cs-CZ" sz="2000" i="0" dirty="0">
              <a:solidFill>
                <a:srgbClr val="202124"/>
              </a:solidFill>
              <a:effectLst/>
              <a:latin typeface="+mn-l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202124"/>
                </a:solidFill>
                <a:effectLst/>
                <a:latin typeface="+mn-lt"/>
              </a:rPr>
              <a:t>Kompetence obecně pedagogická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202124"/>
                </a:solidFill>
                <a:effectLst/>
                <a:latin typeface="+mn-lt"/>
              </a:rPr>
              <a:t>Kompetence diagnostická a intervenční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202124"/>
                </a:solidFill>
                <a:effectLst/>
                <a:latin typeface="+mn-lt"/>
              </a:rPr>
              <a:t>Kompetence sociální, psychosociální a komunikativní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A6E178A2-449D-1376-7308-0C32770E7DFC}"/>
              </a:ext>
            </a:extLst>
          </p:cNvPr>
          <p:cNvSpPr txBox="1">
            <a:spLocks/>
          </p:cNvSpPr>
          <p:nvPr/>
        </p:nvSpPr>
        <p:spPr>
          <a:xfrm>
            <a:off x="5447927" y="479756"/>
            <a:ext cx="6615603" cy="463203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>
                <a:latin typeface="+mn-lt"/>
              </a:rPr>
              <a:t>STRUKTURA KOMUNIKATIVNÍ KOMPETENCE </a:t>
            </a:r>
          </a:p>
          <a:p>
            <a:pPr algn="just"/>
            <a:r>
              <a:rPr lang="cs-CZ" sz="2000" dirty="0">
                <a:latin typeface="+mn-lt"/>
              </a:rPr>
              <a:t>(dle </a:t>
            </a:r>
            <a:r>
              <a:rPr lang="cs-CZ" sz="2000" dirty="0" smtClean="0">
                <a:latin typeface="+mn-lt"/>
              </a:rPr>
              <a:t>D. Provázková </a:t>
            </a:r>
            <a:r>
              <a:rPr lang="cs-CZ" sz="2000" dirty="0" err="1">
                <a:latin typeface="+mn-lt"/>
              </a:rPr>
              <a:t>Stolinská</a:t>
            </a:r>
            <a:r>
              <a:rPr lang="cs-CZ" sz="2000" dirty="0">
                <a:latin typeface="+mn-lt"/>
              </a:rPr>
              <a:t>, 2021):</a:t>
            </a:r>
          </a:p>
          <a:p>
            <a:pPr algn="just"/>
            <a:endParaRPr lang="cs-CZ" sz="2000" dirty="0">
              <a:latin typeface="+mn-lt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latin typeface="+mn-lt"/>
              </a:rPr>
              <a:t>prezentační a </a:t>
            </a:r>
            <a:r>
              <a:rPr lang="cs-CZ" sz="2000" dirty="0" err="1">
                <a:latin typeface="+mn-lt"/>
              </a:rPr>
              <a:t>sebeprezentační</a:t>
            </a:r>
            <a:r>
              <a:rPr lang="cs-CZ" sz="2000" dirty="0">
                <a:latin typeface="+mn-lt"/>
              </a:rPr>
              <a:t> dovednosti učitele vhodně volené dle situace a dispozic komunikačních partnerů - žáka či rodiče;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latin typeface="+mn-lt"/>
              </a:rPr>
              <a:t>kvalitní řízení komunikace s žákem a s rodičem s prvky facilitace;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latin typeface="+mn-lt"/>
              </a:rPr>
              <a:t>dovednost naslouchat a projevovat empatii;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latin typeface="+mn-lt"/>
              </a:rPr>
              <a:t>poskytování narativní zpětné vazby a pravidelná sebereflexe;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latin typeface="+mn-lt"/>
              </a:rPr>
              <a:t>sebeovládání a zvládání konfliktů s prvky asertivního chování a jednání.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C44AEC22-0F5F-A58F-4FD5-AA51DD9EEAD5}"/>
              </a:ext>
            </a:extLst>
          </p:cNvPr>
          <p:cNvSpPr txBox="1">
            <a:spLocks/>
          </p:cNvSpPr>
          <p:nvPr/>
        </p:nvSpPr>
        <p:spPr>
          <a:xfrm>
            <a:off x="3719736" y="5353037"/>
            <a:ext cx="8723172" cy="143885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>
                <a:latin typeface="+mn-lt"/>
              </a:rPr>
              <a:t>AKTUÁLNÍ ZÁJEM O STRUKTUROVÁNÍ PROFESNÍCH KOMPETENCÍ UČITELE:</a:t>
            </a:r>
          </a:p>
          <a:p>
            <a:pPr algn="just"/>
            <a:endParaRPr lang="cs-CZ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Kompetenční rámec absolventa </a:t>
            </a:r>
            <a:r>
              <a:rPr lang="cs-CZ" sz="20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učitelstí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MŠMT ČR, 2023</a:t>
            </a:r>
          </a:p>
          <a:p>
            <a:pPr algn="just"/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https://www.msmt.cz/vzdelavani/kompetencni-ramec-absolventa-ucitelstvi</a:t>
            </a:r>
          </a:p>
        </p:txBody>
      </p:sp>
    </p:spTree>
    <p:extLst>
      <p:ext uri="{BB962C8B-B14F-4D97-AF65-F5344CB8AC3E}">
        <p14:creationId xmlns:p14="http://schemas.microsoft.com/office/powerpoint/2010/main" val="43721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2C1C693-1613-5FEF-46DB-3586EDD072D9}"/>
              </a:ext>
            </a:extLst>
          </p:cNvPr>
          <p:cNvSpPr/>
          <p:nvPr/>
        </p:nvSpPr>
        <p:spPr>
          <a:xfrm flipH="1" flipV="1">
            <a:off x="7712101" y="0"/>
            <a:ext cx="4479899" cy="3708371"/>
          </a:xfrm>
          <a:custGeom>
            <a:avLst/>
            <a:gdLst>
              <a:gd name="connsiteX0" fmla="*/ 1426983 w 4479899"/>
              <a:gd name="connsiteY0" fmla="*/ 0 h 3708371"/>
              <a:gd name="connsiteX1" fmla="*/ 4479899 w 4479899"/>
              <a:gd name="connsiteY1" fmla="*/ 3052916 h 3708371"/>
              <a:gd name="connsiteX2" fmla="*/ 4417875 w 4479899"/>
              <a:gd name="connsiteY2" fmla="*/ 3668185 h 3708371"/>
              <a:gd name="connsiteX3" fmla="*/ 4407542 w 4479899"/>
              <a:gd name="connsiteY3" fmla="*/ 3708371 h 3708371"/>
              <a:gd name="connsiteX4" fmla="*/ 4262008 w 4479899"/>
              <a:gd name="connsiteY4" fmla="*/ 3708371 h 3708371"/>
              <a:gd name="connsiteX5" fmla="*/ 4279652 w 4479899"/>
              <a:gd name="connsiteY5" fmla="*/ 3639752 h 3708371"/>
              <a:gd name="connsiteX6" fmla="*/ 4338810 w 4479899"/>
              <a:gd name="connsiteY6" fmla="*/ 3052917 h 3708371"/>
              <a:gd name="connsiteX7" fmla="*/ 1426984 w 4479899"/>
              <a:gd name="connsiteY7" fmla="*/ 141092 h 3708371"/>
              <a:gd name="connsiteX8" fmla="*/ 39035 w 4479899"/>
              <a:gd name="connsiteY8" fmla="*/ 492533 h 3708371"/>
              <a:gd name="connsiteX9" fmla="*/ 0 w 4479899"/>
              <a:gd name="connsiteY9" fmla="*/ 516248 h 3708371"/>
              <a:gd name="connsiteX10" fmla="*/ 0 w 4479899"/>
              <a:gd name="connsiteY10" fmla="*/ 354877 h 3708371"/>
              <a:gd name="connsiteX11" fmla="*/ 238650 w 4479899"/>
              <a:gd name="connsiteY11" fmla="*/ 239913 h 3708371"/>
              <a:gd name="connsiteX12" fmla="*/ 1426983 w 4479899"/>
              <a:gd name="connsiteY12" fmla="*/ 0 h 370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9899" h="3708371">
                <a:moveTo>
                  <a:pt x="1426983" y="0"/>
                </a:moveTo>
                <a:cubicBezTo>
                  <a:pt x="3113062" y="0"/>
                  <a:pt x="4479899" y="1366837"/>
                  <a:pt x="4479899" y="3052916"/>
                </a:cubicBezTo>
                <a:cubicBezTo>
                  <a:pt x="4479899" y="3263676"/>
                  <a:pt x="4458543" y="3469448"/>
                  <a:pt x="4417875" y="3668185"/>
                </a:cubicBezTo>
                <a:lnTo>
                  <a:pt x="4407542" y="3708371"/>
                </a:lnTo>
                <a:lnTo>
                  <a:pt x="4262008" y="3708371"/>
                </a:lnTo>
                <a:lnTo>
                  <a:pt x="4279652" y="3639752"/>
                </a:lnTo>
                <a:cubicBezTo>
                  <a:pt x="4318440" y="3450199"/>
                  <a:pt x="4338810" y="3253937"/>
                  <a:pt x="4338810" y="3052917"/>
                </a:cubicBezTo>
                <a:cubicBezTo>
                  <a:pt x="4338810" y="1444760"/>
                  <a:pt x="3035141" y="141092"/>
                  <a:pt x="1426984" y="141092"/>
                </a:cubicBezTo>
                <a:cubicBezTo>
                  <a:pt x="924435" y="141092"/>
                  <a:pt x="451621" y="268403"/>
                  <a:pt x="39035" y="492533"/>
                </a:cubicBezTo>
                <a:lnTo>
                  <a:pt x="0" y="516248"/>
                </a:lnTo>
                <a:lnTo>
                  <a:pt x="0" y="354877"/>
                </a:lnTo>
                <a:lnTo>
                  <a:pt x="238650" y="239913"/>
                </a:lnTo>
                <a:cubicBezTo>
                  <a:pt x="603896" y="85428"/>
                  <a:pt x="1005463" y="0"/>
                  <a:pt x="1426983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5619AA2-6DCD-5F0B-F928-E7FC43C46358}"/>
              </a:ext>
            </a:extLst>
          </p:cNvPr>
          <p:cNvSpPr>
            <a:spLocks noChangeAspect="1"/>
          </p:cNvSpPr>
          <p:nvPr/>
        </p:nvSpPr>
        <p:spPr>
          <a:xfrm>
            <a:off x="0" y="4187621"/>
            <a:ext cx="3441908" cy="2670379"/>
          </a:xfrm>
          <a:custGeom>
            <a:avLst/>
            <a:gdLst>
              <a:gd name="connsiteX0" fmla="*/ 1426984 w 3441908"/>
              <a:gd name="connsiteY0" fmla="*/ 0 h 2670379"/>
              <a:gd name="connsiteX1" fmla="*/ 3441908 w 3441908"/>
              <a:gd name="connsiteY1" fmla="*/ 2014925 h 2670379"/>
              <a:gd name="connsiteX2" fmla="*/ 3351321 w 3441908"/>
              <a:gd name="connsiteY2" fmla="*/ 2614103 h 2670379"/>
              <a:gd name="connsiteX3" fmla="*/ 3330724 w 3441908"/>
              <a:gd name="connsiteY3" fmla="*/ 2670379 h 2670379"/>
              <a:gd name="connsiteX4" fmla="*/ 2368360 w 3441908"/>
              <a:gd name="connsiteY4" fmla="*/ 2670379 h 2670379"/>
              <a:gd name="connsiteX5" fmla="*/ 2379344 w 3441908"/>
              <a:gd name="connsiteY5" fmla="*/ 2657067 h 2670379"/>
              <a:gd name="connsiteX6" fmla="*/ 2575491 w 3441908"/>
              <a:gd name="connsiteY6" fmla="*/ 2014925 h 2670379"/>
              <a:gd name="connsiteX7" fmla="*/ 1426984 w 3441908"/>
              <a:gd name="connsiteY7" fmla="*/ 866417 h 2670379"/>
              <a:gd name="connsiteX8" fmla="*/ 278476 w 3441908"/>
              <a:gd name="connsiteY8" fmla="*/ 2014925 h 2670379"/>
              <a:gd name="connsiteX9" fmla="*/ 474623 w 3441908"/>
              <a:gd name="connsiteY9" fmla="*/ 2657067 h 2670379"/>
              <a:gd name="connsiteX10" fmla="*/ 485607 w 3441908"/>
              <a:gd name="connsiteY10" fmla="*/ 2670379 h 2670379"/>
              <a:gd name="connsiteX11" fmla="*/ 0 w 3441908"/>
              <a:gd name="connsiteY11" fmla="*/ 2670379 h 2670379"/>
              <a:gd name="connsiteX12" fmla="*/ 0 w 3441908"/>
              <a:gd name="connsiteY12" fmla="*/ 592596 h 2670379"/>
              <a:gd name="connsiteX13" fmla="*/ 2216 w 3441908"/>
              <a:gd name="connsiteY13" fmla="*/ 590158 h 2670379"/>
              <a:gd name="connsiteX14" fmla="*/ 1426984 w 3441908"/>
              <a:gd name="connsiteY14" fmla="*/ 0 h 2670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1908" h="2670379">
                <a:moveTo>
                  <a:pt x="1426984" y="0"/>
                </a:moveTo>
                <a:cubicBezTo>
                  <a:pt x="2539797" y="0"/>
                  <a:pt x="3441908" y="902111"/>
                  <a:pt x="3441908" y="2014925"/>
                </a:cubicBezTo>
                <a:cubicBezTo>
                  <a:pt x="3441908" y="2223578"/>
                  <a:pt x="3410193" y="2424823"/>
                  <a:pt x="3351321" y="2614103"/>
                </a:cubicBezTo>
                <a:lnTo>
                  <a:pt x="3330724" y="2670379"/>
                </a:lnTo>
                <a:lnTo>
                  <a:pt x="2368360" y="2670379"/>
                </a:lnTo>
                <a:lnTo>
                  <a:pt x="2379344" y="2657067"/>
                </a:lnTo>
                <a:cubicBezTo>
                  <a:pt x="2503181" y="2473764"/>
                  <a:pt x="2575491" y="2252789"/>
                  <a:pt x="2575491" y="2014925"/>
                </a:cubicBezTo>
                <a:cubicBezTo>
                  <a:pt x="2575491" y="1380621"/>
                  <a:pt x="2061287" y="866417"/>
                  <a:pt x="1426984" y="866417"/>
                </a:cubicBezTo>
                <a:cubicBezTo>
                  <a:pt x="792680" y="866417"/>
                  <a:pt x="278476" y="1380621"/>
                  <a:pt x="278476" y="2014925"/>
                </a:cubicBezTo>
                <a:cubicBezTo>
                  <a:pt x="278476" y="2252789"/>
                  <a:pt x="350786" y="2473764"/>
                  <a:pt x="474623" y="2657067"/>
                </a:cubicBezTo>
                <a:lnTo>
                  <a:pt x="485607" y="2670379"/>
                </a:lnTo>
                <a:lnTo>
                  <a:pt x="0" y="2670379"/>
                </a:lnTo>
                <a:lnTo>
                  <a:pt x="0" y="592596"/>
                </a:lnTo>
                <a:lnTo>
                  <a:pt x="2216" y="590158"/>
                </a:lnTo>
                <a:cubicBezTo>
                  <a:pt x="366846" y="225528"/>
                  <a:pt x="870577" y="0"/>
                  <a:pt x="1426984" y="0"/>
                </a:cubicBezTo>
                <a:close/>
              </a:path>
            </a:pathLst>
          </a:custGeom>
          <a:solidFill>
            <a:srgbClr val="513F95"/>
          </a:solidFill>
          <a:ln w="355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59696" y="1556792"/>
            <a:ext cx="5472608" cy="2823850"/>
          </a:xfrm>
        </p:spPr>
        <p:txBody>
          <a:bodyPr/>
          <a:lstStyle/>
          <a:p>
            <a:pPr algn="just"/>
            <a:r>
              <a:rPr lang="cs-CZ" sz="2000" b="1" dirty="0">
                <a:latin typeface="+mn-lt"/>
              </a:rPr>
              <a:t>SEBEPOJETÍ UČITELE VE VÝUCE</a:t>
            </a:r>
          </a:p>
          <a:p>
            <a:pPr algn="just"/>
            <a:r>
              <a:rPr lang="cs-CZ" sz="2000" dirty="0">
                <a:latin typeface="+mn-lt"/>
              </a:rPr>
              <a:t>(dle H. Lukášové, 2010):</a:t>
            </a:r>
          </a:p>
          <a:p>
            <a:pPr algn="just"/>
            <a:endParaRPr lang="cs-CZ" sz="200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Jak žáka vnímám?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Jak žáka prožívám?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Jak o žácích přemýšlím?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Jak rozhoduji o žácích?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Jaké plním poslání vůči žákům ve výuce?</a:t>
            </a:r>
          </a:p>
        </p:txBody>
      </p:sp>
    </p:spTree>
    <p:extLst>
      <p:ext uri="{BB962C8B-B14F-4D97-AF65-F5344CB8AC3E}">
        <p14:creationId xmlns:p14="http://schemas.microsoft.com/office/powerpoint/2010/main" val="1480857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9D54FE-2560-5E15-A888-34CD4B203C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CE8D0C-0233-5E38-D4A1-8D9EFF327E26}"/>
              </a:ext>
            </a:extLst>
          </p:cNvPr>
          <p:cNvGrpSpPr/>
          <p:nvPr/>
        </p:nvGrpSpPr>
        <p:grpSpPr>
          <a:xfrm>
            <a:off x="7440613" y="1484784"/>
            <a:ext cx="3180604" cy="3330309"/>
            <a:chOff x="7440613" y="1484784"/>
            <a:chExt cx="3180604" cy="33303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9603E6-0B1B-7C61-9E6D-A06311554B0D}"/>
                </a:ext>
              </a:extLst>
            </p:cNvPr>
            <p:cNvGrpSpPr/>
            <p:nvPr/>
          </p:nvGrpSpPr>
          <p:grpSpPr>
            <a:xfrm>
              <a:off x="7440613" y="1516188"/>
              <a:ext cx="1591880" cy="3298905"/>
              <a:chOff x="7440613" y="1516188"/>
              <a:chExt cx="1591880" cy="3298905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EB820ED-FF2B-FCA8-9B81-AE56D9643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3223213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1090977-A320-C37C-6A69-D9F3E80544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40613" y="1516188"/>
                <a:ext cx="1591880" cy="1591880"/>
              </a:xfrm>
              <a:custGeom>
                <a:avLst/>
                <a:gdLst>
                  <a:gd name="connsiteX0" fmla="*/ 795940 w 1591880"/>
                  <a:gd name="connsiteY0" fmla="*/ 342254 h 1591880"/>
                  <a:gd name="connsiteX1" fmla="*/ 342254 w 1591880"/>
                  <a:gd name="connsiteY1" fmla="*/ 795940 h 1591880"/>
                  <a:gd name="connsiteX2" fmla="*/ 795940 w 1591880"/>
                  <a:gd name="connsiteY2" fmla="*/ 1249626 h 1591880"/>
                  <a:gd name="connsiteX3" fmla="*/ 1249626 w 1591880"/>
                  <a:gd name="connsiteY3" fmla="*/ 795940 h 1591880"/>
                  <a:gd name="connsiteX4" fmla="*/ 795940 w 1591880"/>
                  <a:gd name="connsiteY4" fmla="*/ 342254 h 1591880"/>
                  <a:gd name="connsiteX5" fmla="*/ 795940 w 1591880"/>
                  <a:gd name="connsiteY5" fmla="*/ 0 h 1591880"/>
                  <a:gd name="connsiteX6" fmla="*/ 1591880 w 1591880"/>
                  <a:gd name="connsiteY6" fmla="*/ 795940 h 1591880"/>
                  <a:gd name="connsiteX7" fmla="*/ 795940 w 1591880"/>
                  <a:gd name="connsiteY7" fmla="*/ 1591880 h 1591880"/>
                  <a:gd name="connsiteX8" fmla="*/ 0 w 1591880"/>
                  <a:gd name="connsiteY8" fmla="*/ 795940 h 1591880"/>
                  <a:gd name="connsiteX9" fmla="*/ 795940 w 1591880"/>
                  <a:gd name="connsiteY9" fmla="*/ 0 h 1591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91880" h="1591880">
                    <a:moveTo>
                      <a:pt x="795940" y="342254"/>
                    </a:moveTo>
                    <a:cubicBezTo>
                      <a:pt x="545376" y="342254"/>
                      <a:pt x="342254" y="545376"/>
                      <a:pt x="342254" y="795940"/>
                    </a:cubicBezTo>
                    <a:cubicBezTo>
                      <a:pt x="342254" y="1046504"/>
                      <a:pt x="545376" y="1249626"/>
                      <a:pt x="795940" y="1249626"/>
                    </a:cubicBezTo>
                    <a:cubicBezTo>
                      <a:pt x="1046504" y="1249626"/>
                      <a:pt x="1249626" y="1046504"/>
                      <a:pt x="1249626" y="795940"/>
                    </a:cubicBezTo>
                    <a:cubicBezTo>
                      <a:pt x="1249626" y="545376"/>
                      <a:pt x="1046504" y="342254"/>
                      <a:pt x="795940" y="342254"/>
                    </a:cubicBezTo>
                    <a:close/>
                    <a:moveTo>
                      <a:pt x="795940" y="0"/>
                    </a:moveTo>
                    <a:cubicBezTo>
                      <a:pt x="1235526" y="0"/>
                      <a:pt x="1591880" y="356354"/>
                      <a:pt x="1591880" y="795940"/>
                    </a:cubicBezTo>
                    <a:cubicBezTo>
                      <a:pt x="1591880" y="1235526"/>
                      <a:pt x="1235526" y="1591880"/>
                      <a:pt x="795940" y="1591880"/>
                    </a:cubicBezTo>
                    <a:cubicBezTo>
                      <a:pt x="356354" y="1591880"/>
                      <a:pt x="0" y="1235526"/>
                      <a:pt x="0" y="795940"/>
                    </a:cubicBezTo>
                    <a:cubicBezTo>
                      <a:pt x="0" y="356354"/>
                      <a:pt x="356354" y="0"/>
                      <a:pt x="795940" y="0"/>
                    </a:cubicBezTo>
                    <a:close/>
                  </a:path>
                </a:pathLst>
              </a:custGeom>
              <a:solidFill>
                <a:srgbClr val="ED2E62"/>
              </a:solidFill>
              <a:ln w="3556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168291-58D9-2C5A-4D9D-171D959DD18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>
              <a:off x="9091403" y="1585725"/>
              <a:ext cx="1630755" cy="1428873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2C25602-7DB7-BB05-7789-E8A57B4D218E}"/>
              </a:ext>
            </a:extLst>
          </p:cNvPr>
          <p:cNvSpPr>
            <a:spLocks noChangeAspect="1"/>
          </p:cNvSpPr>
          <p:nvPr/>
        </p:nvSpPr>
        <p:spPr>
          <a:xfrm>
            <a:off x="248194" y="5511001"/>
            <a:ext cx="1614447" cy="1346999"/>
          </a:xfrm>
          <a:custGeom>
            <a:avLst/>
            <a:gdLst>
              <a:gd name="connsiteX0" fmla="*/ 0 w 1663611"/>
              <a:gd name="connsiteY0" fmla="*/ 1387817 h 1387817"/>
              <a:gd name="connsiteX1" fmla="*/ 61 w 1663611"/>
              <a:gd name="connsiteY1" fmla="*/ 1387635 h 1387817"/>
              <a:gd name="connsiteX2" fmla="*/ 841 w 1663611"/>
              <a:gd name="connsiteY2" fmla="*/ 1383770 h 1387817"/>
              <a:gd name="connsiteX3" fmla="*/ 1877 w 1663611"/>
              <a:gd name="connsiteY3" fmla="*/ 1382233 h 1387817"/>
              <a:gd name="connsiteX4" fmla="*/ 4499 w 1663611"/>
              <a:gd name="connsiteY4" fmla="*/ 1374436 h 1387817"/>
              <a:gd name="connsiteX5" fmla="*/ 781099 w 1663611"/>
              <a:gd name="connsiteY5" fmla="*/ 29325 h 1387817"/>
              <a:gd name="connsiteX6" fmla="*/ 796737 w 1663611"/>
              <a:gd name="connsiteY6" fmla="*/ 11596 h 1387817"/>
              <a:gd name="connsiteX7" fmla="*/ 803250 w 1663611"/>
              <a:gd name="connsiteY7" fmla="*/ 8418 h 1387817"/>
              <a:gd name="connsiteX8" fmla="*/ 803927 w 1663611"/>
              <a:gd name="connsiteY8" fmla="*/ 7535 h 1387817"/>
              <a:gd name="connsiteX9" fmla="*/ 807567 w 1663611"/>
              <a:gd name="connsiteY9" fmla="*/ 6312 h 1387817"/>
              <a:gd name="connsiteX10" fmla="*/ 817247 w 1663611"/>
              <a:gd name="connsiteY10" fmla="*/ 1587 h 1387817"/>
              <a:gd name="connsiteX11" fmla="*/ 822757 w 1663611"/>
              <a:gd name="connsiteY11" fmla="*/ 1204 h 1387817"/>
              <a:gd name="connsiteX12" fmla="*/ 826335 w 1663611"/>
              <a:gd name="connsiteY12" fmla="*/ 1 h 1387817"/>
              <a:gd name="connsiteX13" fmla="*/ 833175 w 1663611"/>
              <a:gd name="connsiteY13" fmla="*/ 477 h 1387817"/>
              <a:gd name="connsiteX14" fmla="*/ 840014 w 1663611"/>
              <a:gd name="connsiteY14" fmla="*/ 0 h 1387817"/>
              <a:gd name="connsiteX15" fmla="*/ 843592 w 1663611"/>
              <a:gd name="connsiteY15" fmla="*/ 1204 h 1387817"/>
              <a:gd name="connsiteX16" fmla="*/ 849102 w 1663611"/>
              <a:gd name="connsiteY16" fmla="*/ 1587 h 1387817"/>
              <a:gd name="connsiteX17" fmla="*/ 858782 w 1663611"/>
              <a:gd name="connsiteY17" fmla="*/ 6312 h 1387817"/>
              <a:gd name="connsiteX18" fmla="*/ 862421 w 1663611"/>
              <a:gd name="connsiteY18" fmla="*/ 7535 h 1387817"/>
              <a:gd name="connsiteX19" fmla="*/ 863098 w 1663611"/>
              <a:gd name="connsiteY19" fmla="*/ 8418 h 1387817"/>
              <a:gd name="connsiteX20" fmla="*/ 869612 w 1663611"/>
              <a:gd name="connsiteY20" fmla="*/ 11597 h 1387817"/>
              <a:gd name="connsiteX21" fmla="*/ 885250 w 1663611"/>
              <a:gd name="connsiteY21" fmla="*/ 29325 h 1387817"/>
              <a:gd name="connsiteX22" fmla="*/ 1661849 w 1663611"/>
              <a:gd name="connsiteY22" fmla="*/ 1374435 h 1387817"/>
              <a:gd name="connsiteX23" fmla="*/ 1663611 w 1663611"/>
              <a:gd name="connsiteY23" fmla="*/ 1387817 h 138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63611" h="1387817">
                <a:moveTo>
                  <a:pt x="0" y="1387817"/>
                </a:moveTo>
                <a:lnTo>
                  <a:pt x="61" y="1387635"/>
                </a:lnTo>
                <a:lnTo>
                  <a:pt x="841" y="1383770"/>
                </a:lnTo>
                <a:lnTo>
                  <a:pt x="1877" y="1382233"/>
                </a:lnTo>
                <a:lnTo>
                  <a:pt x="4499" y="1374436"/>
                </a:lnTo>
                <a:lnTo>
                  <a:pt x="781099" y="29325"/>
                </a:lnTo>
                <a:cubicBezTo>
                  <a:pt x="785209" y="22207"/>
                  <a:pt x="790567" y="16259"/>
                  <a:pt x="796737" y="11596"/>
                </a:cubicBezTo>
                <a:lnTo>
                  <a:pt x="803250" y="8418"/>
                </a:lnTo>
                <a:lnTo>
                  <a:pt x="803927" y="7535"/>
                </a:lnTo>
                <a:lnTo>
                  <a:pt x="807567" y="6312"/>
                </a:lnTo>
                <a:lnTo>
                  <a:pt x="817247" y="1587"/>
                </a:lnTo>
                <a:lnTo>
                  <a:pt x="822757" y="1204"/>
                </a:lnTo>
                <a:lnTo>
                  <a:pt x="826335" y="1"/>
                </a:lnTo>
                <a:lnTo>
                  <a:pt x="833175" y="477"/>
                </a:lnTo>
                <a:lnTo>
                  <a:pt x="840014" y="0"/>
                </a:lnTo>
                <a:lnTo>
                  <a:pt x="843592" y="1204"/>
                </a:lnTo>
                <a:lnTo>
                  <a:pt x="849102" y="1587"/>
                </a:lnTo>
                <a:lnTo>
                  <a:pt x="858782" y="6312"/>
                </a:lnTo>
                <a:lnTo>
                  <a:pt x="862421" y="7535"/>
                </a:lnTo>
                <a:lnTo>
                  <a:pt x="863098" y="8418"/>
                </a:lnTo>
                <a:lnTo>
                  <a:pt x="869612" y="11597"/>
                </a:lnTo>
                <a:cubicBezTo>
                  <a:pt x="875783" y="16259"/>
                  <a:pt x="881141" y="22206"/>
                  <a:pt x="885250" y="29325"/>
                </a:cubicBezTo>
                <a:lnTo>
                  <a:pt x="1661849" y="1374435"/>
                </a:lnTo>
                <a:lnTo>
                  <a:pt x="1663611" y="1387817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>
              <a:solidFill>
                <a:srgbClr val="708B6F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10C388-7C9F-D544-D9AF-7C74A1ECDFA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793" y="46795"/>
            <a:ext cx="4123542" cy="4029954"/>
          </a:xfrm>
          <a:custGeom>
            <a:avLst/>
            <a:gdLst>
              <a:gd name="connsiteX0" fmla="*/ 1060302 w 4123542"/>
              <a:gd name="connsiteY0" fmla="*/ 0 h 4029954"/>
              <a:gd name="connsiteX1" fmla="*/ 4123542 w 4123542"/>
              <a:gd name="connsiteY1" fmla="*/ 3063240 h 4029954"/>
              <a:gd name="connsiteX2" fmla="*/ 3985825 w 4123542"/>
              <a:gd name="connsiteY2" fmla="*/ 3974154 h 4029954"/>
              <a:gd name="connsiteX3" fmla="*/ 3965402 w 4123542"/>
              <a:gd name="connsiteY3" fmla="*/ 4029954 h 4029954"/>
              <a:gd name="connsiteX4" fmla="*/ 3802456 w 4123542"/>
              <a:gd name="connsiteY4" fmla="*/ 4029954 h 4029954"/>
              <a:gd name="connsiteX5" fmla="*/ 3839549 w 4123542"/>
              <a:gd name="connsiteY5" fmla="*/ 3928609 h 4029954"/>
              <a:gd name="connsiteX6" fmla="*/ 3970380 w 4123542"/>
              <a:gd name="connsiteY6" fmla="*/ 3063240 h 4029954"/>
              <a:gd name="connsiteX7" fmla="*/ 1060302 w 4123542"/>
              <a:gd name="connsiteY7" fmla="*/ 153162 h 4029954"/>
              <a:gd name="connsiteX8" fmla="*/ 194934 w 4123542"/>
              <a:gd name="connsiteY8" fmla="*/ 283994 h 4029954"/>
              <a:gd name="connsiteX9" fmla="*/ 0 w 4123542"/>
              <a:gd name="connsiteY9" fmla="*/ 355340 h 4029954"/>
              <a:gd name="connsiteX10" fmla="*/ 0 w 4123542"/>
              <a:gd name="connsiteY10" fmla="*/ 192394 h 4029954"/>
              <a:gd name="connsiteX11" fmla="*/ 149388 w 4123542"/>
              <a:gd name="connsiteY11" fmla="*/ 137717 h 4029954"/>
              <a:gd name="connsiteX12" fmla="*/ 1060302 w 4123542"/>
              <a:gd name="connsiteY12" fmla="*/ 0 h 402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23542" h="4029954">
                <a:moveTo>
                  <a:pt x="1060302" y="0"/>
                </a:moveTo>
                <a:cubicBezTo>
                  <a:pt x="2752083" y="0"/>
                  <a:pt x="4123542" y="1371459"/>
                  <a:pt x="4123542" y="3063240"/>
                </a:cubicBezTo>
                <a:cubicBezTo>
                  <a:pt x="4123542" y="3380449"/>
                  <a:pt x="4075327" y="3686397"/>
                  <a:pt x="3985825" y="3974154"/>
                </a:cubicBezTo>
                <a:lnTo>
                  <a:pt x="3965402" y="4029954"/>
                </a:lnTo>
                <a:lnTo>
                  <a:pt x="3802456" y="4029954"/>
                </a:lnTo>
                <a:lnTo>
                  <a:pt x="3839549" y="3928609"/>
                </a:lnTo>
                <a:cubicBezTo>
                  <a:pt x="3924576" y="3655239"/>
                  <a:pt x="3970380" y="3364589"/>
                  <a:pt x="3970380" y="3063240"/>
                </a:cubicBezTo>
                <a:cubicBezTo>
                  <a:pt x="3970380" y="1456048"/>
                  <a:pt x="2667494" y="153162"/>
                  <a:pt x="1060302" y="153162"/>
                </a:cubicBezTo>
                <a:cubicBezTo>
                  <a:pt x="758954" y="153162"/>
                  <a:pt x="468303" y="198967"/>
                  <a:pt x="194934" y="283994"/>
                </a:cubicBezTo>
                <a:lnTo>
                  <a:pt x="0" y="355340"/>
                </a:lnTo>
                <a:lnTo>
                  <a:pt x="0" y="192394"/>
                </a:lnTo>
                <a:lnTo>
                  <a:pt x="149388" y="137717"/>
                </a:lnTo>
                <a:cubicBezTo>
                  <a:pt x="437145" y="48216"/>
                  <a:pt x="743093" y="0"/>
                  <a:pt x="1060302" y="0"/>
                </a:cubicBezTo>
                <a:close/>
              </a:path>
            </a:pathLst>
          </a:custGeom>
          <a:solidFill>
            <a:schemeClr val="bg1"/>
          </a:solidFill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bIns="0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838E50-90BA-F757-0636-3D70624BE04C}"/>
              </a:ext>
            </a:extLst>
          </p:cNvPr>
          <p:cNvSpPr txBox="1">
            <a:spLocks/>
          </p:cNvSpPr>
          <p:nvPr/>
        </p:nvSpPr>
        <p:spPr>
          <a:xfrm>
            <a:off x="2014978" y="5215535"/>
            <a:ext cx="9159096" cy="59093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Žák primární školy</a:t>
            </a:r>
          </a:p>
        </p:txBody>
      </p:sp>
    </p:spTree>
    <p:extLst>
      <p:ext uri="{BB962C8B-B14F-4D97-AF65-F5344CB8AC3E}">
        <p14:creationId xmlns:p14="http://schemas.microsoft.com/office/powerpoint/2010/main" val="108627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876</Words>
  <Application>Microsoft Office PowerPoint</Application>
  <PresentationFormat>Širokoúhlá obrazovka</PresentationFormat>
  <Paragraphs>194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Okruh č. 5: Didaktická konstelace učitel-žák-učivo</vt:lpstr>
      <vt:lpstr>Současný didaktický systém</vt:lpstr>
      <vt:lpstr>Opět se nejprve vraťte ke studiu předchozích okruhů!!!</vt:lpstr>
      <vt:lpstr>Prezentace aplikace PowerPoint</vt:lpstr>
      <vt:lpstr>Role činitelů vyučování v současném systému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Předškolní věk</vt:lpstr>
      <vt:lpstr>Prezentace aplikace PowerPoint</vt:lpstr>
      <vt:lpstr>ŠZ č. 561/2004 Sb.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Struktura učiva: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uzivatel</cp:lastModifiedBy>
  <cp:revision>117</cp:revision>
  <dcterms:created xsi:type="dcterms:W3CDTF">2023-04-24T08:53:15Z</dcterms:created>
  <dcterms:modified xsi:type="dcterms:W3CDTF">2023-07-23T21:26:16Z</dcterms:modified>
</cp:coreProperties>
</file>