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9" r:id="rId4"/>
    <p:sldId id="260" r:id="rId5"/>
    <p:sldId id="261" r:id="rId6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9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619321F-E355-4C6A-8349-D8816BA3CA28}" v="5" dt="2023-10-10T07:52:42.532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07" d="100"/>
          <a:sy n="107" d="100"/>
        </p:scale>
        <p:origin x="672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12" Type="http://schemas.microsoft.com/office/2015/10/relationships/revisionInfo" Target="revisionInfo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microsoft.com/office/2016/11/relationships/changesInfo" Target="changesInfos/changesInfo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arie Zimmermannová" userId="c074869a459d491f" providerId="LiveId" clId="{6619321F-E355-4C6A-8349-D8816BA3CA28}"/>
    <pc:docChg chg="custSel delSld modSld">
      <pc:chgData name="Marie Zimmermannová" userId="c074869a459d491f" providerId="LiveId" clId="{6619321F-E355-4C6A-8349-D8816BA3CA28}" dt="2023-10-10T07:54:18.512" v="262" actId="20577"/>
      <pc:docMkLst>
        <pc:docMk/>
      </pc:docMkLst>
      <pc:sldChg chg="modSp mod">
        <pc:chgData name="Marie Zimmermannová" userId="c074869a459d491f" providerId="LiveId" clId="{6619321F-E355-4C6A-8349-D8816BA3CA28}" dt="2023-10-10T07:54:18.512" v="262" actId="20577"/>
        <pc:sldMkLst>
          <pc:docMk/>
          <pc:sldMk cId="4112737695" sldId="256"/>
        </pc:sldMkLst>
        <pc:spChg chg="mod">
          <ac:chgData name="Marie Zimmermannová" userId="c074869a459d491f" providerId="LiveId" clId="{6619321F-E355-4C6A-8349-D8816BA3CA28}" dt="2023-10-10T07:54:18.512" v="262" actId="20577"/>
          <ac:spMkLst>
            <pc:docMk/>
            <pc:sldMk cId="4112737695" sldId="256"/>
            <ac:spMk id="3" creationId="{E70D7348-8F1A-E4D8-A110-D0FEFD7F0F20}"/>
          </ac:spMkLst>
        </pc:spChg>
      </pc:sldChg>
      <pc:sldChg chg="delSp modSp del mod">
        <pc:chgData name="Marie Zimmermannová" userId="c074869a459d491f" providerId="LiveId" clId="{6619321F-E355-4C6A-8349-D8816BA3CA28}" dt="2023-10-10T07:52:58.071" v="15" actId="47"/>
        <pc:sldMkLst>
          <pc:docMk/>
          <pc:sldMk cId="2783059174" sldId="258"/>
        </pc:sldMkLst>
        <pc:spChg chg="mod">
          <ac:chgData name="Marie Zimmermannová" userId="c074869a459d491f" providerId="LiveId" clId="{6619321F-E355-4C6A-8349-D8816BA3CA28}" dt="2023-10-10T07:52:38.485" v="11" actId="1076"/>
          <ac:spMkLst>
            <pc:docMk/>
            <pc:sldMk cId="2783059174" sldId="258"/>
            <ac:spMk id="5" creationId="{100C0B97-CC6B-5F40-87BF-612361D20E35}"/>
          </ac:spMkLst>
        </pc:spChg>
        <pc:grpChg chg="del">
          <ac:chgData name="Marie Zimmermannová" userId="c074869a459d491f" providerId="LiveId" clId="{6619321F-E355-4C6A-8349-D8816BA3CA28}" dt="2023-10-10T07:51:38.832" v="0" actId="21"/>
          <ac:grpSpMkLst>
            <pc:docMk/>
            <pc:sldMk cId="2783059174" sldId="258"/>
            <ac:grpSpMk id="6" creationId="{5ED02B20-22AD-61A1-C86D-F6577D8273B8}"/>
          </ac:grpSpMkLst>
        </pc:grpChg>
      </pc:sldChg>
      <pc:sldChg chg="addSp delSp modSp mod">
        <pc:chgData name="Marie Zimmermannová" userId="c074869a459d491f" providerId="LiveId" clId="{6619321F-E355-4C6A-8349-D8816BA3CA28}" dt="2023-10-10T07:52:52.897" v="14" actId="1076"/>
        <pc:sldMkLst>
          <pc:docMk/>
          <pc:sldMk cId="2249507705" sldId="261"/>
        </pc:sldMkLst>
        <pc:spChg chg="mod">
          <ac:chgData name="Marie Zimmermannová" userId="c074869a459d491f" providerId="LiveId" clId="{6619321F-E355-4C6A-8349-D8816BA3CA28}" dt="2023-10-10T07:51:41.340" v="1"/>
          <ac:spMkLst>
            <pc:docMk/>
            <pc:sldMk cId="2249507705" sldId="261"/>
            <ac:spMk id="5" creationId="{3520D192-0B9D-9892-3247-DB8CB31FA395}"/>
          </ac:spMkLst>
        </pc:spChg>
        <pc:spChg chg="mod">
          <ac:chgData name="Marie Zimmermannová" userId="c074869a459d491f" providerId="LiveId" clId="{6619321F-E355-4C6A-8349-D8816BA3CA28}" dt="2023-10-10T07:51:41.340" v="1"/>
          <ac:spMkLst>
            <pc:docMk/>
            <pc:sldMk cId="2249507705" sldId="261"/>
            <ac:spMk id="6" creationId="{F803DDE1-CAD3-8855-B463-2CA778EC7E8A}"/>
          </ac:spMkLst>
        </pc:spChg>
        <pc:spChg chg="add mod">
          <ac:chgData name="Marie Zimmermannová" userId="c074869a459d491f" providerId="LiveId" clId="{6619321F-E355-4C6A-8349-D8816BA3CA28}" dt="2023-10-10T07:52:11.506" v="6" actId="1076"/>
          <ac:spMkLst>
            <pc:docMk/>
            <pc:sldMk cId="2249507705" sldId="261"/>
            <ac:spMk id="7" creationId="{F08D0154-9F05-13E6-5BED-CC7114FF51A9}"/>
          </ac:spMkLst>
        </pc:spChg>
        <pc:spChg chg="add del mod">
          <ac:chgData name="Marie Zimmermannová" userId="c074869a459d491f" providerId="LiveId" clId="{6619321F-E355-4C6A-8349-D8816BA3CA28}" dt="2023-10-10T07:52:22.961" v="8" actId="478"/>
          <ac:spMkLst>
            <pc:docMk/>
            <pc:sldMk cId="2249507705" sldId="261"/>
            <ac:spMk id="8" creationId="{01F16DF9-2492-6E1E-D05F-77AE6CA9CD62}"/>
          </ac:spMkLst>
        </pc:spChg>
        <pc:spChg chg="add del mod">
          <ac:chgData name="Marie Zimmermannová" userId="c074869a459d491f" providerId="LiveId" clId="{6619321F-E355-4C6A-8349-D8816BA3CA28}" dt="2023-10-10T07:52:32.504" v="10" actId="478"/>
          <ac:spMkLst>
            <pc:docMk/>
            <pc:sldMk cId="2249507705" sldId="261"/>
            <ac:spMk id="9" creationId="{AEB63EDB-2B96-358E-51A6-7CEC8B1A4B68}"/>
          </ac:spMkLst>
        </pc:spChg>
        <pc:spChg chg="add mod">
          <ac:chgData name="Marie Zimmermannová" userId="c074869a459d491f" providerId="LiveId" clId="{6619321F-E355-4C6A-8349-D8816BA3CA28}" dt="2023-10-10T07:52:52.897" v="14" actId="1076"/>
          <ac:spMkLst>
            <pc:docMk/>
            <pc:sldMk cId="2249507705" sldId="261"/>
            <ac:spMk id="10" creationId="{FFD4E891-02B0-764F-42F0-54DE294B0A12}"/>
          </ac:spMkLst>
        </pc:spChg>
        <pc:grpChg chg="add mod">
          <ac:chgData name="Marie Zimmermannová" userId="c074869a459d491f" providerId="LiveId" clId="{6619321F-E355-4C6A-8349-D8816BA3CA28}" dt="2023-10-10T07:51:48.542" v="3" actId="1076"/>
          <ac:grpSpMkLst>
            <pc:docMk/>
            <pc:sldMk cId="2249507705" sldId="261"/>
            <ac:grpSpMk id="4" creationId="{E29300DE-48B0-C41C-40DD-DBC619970200}"/>
          </ac:grpSpMkLst>
        </pc:gr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0C5F0A3-C79A-4801-CD00-60CAEC3AF89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B4BB8CD1-13FC-50E6-E725-67AE4EB8351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64FBA4EB-6FFF-8784-AAFC-9AA15BA505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EB22C8-BCAA-4DE2-8118-06E9C6488C08}" type="datetimeFigureOut">
              <a:rPr lang="cs-CZ" smtClean="0"/>
              <a:t>09.10.2023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4E684F6A-6A31-68B8-DAF7-23CB5ED964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84826A81-0036-06C1-16F7-793569B86E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FACA01-2D05-4609-97DC-CB11941CFD5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131562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F0CCF0D-9D9E-2BC3-7B03-9E5ABE2CB1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3CFBEF17-D566-81BD-AE88-7185858E36D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BE90D138-A422-0568-22F8-BDF96A1885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EB22C8-BCAA-4DE2-8118-06E9C6488C08}" type="datetimeFigureOut">
              <a:rPr lang="cs-CZ" smtClean="0"/>
              <a:t>09.10.2023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E648FAF5-BD27-1B9B-CDCC-DB39BD3A5C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E4CA409D-83CA-A48C-FD8B-4E30CA0A29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FACA01-2D05-4609-97DC-CB11941CFD5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059310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>
            <a:extLst>
              <a:ext uri="{FF2B5EF4-FFF2-40B4-BE49-F238E27FC236}">
                <a16:creationId xmlns:a16="http://schemas.microsoft.com/office/drawing/2014/main" id="{DFFB1853-9370-FE87-3201-25A34642523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216B4EE0-E7E7-2F18-7720-50B7DA7F165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5E3BE65C-64AE-9C69-4EF4-44CBAC7F9A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EB22C8-BCAA-4DE2-8118-06E9C6488C08}" type="datetimeFigureOut">
              <a:rPr lang="cs-CZ" smtClean="0"/>
              <a:t>09.10.2023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C4C50E8D-81F5-DCBE-0B36-A515BD9163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4928DE80-48B5-46F1-6600-6507E12684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FACA01-2D05-4609-97DC-CB11941CFD5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766389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7B7E446-1BF1-E582-D898-875D2307B8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F7E2CCBC-3C05-3FAE-4E0C-0E8F3CDC08A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01AB4DEF-4C0D-E8BE-020C-F1B49A806A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EB22C8-BCAA-4DE2-8118-06E9C6488C08}" type="datetimeFigureOut">
              <a:rPr lang="cs-CZ" smtClean="0"/>
              <a:t>09.10.2023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F12B2AAD-2C79-FADC-8CB8-8489427EC2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A8813829-FB46-81C9-53FC-485B09BCD1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FACA01-2D05-4609-97DC-CB11941CFD5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088807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CD79D3E-BD81-13C3-FEE7-F1B1C47DA0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1317E837-212E-5461-69E0-7429F8B5029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F861A59C-0DB7-B4B1-9D1C-4951AB8F29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EB22C8-BCAA-4DE2-8118-06E9C6488C08}" type="datetimeFigureOut">
              <a:rPr lang="cs-CZ" smtClean="0"/>
              <a:t>09.10.2023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1B377DE2-23E0-60B2-2C89-C40D4F7377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D7F5524A-B3AC-B1CF-A8F0-1B513AE207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FACA01-2D05-4609-97DC-CB11941CFD5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512439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FF0A9E3-2BF7-209C-4197-3D457C9DE4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D2BF3EED-41B6-CC3D-AA1A-2AA1B0998EC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EA33A94A-0AB8-7F3E-2FB3-F3C6A282DC5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4D43F17F-68FD-385C-CB9F-3FCA2B6359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EB22C8-BCAA-4DE2-8118-06E9C6488C08}" type="datetimeFigureOut">
              <a:rPr lang="cs-CZ" smtClean="0"/>
              <a:t>09.10.2023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234DA3BD-8C34-9436-94A8-14BCDAF927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ACE046D7-6BE1-BDE1-8661-F962865A43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FACA01-2D05-4609-97DC-CB11941CFD5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404530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66E7A11-ED22-D6B2-BB7A-D912B83260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0A932D4B-D985-7FC1-41BD-413C93CF308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5606F0EA-DDA9-DDD0-9F92-8BB629633B0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text 4">
            <a:extLst>
              <a:ext uri="{FF2B5EF4-FFF2-40B4-BE49-F238E27FC236}">
                <a16:creationId xmlns:a16="http://schemas.microsoft.com/office/drawing/2014/main" id="{38687AFB-B6AF-3539-3960-26CA3A90461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Zástupný obsah 5">
            <a:extLst>
              <a:ext uri="{FF2B5EF4-FFF2-40B4-BE49-F238E27FC236}">
                <a16:creationId xmlns:a16="http://schemas.microsoft.com/office/drawing/2014/main" id="{D5B84A13-CE3B-C6B8-0455-7F960961BC7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>
            <a:extLst>
              <a:ext uri="{FF2B5EF4-FFF2-40B4-BE49-F238E27FC236}">
                <a16:creationId xmlns:a16="http://schemas.microsoft.com/office/drawing/2014/main" id="{9E800053-2B56-443C-C52F-FA353E8862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EB22C8-BCAA-4DE2-8118-06E9C6488C08}" type="datetimeFigureOut">
              <a:rPr lang="cs-CZ" smtClean="0"/>
              <a:t>09.10.2023</a:t>
            </a:fld>
            <a:endParaRPr lang="cs-CZ"/>
          </a:p>
        </p:txBody>
      </p:sp>
      <p:sp>
        <p:nvSpPr>
          <p:cNvPr id="8" name="Zástupný symbol pro zápatí 7">
            <a:extLst>
              <a:ext uri="{FF2B5EF4-FFF2-40B4-BE49-F238E27FC236}">
                <a16:creationId xmlns:a16="http://schemas.microsoft.com/office/drawing/2014/main" id="{054C17F7-F31F-F203-98E4-1E47DD9006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7C91AF81-F4A8-884E-28F0-4932B13517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FACA01-2D05-4609-97DC-CB11941CFD5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323947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509B2EC-9BBE-E8DD-EF57-A374A268CF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F4EBDA2C-93B1-120D-2C8F-982E98A5C8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EB22C8-BCAA-4DE2-8118-06E9C6488C08}" type="datetimeFigureOut">
              <a:rPr lang="cs-CZ" smtClean="0"/>
              <a:t>09.10.2023</a:t>
            </a:fld>
            <a:endParaRPr 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CFEF9BA4-EE43-DE50-33B3-00526C36B0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34F17A51-2138-2C1C-9615-A69355251A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FACA01-2D05-4609-97DC-CB11941CFD5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406931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>
            <a:extLst>
              <a:ext uri="{FF2B5EF4-FFF2-40B4-BE49-F238E27FC236}">
                <a16:creationId xmlns:a16="http://schemas.microsoft.com/office/drawing/2014/main" id="{2AB2FF76-5AAF-B192-DD6B-1C3273709F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EB22C8-BCAA-4DE2-8118-06E9C6488C08}" type="datetimeFigureOut">
              <a:rPr lang="cs-CZ" smtClean="0"/>
              <a:t>09.10.2023</a:t>
            </a:fld>
            <a:endParaRPr lang="cs-CZ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C4EA9422-A49D-93F7-B733-906B68D14E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8B4DBFFB-00CA-9CDD-75C5-288618C48D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FACA01-2D05-4609-97DC-CB11941CFD5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466664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E270EE4-93C4-7E6F-19B3-EF9E95BA98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2EB390D0-F986-97F4-ADF4-52D8FC9E46F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2A2DD2A3-5218-4C95-200A-F5450C467DE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00295346-483C-D352-7231-179930B494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EB22C8-BCAA-4DE2-8118-06E9C6488C08}" type="datetimeFigureOut">
              <a:rPr lang="cs-CZ" smtClean="0"/>
              <a:t>09.10.2023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6985746C-2F4C-8EB6-158A-7A6BDCBBB0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078C554C-54F0-E8FB-4EB3-3D4B5CF312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FACA01-2D05-4609-97DC-CB11941CFD5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987728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0C6CD14-028C-808C-1C3C-AC6E8B6816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obrázku 2">
            <a:extLst>
              <a:ext uri="{FF2B5EF4-FFF2-40B4-BE49-F238E27FC236}">
                <a16:creationId xmlns:a16="http://schemas.microsoft.com/office/drawing/2014/main" id="{A3994F16-4126-7092-8D32-2711625CBD6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8DFB2BFE-5D80-1D67-15D8-A675B75F59F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12C02A69-7401-44F7-990C-07DE9BCE71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EB22C8-BCAA-4DE2-8118-06E9C6488C08}" type="datetimeFigureOut">
              <a:rPr lang="cs-CZ" smtClean="0"/>
              <a:t>09.10.2023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008BFBE3-1627-03D8-940E-945916E217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EDD798B8-FBF8-ECDE-2591-649BBC3FEE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FACA01-2D05-4609-97DC-CB11941CFD5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341341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0F66A53D-F1D1-FB43-C05F-F7DB3EA883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E4B44066-DEC2-6DBE-C973-BD24C173A1C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389437E8-D2D8-405E-3687-31EC160E3BF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EB22C8-BCAA-4DE2-8118-06E9C6488C08}" type="datetimeFigureOut">
              <a:rPr lang="cs-CZ" smtClean="0"/>
              <a:t>09.10.2023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44B1894D-9EC1-DB7D-A351-C8317610396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8A8C7F63-2C65-A15E-1A01-1C1D70F55FD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BFACA01-2D05-4609-97DC-CB11941CFD5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849154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8E87602-A755-E9E2-C7C9-15D265326F4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 err="1"/>
              <a:t>Fettucia</a:t>
            </a:r>
            <a:r>
              <a:rPr lang="en-GB" dirty="0"/>
              <a:t> – </a:t>
            </a:r>
            <a:r>
              <a:rPr lang="en-GB" dirty="0" err="1"/>
              <a:t>šipky</a:t>
            </a:r>
            <a:endParaRPr lang="cs-CZ" dirty="0"/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E70D7348-8F1A-E4D8-A110-D0FEFD7F0F20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GB" dirty="0" err="1"/>
              <a:t>Poslední</a:t>
            </a:r>
            <a:r>
              <a:rPr lang="en-GB" dirty="0"/>
              <a:t> </a:t>
            </a:r>
            <a:r>
              <a:rPr lang="en-GB" dirty="0" err="1"/>
              <a:t>aktualizace</a:t>
            </a:r>
            <a:r>
              <a:rPr lang="en-GB" dirty="0"/>
              <a:t> 10. 10. 2023</a:t>
            </a:r>
          </a:p>
          <a:p>
            <a:endParaRPr lang="en-GB" dirty="0"/>
          </a:p>
          <a:p>
            <a:r>
              <a:rPr lang="en-GB" dirty="0" err="1"/>
              <a:t>vytiskněte</a:t>
            </a:r>
            <a:r>
              <a:rPr lang="en-GB" dirty="0"/>
              <a:t> </a:t>
            </a:r>
            <a:r>
              <a:rPr lang="en-GB" dirty="0" err="1"/>
              <a:t>barevně</a:t>
            </a:r>
            <a:r>
              <a:rPr lang="en-GB" dirty="0"/>
              <a:t>, </a:t>
            </a:r>
            <a:r>
              <a:rPr lang="en-GB" dirty="0" err="1"/>
              <a:t>vystříhejte</a:t>
            </a:r>
            <a:endParaRPr lang="en-GB" dirty="0"/>
          </a:p>
          <a:p>
            <a:r>
              <a:rPr lang="en-GB" dirty="0"/>
              <a:t>pro </a:t>
            </a:r>
            <a:r>
              <a:rPr lang="en-GB" dirty="0" err="1"/>
              <a:t>větší</a:t>
            </a:r>
            <a:r>
              <a:rPr lang="en-GB" dirty="0"/>
              <a:t> </a:t>
            </a:r>
            <a:r>
              <a:rPr lang="en-GB" dirty="0" err="1"/>
              <a:t>trvanlivost</a:t>
            </a:r>
            <a:r>
              <a:rPr lang="en-GB" dirty="0"/>
              <a:t>: </a:t>
            </a:r>
            <a:r>
              <a:rPr lang="en-GB" dirty="0" err="1"/>
              <a:t>vytiskněte</a:t>
            </a:r>
            <a:r>
              <a:rPr lang="en-GB" dirty="0"/>
              <a:t> </a:t>
            </a:r>
            <a:r>
              <a:rPr lang="en-GB" dirty="0" err="1"/>
              <a:t>nebo</a:t>
            </a:r>
            <a:r>
              <a:rPr lang="en-GB" dirty="0"/>
              <a:t> </a:t>
            </a:r>
            <a:r>
              <a:rPr lang="en-GB" dirty="0" err="1"/>
              <a:t>podlepte</a:t>
            </a:r>
            <a:r>
              <a:rPr lang="en-GB" dirty="0"/>
              <a:t> </a:t>
            </a:r>
            <a:r>
              <a:rPr lang="en-GB" dirty="0" err="1"/>
              <a:t>tužší</a:t>
            </a:r>
            <a:r>
              <a:rPr lang="en-GB" dirty="0"/>
              <a:t> </a:t>
            </a:r>
            <a:r>
              <a:rPr lang="en-GB" dirty="0" err="1"/>
              <a:t>čtvrtkou</a:t>
            </a:r>
            <a:r>
              <a:rPr lang="en-GB" dirty="0"/>
              <a:t>, </a:t>
            </a:r>
            <a:r>
              <a:rPr lang="en-GB" dirty="0" err="1"/>
              <a:t>šipky</a:t>
            </a:r>
            <a:r>
              <a:rPr lang="en-GB" dirty="0"/>
              <a:t> </a:t>
            </a:r>
            <a:r>
              <a:rPr lang="en-GB" dirty="0" err="1"/>
              <a:t>můžete</a:t>
            </a:r>
            <a:r>
              <a:rPr lang="en-GB" dirty="0"/>
              <a:t> </a:t>
            </a:r>
            <a:r>
              <a:rPr lang="en-GB" dirty="0" err="1"/>
              <a:t>přelepit</a:t>
            </a:r>
            <a:r>
              <a:rPr lang="en-GB" dirty="0"/>
              <a:t> z </a:t>
            </a:r>
            <a:r>
              <a:rPr lang="en-GB" dirty="0" err="1"/>
              <a:t>obou</a:t>
            </a:r>
            <a:r>
              <a:rPr lang="en-GB" dirty="0"/>
              <a:t> </a:t>
            </a:r>
            <a:r>
              <a:rPr lang="en-GB" dirty="0" err="1"/>
              <a:t>stran</a:t>
            </a:r>
            <a:r>
              <a:rPr lang="en-GB" dirty="0"/>
              <a:t> </a:t>
            </a:r>
            <a:r>
              <a:rPr lang="en-GB" dirty="0" err="1"/>
              <a:t>průhlednou</a:t>
            </a:r>
            <a:r>
              <a:rPr lang="en-GB" dirty="0"/>
              <a:t> </a:t>
            </a:r>
            <a:r>
              <a:rPr lang="en-GB" dirty="0" err="1"/>
              <a:t>širší</a:t>
            </a:r>
            <a:r>
              <a:rPr lang="en-GB" dirty="0"/>
              <a:t> </a:t>
            </a:r>
            <a:r>
              <a:rPr lang="en-GB" dirty="0" err="1"/>
              <a:t>izolepou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11273769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Skupina 7">
            <a:extLst>
              <a:ext uri="{FF2B5EF4-FFF2-40B4-BE49-F238E27FC236}">
                <a16:creationId xmlns:a16="http://schemas.microsoft.com/office/drawing/2014/main" id="{B196EE3F-CD49-02A8-BFD5-FDAB80486A54}"/>
              </a:ext>
            </a:extLst>
          </p:cNvPr>
          <p:cNvGrpSpPr/>
          <p:nvPr/>
        </p:nvGrpSpPr>
        <p:grpSpPr>
          <a:xfrm>
            <a:off x="147502" y="139554"/>
            <a:ext cx="10143241" cy="2573517"/>
            <a:chOff x="147502" y="139554"/>
            <a:chExt cx="10143241" cy="2573517"/>
          </a:xfrm>
        </p:grpSpPr>
        <p:sp>
          <p:nvSpPr>
            <p:cNvPr id="2" name="Šipka: doprava 1">
              <a:extLst>
                <a:ext uri="{FF2B5EF4-FFF2-40B4-BE49-F238E27FC236}">
                  <a16:creationId xmlns:a16="http://schemas.microsoft.com/office/drawing/2014/main" id="{A7186BA8-EA6A-ED53-8587-24E497FDCCC4}"/>
                </a:ext>
              </a:extLst>
            </p:cNvPr>
            <p:cNvSpPr/>
            <p:nvPr/>
          </p:nvSpPr>
          <p:spPr>
            <a:xfrm rot="10800000">
              <a:off x="147502" y="139554"/>
              <a:ext cx="10143241" cy="2573517"/>
            </a:xfrm>
            <a:prstGeom prst="rightArrow">
              <a:avLst/>
            </a:prstGeom>
            <a:solidFill>
              <a:schemeClr val="accent5">
                <a:lumMod val="75000"/>
              </a:schemeClr>
            </a:solidFill>
            <a:ln w="28575"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cs-CZ" sz="4800" b="1" dirty="0">
                <a:solidFill>
                  <a:schemeClr val="tx1"/>
                </a:solidFill>
              </a:endParaRPr>
            </a:p>
          </p:txBody>
        </p:sp>
        <p:sp>
          <p:nvSpPr>
            <p:cNvPr id="5" name="TextovéPole 4">
              <a:extLst>
                <a:ext uri="{FF2B5EF4-FFF2-40B4-BE49-F238E27FC236}">
                  <a16:creationId xmlns:a16="http://schemas.microsoft.com/office/drawing/2014/main" id="{36213F1B-4C09-760F-7B22-B12F5C4A6114}"/>
                </a:ext>
              </a:extLst>
            </p:cNvPr>
            <p:cNvSpPr txBox="1"/>
            <p:nvPr/>
          </p:nvSpPr>
          <p:spPr>
            <a:xfrm>
              <a:off x="1810871" y="764593"/>
              <a:ext cx="7064188" cy="1323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8000" b="1" dirty="0"/>
                <a:t>S T V O Ř E N Í</a:t>
              </a:r>
              <a:endParaRPr lang="cs-CZ" sz="8000" b="1" dirty="0"/>
            </a:p>
          </p:txBody>
        </p:sp>
      </p:grpSp>
      <p:grpSp>
        <p:nvGrpSpPr>
          <p:cNvPr id="9" name="Skupina 8">
            <a:extLst>
              <a:ext uri="{FF2B5EF4-FFF2-40B4-BE49-F238E27FC236}">
                <a16:creationId xmlns:a16="http://schemas.microsoft.com/office/drawing/2014/main" id="{7E3876B1-1686-9DBE-BCD1-EB661BEF75DD}"/>
              </a:ext>
            </a:extLst>
          </p:cNvPr>
          <p:cNvGrpSpPr/>
          <p:nvPr/>
        </p:nvGrpSpPr>
        <p:grpSpPr>
          <a:xfrm>
            <a:off x="1644608" y="2142242"/>
            <a:ext cx="10143241" cy="2573517"/>
            <a:chOff x="1644608" y="2142242"/>
            <a:chExt cx="10143241" cy="2573517"/>
          </a:xfrm>
        </p:grpSpPr>
        <p:sp>
          <p:nvSpPr>
            <p:cNvPr id="3" name="Šipka: doprava 2">
              <a:extLst>
                <a:ext uri="{FF2B5EF4-FFF2-40B4-BE49-F238E27FC236}">
                  <a16:creationId xmlns:a16="http://schemas.microsoft.com/office/drawing/2014/main" id="{6B65FE46-A51B-3DCA-F347-B3A3F0D843BF}"/>
                </a:ext>
              </a:extLst>
            </p:cNvPr>
            <p:cNvSpPr/>
            <p:nvPr/>
          </p:nvSpPr>
          <p:spPr>
            <a:xfrm rot="10800000">
              <a:off x="1644608" y="2142242"/>
              <a:ext cx="10143241" cy="2573517"/>
            </a:xfrm>
            <a:prstGeom prst="rightArrow">
              <a:avLst/>
            </a:prstGeom>
            <a:solidFill>
              <a:schemeClr val="accent4"/>
            </a:solidFill>
            <a:ln w="28575"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sp>
          <p:nvSpPr>
            <p:cNvPr id="6" name="TextovéPole 5">
              <a:extLst>
                <a:ext uri="{FF2B5EF4-FFF2-40B4-BE49-F238E27FC236}">
                  <a16:creationId xmlns:a16="http://schemas.microsoft.com/office/drawing/2014/main" id="{2FA52197-CCCD-1521-B1CD-C25035A24A47}"/>
                </a:ext>
              </a:extLst>
            </p:cNvPr>
            <p:cNvSpPr txBox="1"/>
            <p:nvPr/>
          </p:nvSpPr>
          <p:spPr>
            <a:xfrm>
              <a:off x="3226555" y="2767280"/>
              <a:ext cx="7064188" cy="1323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8000" b="1" dirty="0"/>
                <a:t>V Y K O U P E N Í</a:t>
              </a:r>
              <a:endParaRPr lang="cs-CZ" sz="8000" b="1" dirty="0"/>
            </a:p>
          </p:txBody>
        </p:sp>
      </p:grpSp>
      <p:grpSp>
        <p:nvGrpSpPr>
          <p:cNvPr id="10" name="Skupina 9">
            <a:extLst>
              <a:ext uri="{FF2B5EF4-FFF2-40B4-BE49-F238E27FC236}">
                <a16:creationId xmlns:a16="http://schemas.microsoft.com/office/drawing/2014/main" id="{6D1E8759-C89C-23A6-C2D6-A09F7A5DC7CB}"/>
              </a:ext>
            </a:extLst>
          </p:cNvPr>
          <p:cNvGrpSpPr/>
          <p:nvPr/>
        </p:nvGrpSpPr>
        <p:grpSpPr>
          <a:xfrm>
            <a:off x="147502" y="4144929"/>
            <a:ext cx="10143241" cy="2573517"/>
            <a:chOff x="147502" y="4144929"/>
            <a:chExt cx="10143241" cy="2573517"/>
          </a:xfrm>
        </p:grpSpPr>
        <p:sp>
          <p:nvSpPr>
            <p:cNvPr id="4" name="Šipka: doprava 3">
              <a:extLst>
                <a:ext uri="{FF2B5EF4-FFF2-40B4-BE49-F238E27FC236}">
                  <a16:creationId xmlns:a16="http://schemas.microsoft.com/office/drawing/2014/main" id="{6789E469-224A-90AC-99BF-C29F38BC79A6}"/>
                </a:ext>
              </a:extLst>
            </p:cNvPr>
            <p:cNvSpPr/>
            <p:nvPr/>
          </p:nvSpPr>
          <p:spPr>
            <a:xfrm rot="10800000">
              <a:off x="147502" y="4144929"/>
              <a:ext cx="10143241" cy="2573517"/>
            </a:xfrm>
            <a:prstGeom prst="rightArrow">
              <a:avLst/>
            </a:prstGeom>
            <a:ln w="28575"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sp>
          <p:nvSpPr>
            <p:cNvPr id="7" name="TextovéPole 6">
              <a:extLst>
                <a:ext uri="{FF2B5EF4-FFF2-40B4-BE49-F238E27FC236}">
                  <a16:creationId xmlns:a16="http://schemas.microsoft.com/office/drawing/2014/main" id="{4EC5A124-ABE2-53AB-3B3E-995255595588}"/>
                </a:ext>
              </a:extLst>
            </p:cNvPr>
            <p:cNvSpPr txBox="1"/>
            <p:nvPr/>
          </p:nvSpPr>
          <p:spPr>
            <a:xfrm>
              <a:off x="1901257" y="4769967"/>
              <a:ext cx="7064188" cy="1323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8000" b="1" dirty="0"/>
                <a:t>P A R U Z I E</a:t>
              </a:r>
              <a:endParaRPr lang="cs-CZ" sz="8000" b="1" dirty="0"/>
            </a:p>
          </p:txBody>
        </p:sp>
      </p:grpSp>
    </p:spTree>
    <p:extLst>
      <p:ext uri="{BB962C8B-B14F-4D97-AF65-F5344CB8AC3E}">
        <p14:creationId xmlns:p14="http://schemas.microsoft.com/office/powerpoint/2010/main" val="357174655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>
            <a:extLst>
              <a:ext uri="{FF2B5EF4-FFF2-40B4-BE49-F238E27FC236}">
                <a16:creationId xmlns:a16="http://schemas.microsoft.com/office/drawing/2014/main" id="{03077652-A0DC-0492-4610-0773E848B56B}"/>
              </a:ext>
            </a:extLst>
          </p:cNvPr>
          <p:cNvSpPr/>
          <p:nvPr/>
        </p:nvSpPr>
        <p:spPr>
          <a:xfrm>
            <a:off x="0" y="384048"/>
            <a:ext cx="8156447" cy="1799590"/>
          </a:xfrm>
          <a:prstGeom prst="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7200" dirty="0">
                <a:solidFill>
                  <a:srgbClr val="FFFFFF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		STVOŘE</a:t>
            </a:r>
            <a:r>
              <a:rPr lang="cs-CZ" sz="7200" dirty="0">
                <a:solidFill>
                  <a:srgbClr val="FFFFFF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NÍ</a:t>
            </a:r>
            <a:endParaRPr lang="cs-CZ" sz="11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Obdélník 2">
            <a:extLst>
              <a:ext uri="{FF2B5EF4-FFF2-40B4-BE49-F238E27FC236}">
                <a16:creationId xmlns:a16="http://schemas.microsoft.com/office/drawing/2014/main" id="{71AA41C3-2DDB-57FA-3FBA-7D1E3C19B654}"/>
              </a:ext>
            </a:extLst>
          </p:cNvPr>
          <p:cNvSpPr/>
          <p:nvPr/>
        </p:nvSpPr>
        <p:spPr>
          <a:xfrm>
            <a:off x="1" y="2282952"/>
            <a:ext cx="11137391" cy="1799590"/>
          </a:xfrm>
          <a:prstGeom prst="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7200" dirty="0">
                <a:solidFill>
                  <a:srgbClr val="FFFFFF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	</a:t>
            </a:r>
            <a:r>
              <a:rPr lang="cs-CZ" sz="7200" dirty="0">
                <a:solidFill>
                  <a:srgbClr val="FFFFFF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A  UTVÁŘENÍ  ZEMĚ</a:t>
            </a:r>
            <a:endParaRPr lang="cs-CZ" sz="11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TextovéPole 3">
            <a:extLst>
              <a:ext uri="{FF2B5EF4-FFF2-40B4-BE49-F238E27FC236}">
                <a16:creationId xmlns:a16="http://schemas.microsoft.com/office/drawing/2014/main" id="{CDAB1C1B-4E64-7EA5-AD79-DBB4E139DBD0}"/>
              </a:ext>
            </a:extLst>
          </p:cNvPr>
          <p:cNvSpPr txBox="1"/>
          <p:nvPr/>
        </p:nvSpPr>
        <p:spPr>
          <a:xfrm>
            <a:off x="8805672" y="466344"/>
            <a:ext cx="261518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err="1"/>
              <a:t>slepte</a:t>
            </a:r>
            <a:r>
              <a:rPr lang="en-GB" dirty="0"/>
              <a:t> do </a:t>
            </a:r>
            <a:r>
              <a:rPr lang="en-GB" dirty="0" err="1"/>
              <a:t>jednoho</a:t>
            </a:r>
            <a:r>
              <a:rPr lang="en-GB" dirty="0"/>
              <a:t> </a:t>
            </a:r>
            <a:r>
              <a:rPr lang="en-GB" dirty="0" err="1"/>
              <a:t>pásu</a:t>
            </a:r>
            <a:r>
              <a:rPr lang="en-GB" dirty="0"/>
              <a:t>:</a:t>
            </a:r>
          </a:p>
          <a:p>
            <a:r>
              <a:rPr lang="en-GB" dirty="0"/>
              <a:t>STVOŘENÍ A UTVÁŽENÍ ZEMĚ</a:t>
            </a:r>
            <a:endParaRPr lang="cs-CZ" dirty="0"/>
          </a:p>
        </p:txBody>
      </p:sp>
      <p:sp>
        <p:nvSpPr>
          <p:cNvPr id="5" name="Obdélník 4">
            <a:extLst>
              <a:ext uri="{FF2B5EF4-FFF2-40B4-BE49-F238E27FC236}">
                <a16:creationId xmlns:a16="http://schemas.microsoft.com/office/drawing/2014/main" id="{8FEBC20C-2D11-44BC-4599-E7BAF92F72CA}"/>
              </a:ext>
            </a:extLst>
          </p:cNvPr>
          <p:cNvSpPr/>
          <p:nvPr/>
        </p:nvSpPr>
        <p:spPr>
          <a:xfrm>
            <a:off x="0" y="4328795"/>
            <a:ext cx="8988552" cy="1799590"/>
          </a:xfrm>
          <a:prstGeom prst="rect">
            <a:avLst/>
          </a:prstGeom>
          <a:solidFill>
            <a:srgbClr val="CC9900"/>
          </a:solidFill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cs-CZ" sz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 </a:t>
            </a:r>
          </a:p>
          <a:p>
            <a:r>
              <a:rPr lang="en-GB" sz="4800" cap="all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	</a:t>
            </a:r>
            <a:r>
              <a:rPr lang="cs-CZ" sz="4800" cap="all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Na Zemi se objevily</a:t>
            </a:r>
            <a:r>
              <a:rPr lang="en-GB" sz="4800" cap="all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	</a:t>
            </a:r>
            <a:endParaRPr lang="cs-CZ" sz="1200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  <p:sp>
        <p:nvSpPr>
          <p:cNvPr id="6" name="TextovéPole 5">
            <a:extLst>
              <a:ext uri="{FF2B5EF4-FFF2-40B4-BE49-F238E27FC236}">
                <a16:creationId xmlns:a16="http://schemas.microsoft.com/office/drawing/2014/main" id="{394185C9-AD6B-9566-A081-DFAF221B2880}"/>
              </a:ext>
            </a:extLst>
          </p:cNvPr>
          <p:cNvSpPr txBox="1"/>
          <p:nvPr/>
        </p:nvSpPr>
        <p:spPr>
          <a:xfrm>
            <a:off x="9122664" y="4328795"/>
            <a:ext cx="261518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err="1"/>
              <a:t>slepte</a:t>
            </a:r>
            <a:r>
              <a:rPr lang="en-GB" dirty="0"/>
              <a:t> do </a:t>
            </a:r>
            <a:r>
              <a:rPr lang="en-GB" dirty="0" err="1"/>
              <a:t>jednoho</a:t>
            </a:r>
            <a:r>
              <a:rPr lang="en-GB" dirty="0"/>
              <a:t> </a:t>
            </a:r>
            <a:r>
              <a:rPr lang="en-GB" dirty="0" err="1"/>
              <a:t>pásu</a:t>
            </a:r>
            <a:r>
              <a:rPr lang="en-GB" dirty="0"/>
              <a:t>:</a:t>
            </a:r>
          </a:p>
          <a:p>
            <a:r>
              <a:rPr lang="en-GB" dirty="0"/>
              <a:t>NA ZEMI SE OBJEVILY ROSTLINY A ZVÍŘATA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53393578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>
            <a:extLst>
              <a:ext uri="{FF2B5EF4-FFF2-40B4-BE49-F238E27FC236}">
                <a16:creationId xmlns:a16="http://schemas.microsoft.com/office/drawing/2014/main" id="{31C1F47E-8CD9-24C9-482F-7213E7828CA9}"/>
              </a:ext>
            </a:extLst>
          </p:cNvPr>
          <p:cNvSpPr/>
          <p:nvPr/>
        </p:nvSpPr>
        <p:spPr>
          <a:xfrm>
            <a:off x="0" y="334645"/>
            <a:ext cx="9025128" cy="1799590"/>
          </a:xfrm>
          <a:prstGeom prst="rect">
            <a:avLst/>
          </a:prstGeom>
          <a:solidFill>
            <a:srgbClr val="CC9900"/>
          </a:solidFill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cs-CZ" sz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 </a:t>
            </a:r>
            <a:r>
              <a:rPr lang="en-GB" sz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	</a:t>
            </a:r>
            <a:r>
              <a:rPr lang="cs-CZ" sz="4800" cap="all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rostliny a zvířata</a:t>
            </a:r>
            <a:r>
              <a:rPr lang="cs-CZ" sz="4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.</a:t>
            </a:r>
            <a:endParaRPr lang="cs-CZ" sz="1200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  <p:sp>
        <p:nvSpPr>
          <p:cNvPr id="3" name="Obdélník 2">
            <a:extLst>
              <a:ext uri="{FF2B5EF4-FFF2-40B4-BE49-F238E27FC236}">
                <a16:creationId xmlns:a16="http://schemas.microsoft.com/office/drawing/2014/main" id="{9FE343FC-E582-2D57-8C06-7E05A3D6F82F}"/>
              </a:ext>
            </a:extLst>
          </p:cNvPr>
          <p:cNvSpPr/>
          <p:nvPr/>
        </p:nvSpPr>
        <p:spPr>
          <a:xfrm>
            <a:off x="0" y="2830957"/>
            <a:ext cx="12192000" cy="1799590"/>
          </a:xfrm>
          <a:prstGeom prst="rect">
            <a:avLst/>
          </a:prstGeom>
          <a:solidFill>
            <a:srgbClr val="CC9900"/>
          </a:solidFill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cs-CZ" sz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 </a:t>
            </a:r>
          </a:p>
          <a:p>
            <a:r>
              <a:rPr lang="en-GB" sz="4000" cap="all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	</a:t>
            </a:r>
            <a:r>
              <a:rPr lang="cs-CZ" sz="4000" cap="all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Lidé začali pracovat svýma rukama</a:t>
            </a:r>
            <a:endParaRPr lang="cs-CZ" sz="1200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  <p:sp>
        <p:nvSpPr>
          <p:cNvPr id="4" name="Obdélník 3">
            <a:extLst>
              <a:ext uri="{FF2B5EF4-FFF2-40B4-BE49-F238E27FC236}">
                <a16:creationId xmlns:a16="http://schemas.microsoft.com/office/drawing/2014/main" id="{346859DC-4429-5D5E-3494-715D021C1C9C}"/>
              </a:ext>
            </a:extLst>
          </p:cNvPr>
          <p:cNvSpPr/>
          <p:nvPr/>
        </p:nvSpPr>
        <p:spPr>
          <a:xfrm>
            <a:off x="0" y="4806061"/>
            <a:ext cx="5486400" cy="1799590"/>
          </a:xfrm>
          <a:prstGeom prst="rect">
            <a:avLst/>
          </a:prstGeom>
          <a:solidFill>
            <a:srgbClr val="CC9900"/>
          </a:solidFill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cs-CZ" sz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 </a:t>
            </a:r>
            <a:r>
              <a:rPr lang="en-GB" sz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	</a:t>
            </a:r>
            <a:r>
              <a:rPr lang="cs-CZ" sz="4000" cap="all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a ptali se:</a:t>
            </a:r>
            <a:endParaRPr lang="cs-CZ" sz="1200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  <p:sp>
        <p:nvSpPr>
          <p:cNvPr id="5" name="TextovéPole 4">
            <a:extLst>
              <a:ext uri="{FF2B5EF4-FFF2-40B4-BE49-F238E27FC236}">
                <a16:creationId xmlns:a16="http://schemas.microsoft.com/office/drawing/2014/main" id="{0F1065AC-16BC-362A-4236-3287F9F56380}"/>
              </a:ext>
            </a:extLst>
          </p:cNvPr>
          <p:cNvSpPr txBox="1"/>
          <p:nvPr/>
        </p:nvSpPr>
        <p:spPr>
          <a:xfrm>
            <a:off x="6096000" y="4782526"/>
            <a:ext cx="562660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err="1"/>
              <a:t>slepte</a:t>
            </a:r>
            <a:r>
              <a:rPr lang="en-GB" dirty="0"/>
              <a:t> do </a:t>
            </a:r>
            <a:r>
              <a:rPr lang="en-GB" dirty="0" err="1"/>
              <a:t>jednoho</a:t>
            </a:r>
            <a:r>
              <a:rPr lang="en-GB" dirty="0"/>
              <a:t> </a:t>
            </a:r>
            <a:r>
              <a:rPr lang="en-GB" dirty="0" err="1"/>
              <a:t>pásu</a:t>
            </a:r>
            <a:r>
              <a:rPr lang="en-GB" dirty="0"/>
              <a:t>:</a:t>
            </a:r>
          </a:p>
          <a:p>
            <a:r>
              <a:rPr lang="en-GB" dirty="0"/>
              <a:t>LIDÉ ZAČALI PRACOVAT SVÝMA RUKAMA A PTALI SE: KDO TO VŠE PRO NÁS PŘIPRAVIL?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67397806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délník 2">
            <a:extLst>
              <a:ext uri="{FF2B5EF4-FFF2-40B4-BE49-F238E27FC236}">
                <a16:creationId xmlns:a16="http://schemas.microsoft.com/office/drawing/2014/main" id="{627086EB-D57A-898B-75EF-66CFC4D0BC5B}"/>
              </a:ext>
            </a:extLst>
          </p:cNvPr>
          <p:cNvSpPr/>
          <p:nvPr/>
        </p:nvSpPr>
        <p:spPr>
          <a:xfrm>
            <a:off x="0" y="270637"/>
            <a:ext cx="11567160" cy="1799590"/>
          </a:xfrm>
          <a:prstGeom prst="rect">
            <a:avLst/>
          </a:prstGeom>
          <a:solidFill>
            <a:srgbClr val="CC9900"/>
          </a:solidFill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cs-CZ" sz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 </a:t>
            </a:r>
          </a:p>
          <a:p>
            <a:pPr algn="ctr"/>
            <a:r>
              <a:rPr lang="cs-CZ" sz="4000" cap="all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Kdo to vše pro nás připravil?</a:t>
            </a:r>
            <a:endParaRPr lang="cs-CZ" sz="1200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cs-CZ" sz="11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</p:txBody>
      </p:sp>
      <p:grpSp>
        <p:nvGrpSpPr>
          <p:cNvPr id="4" name="Skupina 3">
            <a:extLst>
              <a:ext uri="{FF2B5EF4-FFF2-40B4-BE49-F238E27FC236}">
                <a16:creationId xmlns:a16="http://schemas.microsoft.com/office/drawing/2014/main" id="{E29300DE-48B0-C41C-40DD-DBC619970200}"/>
              </a:ext>
            </a:extLst>
          </p:cNvPr>
          <p:cNvGrpSpPr/>
          <p:nvPr/>
        </p:nvGrpSpPr>
        <p:grpSpPr>
          <a:xfrm rot="5400000">
            <a:off x="1488141" y="1290918"/>
            <a:ext cx="1990165" cy="4276164"/>
            <a:chOff x="582704" y="645459"/>
            <a:chExt cx="1990165" cy="4276164"/>
          </a:xfrm>
        </p:grpSpPr>
        <p:sp>
          <p:nvSpPr>
            <p:cNvPr id="5" name="Šipka: dolů 4">
              <a:extLst>
                <a:ext uri="{FF2B5EF4-FFF2-40B4-BE49-F238E27FC236}">
                  <a16:creationId xmlns:a16="http://schemas.microsoft.com/office/drawing/2014/main" id="{3520D192-0B9D-9892-3247-DB8CB31FA395}"/>
                </a:ext>
              </a:extLst>
            </p:cNvPr>
            <p:cNvSpPr/>
            <p:nvPr/>
          </p:nvSpPr>
          <p:spPr>
            <a:xfrm>
              <a:off x="582704" y="645459"/>
              <a:ext cx="1990165" cy="4276164"/>
            </a:xfrm>
            <a:prstGeom prst="downArrow">
              <a:avLst/>
            </a:prstGeom>
            <a:ln w="28575"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cs-CZ" dirty="0"/>
            </a:p>
          </p:txBody>
        </p:sp>
        <p:sp>
          <p:nvSpPr>
            <p:cNvPr id="6" name="TextovéPole 5">
              <a:extLst>
                <a:ext uri="{FF2B5EF4-FFF2-40B4-BE49-F238E27FC236}">
                  <a16:creationId xmlns:a16="http://schemas.microsoft.com/office/drawing/2014/main" id="{F803DDE1-CAD3-8855-B463-2CA778EC7E8A}"/>
                </a:ext>
              </a:extLst>
            </p:cNvPr>
            <p:cNvSpPr txBox="1"/>
            <p:nvPr/>
          </p:nvSpPr>
          <p:spPr>
            <a:xfrm rot="16200000">
              <a:off x="632009" y="2259106"/>
              <a:ext cx="1891553" cy="76200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4400" b="1" dirty="0">
                  <a:solidFill>
                    <a:srgbClr val="FF0000"/>
                  </a:solidFill>
                </a:rPr>
                <a:t>2 0 2 3</a:t>
              </a:r>
              <a:endParaRPr lang="cs-CZ" sz="4400" b="1" dirty="0">
                <a:solidFill>
                  <a:srgbClr val="FF0000"/>
                </a:solidFill>
              </a:endParaRPr>
            </a:p>
          </p:txBody>
        </p:sp>
      </p:grpSp>
      <p:sp>
        <p:nvSpPr>
          <p:cNvPr id="7" name="Šipka: dolů 6">
            <a:extLst>
              <a:ext uri="{FF2B5EF4-FFF2-40B4-BE49-F238E27FC236}">
                <a16:creationId xmlns:a16="http://schemas.microsoft.com/office/drawing/2014/main" id="{F08D0154-9F05-13E6-5BED-CC7114FF51A9}"/>
              </a:ext>
            </a:extLst>
          </p:cNvPr>
          <p:cNvSpPr/>
          <p:nvPr/>
        </p:nvSpPr>
        <p:spPr>
          <a:xfrm rot="5400000">
            <a:off x="6983508" y="824752"/>
            <a:ext cx="2214282" cy="5208494"/>
          </a:xfrm>
          <a:prstGeom prst="downArrow">
            <a:avLst>
              <a:gd name="adj1" fmla="val 100000"/>
              <a:gd name="adj2" fmla="val 55873"/>
            </a:avLst>
          </a:prstGeom>
          <a:ln w="28575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sp>
        <p:nvSpPr>
          <p:cNvPr id="10" name="TextovéPole 9">
            <a:extLst>
              <a:ext uri="{FF2B5EF4-FFF2-40B4-BE49-F238E27FC236}">
                <a16:creationId xmlns:a16="http://schemas.microsoft.com/office/drawing/2014/main" id="{FFD4E891-02B0-764F-42F0-54DE294B0A12}"/>
              </a:ext>
            </a:extLst>
          </p:cNvPr>
          <p:cNvSpPr txBox="1"/>
          <p:nvPr/>
        </p:nvSpPr>
        <p:spPr>
          <a:xfrm>
            <a:off x="6665260" y="2715021"/>
            <a:ext cx="4186517" cy="14279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cs-C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Od tohoto dne se bude dar života </a:t>
            </a:r>
            <a:br>
              <a:rPr lang="en-GB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cs-C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od Boha šířit stále mezi lidmi, </a:t>
            </a:r>
            <a:br>
              <a:rPr lang="en-GB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cs-C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dokud nenaplní celé stvoření</a:t>
            </a:r>
            <a:r>
              <a:rPr lang="en-GB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cs-CZ" sz="20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49507705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767</TotalTime>
  <Words>167</Words>
  <Application>Microsoft Office PowerPoint</Application>
  <PresentationFormat>Širokoúhlá obrazovka</PresentationFormat>
  <Paragraphs>27</Paragraphs>
  <Slides>5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5</vt:i4>
      </vt:variant>
    </vt:vector>
  </HeadingPairs>
  <TitlesOfParts>
    <vt:vector size="10" baseType="lpstr">
      <vt:lpstr>Arial</vt:lpstr>
      <vt:lpstr>Calibri</vt:lpstr>
      <vt:lpstr>Calibri Light</vt:lpstr>
      <vt:lpstr>Times New Roman</vt:lpstr>
      <vt:lpstr>Motiv Office</vt:lpstr>
      <vt:lpstr>Fettucia – šipky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Fettucia – šipky</dc:title>
  <dc:creator>Marie Zimmermannová</dc:creator>
  <cp:lastModifiedBy>Marie Zimmermannová</cp:lastModifiedBy>
  <cp:revision>2</cp:revision>
  <dcterms:created xsi:type="dcterms:W3CDTF">2023-10-09T17:35:21Z</dcterms:created>
  <dcterms:modified xsi:type="dcterms:W3CDTF">2023-10-10T07:54:30Z</dcterms:modified>
</cp:coreProperties>
</file>