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19321F-E355-4C6A-8349-D8816BA3CA28}" v="5" dt="2023-10-10T07:52:42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Zimmermannová" userId="c074869a459d491f" providerId="LiveId" clId="{6619321F-E355-4C6A-8349-D8816BA3CA28}"/>
    <pc:docChg chg="custSel delSld modSld">
      <pc:chgData name="Marie Zimmermannová" userId="c074869a459d491f" providerId="LiveId" clId="{6619321F-E355-4C6A-8349-D8816BA3CA28}" dt="2023-10-10T07:54:18.512" v="262" actId="20577"/>
      <pc:docMkLst>
        <pc:docMk/>
      </pc:docMkLst>
      <pc:sldChg chg="modSp mod">
        <pc:chgData name="Marie Zimmermannová" userId="c074869a459d491f" providerId="LiveId" clId="{6619321F-E355-4C6A-8349-D8816BA3CA28}" dt="2023-10-10T07:54:18.512" v="262" actId="20577"/>
        <pc:sldMkLst>
          <pc:docMk/>
          <pc:sldMk cId="4112737695" sldId="256"/>
        </pc:sldMkLst>
        <pc:spChg chg="mod">
          <ac:chgData name="Marie Zimmermannová" userId="c074869a459d491f" providerId="LiveId" clId="{6619321F-E355-4C6A-8349-D8816BA3CA28}" dt="2023-10-10T07:54:18.512" v="262" actId="20577"/>
          <ac:spMkLst>
            <pc:docMk/>
            <pc:sldMk cId="4112737695" sldId="256"/>
            <ac:spMk id="3" creationId="{E70D7348-8F1A-E4D8-A110-D0FEFD7F0F20}"/>
          </ac:spMkLst>
        </pc:spChg>
      </pc:sldChg>
      <pc:sldChg chg="delSp modSp del mod">
        <pc:chgData name="Marie Zimmermannová" userId="c074869a459d491f" providerId="LiveId" clId="{6619321F-E355-4C6A-8349-D8816BA3CA28}" dt="2023-10-10T07:52:58.071" v="15" actId="47"/>
        <pc:sldMkLst>
          <pc:docMk/>
          <pc:sldMk cId="2783059174" sldId="258"/>
        </pc:sldMkLst>
        <pc:spChg chg="mod">
          <ac:chgData name="Marie Zimmermannová" userId="c074869a459d491f" providerId="LiveId" clId="{6619321F-E355-4C6A-8349-D8816BA3CA28}" dt="2023-10-10T07:52:38.485" v="11" actId="1076"/>
          <ac:spMkLst>
            <pc:docMk/>
            <pc:sldMk cId="2783059174" sldId="258"/>
            <ac:spMk id="5" creationId="{100C0B97-CC6B-5F40-87BF-612361D20E35}"/>
          </ac:spMkLst>
        </pc:spChg>
        <pc:grpChg chg="del">
          <ac:chgData name="Marie Zimmermannová" userId="c074869a459d491f" providerId="LiveId" clId="{6619321F-E355-4C6A-8349-D8816BA3CA28}" dt="2023-10-10T07:51:38.832" v="0" actId="21"/>
          <ac:grpSpMkLst>
            <pc:docMk/>
            <pc:sldMk cId="2783059174" sldId="258"/>
            <ac:grpSpMk id="6" creationId="{5ED02B20-22AD-61A1-C86D-F6577D8273B8}"/>
          </ac:grpSpMkLst>
        </pc:grpChg>
      </pc:sldChg>
      <pc:sldChg chg="addSp delSp modSp mod">
        <pc:chgData name="Marie Zimmermannová" userId="c074869a459d491f" providerId="LiveId" clId="{6619321F-E355-4C6A-8349-D8816BA3CA28}" dt="2023-10-10T07:52:52.897" v="14" actId="1076"/>
        <pc:sldMkLst>
          <pc:docMk/>
          <pc:sldMk cId="2249507705" sldId="261"/>
        </pc:sldMkLst>
        <pc:spChg chg="mod">
          <ac:chgData name="Marie Zimmermannová" userId="c074869a459d491f" providerId="LiveId" clId="{6619321F-E355-4C6A-8349-D8816BA3CA28}" dt="2023-10-10T07:51:41.340" v="1"/>
          <ac:spMkLst>
            <pc:docMk/>
            <pc:sldMk cId="2249507705" sldId="261"/>
            <ac:spMk id="5" creationId="{3520D192-0B9D-9892-3247-DB8CB31FA395}"/>
          </ac:spMkLst>
        </pc:spChg>
        <pc:spChg chg="mod">
          <ac:chgData name="Marie Zimmermannová" userId="c074869a459d491f" providerId="LiveId" clId="{6619321F-E355-4C6A-8349-D8816BA3CA28}" dt="2023-10-10T07:51:41.340" v="1"/>
          <ac:spMkLst>
            <pc:docMk/>
            <pc:sldMk cId="2249507705" sldId="261"/>
            <ac:spMk id="6" creationId="{F803DDE1-CAD3-8855-B463-2CA778EC7E8A}"/>
          </ac:spMkLst>
        </pc:spChg>
        <pc:spChg chg="add mod">
          <ac:chgData name="Marie Zimmermannová" userId="c074869a459d491f" providerId="LiveId" clId="{6619321F-E355-4C6A-8349-D8816BA3CA28}" dt="2023-10-10T07:52:11.506" v="6" actId="1076"/>
          <ac:spMkLst>
            <pc:docMk/>
            <pc:sldMk cId="2249507705" sldId="261"/>
            <ac:spMk id="7" creationId="{F08D0154-9F05-13E6-5BED-CC7114FF51A9}"/>
          </ac:spMkLst>
        </pc:spChg>
        <pc:spChg chg="add del mod">
          <ac:chgData name="Marie Zimmermannová" userId="c074869a459d491f" providerId="LiveId" clId="{6619321F-E355-4C6A-8349-D8816BA3CA28}" dt="2023-10-10T07:52:22.961" v="8" actId="478"/>
          <ac:spMkLst>
            <pc:docMk/>
            <pc:sldMk cId="2249507705" sldId="261"/>
            <ac:spMk id="8" creationId="{01F16DF9-2492-6E1E-D05F-77AE6CA9CD62}"/>
          </ac:spMkLst>
        </pc:spChg>
        <pc:spChg chg="add del mod">
          <ac:chgData name="Marie Zimmermannová" userId="c074869a459d491f" providerId="LiveId" clId="{6619321F-E355-4C6A-8349-D8816BA3CA28}" dt="2023-10-10T07:52:32.504" v="10" actId="478"/>
          <ac:spMkLst>
            <pc:docMk/>
            <pc:sldMk cId="2249507705" sldId="261"/>
            <ac:spMk id="9" creationId="{AEB63EDB-2B96-358E-51A6-7CEC8B1A4B68}"/>
          </ac:spMkLst>
        </pc:spChg>
        <pc:spChg chg="add mod">
          <ac:chgData name="Marie Zimmermannová" userId="c074869a459d491f" providerId="LiveId" clId="{6619321F-E355-4C6A-8349-D8816BA3CA28}" dt="2023-10-10T07:52:52.897" v="14" actId="1076"/>
          <ac:spMkLst>
            <pc:docMk/>
            <pc:sldMk cId="2249507705" sldId="261"/>
            <ac:spMk id="10" creationId="{FFD4E891-02B0-764F-42F0-54DE294B0A12}"/>
          </ac:spMkLst>
        </pc:spChg>
        <pc:grpChg chg="add mod">
          <ac:chgData name="Marie Zimmermannová" userId="c074869a459d491f" providerId="LiveId" clId="{6619321F-E355-4C6A-8349-D8816BA3CA28}" dt="2023-10-10T07:51:48.542" v="3" actId="1076"/>
          <ac:grpSpMkLst>
            <pc:docMk/>
            <pc:sldMk cId="2249507705" sldId="261"/>
            <ac:grpSpMk id="4" creationId="{E29300DE-48B0-C41C-40DD-DBC6199702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C5F0A3-C79A-4801-CD00-60CAEC3AF8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4BB8CD1-13FC-50E6-E725-67AE4EB83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FBA4EB-6FFF-8784-AAFC-9AA15BA50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684F6A-6A31-68B8-DAF7-23CB5ED96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826A81-0036-06C1-16F7-793569B8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315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0CCF0D-9D9E-2BC3-7B03-9E5ABE2CB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CFBEF17-D566-81BD-AE88-7185858E3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90D138-A422-0568-22F8-BDF96A18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648FAF5-BD27-1B9B-CDCC-DB39BD3A5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CA409D-83CA-A48C-FD8B-4E30CA0A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93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FFB1853-9370-FE87-3201-25A3464252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16B4EE0-E7E7-2F18-7720-50B7DA7F1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3BE65C-64AE-9C69-4EF4-44CBAC7F9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C50E8D-81F5-DCBE-0B36-A515BD916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28DE80-48B5-46F1-6600-6507E1268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663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B7E446-1BF1-E582-D898-875D2307B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E2CCBC-3C05-3FAE-4E0C-0E8F3CDC0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AB4DEF-4C0D-E8BE-020C-F1B49A806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2B2AAD-2C79-FADC-8CB8-8489427E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8813829-FB46-81C9-53FC-485B09BCD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88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D79D3E-BD81-13C3-FEE7-F1B1C47DA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17E837-212E-5461-69E0-7429F8B50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61A59C-0DB7-B4B1-9D1C-4951AB8F2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377DE2-23E0-60B2-2C89-C40D4F73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F5524A-B3AC-B1CF-A8F0-1B513AE20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1243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F0A9E3-2BF7-209C-4197-3D457C9DE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F3EED-41B6-CC3D-AA1A-2AA1B0998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A33A94A-0AB8-7F3E-2FB3-F3C6A282D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D43F17F-68FD-385C-CB9F-3FCA2B63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34DA3BD-8C34-9436-94A8-14BCDAF92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CE046D7-6BE1-BDE1-8661-F962865A4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45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6E7A11-ED22-D6B2-BB7A-D912B8326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A932D4B-D985-7FC1-41BD-413C93CF3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606F0EA-DDA9-DDD0-9F92-8BB629633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8687AFB-B6AF-3539-3960-26CA3A904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5B84A13-CE3B-C6B8-0455-7F960961B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E800053-2B56-443C-C52F-FA353E886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54C17F7-F31F-F203-98E4-1E47DD900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C91AF81-F4A8-884E-28F0-4932B1351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39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9B2EC-9BBE-E8DD-EF57-A374A268C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4EBDA2C-93B1-120D-2C8F-982E98A5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FEF9BA4-EE43-DE50-33B3-00526C36B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4F17A51-2138-2C1C-9615-A69355251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69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AB2FF76-5AAF-B192-DD6B-1C3273709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4EA9422-A49D-93F7-B733-906B68D1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4DBFFB-00CA-9CDD-75C5-288618C48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666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270EE4-93C4-7E6F-19B3-EF9E95BA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B390D0-F986-97F4-ADF4-52D8FC9E4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A2DD2A3-5218-4C95-200A-F5450C467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0295346-483C-D352-7231-179930B49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85746C-2F4C-8EB6-158A-7A6BDCBBB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78C554C-54F0-E8FB-4EB3-3D4B5CF3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877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C6CD14-028C-808C-1C3C-AC6E8B681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3994F16-4126-7092-8D32-2711625CB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DFB2BFE-5D80-1D67-15D8-A675B75F59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2C02A69-7401-44F7-990C-07DE9BCE7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8BFBE3-1627-03D8-940E-945916E2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DD798B8-FBF8-ECDE-2591-649BBC3FE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13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F66A53D-F1D1-FB43-C05F-F7DB3EA8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B44066-DEC2-6DBE-C973-BD24C173A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9437E8-D2D8-405E-3687-31EC160E3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B22C8-BCAA-4DE2-8118-06E9C6488C08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B1894D-9EC1-DB7D-A351-C83176103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A8C7F63-2C65-A15E-1A01-1C1D70F55F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ACA01-2D05-4609-97DC-CB11941CFD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91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E87602-A755-E9E2-C7C9-15D265326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Fettucia</a:t>
            </a:r>
            <a:r>
              <a:rPr lang="en-GB" dirty="0"/>
              <a:t> – </a:t>
            </a:r>
            <a:r>
              <a:rPr lang="en-GB" dirty="0" err="1"/>
              <a:t>šipky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70D7348-8F1A-E4D8-A110-D0FEFD7F0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/>
              <a:t>Poslední</a:t>
            </a:r>
            <a:r>
              <a:rPr lang="en-GB" dirty="0"/>
              <a:t> </a:t>
            </a:r>
            <a:r>
              <a:rPr lang="en-GB" dirty="0" err="1"/>
              <a:t>aktualizace</a:t>
            </a:r>
            <a:r>
              <a:rPr lang="en-GB" dirty="0"/>
              <a:t> 10. 10. 2023</a:t>
            </a:r>
          </a:p>
          <a:p>
            <a:endParaRPr lang="en-GB" dirty="0"/>
          </a:p>
          <a:p>
            <a:r>
              <a:rPr lang="en-GB" dirty="0" err="1"/>
              <a:t>vytiskněte</a:t>
            </a:r>
            <a:r>
              <a:rPr lang="en-GB" dirty="0"/>
              <a:t> </a:t>
            </a:r>
            <a:r>
              <a:rPr lang="en-GB" dirty="0" err="1"/>
              <a:t>barevně</a:t>
            </a:r>
            <a:r>
              <a:rPr lang="en-GB" dirty="0"/>
              <a:t>, </a:t>
            </a:r>
            <a:r>
              <a:rPr lang="en-GB" dirty="0" err="1"/>
              <a:t>vystříhejte</a:t>
            </a:r>
            <a:endParaRPr lang="en-GB" dirty="0"/>
          </a:p>
          <a:p>
            <a:r>
              <a:rPr lang="en-GB" dirty="0"/>
              <a:t>pro </a:t>
            </a:r>
            <a:r>
              <a:rPr lang="en-GB" dirty="0" err="1"/>
              <a:t>větší</a:t>
            </a:r>
            <a:r>
              <a:rPr lang="en-GB" dirty="0"/>
              <a:t> </a:t>
            </a:r>
            <a:r>
              <a:rPr lang="en-GB" dirty="0" err="1"/>
              <a:t>trvanlivost</a:t>
            </a:r>
            <a:r>
              <a:rPr lang="en-GB" dirty="0"/>
              <a:t>: </a:t>
            </a:r>
            <a:r>
              <a:rPr lang="en-GB" dirty="0" err="1"/>
              <a:t>vytiskněte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podlepte</a:t>
            </a:r>
            <a:r>
              <a:rPr lang="en-GB" dirty="0"/>
              <a:t> </a:t>
            </a:r>
            <a:r>
              <a:rPr lang="en-GB" dirty="0" err="1"/>
              <a:t>tužší</a:t>
            </a:r>
            <a:r>
              <a:rPr lang="en-GB" dirty="0"/>
              <a:t> </a:t>
            </a:r>
            <a:r>
              <a:rPr lang="en-GB" dirty="0" err="1"/>
              <a:t>čtvrtkou</a:t>
            </a:r>
            <a:r>
              <a:rPr lang="en-GB" dirty="0"/>
              <a:t>, </a:t>
            </a:r>
            <a:r>
              <a:rPr lang="en-GB" dirty="0" err="1"/>
              <a:t>šipky</a:t>
            </a:r>
            <a:r>
              <a:rPr lang="en-GB" dirty="0"/>
              <a:t> </a:t>
            </a:r>
            <a:r>
              <a:rPr lang="en-GB" dirty="0" err="1"/>
              <a:t>můžete</a:t>
            </a:r>
            <a:r>
              <a:rPr lang="en-GB" dirty="0"/>
              <a:t> </a:t>
            </a:r>
            <a:r>
              <a:rPr lang="en-GB" dirty="0" err="1"/>
              <a:t>přelepit</a:t>
            </a:r>
            <a:r>
              <a:rPr lang="en-GB" dirty="0"/>
              <a:t> z </a:t>
            </a:r>
            <a:r>
              <a:rPr lang="en-GB" dirty="0" err="1"/>
              <a:t>obou</a:t>
            </a:r>
            <a:r>
              <a:rPr lang="en-GB" dirty="0"/>
              <a:t> </a:t>
            </a:r>
            <a:r>
              <a:rPr lang="en-GB" dirty="0" err="1"/>
              <a:t>stran</a:t>
            </a:r>
            <a:r>
              <a:rPr lang="en-GB" dirty="0"/>
              <a:t> </a:t>
            </a:r>
            <a:r>
              <a:rPr lang="en-GB" dirty="0" err="1"/>
              <a:t>průhlednou</a:t>
            </a:r>
            <a:r>
              <a:rPr lang="en-GB" dirty="0"/>
              <a:t> </a:t>
            </a:r>
            <a:r>
              <a:rPr lang="en-GB" dirty="0" err="1"/>
              <a:t>širší</a:t>
            </a:r>
            <a:r>
              <a:rPr lang="en-GB" dirty="0"/>
              <a:t> </a:t>
            </a:r>
            <a:r>
              <a:rPr lang="en-GB" dirty="0" err="1"/>
              <a:t>izolepou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273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>
            <a:extLst>
              <a:ext uri="{FF2B5EF4-FFF2-40B4-BE49-F238E27FC236}">
                <a16:creationId xmlns:a16="http://schemas.microsoft.com/office/drawing/2014/main" id="{B196EE3F-CD49-02A8-BFD5-FDAB80486A54}"/>
              </a:ext>
            </a:extLst>
          </p:cNvPr>
          <p:cNvGrpSpPr/>
          <p:nvPr/>
        </p:nvGrpSpPr>
        <p:grpSpPr>
          <a:xfrm>
            <a:off x="147502" y="139554"/>
            <a:ext cx="10143241" cy="2573517"/>
            <a:chOff x="147502" y="139554"/>
            <a:chExt cx="10143241" cy="2573517"/>
          </a:xfrm>
        </p:grpSpPr>
        <p:sp>
          <p:nvSpPr>
            <p:cNvPr id="2" name="Šipka: doprava 1">
              <a:extLst>
                <a:ext uri="{FF2B5EF4-FFF2-40B4-BE49-F238E27FC236}">
                  <a16:creationId xmlns:a16="http://schemas.microsoft.com/office/drawing/2014/main" id="{A7186BA8-EA6A-ED53-8587-24E497FDCCC4}"/>
                </a:ext>
              </a:extLst>
            </p:cNvPr>
            <p:cNvSpPr/>
            <p:nvPr/>
          </p:nvSpPr>
          <p:spPr>
            <a:xfrm rot="10800000">
              <a:off x="147502" y="139554"/>
              <a:ext cx="10143241" cy="2573517"/>
            </a:xfrm>
            <a:prstGeom prst="rightArrow">
              <a:avLst/>
            </a:prstGeom>
            <a:solidFill>
              <a:schemeClr val="accent5">
                <a:lumMod val="75000"/>
              </a:schemeClr>
            </a:solidFill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48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TextovéPole 4">
              <a:extLst>
                <a:ext uri="{FF2B5EF4-FFF2-40B4-BE49-F238E27FC236}">
                  <a16:creationId xmlns:a16="http://schemas.microsoft.com/office/drawing/2014/main" id="{36213F1B-4C09-760F-7B22-B12F5C4A6114}"/>
                </a:ext>
              </a:extLst>
            </p:cNvPr>
            <p:cNvSpPr txBox="1"/>
            <p:nvPr/>
          </p:nvSpPr>
          <p:spPr>
            <a:xfrm>
              <a:off x="1810871" y="764593"/>
              <a:ext cx="706418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0" b="1" dirty="0"/>
                <a:t>S T V O Ř E N Í</a:t>
              </a:r>
              <a:endParaRPr lang="cs-CZ" sz="8000" b="1" dirty="0"/>
            </a:p>
          </p:txBody>
        </p:sp>
      </p:grpSp>
      <p:grpSp>
        <p:nvGrpSpPr>
          <p:cNvPr id="9" name="Skupina 8">
            <a:extLst>
              <a:ext uri="{FF2B5EF4-FFF2-40B4-BE49-F238E27FC236}">
                <a16:creationId xmlns:a16="http://schemas.microsoft.com/office/drawing/2014/main" id="{7E3876B1-1686-9DBE-BCD1-EB661BEF75DD}"/>
              </a:ext>
            </a:extLst>
          </p:cNvPr>
          <p:cNvGrpSpPr/>
          <p:nvPr/>
        </p:nvGrpSpPr>
        <p:grpSpPr>
          <a:xfrm>
            <a:off x="1644608" y="2142242"/>
            <a:ext cx="10143241" cy="2573517"/>
            <a:chOff x="1644608" y="2142242"/>
            <a:chExt cx="10143241" cy="2573517"/>
          </a:xfrm>
        </p:grpSpPr>
        <p:sp>
          <p:nvSpPr>
            <p:cNvPr id="3" name="Šipka: doprava 2">
              <a:extLst>
                <a:ext uri="{FF2B5EF4-FFF2-40B4-BE49-F238E27FC236}">
                  <a16:creationId xmlns:a16="http://schemas.microsoft.com/office/drawing/2014/main" id="{6B65FE46-A51B-3DCA-F347-B3A3F0D843BF}"/>
                </a:ext>
              </a:extLst>
            </p:cNvPr>
            <p:cNvSpPr/>
            <p:nvPr/>
          </p:nvSpPr>
          <p:spPr>
            <a:xfrm rot="10800000">
              <a:off x="1644608" y="2142242"/>
              <a:ext cx="10143241" cy="2573517"/>
            </a:xfrm>
            <a:prstGeom prst="rightArrow">
              <a:avLst/>
            </a:prstGeom>
            <a:solidFill>
              <a:schemeClr val="accent4"/>
            </a:solidFill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TextovéPole 5">
              <a:extLst>
                <a:ext uri="{FF2B5EF4-FFF2-40B4-BE49-F238E27FC236}">
                  <a16:creationId xmlns:a16="http://schemas.microsoft.com/office/drawing/2014/main" id="{2FA52197-CCCD-1521-B1CD-C25035A24A47}"/>
                </a:ext>
              </a:extLst>
            </p:cNvPr>
            <p:cNvSpPr txBox="1"/>
            <p:nvPr/>
          </p:nvSpPr>
          <p:spPr>
            <a:xfrm>
              <a:off x="3226555" y="2767280"/>
              <a:ext cx="706418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0" b="1" dirty="0"/>
                <a:t>V Y K O U P E N Í</a:t>
              </a:r>
              <a:endParaRPr lang="cs-CZ" sz="8000" b="1" dirty="0"/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6D1E8759-C89C-23A6-C2D6-A09F7A5DC7CB}"/>
              </a:ext>
            </a:extLst>
          </p:cNvPr>
          <p:cNvGrpSpPr/>
          <p:nvPr/>
        </p:nvGrpSpPr>
        <p:grpSpPr>
          <a:xfrm>
            <a:off x="147502" y="4144929"/>
            <a:ext cx="10143241" cy="2573517"/>
            <a:chOff x="147502" y="4144929"/>
            <a:chExt cx="10143241" cy="2573517"/>
          </a:xfrm>
        </p:grpSpPr>
        <p:sp>
          <p:nvSpPr>
            <p:cNvPr id="4" name="Šipka: doprava 3">
              <a:extLst>
                <a:ext uri="{FF2B5EF4-FFF2-40B4-BE49-F238E27FC236}">
                  <a16:creationId xmlns:a16="http://schemas.microsoft.com/office/drawing/2014/main" id="{6789E469-224A-90AC-99BF-C29F38BC79A6}"/>
                </a:ext>
              </a:extLst>
            </p:cNvPr>
            <p:cNvSpPr/>
            <p:nvPr/>
          </p:nvSpPr>
          <p:spPr>
            <a:xfrm rot="10800000">
              <a:off x="147502" y="4144929"/>
              <a:ext cx="10143241" cy="2573517"/>
            </a:xfrm>
            <a:prstGeom prst="rightArrow">
              <a:avLst/>
            </a:prstGeom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EC5A124-ABE2-53AB-3B3E-995255595588}"/>
                </a:ext>
              </a:extLst>
            </p:cNvPr>
            <p:cNvSpPr txBox="1"/>
            <p:nvPr/>
          </p:nvSpPr>
          <p:spPr>
            <a:xfrm>
              <a:off x="1901257" y="4769967"/>
              <a:ext cx="706418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0" b="1" dirty="0"/>
                <a:t>P A R U Z I E</a:t>
              </a:r>
              <a:endParaRPr lang="cs-CZ" sz="8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57174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03077652-A0DC-0492-4610-0773E848B56B}"/>
              </a:ext>
            </a:extLst>
          </p:cNvPr>
          <p:cNvSpPr/>
          <p:nvPr/>
        </p:nvSpPr>
        <p:spPr>
          <a:xfrm>
            <a:off x="0" y="384048"/>
            <a:ext cx="8156447" cy="179959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2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STVOŘE</a:t>
            </a:r>
            <a:r>
              <a:rPr lang="cs-CZ" sz="72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NÍ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AA41C3-2DDB-57FA-3FBA-7D1E3C19B654}"/>
              </a:ext>
            </a:extLst>
          </p:cNvPr>
          <p:cNvSpPr/>
          <p:nvPr/>
        </p:nvSpPr>
        <p:spPr>
          <a:xfrm>
            <a:off x="1" y="2282952"/>
            <a:ext cx="11137391" cy="179959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2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72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 UTVÁŘENÍ  ZEMĚ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DAB1C1B-4E64-7EA5-AD79-DBB4E139DBD0}"/>
              </a:ext>
            </a:extLst>
          </p:cNvPr>
          <p:cNvSpPr txBox="1"/>
          <p:nvPr/>
        </p:nvSpPr>
        <p:spPr>
          <a:xfrm>
            <a:off x="8805672" y="466344"/>
            <a:ext cx="2615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slepte</a:t>
            </a:r>
            <a:r>
              <a:rPr lang="en-GB" dirty="0"/>
              <a:t> do </a:t>
            </a:r>
            <a:r>
              <a:rPr lang="en-GB" dirty="0" err="1"/>
              <a:t>jednoho</a:t>
            </a:r>
            <a:r>
              <a:rPr lang="en-GB" dirty="0"/>
              <a:t> </a:t>
            </a:r>
            <a:r>
              <a:rPr lang="en-GB" dirty="0" err="1"/>
              <a:t>pásu</a:t>
            </a:r>
            <a:r>
              <a:rPr lang="en-GB" dirty="0"/>
              <a:t>:</a:t>
            </a:r>
          </a:p>
          <a:p>
            <a:r>
              <a:rPr lang="en-GB" dirty="0"/>
              <a:t>STVOŘENÍ A UTVÁŽENÍ ZEMĚ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FEBC20C-2D11-44BC-4599-E7BAF92F72CA}"/>
              </a:ext>
            </a:extLst>
          </p:cNvPr>
          <p:cNvSpPr/>
          <p:nvPr/>
        </p:nvSpPr>
        <p:spPr>
          <a:xfrm>
            <a:off x="0" y="4328795"/>
            <a:ext cx="8988552" cy="179959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r>
              <a:rPr lang="en-GB" sz="4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cs-CZ" sz="4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 Zemi se objevily</a:t>
            </a:r>
            <a:r>
              <a:rPr lang="en-GB" sz="4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endParaRPr lang="cs-CZ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94185C9-AD6B-9566-A081-DFAF221B2880}"/>
              </a:ext>
            </a:extLst>
          </p:cNvPr>
          <p:cNvSpPr txBox="1"/>
          <p:nvPr/>
        </p:nvSpPr>
        <p:spPr>
          <a:xfrm>
            <a:off x="9122664" y="4328795"/>
            <a:ext cx="2615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slepte</a:t>
            </a:r>
            <a:r>
              <a:rPr lang="en-GB" dirty="0"/>
              <a:t> do </a:t>
            </a:r>
            <a:r>
              <a:rPr lang="en-GB" dirty="0" err="1"/>
              <a:t>jednoho</a:t>
            </a:r>
            <a:r>
              <a:rPr lang="en-GB" dirty="0"/>
              <a:t> </a:t>
            </a:r>
            <a:r>
              <a:rPr lang="en-GB" dirty="0" err="1"/>
              <a:t>pásu</a:t>
            </a:r>
            <a:r>
              <a:rPr lang="en-GB" dirty="0"/>
              <a:t>:</a:t>
            </a:r>
          </a:p>
          <a:p>
            <a:r>
              <a:rPr lang="en-GB" dirty="0"/>
              <a:t>NA ZEMI SE OBJEVILY ROSTLINY A ZVÍŘATA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3935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31C1F47E-8CD9-24C9-482F-7213E7828CA9}"/>
              </a:ext>
            </a:extLst>
          </p:cNvPr>
          <p:cNvSpPr/>
          <p:nvPr/>
        </p:nvSpPr>
        <p:spPr>
          <a:xfrm>
            <a:off x="0" y="334645"/>
            <a:ext cx="9025128" cy="179959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GB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cs-CZ" sz="4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rostliny a zvířata</a:t>
            </a:r>
            <a:r>
              <a:rPr lang="cs-CZ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cs-CZ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FE343FC-E582-2D57-8C06-7E05A3D6F82F}"/>
              </a:ext>
            </a:extLst>
          </p:cNvPr>
          <p:cNvSpPr/>
          <p:nvPr/>
        </p:nvSpPr>
        <p:spPr>
          <a:xfrm>
            <a:off x="0" y="2830957"/>
            <a:ext cx="12192000" cy="179959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r>
              <a:rPr lang="en-GB" sz="40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cs-CZ" sz="40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Lidé začali pracovat svýma rukama</a:t>
            </a:r>
            <a:endParaRPr lang="cs-CZ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46859DC-4429-5D5E-3494-715D021C1C9C}"/>
              </a:ext>
            </a:extLst>
          </p:cNvPr>
          <p:cNvSpPr/>
          <p:nvPr/>
        </p:nvSpPr>
        <p:spPr>
          <a:xfrm>
            <a:off x="0" y="4806061"/>
            <a:ext cx="5486400" cy="179959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GB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cs-CZ" sz="40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ptali se:</a:t>
            </a:r>
            <a:endParaRPr lang="cs-CZ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F1065AC-16BC-362A-4236-3287F9F56380}"/>
              </a:ext>
            </a:extLst>
          </p:cNvPr>
          <p:cNvSpPr txBox="1"/>
          <p:nvPr/>
        </p:nvSpPr>
        <p:spPr>
          <a:xfrm>
            <a:off x="6096000" y="4782526"/>
            <a:ext cx="5626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slepte</a:t>
            </a:r>
            <a:r>
              <a:rPr lang="en-GB" dirty="0"/>
              <a:t> do </a:t>
            </a:r>
            <a:r>
              <a:rPr lang="en-GB" dirty="0" err="1"/>
              <a:t>jednoho</a:t>
            </a:r>
            <a:r>
              <a:rPr lang="en-GB" dirty="0"/>
              <a:t> </a:t>
            </a:r>
            <a:r>
              <a:rPr lang="en-GB" dirty="0" err="1"/>
              <a:t>pásu</a:t>
            </a:r>
            <a:r>
              <a:rPr lang="en-GB" dirty="0"/>
              <a:t>:</a:t>
            </a:r>
          </a:p>
          <a:p>
            <a:r>
              <a:rPr lang="en-GB" dirty="0"/>
              <a:t>LIDÉ ZAČALI PRACOVAT SVÝMA RUKAMA A PTALI SE: KDO TO VŠE PRO NÁS PŘIPRAVIL?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3978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627086EB-D57A-898B-75EF-66CFC4D0BC5B}"/>
              </a:ext>
            </a:extLst>
          </p:cNvPr>
          <p:cNvSpPr/>
          <p:nvPr/>
        </p:nvSpPr>
        <p:spPr>
          <a:xfrm>
            <a:off x="0" y="270637"/>
            <a:ext cx="11567160" cy="179959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algn="ctr"/>
            <a:r>
              <a:rPr lang="cs-CZ" sz="40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Kdo to vše pro nás připravil?</a:t>
            </a:r>
            <a:endParaRPr lang="cs-CZ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E29300DE-48B0-C41C-40DD-DBC619970200}"/>
              </a:ext>
            </a:extLst>
          </p:cNvPr>
          <p:cNvGrpSpPr/>
          <p:nvPr/>
        </p:nvGrpSpPr>
        <p:grpSpPr>
          <a:xfrm rot="5400000">
            <a:off x="1488141" y="1290918"/>
            <a:ext cx="1990165" cy="4276164"/>
            <a:chOff x="582704" y="645459"/>
            <a:chExt cx="1990165" cy="4276164"/>
          </a:xfrm>
        </p:grpSpPr>
        <p:sp>
          <p:nvSpPr>
            <p:cNvPr id="5" name="Šipka: dolů 4">
              <a:extLst>
                <a:ext uri="{FF2B5EF4-FFF2-40B4-BE49-F238E27FC236}">
                  <a16:creationId xmlns:a16="http://schemas.microsoft.com/office/drawing/2014/main" id="{3520D192-0B9D-9892-3247-DB8CB31FA395}"/>
                </a:ext>
              </a:extLst>
            </p:cNvPr>
            <p:cNvSpPr/>
            <p:nvPr/>
          </p:nvSpPr>
          <p:spPr>
            <a:xfrm>
              <a:off x="582704" y="645459"/>
              <a:ext cx="1990165" cy="4276164"/>
            </a:xfrm>
            <a:prstGeom prst="downArrow">
              <a:avLst/>
            </a:prstGeom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" name="TextovéPole 5">
              <a:extLst>
                <a:ext uri="{FF2B5EF4-FFF2-40B4-BE49-F238E27FC236}">
                  <a16:creationId xmlns:a16="http://schemas.microsoft.com/office/drawing/2014/main" id="{F803DDE1-CAD3-8855-B463-2CA778EC7E8A}"/>
                </a:ext>
              </a:extLst>
            </p:cNvPr>
            <p:cNvSpPr txBox="1"/>
            <p:nvPr/>
          </p:nvSpPr>
          <p:spPr>
            <a:xfrm rot="16200000">
              <a:off x="632009" y="2259106"/>
              <a:ext cx="1891553" cy="76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400" b="1" dirty="0">
                  <a:solidFill>
                    <a:srgbClr val="FF0000"/>
                  </a:solidFill>
                </a:rPr>
                <a:t>2 0 2 3</a:t>
              </a:r>
              <a:endParaRPr lang="cs-CZ" sz="4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" name="Šipka: dolů 6">
            <a:extLst>
              <a:ext uri="{FF2B5EF4-FFF2-40B4-BE49-F238E27FC236}">
                <a16:creationId xmlns:a16="http://schemas.microsoft.com/office/drawing/2014/main" id="{F08D0154-9F05-13E6-5BED-CC7114FF51A9}"/>
              </a:ext>
            </a:extLst>
          </p:cNvPr>
          <p:cNvSpPr/>
          <p:nvPr/>
        </p:nvSpPr>
        <p:spPr>
          <a:xfrm rot="5400000">
            <a:off x="6983508" y="824752"/>
            <a:ext cx="2214282" cy="5208494"/>
          </a:xfrm>
          <a:prstGeom prst="downArrow">
            <a:avLst>
              <a:gd name="adj1" fmla="val 100000"/>
              <a:gd name="adj2" fmla="val 55873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FD4E891-02B0-764F-42F0-54DE294B0A12}"/>
              </a:ext>
            </a:extLst>
          </p:cNvPr>
          <p:cNvSpPr txBox="1"/>
          <p:nvPr/>
        </p:nvSpPr>
        <p:spPr>
          <a:xfrm>
            <a:off x="6665260" y="2715021"/>
            <a:ext cx="4186517" cy="142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 tohoto dne se bude dar života </a:t>
            </a:r>
            <a:b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 Boha šířit stále mezi lidmi, </a:t>
            </a:r>
            <a:b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dokud nenaplní celé stvoření</a:t>
            </a: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5077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167</Words>
  <Application>Microsoft Office PowerPoint</Application>
  <PresentationFormat>Širokoúhlá obrazovka</PresentationFormat>
  <Paragraphs>27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Motiv Office</vt:lpstr>
      <vt:lpstr>Fettucia – šipky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Fettucia – šipky</dc:title>
  <dc:creator>Marie Zimmermannová</dc:creator>
  <cp:lastModifiedBy>Marie Zimmermannová</cp:lastModifiedBy>
  <cp:revision>2</cp:revision>
  <dcterms:created xsi:type="dcterms:W3CDTF">2023-10-09T17:35:21Z</dcterms:created>
  <dcterms:modified xsi:type="dcterms:W3CDTF">2023-10-10T07:54:30Z</dcterms:modified>
</cp:coreProperties>
</file>