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7" r:id="rId3"/>
    <p:sldId id="270" r:id="rId4"/>
    <p:sldId id="269" r:id="rId5"/>
    <p:sldId id="268" r:id="rId6"/>
    <p:sldId id="272" r:id="rId7"/>
    <p:sldId id="271" r:id="rId8"/>
    <p:sldId id="273" r:id="rId9"/>
    <p:sldId id="275" r:id="rId10"/>
    <p:sldId id="261" r:id="rId11"/>
    <p:sldId id="264" r:id="rId12"/>
    <p:sldId id="258" r:id="rId13"/>
    <p:sldId id="257" r:id="rId14"/>
    <p:sldId id="259" r:id="rId15"/>
    <p:sldId id="256" r:id="rId16"/>
    <p:sldId id="260" r:id="rId17"/>
    <p:sldId id="265" r:id="rId18"/>
    <p:sldId id="266" r:id="rId19"/>
    <p:sldId id="263" r:id="rId20"/>
    <p:sldId id="277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65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4585-048A-7D2B-73C2-5B275AFAF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49371-9C42-FECB-893B-F3683CC7E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4151B-9A93-EBF0-E324-4EC697BB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E361-C22D-189E-B443-5101E73B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2083E-2B65-0434-0B8D-9465C329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F871-1E9B-0FE8-96E9-F442872F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284C7-715C-3552-292E-C531D271C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B07BC-7E96-DCA7-164F-D73EDB09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AFFCB-97B7-299C-0A97-B7B8FE19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1592D-851B-4891-14E3-16EE1546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25240-ED08-49C2-0267-BA9F31D8F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08E8E-2915-DF7D-63D1-E6140EB5B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B4F9-2CC8-0661-9987-3CF89769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1B15-D133-2270-B9E8-D195CF97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5D3E-FCC9-0EEB-BF28-E0E9F3F2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7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3F1-FCD6-D0CB-167D-A7A6F6C3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4739-581D-6552-9ACB-EA180FF14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E42F-291A-4163-47E2-48296025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22B6D-26AF-BE33-D98D-0478656C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FE1B4-EE2B-6E88-30CB-0A69FB1D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3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69B2-3798-CF24-D74F-DDE33122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6ABFE-E5B3-1639-0C7A-6AD4C65EF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BA9C3-D27E-13FE-F693-2EB429AB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42EC-6D2F-F375-C830-85E2A168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E11A0-5A69-C2F5-F70A-07BB8871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4D877-B612-9DB3-68F7-AFFB18FD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7A6A2-0090-0049-02EE-DEF408414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AC2E2-5E4E-2DDE-2B1C-F5E45D568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F62C6-4F64-939F-753D-35757B55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9BFE6-E621-BE14-A6E9-7717326D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EB897-846B-EF85-D5A4-2EEF386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0474-2FE9-E2CF-4FB3-D95BC58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62108-D188-A258-7C9A-931C5EF3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8B7B5-BC73-2CDF-0878-2A07A2A3A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F9CF-688A-4956-3606-5A303F5F1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56DB2-D07A-2A33-762F-386CC1B9D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EC654-A6FA-DF15-4A00-D8AD6755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3C721-DE6A-F3DE-69CE-7369D98F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8E9B4-DD4C-81D5-14D1-E7FF4E1D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DC8B5-7303-A5CE-94CB-B913DAB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BFFCC-A939-477A-1FC9-037CA596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D8CA3-A9CF-E230-3566-BF62CC10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6A278-3783-28D0-E2AC-06E79407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9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6C6B1-D3D2-31DD-54D0-E27635EA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46660-B3F4-23FC-DA77-178EA5A6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D1D51-D33D-9015-C66F-7530B9B3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FDE7-5274-8F59-C7D8-0F98A449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B6422-890C-5287-B63D-6706E780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716C0-F853-2482-4B7E-E37C827BF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8E2BB-BE85-B436-6AB4-731E3301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016B9-28D4-93BF-AF07-03A0E060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22E1D-8456-3B6C-E332-2049E6D5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3C97-B39A-5817-CF09-D890DF24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80A5-1DD3-A253-8C03-4A41F531B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FBC26-C4E8-FB22-E85D-479EC9F57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6FB17-905D-3BA3-AE4C-1806552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1FEB2-27B7-7C37-AB6B-E62F505F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1151-3BEC-9D1D-A37E-7F980479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4DA1A-E5F5-BBBD-BA7C-C32044BD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95410-866A-1BB7-7565-A91216416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57BF-9359-D724-7CCE-41748599A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7F34-AFC8-4539-A59E-6597E293893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F8AE-F94B-46B8-AA03-A3F5CE623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5BD11-468A-D795-7C45-A68FAB46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4580-60E0-48C4-B7D6-B4F44BD1A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C4E0-9FB4-8F51-A10E-CB287AD1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F1723AA-99C5-FD39-F329-0289E5FD5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4" y="148184"/>
            <a:ext cx="7560538" cy="6561631"/>
          </a:xfrm>
        </p:spPr>
      </p:pic>
    </p:spTree>
    <p:extLst>
      <p:ext uri="{BB962C8B-B14F-4D97-AF65-F5344CB8AC3E}">
        <p14:creationId xmlns:p14="http://schemas.microsoft.com/office/powerpoint/2010/main" val="319086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18918C9-8F52-025E-0685-8443CA6C3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13" y="365125"/>
            <a:ext cx="7711426" cy="6492875"/>
          </a:xfrm>
        </p:spPr>
      </p:pic>
    </p:spTree>
    <p:extLst>
      <p:ext uri="{BB962C8B-B14F-4D97-AF65-F5344CB8AC3E}">
        <p14:creationId xmlns:p14="http://schemas.microsoft.com/office/powerpoint/2010/main" val="1025421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D837E48-2DAF-77A7-D837-65D475CB5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84220"/>
            <a:ext cx="8045049" cy="6773779"/>
          </a:xfrm>
        </p:spPr>
      </p:pic>
    </p:spTree>
    <p:extLst>
      <p:ext uri="{BB962C8B-B14F-4D97-AF65-F5344CB8AC3E}">
        <p14:creationId xmlns:p14="http://schemas.microsoft.com/office/powerpoint/2010/main" val="174378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DBFEB46-9D2E-6B07-0072-69228638A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92" y="119919"/>
            <a:ext cx="8824215" cy="6618162"/>
          </a:xfrm>
        </p:spPr>
      </p:pic>
    </p:spTree>
    <p:extLst>
      <p:ext uri="{BB962C8B-B14F-4D97-AF65-F5344CB8AC3E}">
        <p14:creationId xmlns:p14="http://schemas.microsoft.com/office/powerpoint/2010/main" val="2430848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A81BCAB-00B8-518C-CED4-54A327F7C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63" y="0"/>
            <a:ext cx="9309490" cy="6982119"/>
          </a:xfrm>
        </p:spPr>
      </p:pic>
    </p:spTree>
    <p:extLst>
      <p:ext uri="{BB962C8B-B14F-4D97-AF65-F5344CB8AC3E}">
        <p14:creationId xmlns:p14="http://schemas.microsoft.com/office/powerpoint/2010/main" val="2719880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7263118-7365-7743-89A4-D2273AC9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78" y="32293"/>
            <a:ext cx="9100942" cy="6825707"/>
          </a:xfrm>
        </p:spPr>
      </p:pic>
    </p:spTree>
    <p:extLst>
      <p:ext uri="{BB962C8B-B14F-4D97-AF65-F5344CB8AC3E}">
        <p14:creationId xmlns:p14="http://schemas.microsoft.com/office/powerpoint/2010/main" val="215150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D9D1-8E94-C343-5416-539F74FC2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22619-4246-BA5F-6D51-5DB8CA011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0F070A5-CCA8-73B1-6335-553CBE569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58" y="0"/>
            <a:ext cx="7799536" cy="69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0CE3953-5369-5800-CA9B-8C6FB3F94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7" y="108284"/>
            <a:ext cx="7754003" cy="6871195"/>
          </a:xfrm>
        </p:spPr>
      </p:pic>
    </p:spTree>
    <p:extLst>
      <p:ext uri="{BB962C8B-B14F-4D97-AF65-F5344CB8AC3E}">
        <p14:creationId xmlns:p14="http://schemas.microsoft.com/office/powerpoint/2010/main" val="122108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Starling</a:t>
            </a:r>
            <a:r>
              <a:rPr lang="cs-CZ" dirty="0"/>
              <a:t> </a:t>
            </a:r>
            <a:r>
              <a:rPr lang="cs-CZ" dirty="0" err="1"/>
              <a:t>curve</a:t>
            </a:r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CFEEFAA-CCBE-8DF1-FF21-DB636CD85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2" y="1957588"/>
            <a:ext cx="12110470" cy="4803820"/>
          </a:xfrm>
        </p:spPr>
      </p:pic>
    </p:spTree>
    <p:extLst>
      <p:ext uri="{BB962C8B-B14F-4D97-AF65-F5344CB8AC3E}">
        <p14:creationId xmlns:p14="http://schemas.microsoft.com/office/powerpoint/2010/main" val="363107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Starling</a:t>
            </a:r>
            <a:r>
              <a:rPr lang="cs-CZ" dirty="0"/>
              <a:t> </a:t>
            </a:r>
            <a:r>
              <a:rPr lang="cs-CZ" dirty="0" err="1"/>
              <a:t>curve</a:t>
            </a:r>
            <a:r>
              <a:rPr lang="cs-CZ" dirty="0"/>
              <a:t> – </a:t>
            </a:r>
            <a:r>
              <a:rPr lang="cs-CZ" dirty="0" err="1"/>
              <a:t>inotropy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92962F2-9C43-2B19-4D18-E9AE6BE4E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8" y="1981190"/>
            <a:ext cx="11890296" cy="4716484"/>
          </a:xfrm>
        </p:spPr>
      </p:pic>
    </p:spTree>
    <p:extLst>
      <p:ext uri="{BB962C8B-B14F-4D97-AF65-F5344CB8AC3E}">
        <p14:creationId xmlns:p14="http://schemas.microsoft.com/office/powerpoint/2010/main" val="53630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Starling</a:t>
            </a:r>
            <a:r>
              <a:rPr lang="cs-CZ" dirty="0"/>
              <a:t> </a:t>
            </a:r>
            <a:r>
              <a:rPr lang="cs-CZ" dirty="0" err="1"/>
              <a:t>curve</a:t>
            </a:r>
            <a:r>
              <a:rPr lang="cs-CZ" dirty="0"/>
              <a:t> – </a:t>
            </a:r>
            <a:r>
              <a:rPr lang="cs-CZ" dirty="0" err="1"/>
              <a:t>afterload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A7630CC-A7DB-CB10-4E22-8053C62FE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0" y="2334633"/>
            <a:ext cx="11744360" cy="4658596"/>
          </a:xfrm>
        </p:spPr>
      </p:pic>
    </p:spTree>
    <p:extLst>
      <p:ext uri="{BB962C8B-B14F-4D97-AF65-F5344CB8AC3E}">
        <p14:creationId xmlns:p14="http://schemas.microsoft.com/office/powerpoint/2010/main" val="29631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4775C87-0C01-C46D-FA6F-1928331D1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4" y="0"/>
            <a:ext cx="8793018" cy="6594764"/>
          </a:xfrm>
        </p:spPr>
      </p:pic>
    </p:spTree>
    <p:extLst>
      <p:ext uri="{BB962C8B-B14F-4D97-AF65-F5344CB8AC3E}">
        <p14:creationId xmlns:p14="http://schemas.microsoft.com/office/powerpoint/2010/main" val="1030971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5FA2-3103-9072-3CA9-4DCF8B28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B8EDFEE-234F-29CE-BE40-09A178E3A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95" y="232308"/>
            <a:ext cx="9642894" cy="6765093"/>
          </a:xfrm>
        </p:spPr>
      </p:pic>
    </p:spTree>
    <p:extLst>
      <p:ext uri="{BB962C8B-B14F-4D97-AF65-F5344CB8AC3E}">
        <p14:creationId xmlns:p14="http://schemas.microsoft.com/office/powerpoint/2010/main" val="255474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0BE-6B4A-CA60-8717-B1582EBC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6BDBD9C-6EF4-3BC7-57EE-57E989BB9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380884" cy="6581277"/>
          </a:xfrm>
        </p:spPr>
      </p:pic>
    </p:spTree>
    <p:extLst>
      <p:ext uri="{BB962C8B-B14F-4D97-AF65-F5344CB8AC3E}">
        <p14:creationId xmlns:p14="http://schemas.microsoft.com/office/powerpoint/2010/main" val="89606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 descr="Chart, diagram&#10;&#10;Description automatically generated">
            <a:extLst>
              <a:ext uri="{FF2B5EF4-FFF2-40B4-BE49-F238E27FC236}">
                <a16:creationId xmlns:a16="http://schemas.microsoft.com/office/drawing/2014/main" id="{537DF78B-E2A5-ADAF-B711-5861AD4FD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5124"/>
            <a:ext cx="8561243" cy="6420933"/>
          </a:xfrm>
        </p:spPr>
      </p:pic>
    </p:spTree>
    <p:extLst>
      <p:ext uri="{BB962C8B-B14F-4D97-AF65-F5344CB8AC3E}">
        <p14:creationId xmlns:p14="http://schemas.microsoft.com/office/powerpoint/2010/main" val="327963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247A9586-AF47-D889-EBB0-1BDB0E3A2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163421"/>
            <a:ext cx="7980218" cy="6719193"/>
          </a:xfrm>
        </p:spPr>
      </p:pic>
    </p:spTree>
    <p:extLst>
      <p:ext uri="{BB962C8B-B14F-4D97-AF65-F5344CB8AC3E}">
        <p14:creationId xmlns:p14="http://schemas.microsoft.com/office/powerpoint/2010/main" val="144923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, histogram&#10;&#10;Description automatically generated">
            <a:extLst>
              <a:ext uri="{FF2B5EF4-FFF2-40B4-BE49-F238E27FC236}">
                <a16:creationId xmlns:a16="http://schemas.microsoft.com/office/drawing/2014/main" id="{9AFFD94E-22F2-9302-7EE1-A1D3AEAB3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63" y="0"/>
            <a:ext cx="8312855" cy="6999267"/>
          </a:xfrm>
        </p:spPr>
      </p:pic>
    </p:spTree>
    <p:extLst>
      <p:ext uri="{BB962C8B-B14F-4D97-AF65-F5344CB8AC3E}">
        <p14:creationId xmlns:p14="http://schemas.microsoft.com/office/powerpoint/2010/main" val="427791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F6C370C-AEC2-C144-A2C5-D2D159F1A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175086"/>
            <a:ext cx="7994073" cy="6730859"/>
          </a:xfrm>
        </p:spPr>
      </p:pic>
    </p:spTree>
    <p:extLst>
      <p:ext uri="{BB962C8B-B14F-4D97-AF65-F5344CB8AC3E}">
        <p14:creationId xmlns:p14="http://schemas.microsoft.com/office/powerpoint/2010/main" val="89840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85C622-FADF-933B-7286-668A3FFF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3" y="54552"/>
            <a:ext cx="8998527" cy="6748896"/>
          </a:xfrm>
        </p:spPr>
      </p:pic>
    </p:spTree>
    <p:extLst>
      <p:ext uri="{BB962C8B-B14F-4D97-AF65-F5344CB8AC3E}">
        <p14:creationId xmlns:p14="http://schemas.microsoft.com/office/powerpoint/2010/main" val="269284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E0ABD1D-40DD-4798-B441-25FC41417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107"/>
            <a:ext cx="7994073" cy="6730859"/>
          </a:xfrm>
        </p:spPr>
      </p:pic>
    </p:spTree>
    <p:extLst>
      <p:ext uri="{BB962C8B-B14F-4D97-AF65-F5344CB8AC3E}">
        <p14:creationId xmlns:p14="http://schemas.microsoft.com/office/powerpoint/2010/main" val="77226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3BC2-878B-58E5-A1D7-D4A6DDD9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E0ABD1D-40DD-4798-B441-25FC41417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107"/>
            <a:ext cx="7994073" cy="6730859"/>
          </a:xfrm>
        </p:spPr>
      </p:pic>
    </p:spTree>
    <p:extLst>
      <p:ext uri="{BB962C8B-B14F-4D97-AF65-F5344CB8AC3E}">
        <p14:creationId xmlns:p14="http://schemas.microsoft.com/office/powerpoint/2010/main" val="607040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10</Words>
  <Application>Microsoft Office PowerPoint</Application>
  <PresentationFormat>Widescreen</PresentationFormat>
  <Paragraphs>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Starling curve</vt:lpstr>
      <vt:lpstr>Starling curve – inotropy </vt:lpstr>
      <vt:lpstr>Starling curve – afterload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Jiří Kofránek</dc:creator>
  <cp:lastModifiedBy>Jiří Kofránek</cp:lastModifiedBy>
  <cp:revision>3</cp:revision>
  <dcterms:created xsi:type="dcterms:W3CDTF">2022-11-29T00:53:17Z</dcterms:created>
  <dcterms:modified xsi:type="dcterms:W3CDTF">2022-11-29T20:51:50Z</dcterms:modified>
</cp:coreProperties>
</file>