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6557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070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4399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915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187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8755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5584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0727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139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936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699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119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84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544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272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536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AF07E-D07F-47A0-A450-AA7F6CFED9BD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A6D0752-6C89-44F8-A21A-B77D1761C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3000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CD3FC7B4-7EAB-401C-AA47-1AD3870EFAE0}"/>
              </a:ext>
            </a:extLst>
          </p:cNvPr>
          <p:cNvSpPr txBox="1"/>
          <p:nvPr/>
        </p:nvSpPr>
        <p:spPr>
          <a:xfrm>
            <a:off x="3379695" y="1196788"/>
            <a:ext cx="49395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0" dirty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</a:rPr>
              <a:t>tapety</a:t>
            </a:r>
          </a:p>
        </p:txBody>
      </p:sp>
      <p:sp>
        <p:nvSpPr>
          <p:cNvPr id="7" name="Blesk 6">
            <a:extLst>
              <a:ext uri="{FF2B5EF4-FFF2-40B4-BE49-F238E27FC236}">
                <a16:creationId xmlns:a16="http://schemas.microsoft.com/office/drawing/2014/main" id="{0DF70265-7B92-4630-A166-4DD9A2A442F8}"/>
              </a:ext>
            </a:extLst>
          </p:cNvPr>
          <p:cNvSpPr/>
          <p:nvPr/>
        </p:nvSpPr>
        <p:spPr>
          <a:xfrm>
            <a:off x="1748117" y="1401307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Blesk 7">
            <a:extLst>
              <a:ext uri="{FF2B5EF4-FFF2-40B4-BE49-F238E27FC236}">
                <a16:creationId xmlns:a16="http://schemas.microsoft.com/office/drawing/2014/main" id="{C264E58B-8211-4568-8852-E16A0F654A15}"/>
              </a:ext>
            </a:extLst>
          </p:cNvPr>
          <p:cNvSpPr/>
          <p:nvPr/>
        </p:nvSpPr>
        <p:spPr>
          <a:xfrm>
            <a:off x="8005483" y="1401307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eselý obličej 8">
            <a:extLst>
              <a:ext uri="{FF2B5EF4-FFF2-40B4-BE49-F238E27FC236}">
                <a16:creationId xmlns:a16="http://schemas.microsoft.com/office/drawing/2014/main" id="{148F2992-6590-4B9D-BA5B-C718AB2FB337}"/>
              </a:ext>
            </a:extLst>
          </p:cNvPr>
          <p:cNvSpPr/>
          <p:nvPr/>
        </p:nvSpPr>
        <p:spPr>
          <a:xfrm rot="16999594">
            <a:off x="3379695" y="3429000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79AA399B-3D35-4740-9694-AF2795E1D2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963" y="2880820"/>
            <a:ext cx="6740214" cy="3774520"/>
          </a:xfrm>
          <a:prstGeom prst="rect">
            <a:avLst/>
          </a:prstGeom>
        </p:spPr>
      </p:pic>
      <p:sp>
        <p:nvSpPr>
          <p:cNvPr id="12" name="Srdce 11">
            <a:extLst>
              <a:ext uri="{FF2B5EF4-FFF2-40B4-BE49-F238E27FC236}">
                <a16:creationId xmlns:a16="http://schemas.microsoft.com/office/drawing/2014/main" id="{B1260D89-13DB-422A-A65B-2153D019C96C}"/>
              </a:ext>
            </a:extLst>
          </p:cNvPr>
          <p:cNvSpPr/>
          <p:nvPr/>
        </p:nvSpPr>
        <p:spPr>
          <a:xfrm>
            <a:off x="523534" y="4184407"/>
            <a:ext cx="914400" cy="915455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Srdce 12">
            <a:extLst>
              <a:ext uri="{FF2B5EF4-FFF2-40B4-BE49-F238E27FC236}">
                <a16:creationId xmlns:a16="http://schemas.microsoft.com/office/drawing/2014/main" id="{630B176B-A43B-4987-95C0-1251F746B52B}"/>
              </a:ext>
            </a:extLst>
          </p:cNvPr>
          <p:cNvSpPr/>
          <p:nvPr/>
        </p:nvSpPr>
        <p:spPr>
          <a:xfrm>
            <a:off x="9375837" y="4185462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Hvězda: pěticípá 13">
            <a:extLst>
              <a:ext uri="{FF2B5EF4-FFF2-40B4-BE49-F238E27FC236}">
                <a16:creationId xmlns:a16="http://schemas.microsoft.com/office/drawing/2014/main" id="{C633F8C8-AD89-4692-BFE0-B837BCE3D363}"/>
              </a:ext>
            </a:extLst>
          </p:cNvPr>
          <p:cNvSpPr/>
          <p:nvPr/>
        </p:nvSpPr>
        <p:spPr>
          <a:xfrm>
            <a:off x="2662517" y="102092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446225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D3D24A89-B749-4EC4-81FD-1C19DB5B1AA6}"/>
              </a:ext>
            </a:extLst>
          </p:cNvPr>
          <p:cNvSpPr txBox="1"/>
          <p:nvPr/>
        </p:nvSpPr>
        <p:spPr>
          <a:xfrm>
            <a:off x="2339790" y="164301"/>
            <a:ext cx="62932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0" dirty="0">
                <a:solidFill>
                  <a:srgbClr val="7030A0"/>
                </a:solidFill>
                <a:latin typeface="Algerian" panose="04020705040A02060702" pitchFamily="82" charset="0"/>
              </a:rPr>
              <a:t>HALLOWEN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6137549-C24E-4700-A7C9-2B562B454B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58" y="1689847"/>
            <a:ext cx="5611906" cy="3478306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20C3267E-BBED-421E-BABF-627F6BBE5A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894" y="2223247"/>
            <a:ext cx="6006353" cy="3242289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163B469B-8840-4850-9F51-C666F808BA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968" y="5078506"/>
            <a:ext cx="30099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073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0203BCC7-219B-4D02-A1E2-E849C23D606F}"/>
              </a:ext>
            </a:extLst>
          </p:cNvPr>
          <p:cNvSpPr txBox="1"/>
          <p:nvPr/>
        </p:nvSpPr>
        <p:spPr>
          <a:xfrm>
            <a:off x="1380565" y="618565"/>
            <a:ext cx="57194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8000" dirty="0">
                <a:solidFill>
                  <a:srgbClr val="CC3399"/>
                </a:solidFill>
                <a:latin typeface="Baskerville Old Face" panose="02020602080505020303" pitchFamily="18" charset="0"/>
              </a:rPr>
              <a:t>kočičky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238B553-DD55-4356-ABC3-558B8D5391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918" y="0"/>
            <a:ext cx="3281081" cy="6857999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32F97645-265D-40BA-A62B-1434CA2890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071" y="4195482"/>
            <a:ext cx="5118847" cy="2662518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C6AA2092-7317-4B61-A483-4FFB4EB16A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071" y="1942004"/>
            <a:ext cx="5118847" cy="2253477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43B732F0-9F8F-4CB9-9BA4-4DEE8DEBE3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9411"/>
            <a:ext cx="3792071" cy="4195483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86B2BA14-C903-4890-B003-7B9B12B9351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76" y="717749"/>
            <a:ext cx="3251949" cy="187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547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6B10DD8-3E27-45C3-941F-8F82358455F7}"/>
              </a:ext>
            </a:extLst>
          </p:cNvPr>
          <p:cNvSpPr txBox="1"/>
          <p:nvPr/>
        </p:nvSpPr>
        <p:spPr>
          <a:xfrm>
            <a:off x="1882588" y="887506"/>
            <a:ext cx="73869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0" dirty="0" err="1">
                <a:latin typeface="Algerian" panose="04020705040A02060702" pitchFamily="82" charset="0"/>
              </a:rPr>
              <a:t>pandička</a:t>
            </a:r>
            <a:endParaRPr lang="cs-CZ" sz="8000" dirty="0">
              <a:latin typeface="Algerian" panose="04020705040A02060702" pitchFamily="82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ABD6B62-3244-4369-B84A-3B1F1B1380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89" y="1963272"/>
            <a:ext cx="7458634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049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5B04E453-2B49-4FD7-8E52-223B02433FDE}"/>
              </a:ext>
            </a:extLst>
          </p:cNvPr>
          <p:cNvSpPr txBox="1"/>
          <p:nvPr/>
        </p:nvSpPr>
        <p:spPr>
          <a:xfrm>
            <a:off x="3487271" y="735106"/>
            <a:ext cx="48499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>
                <a:latin typeface="Algerian" panose="04020705040A02060702" pitchFamily="82" charset="0"/>
              </a:rPr>
              <a:t>pejsci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9C81182-B8D4-41F5-8662-909E906AB4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36" y="3137647"/>
            <a:ext cx="7109852" cy="3720353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80AEA468-756D-4FC4-9F36-795E675A4F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940" y="1183341"/>
            <a:ext cx="3890683" cy="516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74927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6836278-A22D-4E5C-B8EF-BAE3AB696A25}"/>
              </a:ext>
            </a:extLst>
          </p:cNvPr>
          <p:cNvSpPr txBox="1"/>
          <p:nvPr/>
        </p:nvSpPr>
        <p:spPr>
          <a:xfrm>
            <a:off x="4110318" y="770965"/>
            <a:ext cx="58539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latin typeface="Bahnschrift SemiBold Condensed" panose="020B0502040204020203" pitchFamily="34" charset="0"/>
              </a:rPr>
              <a:t>králíčci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BC9A11F-4D1C-4C27-B868-D0493BDE3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6042"/>
            <a:ext cx="4536141" cy="3585916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25FAE7CF-D036-4B90-8780-71606677F0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6754" y="3236259"/>
            <a:ext cx="5056093" cy="3451412"/>
          </a:xfrm>
          <a:prstGeom prst="rect">
            <a:avLst/>
          </a:prstGeom>
        </p:spPr>
      </p:pic>
      <p:sp>
        <p:nvSpPr>
          <p:cNvPr id="8" name="Srdce 7">
            <a:extLst>
              <a:ext uri="{FF2B5EF4-FFF2-40B4-BE49-F238E27FC236}">
                <a16:creationId xmlns:a16="http://schemas.microsoft.com/office/drawing/2014/main" id="{C3A10760-F789-4254-953C-B55C35EC2F43}"/>
              </a:ext>
            </a:extLst>
          </p:cNvPr>
          <p:cNvSpPr/>
          <p:nvPr/>
        </p:nvSpPr>
        <p:spPr>
          <a:xfrm>
            <a:off x="6122894" y="3361730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Srdce 8">
            <a:extLst>
              <a:ext uri="{FF2B5EF4-FFF2-40B4-BE49-F238E27FC236}">
                <a16:creationId xmlns:a16="http://schemas.microsoft.com/office/drawing/2014/main" id="{2FB0CD26-8207-417C-9E4C-32EAE3181851}"/>
              </a:ext>
            </a:extLst>
          </p:cNvPr>
          <p:cNvSpPr/>
          <p:nvPr/>
        </p:nvSpPr>
        <p:spPr>
          <a:xfrm>
            <a:off x="3899647" y="2008077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121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17D23059-FAEB-4296-89B2-3CD7B2453094}"/>
              </a:ext>
            </a:extLst>
          </p:cNvPr>
          <p:cNvSpPr/>
          <p:nvPr/>
        </p:nvSpPr>
        <p:spPr>
          <a:xfrm>
            <a:off x="4384557" y="792487"/>
            <a:ext cx="14077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6000" dirty="0">
                <a:latin typeface="Bahnschrift SemiLight Condensed" panose="020B0502040204020203" pitchFamily="34" charset="0"/>
              </a:rPr>
              <a:t>koně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9A87CB1-59B1-48AD-99DB-44FADAD028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294" y="2312894"/>
            <a:ext cx="4392706" cy="3424518"/>
          </a:xfrm>
          <a:prstGeom prst="rect">
            <a:avLst/>
          </a:prstGeom>
        </p:spPr>
      </p:pic>
      <p:sp>
        <p:nvSpPr>
          <p:cNvPr id="7" name="Mrak 6">
            <a:extLst>
              <a:ext uri="{FF2B5EF4-FFF2-40B4-BE49-F238E27FC236}">
                <a16:creationId xmlns:a16="http://schemas.microsoft.com/office/drawing/2014/main" id="{030B0506-49CB-4E6B-92CA-92C62AD80689}"/>
              </a:ext>
            </a:extLst>
          </p:cNvPr>
          <p:cNvSpPr/>
          <p:nvPr/>
        </p:nvSpPr>
        <p:spPr>
          <a:xfrm>
            <a:off x="2680446" y="843118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Mrak 7">
            <a:extLst>
              <a:ext uri="{FF2B5EF4-FFF2-40B4-BE49-F238E27FC236}">
                <a16:creationId xmlns:a16="http://schemas.microsoft.com/office/drawing/2014/main" id="{8DE82E77-CFC6-440D-95E3-6800331F1123}"/>
              </a:ext>
            </a:extLst>
          </p:cNvPr>
          <p:cNvSpPr/>
          <p:nvPr/>
        </p:nvSpPr>
        <p:spPr>
          <a:xfrm>
            <a:off x="6582026" y="939009"/>
            <a:ext cx="914400" cy="9144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Srdce 8">
            <a:extLst>
              <a:ext uri="{FF2B5EF4-FFF2-40B4-BE49-F238E27FC236}">
                <a16:creationId xmlns:a16="http://schemas.microsoft.com/office/drawing/2014/main" id="{A5BD4235-F38E-45FF-9C22-41A751EDAC6C}"/>
              </a:ext>
            </a:extLst>
          </p:cNvPr>
          <p:cNvSpPr/>
          <p:nvPr/>
        </p:nvSpPr>
        <p:spPr>
          <a:xfrm>
            <a:off x="5703484" y="4025153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152617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14D02F90-03D1-4CB5-9D88-2A3B5FE70E47}"/>
              </a:ext>
            </a:extLst>
          </p:cNvPr>
          <p:cNvSpPr txBox="1"/>
          <p:nvPr/>
        </p:nvSpPr>
        <p:spPr>
          <a:xfrm>
            <a:off x="4127292" y="1147482"/>
            <a:ext cx="19687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konec</a:t>
            </a:r>
          </a:p>
        </p:txBody>
      </p:sp>
      <p:sp>
        <p:nvSpPr>
          <p:cNvPr id="3" name="Srdce 2">
            <a:extLst>
              <a:ext uri="{FF2B5EF4-FFF2-40B4-BE49-F238E27FC236}">
                <a16:creationId xmlns:a16="http://schemas.microsoft.com/office/drawing/2014/main" id="{EC0F0B5D-62BE-4EAA-AAB4-CCCD1FB583E3}"/>
              </a:ext>
            </a:extLst>
          </p:cNvPr>
          <p:cNvSpPr/>
          <p:nvPr/>
        </p:nvSpPr>
        <p:spPr>
          <a:xfrm>
            <a:off x="2303930" y="1459723"/>
            <a:ext cx="914400" cy="914400"/>
          </a:xfrm>
          <a:prstGeom prst="hear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Srdce 3">
            <a:extLst>
              <a:ext uri="{FF2B5EF4-FFF2-40B4-BE49-F238E27FC236}">
                <a16:creationId xmlns:a16="http://schemas.microsoft.com/office/drawing/2014/main" id="{E37181AF-1027-4CCC-AF9A-49DEA53097E4}"/>
              </a:ext>
            </a:extLst>
          </p:cNvPr>
          <p:cNvSpPr/>
          <p:nvPr/>
        </p:nvSpPr>
        <p:spPr>
          <a:xfrm>
            <a:off x="6732494" y="1532202"/>
            <a:ext cx="914400" cy="914400"/>
          </a:xfrm>
          <a:prstGeom prst="hear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866F36F-695E-4A07-8515-8281056F54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271" y="3119718"/>
            <a:ext cx="6230470" cy="3281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00948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</TotalTime>
  <Words>8</Words>
  <Application>Microsoft Office PowerPoint</Application>
  <PresentationFormat>Širokoúhlá obrazovka</PresentationFormat>
  <Paragraphs>8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6" baseType="lpstr">
      <vt:lpstr>Algerian</vt:lpstr>
      <vt:lpstr>Arial</vt:lpstr>
      <vt:lpstr>Bahnschrift SemiBold Condensed</vt:lpstr>
      <vt:lpstr>Bahnschrift SemiLight Condensed</vt:lpstr>
      <vt:lpstr>Baskerville Old Face</vt:lpstr>
      <vt:lpstr>Trebuchet MS</vt:lpstr>
      <vt:lpstr>Wingdings 3</vt:lpstr>
      <vt:lpstr>Fazeta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Student</dc:creator>
  <cp:lastModifiedBy>Student</cp:lastModifiedBy>
  <cp:revision>8</cp:revision>
  <dcterms:created xsi:type="dcterms:W3CDTF">2025-10-21T09:05:38Z</dcterms:created>
  <dcterms:modified xsi:type="dcterms:W3CDTF">2025-11-25T10:26:05Z</dcterms:modified>
</cp:coreProperties>
</file>