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5" r:id="rId3"/>
    <p:sldId id="264" r:id="rId4"/>
    <p:sldId id="266" r:id="rId5"/>
    <p:sldId id="272" r:id="rId6"/>
    <p:sldId id="301" r:id="rId7"/>
    <p:sldId id="262" r:id="rId8"/>
    <p:sldId id="300" r:id="rId9"/>
    <p:sldId id="299" r:id="rId10"/>
    <p:sldId id="284" r:id="rId11"/>
    <p:sldId id="303" r:id="rId12"/>
    <p:sldId id="305" r:id="rId13"/>
    <p:sldId id="292" r:id="rId14"/>
    <p:sldId id="306" r:id="rId15"/>
    <p:sldId id="280" r:id="rId16"/>
    <p:sldId id="304" r:id="rId17"/>
    <p:sldId id="277" r:id="rId18"/>
    <p:sldId id="307" r:id="rId19"/>
    <p:sldId id="310" r:id="rId20"/>
    <p:sldId id="312" r:id="rId21"/>
    <p:sldId id="311" r:id="rId22"/>
    <p:sldId id="309" r:id="rId23"/>
    <p:sldId id="302" r:id="rId24"/>
    <p:sldId id="273" r:id="rId25"/>
    <p:sldId id="259" r:id="rId26"/>
  </p:sldIdLst>
  <p:sldSz cx="9144000" cy="6858000" type="screen4x3"/>
  <p:notesSz cx="7099300" cy="10234613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728F"/>
        </a:solidFill>
        <a:latin typeface="ITC Souvenir CE" pitchFamily="2" charset="77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D123"/>
    <a:srgbClr val="00728F"/>
    <a:srgbClr val="CC00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/>
    <p:restoredTop sz="94320" autoAdjust="0"/>
  </p:normalViewPr>
  <p:slideViewPr>
    <p:cSldViewPr>
      <p:cViewPr varScale="1">
        <p:scale>
          <a:sx n="101" d="100"/>
          <a:sy n="101" d="100"/>
        </p:scale>
        <p:origin x="2000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3B614-A365-8548-ACD9-E8FC0A3AEA03}" type="datetimeFigureOut">
              <a:rPr lang="en-CZ" smtClean="0"/>
              <a:t>18.11.2022</a:t>
            </a:fld>
            <a:endParaRPr lang="en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279525"/>
            <a:ext cx="4606925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0075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DCF7AC-9651-D841-B311-3A0F452F802B}" type="slidenum">
              <a:rPr lang="en-CZ" smtClean="0"/>
              <a:t>‹#›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2082332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DCF7AC-9651-D841-B311-3A0F452F802B}" type="slidenum">
              <a:rPr lang="en-CZ" smtClean="0"/>
              <a:t>1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13792121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DCF7AC-9651-D841-B311-3A0F452F802B}" type="slidenum">
              <a:rPr lang="en-CZ" smtClean="0"/>
              <a:t>5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2087306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DCF7AC-9651-D841-B311-3A0F452F802B}" type="slidenum">
              <a:rPr lang="en-CZ" smtClean="0"/>
              <a:t>6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1279845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DCF7AC-9651-D841-B311-3A0F452F802B}" type="slidenum">
              <a:rPr lang="en-CZ" smtClean="0"/>
              <a:t>17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30553779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DCF7AC-9651-D841-B311-3A0F452F802B}" type="slidenum">
              <a:rPr lang="en-CZ" smtClean="0"/>
              <a:t>24</a:t>
            </a:fld>
            <a:endParaRPr lang="en-CZ"/>
          </a:p>
        </p:txBody>
      </p:sp>
    </p:spTree>
    <p:extLst>
      <p:ext uri="{BB962C8B-B14F-4D97-AF65-F5344CB8AC3E}">
        <p14:creationId xmlns:p14="http://schemas.microsoft.com/office/powerpoint/2010/main" val="150185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3A1390E-3BF0-FF39-41A9-3EAB60594D9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F925A56-2723-E47F-C744-3633C14E40F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34BAF73-DF83-91CF-C45D-6BE2EA675D5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36AF6F-8799-DA46-A97C-357232279A62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386239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87777F2-AD5B-8980-1F46-92F5DF11F9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F53BDB7-A1F0-6324-934B-02CF5A5B7A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DBA0A68-5F13-425F-AFEF-AD915F41E2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AD484-7210-DC40-AF52-D5FAAEE3217E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26379076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645161-B9A3-6E7C-CEE5-7D032390FC7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FE0C00D-7E45-6AE6-83BC-6B3A94170A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BA96A62-D8B5-2F01-38E2-7452BB7208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1BD362-8318-124C-8857-AE966EDEAC14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40727439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4149AC-2474-5303-B7A1-BADE211E038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3E442A4-09A7-3F59-9D9E-498EC65329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F915324-BE7D-AE93-4B47-653E77653B6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02561-FF1F-DF4E-BF1C-BCD87EF142CF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421379282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6140A70-E619-1F88-CF82-FE403FF9144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DD822C1-6447-029F-47F2-E7ACECB33B5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FD1719A-97B4-966C-C2F6-93D9008D9DB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A455D-63AC-CE4E-951B-B0E49B8E0107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15126759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BD365CFB-B9F4-644D-0E31-0FD94ABE369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A066CC8-C1B7-D201-A367-BADE32C69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5C6696E-FAD2-F649-E134-D491E45553E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9B37A-D593-F546-B288-B7843AFF92A6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291011401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EA79A6E-881B-9414-EE35-B3352EAF18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F4EFD804-C6D7-C027-5932-88EA875247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9677C82-8B80-2653-E26B-BCDB0A64311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AB31C4-3A27-0C44-9852-9D9BB7EC524E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191058291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7B9C346-62B3-5317-CDDD-469348B706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F93898C-9BBD-F1C5-A6AD-593C89F3CC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70FC19-2CC2-8050-861D-E0F97DE9745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A0D48-1F02-C940-AD0E-7E620050CBC9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25944643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2449EA-268A-BA87-E69A-90B75AE59B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6D9132-BE2B-0889-AEFA-1EB605D726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80C3D77-9429-0CD6-25EF-9215B3F676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30DE9-4106-B246-BE4D-DEBFB0D465F8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28199920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DAB8381-CF49-8BDE-FFE5-3E8C2A8AB4F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AA4FD1A-AE15-8AFD-D8E3-64B6369D5F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53B330F-46F7-8E9E-E678-62B038F6C94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3EAB3-A7F3-844B-ADC4-07311C35667B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36872969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98581DE-1878-9DC9-1124-C9905C476D6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DFFB8CB-C9AA-84EE-F436-6CA7A2B94A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F6E68C1-0A15-92D4-59DD-BA2D9B677D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39992-3CEF-6F4B-BE4C-A970C846B196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  <p:extLst>
      <p:ext uri="{BB962C8B-B14F-4D97-AF65-F5344CB8AC3E}">
        <p14:creationId xmlns:p14="http://schemas.microsoft.com/office/powerpoint/2010/main" val="756825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F92E0AE3-0676-775E-9CDB-B80EFC5774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CZ" dirty="0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C3F90935-A046-0AE5-A66D-8F4336CFDF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en-CZ" dirty="0"/>
              <a:t>Klepnutím lze upravit styly předlohy textu.</a:t>
            </a:r>
          </a:p>
          <a:p>
            <a:pPr lvl="1"/>
            <a:r>
              <a:rPr lang="cs-CZ" altLang="en-CZ" dirty="0"/>
              <a:t>Druhá úroveň</a:t>
            </a:r>
          </a:p>
          <a:p>
            <a:pPr lvl="2"/>
            <a:r>
              <a:rPr lang="cs-CZ" altLang="en-CZ" dirty="0"/>
              <a:t>Třetí úroveň</a:t>
            </a:r>
          </a:p>
          <a:p>
            <a:pPr lvl="3"/>
            <a:r>
              <a:rPr lang="cs-CZ" altLang="en-CZ" dirty="0"/>
              <a:t>Čtvrtá úroveň</a:t>
            </a:r>
          </a:p>
          <a:p>
            <a:pPr lvl="4"/>
            <a:r>
              <a:rPr lang="cs-CZ" altLang="en-CZ" dirty="0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1CB140F8-4319-5C25-8541-FB6DDEF8738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buFontTx/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BFEE1D22-7D10-182F-5A9E-13EDCF4DBCD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FontTx/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2516FF0D-D60C-BAAF-76DD-D17CFA6D4CDF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FontTx/>
              <a:buNone/>
              <a:defRPr sz="1400" smtClean="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4F0C7A9-C08A-AF43-A273-2A7E75780656}" type="slidenum">
              <a:rPr lang="cs-CZ" altLang="en-CZ"/>
              <a:pPr>
                <a:defRPr/>
              </a:pPr>
              <a:t>‹#›</a:t>
            </a:fld>
            <a:endParaRPr lang="cs-CZ" altLang="en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Bookman Old Style" panose="02050604050505020204" pitchFamily="18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TC Souvenir Demi" pitchFamily="2" charset="7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TC Souvenir Demi" pitchFamily="2" charset="7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TC Souvenir Demi" pitchFamily="2" charset="7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ITC Souvenir Demi" pitchFamily="2" charset="77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Myriad Pro" panose="020B0503030403020204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Myriad Pro" panose="020B050303040302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Myriad Pro" panose="020B050303040302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Myriad Pro" panose="020B050303040302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Myriad Pro" panose="020B050303040302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23C1245-E9AC-EA4C-A8E9-3519D95BB320}"/>
              </a:ext>
            </a:extLst>
          </p:cNvPr>
          <p:cNvGrpSpPr/>
          <p:nvPr/>
        </p:nvGrpSpPr>
        <p:grpSpPr>
          <a:xfrm>
            <a:off x="-2250405" y="-1872209"/>
            <a:ext cx="14066014" cy="10599896"/>
            <a:chOff x="-2250405" y="-1872209"/>
            <a:chExt cx="14066014" cy="1059989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2E1B83D-F102-C2A1-DBA4-462321757989}"/>
                </a:ext>
              </a:extLst>
            </p:cNvPr>
            <p:cNvSpPr/>
            <p:nvPr/>
          </p:nvSpPr>
          <p:spPr bwMode="auto">
            <a:xfrm rot="1801131">
              <a:off x="-1631301" y="-1872209"/>
              <a:ext cx="2592288" cy="3744416"/>
            </a:xfrm>
            <a:prstGeom prst="rect">
              <a:avLst/>
            </a:prstGeom>
            <a:solidFill>
              <a:srgbClr val="C3D1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56791893-D399-85AC-677F-DDBB98D78124}"/>
                </a:ext>
              </a:extLst>
            </p:cNvPr>
            <p:cNvSpPr/>
            <p:nvPr/>
          </p:nvSpPr>
          <p:spPr bwMode="auto">
            <a:xfrm rot="20294108">
              <a:off x="-2250405" y="2461784"/>
              <a:ext cx="2592288" cy="6265903"/>
            </a:xfrm>
            <a:prstGeom prst="rect">
              <a:avLst/>
            </a:prstGeom>
            <a:solidFill>
              <a:srgbClr val="C3D1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843EA81-5E27-00F7-BD7A-0E616DED1DA6}"/>
                </a:ext>
              </a:extLst>
            </p:cNvPr>
            <p:cNvSpPr/>
            <p:nvPr/>
          </p:nvSpPr>
          <p:spPr bwMode="auto">
            <a:xfrm rot="3348022">
              <a:off x="7062564" y="3715034"/>
              <a:ext cx="2592288" cy="6913803"/>
            </a:xfrm>
            <a:prstGeom prst="rect">
              <a:avLst/>
            </a:prstGeom>
            <a:solidFill>
              <a:srgbClr val="CC008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33E8924D-F1D0-D8F9-CC7B-477B93A31A54}"/>
                </a:ext>
              </a:extLst>
            </p:cNvPr>
            <p:cNvSpPr/>
            <p:nvPr/>
          </p:nvSpPr>
          <p:spPr bwMode="auto">
            <a:xfrm rot="996038">
              <a:off x="8948413" y="226221"/>
              <a:ext cx="2592288" cy="6913803"/>
            </a:xfrm>
            <a:prstGeom prst="rect">
              <a:avLst/>
            </a:prstGeom>
            <a:solidFill>
              <a:srgbClr val="CC008A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</p:grpSp>
      <p:sp>
        <p:nvSpPr>
          <p:cNvPr id="8" name="Regular Pentagon 7">
            <a:extLst>
              <a:ext uri="{FF2B5EF4-FFF2-40B4-BE49-F238E27FC236}">
                <a16:creationId xmlns:a16="http://schemas.microsoft.com/office/drawing/2014/main" id="{AF824B04-0962-A96C-8D66-25D2D208DFAB}"/>
              </a:ext>
            </a:extLst>
          </p:cNvPr>
          <p:cNvSpPr/>
          <p:nvPr/>
        </p:nvSpPr>
        <p:spPr bwMode="auto">
          <a:xfrm rot="21388007">
            <a:off x="931150" y="3745155"/>
            <a:ext cx="7035054" cy="2493775"/>
          </a:xfrm>
          <a:custGeom>
            <a:avLst/>
            <a:gdLst>
              <a:gd name="connsiteX0" fmla="*/ 6 w 5361513"/>
              <a:gd name="connsiteY0" fmla="*/ 874190 h 2288665"/>
              <a:gd name="connsiteX1" fmla="*/ 2680757 w 5361513"/>
              <a:gd name="connsiteY1" fmla="*/ 0 h 2288665"/>
              <a:gd name="connsiteX2" fmla="*/ 5361507 w 5361513"/>
              <a:gd name="connsiteY2" fmla="*/ 874190 h 2288665"/>
              <a:gd name="connsiteX3" fmla="*/ 4337552 w 5361513"/>
              <a:gd name="connsiteY3" fmla="*/ 2288659 h 2288665"/>
              <a:gd name="connsiteX4" fmla="*/ 1023961 w 5361513"/>
              <a:gd name="connsiteY4" fmla="*/ 2288659 h 2288665"/>
              <a:gd name="connsiteX5" fmla="*/ 6 w 5361513"/>
              <a:gd name="connsiteY5" fmla="*/ 874190 h 2288665"/>
              <a:gd name="connsiteX0" fmla="*/ 0 w 5361501"/>
              <a:gd name="connsiteY0" fmla="*/ 675051 h 2089520"/>
              <a:gd name="connsiteX1" fmla="*/ 1153018 w 5361501"/>
              <a:gd name="connsiteY1" fmla="*/ 0 h 2089520"/>
              <a:gd name="connsiteX2" fmla="*/ 5361501 w 5361501"/>
              <a:gd name="connsiteY2" fmla="*/ 675051 h 2089520"/>
              <a:gd name="connsiteX3" fmla="*/ 4337546 w 5361501"/>
              <a:gd name="connsiteY3" fmla="*/ 2089520 h 2089520"/>
              <a:gd name="connsiteX4" fmla="*/ 1023955 w 5361501"/>
              <a:gd name="connsiteY4" fmla="*/ 2089520 h 2089520"/>
              <a:gd name="connsiteX5" fmla="*/ 0 w 5361501"/>
              <a:gd name="connsiteY5" fmla="*/ 675051 h 2089520"/>
              <a:gd name="connsiteX0" fmla="*/ 0 w 5361501"/>
              <a:gd name="connsiteY0" fmla="*/ 675051 h 2089520"/>
              <a:gd name="connsiteX1" fmla="*/ 1153018 w 5361501"/>
              <a:gd name="connsiteY1" fmla="*/ 0 h 2089520"/>
              <a:gd name="connsiteX2" fmla="*/ 5361501 w 5361501"/>
              <a:gd name="connsiteY2" fmla="*/ 675051 h 2089520"/>
              <a:gd name="connsiteX3" fmla="*/ 4269464 w 5361501"/>
              <a:gd name="connsiteY3" fmla="*/ 1812461 h 2089520"/>
              <a:gd name="connsiteX4" fmla="*/ 1023955 w 5361501"/>
              <a:gd name="connsiteY4" fmla="*/ 2089520 h 2089520"/>
              <a:gd name="connsiteX5" fmla="*/ 0 w 5361501"/>
              <a:gd name="connsiteY5" fmla="*/ 675051 h 2089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61501" h="2089520">
                <a:moveTo>
                  <a:pt x="0" y="675051"/>
                </a:moveTo>
                <a:lnTo>
                  <a:pt x="1153018" y="0"/>
                </a:lnTo>
                <a:lnTo>
                  <a:pt x="5361501" y="675051"/>
                </a:lnTo>
                <a:lnTo>
                  <a:pt x="4269464" y="1812461"/>
                </a:lnTo>
                <a:lnTo>
                  <a:pt x="1023955" y="2089520"/>
                </a:lnTo>
                <a:lnTo>
                  <a:pt x="0" y="675051"/>
                </a:lnTo>
                <a:close/>
              </a:path>
            </a:pathLst>
          </a:cu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 dirty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5E17CC4B-8CDE-E66D-0818-B78FB9827E8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 rot="21239629">
            <a:off x="2163402" y="3975617"/>
            <a:ext cx="7772400" cy="1470025"/>
          </a:xfrm>
        </p:spPr>
        <p:txBody>
          <a:bodyPr/>
          <a:lstStyle/>
          <a:p>
            <a:pPr algn="l" eaLnBrk="1" hangingPunct="1"/>
            <a:r>
              <a:rPr lang="cs-CZ" altLang="en-CZ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My, </a:t>
            </a:r>
            <a:br>
              <a:rPr lang="cs-CZ" altLang="en-CZ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cs-CZ" altLang="en-CZ" sz="3200" b="1" dirty="0" err="1">
                <a:solidFill>
                  <a:schemeClr val="bg1"/>
                </a:solidFill>
                <a:latin typeface="Bookman Old Style" panose="02050604050505020204" pitchFamily="18" charset="0"/>
              </a:rPr>
              <a:t>ORGanizování</a:t>
            </a:r>
            <a:r>
              <a:rPr lang="cs-CZ" altLang="en-CZ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 </a:t>
            </a:r>
            <a:br>
              <a:rPr lang="cs-CZ" altLang="en-CZ" sz="3200" b="1" dirty="0">
                <a:solidFill>
                  <a:schemeClr val="bg1"/>
                </a:solidFill>
                <a:latin typeface="Bookman Old Style" panose="02050604050505020204" pitchFamily="18" charset="0"/>
              </a:rPr>
            </a:br>
            <a:r>
              <a:rPr lang="cs-CZ" altLang="en-CZ" sz="3200" b="1" dirty="0" err="1">
                <a:solidFill>
                  <a:schemeClr val="bg1"/>
                </a:solidFill>
                <a:latin typeface="Bookman Old Style" panose="02050604050505020204" pitchFamily="18" charset="0"/>
              </a:rPr>
              <a:t>proPADlí</a:t>
            </a:r>
            <a:endParaRPr lang="cs-CZ" altLang="en-CZ" sz="32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>
                <a16:creationId xmlns:a16="http://schemas.microsoft.com/office/drawing/2014/main" id="{1DF93D07-1696-7C05-BE98-33B78FD4DC0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rot="21218907">
            <a:off x="1151879" y="2747833"/>
            <a:ext cx="6840240" cy="1026033"/>
          </a:xfrm>
        </p:spPr>
        <p:txBody>
          <a:bodyPr/>
          <a:lstStyle/>
          <a:p>
            <a:pPr eaLnBrk="1" hangingPunct="1"/>
            <a:r>
              <a:rPr lang="cs-CZ" altLang="en-CZ" sz="8800" b="1" dirty="0">
                <a:solidFill>
                  <a:srgbClr val="D60C8C"/>
                </a:solidFill>
              </a:rPr>
              <a:t>10 000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8B0B5F0-B19C-91EC-2351-4E8BE3D71590}"/>
              </a:ext>
            </a:extLst>
          </p:cNvPr>
          <p:cNvGrpSpPr/>
          <p:nvPr/>
        </p:nvGrpSpPr>
        <p:grpSpPr>
          <a:xfrm>
            <a:off x="-3788590" y="-2026055"/>
            <a:ext cx="15972727" cy="11115939"/>
            <a:chOff x="-3788590" y="-2026055"/>
            <a:chExt cx="15972727" cy="1111593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BD038A3-E0CB-E1B8-1B7B-7560D5F9EE07}"/>
                </a:ext>
              </a:extLst>
            </p:cNvPr>
            <p:cNvSpPr/>
            <p:nvPr/>
          </p:nvSpPr>
          <p:spPr bwMode="auto">
            <a:xfrm rot="20491568">
              <a:off x="8593625" y="-2026055"/>
              <a:ext cx="2592288" cy="6265903"/>
            </a:xfrm>
            <a:prstGeom prst="rect">
              <a:avLst/>
            </a:prstGeom>
            <a:solidFill>
              <a:srgbClr val="C3D1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78290D-7A83-4307-92D1-A48A7BBF8E2F}"/>
                </a:ext>
              </a:extLst>
            </p:cNvPr>
            <p:cNvSpPr/>
            <p:nvPr/>
          </p:nvSpPr>
          <p:spPr bwMode="auto">
            <a:xfrm rot="4890996">
              <a:off x="4804487" y="1710233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8D71BC8-D8C1-ACB4-9709-4CADA1C99A31}"/>
                </a:ext>
              </a:extLst>
            </p:cNvPr>
            <p:cNvSpPr/>
            <p:nvPr/>
          </p:nvSpPr>
          <p:spPr bwMode="auto">
            <a:xfrm rot="6094744">
              <a:off x="998773" y="1398805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</p:grpSp>
      <p:pic>
        <p:nvPicPr>
          <p:cNvPr id="3" name="Picture 2" descr="A person sitting at a desk&#10;&#10;Description automatically generated with medium confidence">
            <a:extLst>
              <a:ext uri="{FF2B5EF4-FFF2-40B4-BE49-F238E27FC236}">
                <a16:creationId xmlns:a16="http://schemas.microsoft.com/office/drawing/2014/main" id="{FA50AFF0-E8F3-8843-4833-0CA24E63D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2860">
            <a:off x="7884447" y="-5148795"/>
            <a:ext cx="6673924" cy="49980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Picture 8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266148B-E2E0-B730-B7D9-AA69BA56D53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0" t="28662" r="8750" b="6426"/>
          <a:stretch/>
        </p:blipFill>
        <p:spPr>
          <a:xfrm rot="3855365">
            <a:off x="7283704" y="-4284338"/>
            <a:ext cx="8181692" cy="4603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714649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8B0B5F0-B19C-91EC-2351-4E8BE3D71590}"/>
              </a:ext>
            </a:extLst>
          </p:cNvPr>
          <p:cNvGrpSpPr/>
          <p:nvPr/>
        </p:nvGrpSpPr>
        <p:grpSpPr>
          <a:xfrm>
            <a:off x="-3788590" y="-2026055"/>
            <a:ext cx="15972727" cy="11115939"/>
            <a:chOff x="-3788590" y="-2026055"/>
            <a:chExt cx="15972727" cy="1111593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BD038A3-E0CB-E1B8-1B7B-7560D5F9EE07}"/>
                </a:ext>
              </a:extLst>
            </p:cNvPr>
            <p:cNvSpPr/>
            <p:nvPr/>
          </p:nvSpPr>
          <p:spPr bwMode="auto">
            <a:xfrm rot="20491568">
              <a:off x="8593625" y="-2026055"/>
              <a:ext cx="2592288" cy="6265903"/>
            </a:xfrm>
            <a:prstGeom prst="rect">
              <a:avLst/>
            </a:prstGeom>
            <a:solidFill>
              <a:srgbClr val="C3D1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78290D-7A83-4307-92D1-A48A7BBF8E2F}"/>
                </a:ext>
              </a:extLst>
            </p:cNvPr>
            <p:cNvSpPr/>
            <p:nvPr/>
          </p:nvSpPr>
          <p:spPr bwMode="auto">
            <a:xfrm rot="4890996">
              <a:off x="4804487" y="1710233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8D71BC8-D8C1-ACB4-9709-4CADA1C99A31}"/>
                </a:ext>
              </a:extLst>
            </p:cNvPr>
            <p:cNvSpPr/>
            <p:nvPr/>
          </p:nvSpPr>
          <p:spPr bwMode="auto">
            <a:xfrm rot="6094744">
              <a:off x="998773" y="1398805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</p:grpSp>
      <p:pic>
        <p:nvPicPr>
          <p:cNvPr id="5" name="Picture 4" descr="A person sitting at a desk&#10;&#10;Description automatically generated with medium confidence">
            <a:extLst>
              <a:ext uri="{FF2B5EF4-FFF2-40B4-BE49-F238E27FC236}">
                <a16:creationId xmlns:a16="http://schemas.microsoft.com/office/drawing/2014/main" id="{C12D4952-4B3D-0570-79BE-0884CBB85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243">
            <a:off x="1235037" y="738761"/>
            <a:ext cx="6673924" cy="49980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23781A9E-BE59-D809-DA2D-9CD00FA0FAD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0" t="28662" r="8750" b="6426"/>
          <a:stretch/>
        </p:blipFill>
        <p:spPr>
          <a:xfrm rot="3501670">
            <a:off x="7650127" y="-3433654"/>
            <a:ext cx="8181692" cy="4603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itting at a desk&#10;&#10;Description automatically generated with medium confidence">
            <a:extLst>
              <a:ext uri="{FF2B5EF4-FFF2-40B4-BE49-F238E27FC236}">
                <a16:creationId xmlns:a16="http://schemas.microsoft.com/office/drawing/2014/main" id="{905A105F-94F6-3B27-EF88-C40D7D4CD1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5243">
            <a:off x="1235037" y="738761"/>
            <a:ext cx="6673924" cy="49980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88B0B5F0-B19C-91EC-2351-4E8BE3D71590}"/>
              </a:ext>
            </a:extLst>
          </p:cNvPr>
          <p:cNvGrpSpPr/>
          <p:nvPr/>
        </p:nvGrpSpPr>
        <p:grpSpPr>
          <a:xfrm>
            <a:off x="-3788590" y="-2026055"/>
            <a:ext cx="15972727" cy="11115939"/>
            <a:chOff x="-3788590" y="-2026055"/>
            <a:chExt cx="15972727" cy="1111593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BD038A3-E0CB-E1B8-1B7B-7560D5F9EE07}"/>
                </a:ext>
              </a:extLst>
            </p:cNvPr>
            <p:cNvSpPr/>
            <p:nvPr/>
          </p:nvSpPr>
          <p:spPr bwMode="auto">
            <a:xfrm rot="20491568">
              <a:off x="8593625" y="-2026055"/>
              <a:ext cx="2592288" cy="6265903"/>
            </a:xfrm>
            <a:prstGeom prst="rect">
              <a:avLst/>
            </a:prstGeom>
            <a:solidFill>
              <a:srgbClr val="C3D1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78290D-7A83-4307-92D1-A48A7BBF8E2F}"/>
                </a:ext>
              </a:extLst>
            </p:cNvPr>
            <p:cNvSpPr/>
            <p:nvPr/>
          </p:nvSpPr>
          <p:spPr bwMode="auto">
            <a:xfrm rot="4890996">
              <a:off x="4804487" y="1710233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8D71BC8-D8C1-ACB4-9709-4CADA1C99A31}"/>
                </a:ext>
              </a:extLst>
            </p:cNvPr>
            <p:cNvSpPr/>
            <p:nvPr/>
          </p:nvSpPr>
          <p:spPr bwMode="auto">
            <a:xfrm rot="6094744">
              <a:off x="998773" y="1398805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</p:grpSp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D1C9E1A7-297D-C526-C8D2-875BAACB4D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0" t="28662" r="8750" b="6426"/>
          <a:stretch/>
        </p:blipFill>
        <p:spPr>
          <a:xfrm rot="21315639">
            <a:off x="481153" y="1127164"/>
            <a:ext cx="8181692" cy="4603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3209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8B0B5F0-B19C-91EC-2351-4E8BE3D71590}"/>
              </a:ext>
            </a:extLst>
          </p:cNvPr>
          <p:cNvGrpSpPr/>
          <p:nvPr/>
        </p:nvGrpSpPr>
        <p:grpSpPr>
          <a:xfrm>
            <a:off x="-3788590" y="-2026055"/>
            <a:ext cx="15972727" cy="11115939"/>
            <a:chOff x="-3788590" y="-2026055"/>
            <a:chExt cx="15972727" cy="1111593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BD038A3-E0CB-E1B8-1B7B-7560D5F9EE07}"/>
                </a:ext>
              </a:extLst>
            </p:cNvPr>
            <p:cNvSpPr/>
            <p:nvPr/>
          </p:nvSpPr>
          <p:spPr bwMode="auto">
            <a:xfrm rot="20491568">
              <a:off x="8593625" y="-2026055"/>
              <a:ext cx="2592288" cy="6265903"/>
            </a:xfrm>
            <a:prstGeom prst="rect">
              <a:avLst/>
            </a:prstGeom>
            <a:solidFill>
              <a:srgbClr val="C3D1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78290D-7A83-4307-92D1-A48A7BBF8E2F}"/>
                </a:ext>
              </a:extLst>
            </p:cNvPr>
            <p:cNvSpPr/>
            <p:nvPr/>
          </p:nvSpPr>
          <p:spPr bwMode="auto">
            <a:xfrm rot="4890996">
              <a:off x="4804487" y="1710233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8D71BC8-D8C1-ACB4-9709-4CADA1C99A31}"/>
                </a:ext>
              </a:extLst>
            </p:cNvPr>
            <p:cNvSpPr/>
            <p:nvPr/>
          </p:nvSpPr>
          <p:spPr bwMode="auto">
            <a:xfrm rot="6094744">
              <a:off x="998773" y="1398805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</p:grpSp>
      <p:pic>
        <p:nvPicPr>
          <p:cNvPr id="5" name="Picture 4" descr="A person sitting at a desk&#10;&#10;Description automatically generated with medium confidence">
            <a:extLst>
              <a:ext uri="{FF2B5EF4-FFF2-40B4-BE49-F238E27FC236}">
                <a16:creationId xmlns:a16="http://schemas.microsoft.com/office/drawing/2014/main" id="{F8BDDA28-FD87-9394-0B81-DF29F6FF4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89389">
            <a:off x="8701194" y="-3886659"/>
            <a:ext cx="6673924" cy="49980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17044D6-0468-7A1B-D103-55E6CE5E2E3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0" t="28662" r="8750" b="6426"/>
          <a:stretch/>
        </p:blipFill>
        <p:spPr>
          <a:xfrm rot="3049785">
            <a:off x="7947310" y="-3498256"/>
            <a:ext cx="8181692" cy="4603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0740A89-B287-F366-0F73-8B75F5CE4B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800" y="1575292"/>
            <a:ext cx="7772400" cy="3707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62823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88B0B5F0-B19C-91EC-2351-4E8BE3D71590}"/>
              </a:ext>
            </a:extLst>
          </p:cNvPr>
          <p:cNvGrpSpPr/>
          <p:nvPr/>
        </p:nvGrpSpPr>
        <p:grpSpPr>
          <a:xfrm>
            <a:off x="-3788590" y="-2026055"/>
            <a:ext cx="15972727" cy="11115939"/>
            <a:chOff x="-3788590" y="-2026055"/>
            <a:chExt cx="15972727" cy="1111593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BD038A3-E0CB-E1B8-1B7B-7560D5F9EE07}"/>
                </a:ext>
              </a:extLst>
            </p:cNvPr>
            <p:cNvSpPr/>
            <p:nvPr/>
          </p:nvSpPr>
          <p:spPr bwMode="auto">
            <a:xfrm rot="20491568">
              <a:off x="8593625" y="-2026055"/>
              <a:ext cx="2592288" cy="6265903"/>
            </a:xfrm>
            <a:prstGeom prst="rect">
              <a:avLst/>
            </a:prstGeom>
            <a:solidFill>
              <a:srgbClr val="C3D1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78290D-7A83-4307-92D1-A48A7BBF8E2F}"/>
                </a:ext>
              </a:extLst>
            </p:cNvPr>
            <p:cNvSpPr/>
            <p:nvPr/>
          </p:nvSpPr>
          <p:spPr bwMode="auto">
            <a:xfrm rot="4890996">
              <a:off x="4804487" y="1710233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8D71BC8-D8C1-ACB4-9709-4CADA1C99A31}"/>
                </a:ext>
              </a:extLst>
            </p:cNvPr>
            <p:cNvSpPr/>
            <p:nvPr/>
          </p:nvSpPr>
          <p:spPr bwMode="auto">
            <a:xfrm rot="6094744">
              <a:off x="998773" y="1398805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</p:grpSp>
      <p:sp>
        <p:nvSpPr>
          <p:cNvPr id="11" name="Rectangle 7">
            <a:extLst>
              <a:ext uri="{FF2B5EF4-FFF2-40B4-BE49-F238E27FC236}">
                <a16:creationId xmlns:a16="http://schemas.microsoft.com/office/drawing/2014/main" id="{6632A961-FE22-3B97-0416-39C54ED2CA1F}"/>
              </a:ext>
            </a:extLst>
          </p:cNvPr>
          <p:cNvSpPr/>
          <p:nvPr/>
        </p:nvSpPr>
        <p:spPr bwMode="auto">
          <a:xfrm>
            <a:off x="971600" y="1630492"/>
            <a:ext cx="467627" cy="467627"/>
          </a:xfrm>
          <a:custGeom>
            <a:avLst/>
            <a:gdLst>
              <a:gd name="connsiteX0" fmla="*/ 0 w 5760640"/>
              <a:gd name="connsiteY0" fmla="*/ 0 h 6858000"/>
              <a:gd name="connsiteX1" fmla="*/ 5760640 w 5760640"/>
              <a:gd name="connsiteY1" fmla="*/ 0 h 6858000"/>
              <a:gd name="connsiteX2" fmla="*/ 5760640 w 5760640"/>
              <a:gd name="connsiteY2" fmla="*/ 6858000 h 6858000"/>
              <a:gd name="connsiteX3" fmla="*/ 0 w 5760640"/>
              <a:gd name="connsiteY3" fmla="*/ 6858000 h 6858000"/>
              <a:gd name="connsiteX4" fmla="*/ 0 w 5760640"/>
              <a:gd name="connsiteY4" fmla="*/ 0 h 6858000"/>
              <a:gd name="connsiteX0" fmla="*/ 664704 w 6425344"/>
              <a:gd name="connsiteY0" fmla="*/ 0 h 6858000"/>
              <a:gd name="connsiteX1" fmla="*/ 6425344 w 6425344"/>
              <a:gd name="connsiteY1" fmla="*/ 0 h 6858000"/>
              <a:gd name="connsiteX2" fmla="*/ 6425344 w 6425344"/>
              <a:gd name="connsiteY2" fmla="*/ 6858000 h 6858000"/>
              <a:gd name="connsiteX3" fmla="*/ 664704 w 6425344"/>
              <a:gd name="connsiteY3" fmla="*/ 6858000 h 6858000"/>
              <a:gd name="connsiteX4" fmla="*/ 0 w 6425344"/>
              <a:gd name="connsiteY4" fmla="*/ 3126365 h 6858000"/>
              <a:gd name="connsiteX5" fmla="*/ 664704 w 6425344"/>
              <a:gd name="connsiteY5" fmla="*/ 0 h 6858000"/>
              <a:gd name="connsiteX0" fmla="*/ 803851 w 6425344"/>
              <a:gd name="connsiteY0" fmla="*/ 278296 h 6858000"/>
              <a:gd name="connsiteX1" fmla="*/ 6425344 w 6425344"/>
              <a:gd name="connsiteY1" fmla="*/ 0 h 6858000"/>
              <a:gd name="connsiteX2" fmla="*/ 6425344 w 6425344"/>
              <a:gd name="connsiteY2" fmla="*/ 6858000 h 6858000"/>
              <a:gd name="connsiteX3" fmla="*/ 664704 w 6425344"/>
              <a:gd name="connsiteY3" fmla="*/ 6858000 h 6858000"/>
              <a:gd name="connsiteX4" fmla="*/ 0 w 6425344"/>
              <a:gd name="connsiteY4" fmla="*/ 3126365 h 6858000"/>
              <a:gd name="connsiteX5" fmla="*/ 803851 w 6425344"/>
              <a:gd name="connsiteY5" fmla="*/ 278296 h 6858000"/>
              <a:gd name="connsiteX0" fmla="*/ 803851 w 6425344"/>
              <a:gd name="connsiteY0" fmla="*/ 0 h 6579704"/>
              <a:gd name="connsiteX1" fmla="*/ 4854962 w 6425344"/>
              <a:gd name="connsiteY1" fmla="*/ 278295 h 6579704"/>
              <a:gd name="connsiteX2" fmla="*/ 6425344 w 6425344"/>
              <a:gd name="connsiteY2" fmla="*/ 6579704 h 6579704"/>
              <a:gd name="connsiteX3" fmla="*/ 664704 w 6425344"/>
              <a:gd name="connsiteY3" fmla="*/ 6579704 h 6579704"/>
              <a:gd name="connsiteX4" fmla="*/ 0 w 6425344"/>
              <a:gd name="connsiteY4" fmla="*/ 2848069 h 6579704"/>
              <a:gd name="connsiteX5" fmla="*/ 803851 w 6425344"/>
              <a:gd name="connsiteY5" fmla="*/ 0 h 6579704"/>
              <a:gd name="connsiteX0" fmla="*/ 803851 w 5630214"/>
              <a:gd name="connsiteY0" fmla="*/ 0 h 6579704"/>
              <a:gd name="connsiteX1" fmla="*/ 4854962 w 5630214"/>
              <a:gd name="connsiteY1" fmla="*/ 278295 h 6579704"/>
              <a:gd name="connsiteX2" fmla="*/ 5630214 w 5630214"/>
              <a:gd name="connsiteY2" fmla="*/ 5903843 h 6579704"/>
              <a:gd name="connsiteX3" fmla="*/ 664704 w 5630214"/>
              <a:gd name="connsiteY3" fmla="*/ 6579704 h 6579704"/>
              <a:gd name="connsiteX4" fmla="*/ 0 w 5630214"/>
              <a:gd name="connsiteY4" fmla="*/ 2848069 h 6579704"/>
              <a:gd name="connsiteX5" fmla="*/ 803851 w 5630214"/>
              <a:gd name="connsiteY5" fmla="*/ 0 h 6579704"/>
              <a:gd name="connsiteX0" fmla="*/ 803851 w 5630214"/>
              <a:gd name="connsiteY0" fmla="*/ 0 h 6585182"/>
              <a:gd name="connsiteX1" fmla="*/ 4854962 w 5630214"/>
              <a:gd name="connsiteY1" fmla="*/ 278295 h 6585182"/>
              <a:gd name="connsiteX2" fmla="*/ 5630214 w 5630214"/>
              <a:gd name="connsiteY2" fmla="*/ 5903843 h 6585182"/>
              <a:gd name="connsiteX3" fmla="*/ 3240156 w 5630214"/>
              <a:gd name="connsiteY3" fmla="*/ 6585182 h 6585182"/>
              <a:gd name="connsiteX4" fmla="*/ 664704 w 5630214"/>
              <a:gd name="connsiteY4" fmla="*/ 6579704 h 6585182"/>
              <a:gd name="connsiteX5" fmla="*/ 0 w 5630214"/>
              <a:gd name="connsiteY5" fmla="*/ 2848069 h 6585182"/>
              <a:gd name="connsiteX6" fmla="*/ 803851 w 5630214"/>
              <a:gd name="connsiteY6" fmla="*/ 0 h 6585182"/>
              <a:gd name="connsiteX0" fmla="*/ 803851 w 5630214"/>
              <a:gd name="connsiteY0" fmla="*/ 0 h 6585182"/>
              <a:gd name="connsiteX1" fmla="*/ 4854962 w 5630214"/>
              <a:gd name="connsiteY1" fmla="*/ 278295 h 6585182"/>
              <a:gd name="connsiteX2" fmla="*/ 5630214 w 5630214"/>
              <a:gd name="connsiteY2" fmla="*/ 5903843 h 6585182"/>
              <a:gd name="connsiteX3" fmla="*/ 3240156 w 5630214"/>
              <a:gd name="connsiteY3" fmla="*/ 6585182 h 6585182"/>
              <a:gd name="connsiteX4" fmla="*/ 664704 w 5630214"/>
              <a:gd name="connsiteY4" fmla="*/ 6579704 h 6585182"/>
              <a:gd name="connsiteX5" fmla="*/ 0 w 5630214"/>
              <a:gd name="connsiteY5" fmla="*/ 2848069 h 6585182"/>
              <a:gd name="connsiteX6" fmla="*/ 803851 w 5630214"/>
              <a:gd name="connsiteY6" fmla="*/ 0 h 6585182"/>
              <a:gd name="connsiteX0" fmla="*/ 803851 w 5630214"/>
              <a:gd name="connsiteY0" fmla="*/ 0 h 6585182"/>
              <a:gd name="connsiteX1" fmla="*/ 4854962 w 5630214"/>
              <a:gd name="connsiteY1" fmla="*/ 278295 h 6585182"/>
              <a:gd name="connsiteX2" fmla="*/ 5630214 w 5630214"/>
              <a:gd name="connsiteY2" fmla="*/ 5903843 h 6585182"/>
              <a:gd name="connsiteX3" fmla="*/ 3240156 w 5630214"/>
              <a:gd name="connsiteY3" fmla="*/ 6585182 h 6585182"/>
              <a:gd name="connsiteX4" fmla="*/ 664704 w 5630214"/>
              <a:gd name="connsiteY4" fmla="*/ 6579704 h 6585182"/>
              <a:gd name="connsiteX5" fmla="*/ 0 w 5630214"/>
              <a:gd name="connsiteY5" fmla="*/ 2848069 h 6585182"/>
              <a:gd name="connsiteX6" fmla="*/ 803851 w 5630214"/>
              <a:gd name="connsiteY6" fmla="*/ 0 h 6585182"/>
              <a:gd name="connsiteX0" fmla="*/ 803851 w 5630214"/>
              <a:gd name="connsiteY0" fmla="*/ 0 h 6585182"/>
              <a:gd name="connsiteX1" fmla="*/ 4854962 w 5630214"/>
              <a:gd name="connsiteY1" fmla="*/ 278295 h 6585182"/>
              <a:gd name="connsiteX2" fmla="*/ 5630214 w 5630214"/>
              <a:gd name="connsiteY2" fmla="*/ 5903843 h 6585182"/>
              <a:gd name="connsiteX3" fmla="*/ 3240156 w 5630214"/>
              <a:gd name="connsiteY3" fmla="*/ 6585182 h 6585182"/>
              <a:gd name="connsiteX4" fmla="*/ 664704 w 5630214"/>
              <a:gd name="connsiteY4" fmla="*/ 6579704 h 6585182"/>
              <a:gd name="connsiteX5" fmla="*/ 0 w 5630214"/>
              <a:gd name="connsiteY5" fmla="*/ 2848069 h 6585182"/>
              <a:gd name="connsiteX6" fmla="*/ 803851 w 5630214"/>
              <a:gd name="connsiteY6" fmla="*/ 0 h 6585182"/>
              <a:gd name="connsiteX0" fmla="*/ 803851 w 5630214"/>
              <a:gd name="connsiteY0" fmla="*/ 0 h 6585182"/>
              <a:gd name="connsiteX1" fmla="*/ 4854962 w 5630214"/>
              <a:gd name="connsiteY1" fmla="*/ 278295 h 6585182"/>
              <a:gd name="connsiteX2" fmla="*/ 5630214 w 5630214"/>
              <a:gd name="connsiteY2" fmla="*/ 5903843 h 6585182"/>
              <a:gd name="connsiteX3" fmla="*/ 3240156 w 5630214"/>
              <a:gd name="connsiteY3" fmla="*/ 6585182 h 6585182"/>
              <a:gd name="connsiteX4" fmla="*/ 664704 w 5630214"/>
              <a:gd name="connsiteY4" fmla="*/ 6579704 h 6585182"/>
              <a:gd name="connsiteX5" fmla="*/ 0 w 5630214"/>
              <a:gd name="connsiteY5" fmla="*/ 2848069 h 6585182"/>
              <a:gd name="connsiteX6" fmla="*/ 803851 w 5630214"/>
              <a:gd name="connsiteY6" fmla="*/ 0 h 6585182"/>
              <a:gd name="connsiteX0" fmla="*/ 803851 w 5630214"/>
              <a:gd name="connsiteY0" fmla="*/ 0 h 6585182"/>
              <a:gd name="connsiteX1" fmla="*/ 4854962 w 5630214"/>
              <a:gd name="connsiteY1" fmla="*/ 278295 h 6585182"/>
              <a:gd name="connsiteX2" fmla="*/ 5630214 w 5630214"/>
              <a:gd name="connsiteY2" fmla="*/ 5903843 h 6585182"/>
              <a:gd name="connsiteX3" fmla="*/ 3240156 w 5630214"/>
              <a:gd name="connsiteY3" fmla="*/ 6585182 h 6585182"/>
              <a:gd name="connsiteX4" fmla="*/ 664704 w 5630214"/>
              <a:gd name="connsiteY4" fmla="*/ 6579704 h 6585182"/>
              <a:gd name="connsiteX5" fmla="*/ 0 w 5630214"/>
              <a:gd name="connsiteY5" fmla="*/ 2848069 h 6585182"/>
              <a:gd name="connsiteX6" fmla="*/ 803851 w 5630214"/>
              <a:gd name="connsiteY6" fmla="*/ 0 h 6585182"/>
              <a:gd name="connsiteX0" fmla="*/ 803851 w 5630214"/>
              <a:gd name="connsiteY0" fmla="*/ 0 h 6585182"/>
              <a:gd name="connsiteX1" fmla="*/ 4854962 w 5630214"/>
              <a:gd name="connsiteY1" fmla="*/ 278295 h 6585182"/>
              <a:gd name="connsiteX2" fmla="*/ 5630214 w 5630214"/>
              <a:gd name="connsiteY2" fmla="*/ 5903843 h 6585182"/>
              <a:gd name="connsiteX3" fmla="*/ 3240156 w 5630214"/>
              <a:gd name="connsiteY3" fmla="*/ 6585182 h 6585182"/>
              <a:gd name="connsiteX4" fmla="*/ 664704 w 5630214"/>
              <a:gd name="connsiteY4" fmla="*/ 6579704 h 6585182"/>
              <a:gd name="connsiteX5" fmla="*/ 0 w 5630214"/>
              <a:gd name="connsiteY5" fmla="*/ 2848069 h 6585182"/>
              <a:gd name="connsiteX6" fmla="*/ 803851 w 5630214"/>
              <a:gd name="connsiteY6" fmla="*/ 0 h 6585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30214" h="6585182">
                <a:moveTo>
                  <a:pt x="803851" y="0"/>
                </a:moveTo>
                <a:lnTo>
                  <a:pt x="4854962" y="278295"/>
                </a:lnTo>
                <a:lnTo>
                  <a:pt x="5630214" y="5903843"/>
                </a:lnTo>
                <a:lnTo>
                  <a:pt x="3240156" y="6585182"/>
                </a:lnTo>
                <a:lnTo>
                  <a:pt x="664704" y="6579704"/>
                </a:lnTo>
                <a:lnTo>
                  <a:pt x="0" y="2848069"/>
                </a:lnTo>
                <a:lnTo>
                  <a:pt x="803851" y="0"/>
                </a:lnTo>
                <a:close/>
              </a:path>
            </a:pathLst>
          </a:cu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 dirty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9549E0D2-626E-578C-BEE7-4AA74534BC17}"/>
              </a:ext>
            </a:extLst>
          </p:cNvPr>
          <p:cNvSpPr/>
          <p:nvPr/>
        </p:nvSpPr>
        <p:spPr bwMode="auto">
          <a:xfrm>
            <a:off x="999150" y="3900658"/>
            <a:ext cx="412526" cy="592697"/>
          </a:xfrm>
          <a:custGeom>
            <a:avLst/>
            <a:gdLst>
              <a:gd name="connsiteX0" fmla="*/ 0 w 2410544"/>
              <a:gd name="connsiteY0" fmla="*/ 0 h 2392212"/>
              <a:gd name="connsiteX1" fmla="*/ 2410544 w 2410544"/>
              <a:gd name="connsiteY1" fmla="*/ 0 h 2392212"/>
              <a:gd name="connsiteX2" fmla="*/ 2410544 w 2410544"/>
              <a:gd name="connsiteY2" fmla="*/ 2392212 h 2392212"/>
              <a:gd name="connsiteX3" fmla="*/ 0 w 2410544"/>
              <a:gd name="connsiteY3" fmla="*/ 2392212 h 2392212"/>
              <a:gd name="connsiteX4" fmla="*/ 0 w 2410544"/>
              <a:gd name="connsiteY4" fmla="*/ 0 h 2392212"/>
              <a:gd name="connsiteX0" fmla="*/ 0 w 2410544"/>
              <a:gd name="connsiteY0" fmla="*/ 484719 h 2876931"/>
              <a:gd name="connsiteX1" fmla="*/ 1105172 w 2410544"/>
              <a:gd name="connsiteY1" fmla="*/ 0 h 2876931"/>
              <a:gd name="connsiteX2" fmla="*/ 2410544 w 2410544"/>
              <a:gd name="connsiteY2" fmla="*/ 484719 h 2876931"/>
              <a:gd name="connsiteX3" fmla="*/ 2410544 w 2410544"/>
              <a:gd name="connsiteY3" fmla="*/ 2876931 h 2876931"/>
              <a:gd name="connsiteX4" fmla="*/ 0 w 2410544"/>
              <a:gd name="connsiteY4" fmla="*/ 2876931 h 2876931"/>
              <a:gd name="connsiteX5" fmla="*/ 0 w 2410544"/>
              <a:gd name="connsiteY5" fmla="*/ 484719 h 2876931"/>
              <a:gd name="connsiteX0" fmla="*/ 0 w 2410544"/>
              <a:gd name="connsiteY0" fmla="*/ 484719 h 2876931"/>
              <a:gd name="connsiteX1" fmla="*/ 1105172 w 2410544"/>
              <a:gd name="connsiteY1" fmla="*/ 0 h 2876931"/>
              <a:gd name="connsiteX2" fmla="*/ 2410544 w 2410544"/>
              <a:gd name="connsiteY2" fmla="*/ 484719 h 2876931"/>
              <a:gd name="connsiteX3" fmla="*/ 2410544 w 2410544"/>
              <a:gd name="connsiteY3" fmla="*/ 2876931 h 2876931"/>
              <a:gd name="connsiteX4" fmla="*/ 0 w 2410544"/>
              <a:gd name="connsiteY4" fmla="*/ 2876931 h 2876931"/>
              <a:gd name="connsiteX5" fmla="*/ 0 w 2410544"/>
              <a:gd name="connsiteY5" fmla="*/ 484719 h 2876931"/>
              <a:gd name="connsiteX0" fmla="*/ 0 w 2410544"/>
              <a:gd name="connsiteY0" fmla="*/ 484719 h 2876931"/>
              <a:gd name="connsiteX1" fmla="*/ 1105172 w 2410544"/>
              <a:gd name="connsiteY1" fmla="*/ 0 h 2876931"/>
              <a:gd name="connsiteX2" fmla="*/ 2410544 w 2410544"/>
              <a:gd name="connsiteY2" fmla="*/ 484719 h 2876931"/>
              <a:gd name="connsiteX3" fmla="*/ 2410544 w 2410544"/>
              <a:gd name="connsiteY3" fmla="*/ 2876931 h 2876931"/>
              <a:gd name="connsiteX4" fmla="*/ 0 w 2410544"/>
              <a:gd name="connsiteY4" fmla="*/ 2876931 h 2876931"/>
              <a:gd name="connsiteX5" fmla="*/ 0 w 2410544"/>
              <a:gd name="connsiteY5" fmla="*/ 484719 h 2876931"/>
              <a:gd name="connsiteX0" fmla="*/ 0 w 2410544"/>
              <a:gd name="connsiteY0" fmla="*/ 484719 h 2896810"/>
              <a:gd name="connsiteX1" fmla="*/ 1105172 w 2410544"/>
              <a:gd name="connsiteY1" fmla="*/ 0 h 2896810"/>
              <a:gd name="connsiteX2" fmla="*/ 2410544 w 2410544"/>
              <a:gd name="connsiteY2" fmla="*/ 484719 h 2896810"/>
              <a:gd name="connsiteX3" fmla="*/ 2231640 w 2410544"/>
              <a:gd name="connsiteY3" fmla="*/ 2896810 h 2896810"/>
              <a:gd name="connsiteX4" fmla="*/ 0 w 2410544"/>
              <a:gd name="connsiteY4" fmla="*/ 2876931 h 2896810"/>
              <a:gd name="connsiteX5" fmla="*/ 0 w 2410544"/>
              <a:gd name="connsiteY5" fmla="*/ 484719 h 2896810"/>
              <a:gd name="connsiteX0" fmla="*/ 0 w 2410544"/>
              <a:gd name="connsiteY0" fmla="*/ 484719 h 2896810"/>
              <a:gd name="connsiteX1" fmla="*/ 1105172 w 2410544"/>
              <a:gd name="connsiteY1" fmla="*/ 0 h 2896810"/>
              <a:gd name="connsiteX2" fmla="*/ 2410544 w 2410544"/>
              <a:gd name="connsiteY2" fmla="*/ 484719 h 2896810"/>
              <a:gd name="connsiteX3" fmla="*/ 2231640 w 2410544"/>
              <a:gd name="connsiteY3" fmla="*/ 2896810 h 2896810"/>
              <a:gd name="connsiteX4" fmla="*/ 119270 w 2410544"/>
              <a:gd name="connsiteY4" fmla="*/ 2300461 h 2896810"/>
              <a:gd name="connsiteX5" fmla="*/ 0 w 2410544"/>
              <a:gd name="connsiteY5" fmla="*/ 484719 h 2896810"/>
              <a:gd name="connsiteX0" fmla="*/ 0 w 2410544"/>
              <a:gd name="connsiteY0" fmla="*/ 484719 h 2896810"/>
              <a:gd name="connsiteX1" fmla="*/ 1105172 w 2410544"/>
              <a:gd name="connsiteY1" fmla="*/ 0 h 2896810"/>
              <a:gd name="connsiteX2" fmla="*/ 2410544 w 2410544"/>
              <a:gd name="connsiteY2" fmla="*/ 484719 h 2896810"/>
              <a:gd name="connsiteX3" fmla="*/ 2231640 w 2410544"/>
              <a:gd name="connsiteY3" fmla="*/ 2896810 h 2896810"/>
              <a:gd name="connsiteX4" fmla="*/ 119270 w 2410544"/>
              <a:gd name="connsiteY4" fmla="*/ 2698026 h 2896810"/>
              <a:gd name="connsiteX5" fmla="*/ 0 w 2410544"/>
              <a:gd name="connsiteY5" fmla="*/ 484719 h 2896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10544" h="2896810">
                <a:moveTo>
                  <a:pt x="0" y="484719"/>
                </a:moveTo>
                <a:lnTo>
                  <a:pt x="1105172" y="0"/>
                </a:lnTo>
                <a:lnTo>
                  <a:pt x="2410544" y="484719"/>
                </a:lnTo>
                <a:lnTo>
                  <a:pt x="2231640" y="2896810"/>
                </a:lnTo>
                <a:lnTo>
                  <a:pt x="119270" y="2698026"/>
                </a:lnTo>
                <a:lnTo>
                  <a:pt x="0" y="484719"/>
                </a:lnTo>
                <a:close/>
              </a:path>
            </a:pathLst>
          </a:cu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13" name="Rectangle 18">
            <a:extLst>
              <a:ext uri="{FF2B5EF4-FFF2-40B4-BE49-F238E27FC236}">
                <a16:creationId xmlns:a16="http://schemas.microsoft.com/office/drawing/2014/main" id="{6AA9FC7B-6CF7-5BAB-A0A9-15925C89E76B}"/>
              </a:ext>
            </a:extLst>
          </p:cNvPr>
          <p:cNvSpPr/>
          <p:nvPr/>
        </p:nvSpPr>
        <p:spPr bwMode="auto">
          <a:xfrm>
            <a:off x="973026" y="2720975"/>
            <a:ext cx="464775" cy="556828"/>
          </a:xfrm>
          <a:custGeom>
            <a:avLst/>
            <a:gdLst>
              <a:gd name="connsiteX0" fmla="*/ 0 w 1451873"/>
              <a:gd name="connsiteY0" fmla="*/ 0 h 2700880"/>
              <a:gd name="connsiteX1" fmla="*/ 1451873 w 1451873"/>
              <a:gd name="connsiteY1" fmla="*/ 0 h 2700880"/>
              <a:gd name="connsiteX2" fmla="*/ 1451873 w 1451873"/>
              <a:gd name="connsiteY2" fmla="*/ 2700880 h 2700880"/>
              <a:gd name="connsiteX3" fmla="*/ 0 w 1451873"/>
              <a:gd name="connsiteY3" fmla="*/ 2700880 h 2700880"/>
              <a:gd name="connsiteX4" fmla="*/ 0 w 1451873"/>
              <a:gd name="connsiteY4" fmla="*/ 0 h 2700880"/>
              <a:gd name="connsiteX0" fmla="*/ 0 w 1451873"/>
              <a:gd name="connsiteY0" fmla="*/ 0 h 2700880"/>
              <a:gd name="connsiteX1" fmla="*/ 1392238 w 1451873"/>
              <a:gd name="connsiteY1" fmla="*/ 318052 h 2700880"/>
              <a:gd name="connsiteX2" fmla="*/ 1451873 w 1451873"/>
              <a:gd name="connsiteY2" fmla="*/ 2700880 h 2700880"/>
              <a:gd name="connsiteX3" fmla="*/ 0 w 1451873"/>
              <a:gd name="connsiteY3" fmla="*/ 2700880 h 2700880"/>
              <a:gd name="connsiteX4" fmla="*/ 0 w 1451873"/>
              <a:gd name="connsiteY4" fmla="*/ 0 h 2700880"/>
              <a:gd name="connsiteX0" fmla="*/ 0 w 1850251"/>
              <a:gd name="connsiteY0" fmla="*/ 0 h 2700880"/>
              <a:gd name="connsiteX1" fmla="*/ 1392238 w 1850251"/>
              <a:gd name="connsiteY1" fmla="*/ 318052 h 2700880"/>
              <a:gd name="connsiteX2" fmla="*/ 1850251 w 1850251"/>
              <a:gd name="connsiteY2" fmla="*/ 1619746 h 2700880"/>
              <a:gd name="connsiteX3" fmla="*/ 1451873 w 1850251"/>
              <a:gd name="connsiteY3" fmla="*/ 2700880 h 2700880"/>
              <a:gd name="connsiteX4" fmla="*/ 0 w 1850251"/>
              <a:gd name="connsiteY4" fmla="*/ 2700880 h 2700880"/>
              <a:gd name="connsiteX5" fmla="*/ 0 w 1850251"/>
              <a:gd name="connsiteY5" fmla="*/ 0 h 2700880"/>
              <a:gd name="connsiteX0" fmla="*/ 356236 w 2206487"/>
              <a:gd name="connsiteY0" fmla="*/ 0 h 2700880"/>
              <a:gd name="connsiteX1" fmla="*/ 1748474 w 2206487"/>
              <a:gd name="connsiteY1" fmla="*/ 318052 h 2700880"/>
              <a:gd name="connsiteX2" fmla="*/ 2206487 w 2206487"/>
              <a:gd name="connsiteY2" fmla="*/ 1619746 h 2700880"/>
              <a:gd name="connsiteX3" fmla="*/ 1808109 w 2206487"/>
              <a:gd name="connsiteY3" fmla="*/ 2700880 h 2700880"/>
              <a:gd name="connsiteX4" fmla="*/ 356236 w 2206487"/>
              <a:gd name="connsiteY4" fmla="*/ 2700880 h 2700880"/>
              <a:gd name="connsiteX5" fmla="*/ 0 w 2206487"/>
              <a:gd name="connsiteY5" fmla="*/ 2057068 h 2700880"/>
              <a:gd name="connsiteX6" fmla="*/ 356236 w 2206487"/>
              <a:gd name="connsiteY6" fmla="*/ 0 h 2700880"/>
              <a:gd name="connsiteX0" fmla="*/ 356236 w 2206487"/>
              <a:gd name="connsiteY0" fmla="*/ 0 h 2700880"/>
              <a:gd name="connsiteX1" fmla="*/ 1748474 w 2206487"/>
              <a:gd name="connsiteY1" fmla="*/ 318052 h 2700880"/>
              <a:gd name="connsiteX2" fmla="*/ 2206487 w 2206487"/>
              <a:gd name="connsiteY2" fmla="*/ 1619746 h 2700880"/>
              <a:gd name="connsiteX3" fmla="*/ 1808109 w 2206487"/>
              <a:gd name="connsiteY3" fmla="*/ 2700880 h 2700880"/>
              <a:gd name="connsiteX4" fmla="*/ 356236 w 2206487"/>
              <a:gd name="connsiteY4" fmla="*/ 2700880 h 2700880"/>
              <a:gd name="connsiteX5" fmla="*/ 0 w 2206487"/>
              <a:gd name="connsiteY5" fmla="*/ 2057068 h 2700880"/>
              <a:gd name="connsiteX6" fmla="*/ 356236 w 2206487"/>
              <a:gd name="connsiteY6" fmla="*/ 0 h 2700880"/>
              <a:gd name="connsiteX0" fmla="*/ 356236 w 2206487"/>
              <a:gd name="connsiteY0" fmla="*/ 0 h 2700880"/>
              <a:gd name="connsiteX1" fmla="*/ 1748474 w 2206487"/>
              <a:gd name="connsiteY1" fmla="*/ 318052 h 2700880"/>
              <a:gd name="connsiteX2" fmla="*/ 2206487 w 2206487"/>
              <a:gd name="connsiteY2" fmla="*/ 1619746 h 2700880"/>
              <a:gd name="connsiteX3" fmla="*/ 1808109 w 2206487"/>
              <a:gd name="connsiteY3" fmla="*/ 2700880 h 2700880"/>
              <a:gd name="connsiteX4" fmla="*/ 356236 w 2206487"/>
              <a:gd name="connsiteY4" fmla="*/ 2700880 h 2700880"/>
              <a:gd name="connsiteX5" fmla="*/ 0 w 2206487"/>
              <a:gd name="connsiteY5" fmla="*/ 2057068 h 2700880"/>
              <a:gd name="connsiteX6" fmla="*/ 356236 w 2206487"/>
              <a:gd name="connsiteY6" fmla="*/ 0 h 2700880"/>
              <a:gd name="connsiteX0" fmla="*/ 356236 w 2206487"/>
              <a:gd name="connsiteY0" fmla="*/ 0 h 2700880"/>
              <a:gd name="connsiteX1" fmla="*/ 1748474 w 2206487"/>
              <a:gd name="connsiteY1" fmla="*/ 318052 h 2700880"/>
              <a:gd name="connsiteX2" fmla="*/ 2206487 w 2206487"/>
              <a:gd name="connsiteY2" fmla="*/ 1619746 h 2700880"/>
              <a:gd name="connsiteX3" fmla="*/ 1808109 w 2206487"/>
              <a:gd name="connsiteY3" fmla="*/ 2700880 h 2700880"/>
              <a:gd name="connsiteX4" fmla="*/ 356236 w 2206487"/>
              <a:gd name="connsiteY4" fmla="*/ 2700880 h 2700880"/>
              <a:gd name="connsiteX5" fmla="*/ 0 w 2206487"/>
              <a:gd name="connsiteY5" fmla="*/ 2057068 h 2700880"/>
              <a:gd name="connsiteX6" fmla="*/ 356236 w 2206487"/>
              <a:gd name="connsiteY6" fmla="*/ 0 h 2700880"/>
              <a:gd name="connsiteX0" fmla="*/ 356236 w 2206487"/>
              <a:gd name="connsiteY0" fmla="*/ 0 h 2700880"/>
              <a:gd name="connsiteX1" fmla="*/ 1748474 w 2206487"/>
              <a:gd name="connsiteY1" fmla="*/ 318052 h 2700880"/>
              <a:gd name="connsiteX2" fmla="*/ 2206487 w 2206487"/>
              <a:gd name="connsiteY2" fmla="*/ 1619746 h 2700880"/>
              <a:gd name="connsiteX3" fmla="*/ 1808109 w 2206487"/>
              <a:gd name="connsiteY3" fmla="*/ 2700880 h 2700880"/>
              <a:gd name="connsiteX4" fmla="*/ 356236 w 2206487"/>
              <a:gd name="connsiteY4" fmla="*/ 2700880 h 2700880"/>
              <a:gd name="connsiteX5" fmla="*/ 0 w 2206487"/>
              <a:gd name="connsiteY5" fmla="*/ 2057068 h 2700880"/>
              <a:gd name="connsiteX6" fmla="*/ 356236 w 2206487"/>
              <a:gd name="connsiteY6" fmla="*/ 0 h 2700880"/>
              <a:gd name="connsiteX0" fmla="*/ 356236 w 2206487"/>
              <a:gd name="connsiteY0" fmla="*/ 0 h 2700880"/>
              <a:gd name="connsiteX1" fmla="*/ 1748474 w 2206487"/>
              <a:gd name="connsiteY1" fmla="*/ 318052 h 2700880"/>
              <a:gd name="connsiteX2" fmla="*/ 2206487 w 2206487"/>
              <a:gd name="connsiteY2" fmla="*/ 1619746 h 2700880"/>
              <a:gd name="connsiteX3" fmla="*/ 1808109 w 2206487"/>
              <a:gd name="connsiteY3" fmla="*/ 2700880 h 2700880"/>
              <a:gd name="connsiteX4" fmla="*/ 356236 w 2206487"/>
              <a:gd name="connsiteY4" fmla="*/ 2700880 h 2700880"/>
              <a:gd name="connsiteX5" fmla="*/ 0 w 2206487"/>
              <a:gd name="connsiteY5" fmla="*/ 2057068 h 2700880"/>
              <a:gd name="connsiteX6" fmla="*/ 356236 w 2206487"/>
              <a:gd name="connsiteY6" fmla="*/ 0 h 2700880"/>
              <a:gd name="connsiteX0" fmla="*/ 356236 w 2206487"/>
              <a:gd name="connsiteY0" fmla="*/ 0 h 2700880"/>
              <a:gd name="connsiteX1" fmla="*/ 1748474 w 2206487"/>
              <a:gd name="connsiteY1" fmla="*/ 318052 h 2700880"/>
              <a:gd name="connsiteX2" fmla="*/ 2206487 w 2206487"/>
              <a:gd name="connsiteY2" fmla="*/ 1619746 h 2700880"/>
              <a:gd name="connsiteX3" fmla="*/ 1808109 w 2206487"/>
              <a:gd name="connsiteY3" fmla="*/ 2700880 h 2700880"/>
              <a:gd name="connsiteX4" fmla="*/ 356236 w 2206487"/>
              <a:gd name="connsiteY4" fmla="*/ 2700880 h 2700880"/>
              <a:gd name="connsiteX5" fmla="*/ 0 w 2206487"/>
              <a:gd name="connsiteY5" fmla="*/ 2057068 h 2700880"/>
              <a:gd name="connsiteX6" fmla="*/ 356236 w 2206487"/>
              <a:gd name="connsiteY6" fmla="*/ 0 h 2700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06487" h="2700880">
                <a:moveTo>
                  <a:pt x="356236" y="0"/>
                </a:moveTo>
                <a:lnTo>
                  <a:pt x="1748474" y="318052"/>
                </a:lnTo>
                <a:lnTo>
                  <a:pt x="2206487" y="1619746"/>
                </a:lnTo>
                <a:lnTo>
                  <a:pt x="1808109" y="2700880"/>
                </a:lnTo>
                <a:lnTo>
                  <a:pt x="356236" y="2700880"/>
                </a:lnTo>
                <a:lnTo>
                  <a:pt x="0" y="2057068"/>
                </a:lnTo>
                <a:lnTo>
                  <a:pt x="356236" y="0"/>
                </a:lnTo>
                <a:close/>
              </a:path>
            </a:pathLst>
          </a:custGeom>
          <a:solidFill>
            <a:srgbClr val="C3D1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CC41B163-F446-C048-1616-86850B1B49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5" y="1556792"/>
            <a:ext cx="7254875" cy="52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Myriad Pro" panose="020B050303040302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Myriad Pro" panose="020B050303040302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Myriad Pro" panose="020B050303040302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yriad Pro" panose="020B0503030403020204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en-CZ" b="1" kern="0" dirty="0">
                <a:solidFill>
                  <a:srgbClr val="00728F"/>
                </a:solidFill>
              </a:rPr>
              <a:t>Máš společný cíl</a:t>
            </a:r>
          </a:p>
          <a:p>
            <a:pPr eaLnBrk="1" hangingPunct="1">
              <a:buFontTx/>
              <a:buNone/>
            </a:pPr>
            <a:endParaRPr lang="cs-CZ" altLang="en-CZ" b="1" kern="0" dirty="0">
              <a:solidFill>
                <a:srgbClr val="00728F"/>
              </a:solidFill>
            </a:endParaRPr>
          </a:p>
          <a:p>
            <a:pPr eaLnBrk="1" hangingPunct="1">
              <a:buFontTx/>
              <a:buNone/>
            </a:pPr>
            <a:endParaRPr lang="cs-CZ" altLang="en-CZ" kern="0" dirty="0">
              <a:solidFill>
                <a:srgbClr val="919195"/>
              </a:solidFill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</p:txBody>
      </p:sp>
      <p:sp>
        <p:nvSpPr>
          <p:cNvPr id="15" name="Rectangle 5">
            <a:extLst>
              <a:ext uri="{FF2B5EF4-FFF2-40B4-BE49-F238E27FC236}">
                <a16:creationId xmlns:a16="http://schemas.microsoft.com/office/drawing/2014/main" id="{B80EF448-D9C3-2D60-4F61-F23EE79C8B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5" y="2737278"/>
            <a:ext cx="7254875" cy="52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Myriad Pro" panose="020B050303040302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Myriad Pro" panose="020B050303040302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Myriad Pro" panose="020B050303040302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yriad Pro" panose="020B0503030403020204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en-CZ" b="1" kern="0" dirty="0">
                <a:solidFill>
                  <a:srgbClr val="C3D123"/>
                </a:solidFill>
              </a:rPr>
              <a:t>Věříš a respektuješ</a:t>
            </a:r>
          </a:p>
          <a:p>
            <a:pPr eaLnBrk="1" hangingPunct="1">
              <a:buFontTx/>
              <a:buNone/>
            </a:pPr>
            <a:endParaRPr lang="cs-CZ" altLang="en-CZ" b="1" kern="0" dirty="0">
              <a:solidFill>
                <a:srgbClr val="00728F"/>
              </a:solidFill>
            </a:endParaRPr>
          </a:p>
          <a:p>
            <a:pPr eaLnBrk="1" hangingPunct="1">
              <a:buFontTx/>
              <a:buNone/>
            </a:pPr>
            <a:endParaRPr lang="cs-CZ" altLang="en-CZ" kern="0" dirty="0">
              <a:solidFill>
                <a:srgbClr val="919195"/>
              </a:solidFill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B8CDDA02-6D71-6FED-E579-000C8305A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9123" y="3917764"/>
            <a:ext cx="7254875" cy="52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Myriad Pro" panose="020B0503030403020204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Myriad Pro" panose="020B050303040302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Myriad Pro" panose="020B050303040302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Myriad Pro" panose="020B050303040302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Myriad Pro" panose="020B0503030403020204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en-CZ" b="1" kern="0" dirty="0">
                <a:solidFill>
                  <a:srgbClr val="CC008A"/>
                </a:solidFill>
              </a:rPr>
              <a:t>Děláš chyby a je to v pohodě</a:t>
            </a:r>
          </a:p>
          <a:p>
            <a:pPr eaLnBrk="1" hangingPunct="1">
              <a:buFontTx/>
              <a:buNone/>
            </a:pPr>
            <a:endParaRPr lang="cs-CZ" altLang="en-CZ" b="1" kern="0" dirty="0">
              <a:solidFill>
                <a:srgbClr val="00728F"/>
              </a:solidFill>
            </a:endParaRPr>
          </a:p>
          <a:p>
            <a:pPr eaLnBrk="1" hangingPunct="1">
              <a:buFontTx/>
              <a:buNone/>
            </a:pPr>
            <a:endParaRPr lang="cs-CZ" altLang="en-CZ" kern="0" dirty="0">
              <a:solidFill>
                <a:srgbClr val="919195"/>
              </a:solidFill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  <a:p>
            <a:pPr eaLnBrk="1" hangingPunct="1"/>
            <a:endParaRPr lang="cs-CZ" altLang="en-CZ" kern="0" dirty="0">
              <a:solidFill>
                <a:srgbClr val="00728F"/>
              </a:solidFill>
              <a:latin typeface="ITC Souvenir CE" pitchFamily="2" charset="77"/>
            </a:endParaRPr>
          </a:p>
        </p:txBody>
      </p:sp>
      <p:pic>
        <p:nvPicPr>
          <p:cNvPr id="5" name="Picture 4" descr="A person sitting at a desk&#10;&#10;Description automatically generated with medium confidence">
            <a:extLst>
              <a:ext uri="{FF2B5EF4-FFF2-40B4-BE49-F238E27FC236}">
                <a16:creationId xmlns:a16="http://schemas.microsoft.com/office/drawing/2014/main" id="{F8BDDA28-FD87-9394-0B81-DF29F6FF43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89389">
            <a:off x="8701194" y="-3886659"/>
            <a:ext cx="6673924" cy="49980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Picture 8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017044D6-0468-7A1B-D103-55E6CE5E2E3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0" t="28662" r="8750" b="6426"/>
          <a:stretch/>
        </p:blipFill>
        <p:spPr>
          <a:xfrm rot="3049785">
            <a:off x="7947310" y="-3498256"/>
            <a:ext cx="8181692" cy="46036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10418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iangle 5">
            <a:extLst>
              <a:ext uri="{FF2B5EF4-FFF2-40B4-BE49-F238E27FC236}">
                <a16:creationId xmlns:a16="http://schemas.microsoft.com/office/drawing/2014/main" id="{52DF0275-1B41-6C95-E54F-9D7E0BE78EF6}"/>
              </a:ext>
            </a:extLst>
          </p:cNvPr>
          <p:cNvSpPr/>
          <p:nvPr/>
        </p:nvSpPr>
        <p:spPr bwMode="auto">
          <a:xfrm rot="16517673">
            <a:off x="2588036" y="287541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E870EE6F-CCCA-797E-886B-F0ECDAF81582}"/>
              </a:ext>
            </a:extLst>
          </p:cNvPr>
          <p:cNvSpPr/>
          <p:nvPr/>
        </p:nvSpPr>
        <p:spPr bwMode="auto">
          <a:xfrm rot="5400000">
            <a:off x="-5941168" y="3284984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0F2C4A-1B7F-35BE-DAF3-66BAC9882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54" y="919706"/>
            <a:ext cx="8823892" cy="50185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DEFA55D-CEFB-CB8B-710E-DCB288AA55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53389">
            <a:off x="8256517" y="-4225107"/>
            <a:ext cx="7282478" cy="54618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iangle 5">
            <a:extLst>
              <a:ext uri="{FF2B5EF4-FFF2-40B4-BE49-F238E27FC236}">
                <a16:creationId xmlns:a16="http://schemas.microsoft.com/office/drawing/2014/main" id="{52DF0275-1B41-6C95-E54F-9D7E0BE78EF6}"/>
              </a:ext>
            </a:extLst>
          </p:cNvPr>
          <p:cNvSpPr/>
          <p:nvPr/>
        </p:nvSpPr>
        <p:spPr bwMode="auto">
          <a:xfrm rot="16517673">
            <a:off x="2588036" y="287541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E870EE6F-CCCA-797E-886B-F0ECDAF81582}"/>
              </a:ext>
            </a:extLst>
          </p:cNvPr>
          <p:cNvSpPr/>
          <p:nvPr/>
        </p:nvSpPr>
        <p:spPr bwMode="auto">
          <a:xfrm rot="5400000">
            <a:off x="-5941168" y="3284984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0F2C4A-1B7F-35BE-DAF3-66BAC9882D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54" y="919706"/>
            <a:ext cx="8823892" cy="501858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696137A1-0BC9-9425-C5CE-21124A08E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4916">
            <a:off x="864133" y="873942"/>
            <a:ext cx="7282478" cy="54618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602922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riangle 5">
            <a:extLst>
              <a:ext uri="{FF2B5EF4-FFF2-40B4-BE49-F238E27FC236}">
                <a16:creationId xmlns:a16="http://schemas.microsoft.com/office/drawing/2014/main" id="{52DF0275-1B41-6C95-E54F-9D7E0BE78EF6}"/>
              </a:ext>
            </a:extLst>
          </p:cNvPr>
          <p:cNvSpPr/>
          <p:nvPr/>
        </p:nvSpPr>
        <p:spPr bwMode="auto">
          <a:xfrm rot="16517673">
            <a:off x="2588036" y="287541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E870EE6F-CCCA-797E-886B-F0ECDAF81582}"/>
              </a:ext>
            </a:extLst>
          </p:cNvPr>
          <p:cNvSpPr/>
          <p:nvPr/>
        </p:nvSpPr>
        <p:spPr bwMode="auto">
          <a:xfrm rot="5400000">
            <a:off x="-5941168" y="3284984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692FC5D-E2B1-FFB8-A4F0-B3599EBDCF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rot="151716">
            <a:off x="1422951" y="2915983"/>
            <a:ext cx="6840240" cy="1026033"/>
          </a:xfrm>
        </p:spPr>
        <p:txBody>
          <a:bodyPr/>
          <a:lstStyle/>
          <a:p>
            <a:pPr eaLnBrk="1" hangingPunct="1"/>
            <a:r>
              <a:rPr lang="cs-CZ" altLang="en-CZ" sz="8800" b="1" dirty="0">
                <a:solidFill>
                  <a:srgbClr val="C3D123"/>
                </a:solidFill>
              </a:rPr>
              <a:t>Něco navíc?</a:t>
            </a:r>
          </a:p>
        </p:txBody>
      </p:sp>
    </p:spTree>
    <p:extLst>
      <p:ext uri="{BB962C8B-B14F-4D97-AF65-F5344CB8AC3E}">
        <p14:creationId xmlns:p14="http://schemas.microsoft.com/office/powerpoint/2010/main" val="20417605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5197016-35E1-8AF9-3746-CC2B7498E115}"/>
              </a:ext>
            </a:extLst>
          </p:cNvPr>
          <p:cNvSpPr/>
          <p:nvPr/>
        </p:nvSpPr>
        <p:spPr bwMode="auto">
          <a:xfrm rot="6208122">
            <a:off x="1448028" y="2310801"/>
            <a:ext cx="2592288" cy="10749254"/>
          </a:xfrm>
          <a:prstGeom prst="rect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3" name="Triangle 2">
            <a:extLst>
              <a:ext uri="{FF2B5EF4-FFF2-40B4-BE49-F238E27FC236}">
                <a16:creationId xmlns:a16="http://schemas.microsoft.com/office/drawing/2014/main" id="{7E82E439-A76B-548B-B586-12A75F3D5A05}"/>
              </a:ext>
            </a:extLst>
          </p:cNvPr>
          <p:cNvSpPr/>
          <p:nvPr/>
        </p:nvSpPr>
        <p:spPr bwMode="auto">
          <a:xfrm rot="16572254">
            <a:off x="688828" y="1113730"/>
            <a:ext cx="18220486" cy="3583483"/>
          </a:xfrm>
          <a:prstGeom prst="triangle">
            <a:avLst/>
          </a:prstGeom>
          <a:solidFill>
            <a:srgbClr val="C3D1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ED502AC-1511-76A3-EBB8-A6170B493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45947">
            <a:off x="9871224" y="-3058140"/>
            <a:ext cx="4422821" cy="58990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D3C888-68B4-6B2D-FA4A-6B21A8777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0350" y="1841903"/>
            <a:ext cx="6083300" cy="318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8707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5197016-35E1-8AF9-3746-CC2B7498E115}"/>
              </a:ext>
            </a:extLst>
          </p:cNvPr>
          <p:cNvSpPr/>
          <p:nvPr/>
        </p:nvSpPr>
        <p:spPr bwMode="auto">
          <a:xfrm rot="6208122">
            <a:off x="1448028" y="2310801"/>
            <a:ext cx="2592288" cy="10749254"/>
          </a:xfrm>
          <a:prstGeom prst="rect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3" name="Triangle 2">
            <a:extLst>
              <a:ext uri="{FF2B5EF4-FFF2-40B4-BE49-F238E27FC236}">
                <a16:creationId xmlns:a16="http://schemas.microsoft.com/office/drawing/2014/main" id="{7E82E439-A76B-548B-B586-12A75F3D5A05}"/>
              </a:ext>
            </a:extLst>
          </p:cNvPr>
          <p:cNvSpPr/>
          <p:nvPr/>
        </p:nvSpPr>
        <p:spPr bwMode="auto">
          <a:xfrm rot="16572254">
            <a:off x="688828" y="1113730"/>
            <a:ext cx="18220486" cy="3583483"/>
          </a:xfrm>
          <a:prstGeom prst="triangle">
            <a:avLst/>
          </a:prstGeom>
          <a:solidFill>
            <a:srgbClr val="C3D1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ECB2B9-8B23-5CF9-2382-4919E7444A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9515">
            <a:off x="661195" y="790732"/>
            <a:ext cx="8145933" cy="54034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15148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5197016-35E1-8AF9-3746-CC2B7498E115}"/>
              </a:ext>
            </a:extLst>
          </p:cNvPr>
          <p:cNvSpPr/>
          <p:nvPr/>
        </p:nvSpPr>
        <p:spPr bwMode="auto">
          <a:xfrm rot="6208122">
            <a:off x="1448028" y="2310801"/>
            <a:ext cx="2592288" cy="10749254"/>
          </a:xfrm>
          <a:prstGeom prst="rect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3" name="Triangle 2">
            <a:extLst>
              <a:ext uri="{FF2B5EF4-FFF2-40B4-BE49-F238E27FC236}">
                <a16:creationId xmlns:a16="http://schemas.microsoft.com/office/drawing/2014/main" id="{7E82E439-A76B-548B-B586-12A75F3D5A05}"/>
              </a:ext>
            </a:extLst>
          </p:cNvPr>
          <p:cNvSpPr/>
          <p:nvPr/>
        </p:nvSpPr>
        <p:spPr bwMode="auto">
          <a:xfrm rot="16572254">
            <a:off x="688828" y="1113730"/>
            <a:ext cx="18220486" cy="3583483"/>
          </a:xfrm>
          <a:prstGeom prst="triangle">
            <a:avLst/>
          </a:prstGeom>
          <a:solidFill>
            <a:srgbClr val="C3D1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6" name="Picture 5" descr="A group of people in a room&#10;&#10;Description automatically generated with medium confidence">
            <a:extLst>
              <a:ext uri="{FF2B5EF4-FFF2-40B4-BE49-F238E27FC236}">
                <a16:creationId xmlns:a16="http://schemas.microsoft.com/office/drawing/2014/main" id="{B5C562A8-C08F-DD9A-34C0-4010294445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844428"/>
            <a:ext cx="7772400" cy="51691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361929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5197016-35E1-8AF9-3746-CC2B7498E115}"/>
              </a:ext>
            </a:extLst>
          </p:cNvPr>
          <p:cNvSpPr/>
          <p:nvPr/>
        </p:nvSpPr>
        <p:spPr bwMode="auto">
          <a:xfrm rot="6208122">
            <a:off x="1448028" y="2310801"/>
            <a:ext cx="2592288" cy="10749254"/>
          </a:xfrm>
          <a:prstGeom prst="rect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3" name="Triangle 2">
            <a:extLst>
              <a:ext uri="{FF2B5EF4-FFF2-40B4-BE49-F238E27FC236}">
                <a16:creationId xmlns:a16="http://schemas.microsoft.com/office/drawing/2014/main" id="{7E82E439-A76B-548B-B586-12A75F3D5A05}"/>
              </a:ext>
            </a:extLst>
          </p:cNvPr>
          <p:cNvSpPr/>
          <p:nvPr/>
        </p:nvSpPr>
        <p:spPr bwMode="auto">
          <a:xfrm rot="16572254">
            <a:off x="688828" y="1113730"/>
            <a:ext cx="18220486" cy="3583483"/>
          </a:xfrm>
          <a:prstGeom prst="triangle">
            <a:avLst/>
          </a:prstGeom>
          <a:solidFill>
            <a:srgbClr val="C3D1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ED936D3-FCDB-3EA0-B9AC-35A0ACEF70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02829">
            <a:off x="547770" y="697051"/>
            <a:ext cx="6569137" cy="42704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7E366EE-14B5-A386-AFBB-4A12E81D0E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8539">
            <a:off x="5677146" y="1148203"/>
            <a:ext cx="2824952" cy="50246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093848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5197016-35E1-8AF9-3746-CC2B7498E115}"/>
              </a:ext>
            </a:extLst>
          </p:cNvPr>
          <p:cNvSpPr/>
          <p:nvPr/>
        </p:nvSpPr>
        <p:spPr bwMode="auto">
          <a:xfrm rot="6208122">
            <a:off x="1448028" y="2310801"/>
            <a:ext cx="2592288" cy="10749254"/>
          </a:xfrm>
          <a:prstGeom prst="rect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3" name="Triangle 2">
            <a:extLst>
              <a:ext uri="{FF2B5EF4-FFF2-40B4-BE49-F238E27FC236}">
                <a16:creationId xmlns:a16="http://schemas.microsoft.com/office/drawing/2014/main" id="{7E82E439-A76B-548B-B586-12A75F3D5A05}"/>
              </a:ext>
            </a:extLst>
          </p:cNvPr>
          <p:cNvSpPr/>
          <p:nvPr/>
        </p:nvSpPr>
        <p:spPr bwMode="auto">
          <a:xfrm rot="16572254">
            <a:off x="688828" y="1113730"/>
            <a:ext cx="18220486" cy="3583483"/>
          </a:xfrm>
          <a:prstGeom prst="triangle">
            <a:avLst/>
          </a:prstGeom>
          <a:solidFill>
            <a:srgbClr val="C3D1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FCEDC3-57E2-7337-A197-36C416C343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046" y="1848805"/>
            <a:ext cx="8671909" cy="31603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674525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le 4">
            <a:extLst>
              <a:ext uri="{FF2B5EF4-FFF2-40B4-BE49-F238E27FC236}">
                <a16:creationId xmlns:a16="http://schemas.microsoft.com/office/drawing/2014/main" id="{E4AA2FB2-E9C1-8891-A426-72417FAB7568}"/>
              </a:ext>
            </a:extLst>
          </p:cNvPr>
          <p:cNvSpPr/>
          <p:nvPr/>
        </p:nvSpPr>
        <p:spPr bwMode="auto">
          <a:xfrm rot="16517673">
            <a:off x="2588036" y="359549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092CA944-A5A6-1B2D-7872-29B3F343C2A2}"/>
              </a:ext>
            </a:extLst>
          </p:cNvPr>
          <p:cNvSpPr/>
          <p:nvPr/>
        </p:nvSpPr>
        <p:spPr bwMode="auto">
          <a:xfrm rot="5400000">
            <a:off x="-5941168" y="332656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2E60D7-744A-0C2F-CE6A-402C7BDFF2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1879600"/>
            <a:ext cx="5080000" cy="309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269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le 4">
            <a:extLst>
              <a:ext uri="{FF2B5EF4-FFF2-40B4-BE49-F238E27FC236}">
                <a16:creationId xmlns:a16="http://schemas.microsoft.com/office/drawing/2014/main" id="{E4AA2FB2-E9C1-8891-A426-72417FAB7568}"/>
              </a:ext>
            </a:extLst>
          </p:cNvPr>
          <p:cNvSpPr/>
          <p:nvPr/>
        </p:nvSpPr>
        <p:spPr bwMode="auto">
          <a:xfrm rot="16517673">
            <a:off x="2588036" y="359549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092CA944-A5A6-1B2D-7872-29B3F343C2A2}"/>
              </a:ext>
            </a:extLst>
          </p:cNvPr>
          <p:cNvSpPr/>
          <p:nvPr/>
        </p:nvSpPr>
        <p:spPr bwMode="auto">
          <a:xfrm rot="5400000">
            <a:off x="-5941168" y="332656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9" name="Picture 8" descr="A person laying in bed with a computer&#10;&#10;Description automatically generated with medium confidence">
            <a:extLst>
              <a:ext uri="{FF2B5EF4-FFF2-40B4-BE49-F238E27FC236}">
                <a16:creationId xmlns:a16="http://schemas.microsoft.com/office/drawing/2014/main" id="{240EAE90-72BC-89AE-305F-D285CBB947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35443">
            <a:off x="8761222" y="-4395407"/>
            <a:ext cx="5723231" cy="516914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 descr="A picture containing text, person, indoor, wall&#10;&#10;Description automatically generated">
            <a:extLst>
              <a:ext uri="{FF2B5EF4-FFF2-40B4-BE49-F238E27FC236}">
                <a16:creationId xmlns:a16="http://schemas.microsoft.com/office/drawing/2014/main" id="{B295B92F-B977-829C-3D8B-A265D6909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59591">
            <a:off x="8027059" y="-3944635"/>
            <a:ext cx="7772400" cy="51677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 descr="A group of people sitting on the floor with their hands up&#10;&#10;Description automatically generated with low confidence">
            <a:extLst>
              <a:ext uri="{FF2B5EF4-FFF2-40B4-BE49-F238E27FC236}">
                <a16:creationId xmlns:a16="http://schemas.microsoft.com/office/drawing/2014/main" id="{3388089C-CEC0-40C6-F57D-560431675F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12060">
            <a:off x="8371435" y="-3950819"/>
            <a:ext cx="7772400" cy="51801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6AE4CED-AF08-4A99-8157-E91171C787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52085">
            <a:off x="768744" y="797318"/>
            <a:ext cx="7772400" cy="5181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8112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4">
            <a:extLst>
              <a:ext uri="{FF2B5EF4-FFF2-40B4-BE49-F238E27FC236}">
                <a16:creationId xmlns:a16="http://schemas.microsoft.com/office/drawing/2014/main" id="{CEED89B1-81A5-D2D2-D382-8F71DA0E35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957192" y="4621696"/>
            <a:ext cx="1944216" cy="1143000"/>
          </a:xfrm>
        </p:spPr>
        <p:txBody>
          <a:bodyPr/>
          <a:lstStyle/>
          <a:p>
            <a:pPr eaLnBrk="1" hangingPunct="1"/>
            <a:r>
              <a:rPr lang="cs-CZ" altLang="en-CZ" b="1" dirty="0">
                <a:solidFill>
                  <a:srgbClr val="C3D123"/>
                </a:solidFill>
              </a:rPr>
              <a:t>David</a:t>
            </a: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52DF0275-1B41-6C95-E54F-9D7E0BE78EF6}"/>
              </a:ext>
            </a:extLst>
          </p:cNvPr>
          <p:cNvSpPr/>
          <p:nvPr/>
        </p:nvSpPr>
        <p:spPr bwMode="auto">
          <a:xfrm rot="16517673">
            <a:off x="2588036" y="1331446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7" name="Triangle 6">
            <a:extLst>
              <a:ext uri="{FF2B5EF4-FFF2-40B4-BE49-F238E27FC236}">
                <a16:creationId xmlns:a16="http://schemas.microsoft.com/office/drawing/2014/main" id="{E870EE6F-CCCA-797E-886B-F0ECDAF81582}"/>
              </a:ext>
            </a:extLst>
          </p:cNvPr>
          <p:cNvSpPr/>
          <p:nvPr/>
        </p:nvSpPr>
        <p:spPr bwMode="auto">
          <a:xfrm rot="5400000">
            <a:off x="-5941168" y="4365104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5878F1A-07C5-7F79-3D87-3ED7517347FD}"/>
              </a:ext>
            </a:extLst>
          </p:cNvPr>
          <p:cNvGrpSpPr/>
          <p:nvPr/>
        </p:nvGrpSpPr>
        <p:grpSpPr>
          <a:xfrm>
            <a:off x="1475656" y="620688"/>
            <a:ext cx="4273624" cy="5616624"/>
            <a:chOff x="1475656" y="620688"/>
            <a:chExt cx="4273624" cy="5616624"/>
          </a:xfrm>
        </p:grpSpPr>
        <p:pic>
          <p:nvPicPr>
            <p:cNvPr id="4" name="Graphic 3" descr="Man with solid fill">
              <a:extLst>
                <a:ext uri="{FF2B5EF4-FFF2-40B4-BE49-F238E27FC236}">
                  <a16:creationId xmlns:a16="http://schemas.microsoft.com/office/drawing/2014/main" id="{4A4B16DF-DBAB-957C-137C-69184D001B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475656" y="1963688"/>
              <a:ext cx="4273624" cy="4273624"/>
            </a:xfrm>
            <a:prstGeom prst="rect">
              <a:avLst/>
            </a:prstGeom>
          </p:spPr>
        </p:pic>
        <p:pic>
          <p:nvPicPr>
            <p:cNvPr id="8" name="Picture 7" descr="A person and person posing for a picture&#10;&#10;Description automatically generated">
              <a:extLst>
                <a:ext uri="{FF2B5EF4-FFF2-40B4-BE49-F238E27FC236}">
                  <a16:creationId xmlns:a16="http://schemas.microsoft.com/office/drawing/2014/main" id="{1C31AAFA-0938-5743-07B3-A545CCA7C07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237" t="1485" r="47706" b="54923"/>
            <a:stretch/>
          </p:blipFill>
          <p:spPr>
            <a:xfrm>
              <a:off x="2655524" y="620688"/>
              <a:ext cx="1913887" cy="25152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773641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le 4">
            <a:extLst>
              <a:ext uri="{FF2B5EF4-FFF2-40B4-BE49-F238E27FC236}">
                <a16:creationId xmlns:a16="http://schemas.microsoft.com/office/drawing/2014/main" id="{E4AA2FB2-E9C1-8891-A426-72417FAB7568}"/>
              </a:ext>
            </a:extLst>
          </p:cNvPr>
          <p:cNvSpPr/>
          <p:nvPr/>
        </p:nvSpPr>
        <p:spPr bwMode="auto">
          <a:xfrm rot="16517673">
            <a:off x="2588036" y="359549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092CA944-A5A6-1B2D-7872-29B3F343C2A2}"/>
              </a:ext>
            </a:extLst>
          </p:cNvPr>
          <p:cNvSpPr/>
          <p:nvPr/>
        </p:nvSpPr>
        <p:spPr bwMode="auto">
          <a:xfrm rot="5400000">
            <a:off x="-5941168" y="332656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E1E228A0-E75F-7C5A-A3E3-2A40310771ED}"/>
              </a:ext>
            </a:extLst>
          </p:cNvPr>
          <p:cNvCxnSpPr>
            <a:cxnSpLocks/>
            <a:stCxn id="10" idx="1"/>
            <a:endCxn id="16" idx="5"/>
          </p:cNvCxnSpPr>
          <p:nvPr/>
        </p:nvCxnSpPr>
        <p:spPr>
          <a:xfrm flipH="1" flipV="1">
            <a:off x="3547529" y="2960740"/>
            <a:ext cx="510489" cy="447318"/>
          </a:xfrm>
          <a:prstGeom prst="line">
            <a:avLst/>
          </a:prstGeom>
          <a:ln w="38100">
            <a:solidFill>
              <a:srgbClr val="0369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C3DB520-74BC-336E-6FA8-CCE845A54A93}"/>
              </a:ext>
            </a:extLst>
          </p:cNvPr>
          <p:cNvCxnSpPr>
            <a:cxnSpLocks/>
            <a:stCxn id="15" idx="7"/>
            <a:endCxn id="10" idx="3"/>
          </p:cNvCxnSpPr>
          <p:nvPr/>
        </p:nvCxnSpPr>
        <p:spPr>
          <a:xfrm flipV="1">
            <a:off x="3802377" y="3888533"/>
            <a:ext cx="255641" cy="533306"/>
          </a:xfrm>
          <a:prstGeom prst="line">
            <a:avLst/>
          </a:prstGeom>
          <a:ln w="38100">
            <a:solidFill>
              <a:srgbClr val="0369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CC8B4E2-BEC3-13B7-6982-2FA792A11164}"/>
              </a:ext>
            </a:extLst>
          </p:cNvPr>
          <p:cNvCxnSpPr>
            <a:cxnSpLocks/>
            <a:endCxn id="14" idx="1"/>
          </p:cNvCxnSpPr>
          <p:nvPr/>
        </p:nvCxnSpPr>
        <p:spPr>
          <a:xfrm>
            <a:off x="5709611" y="3922470"/>
            <a:ext cx="646833" cy="286391"/>
          </a:xfrm>
          <a:prstGeom prst="line">
            <a:avLst/>
          </a:prstGeom>
          <a:ln w="38100">
            <a:solidFill>
              <a:srgbClr val="0369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2BDD9AA-2CF5-9754-5D66-017F10CF0EA0}"/>
              </a:ext>
            </a:extLst>
          </p:cNvPr>
          <p:cNvCxnSpPr>
            <a:cxnSpLocks/>
            <a:stCxn id="12" idx="4"/>
          </p:cNvCxnSpPr>
          <p:nvPr/>
        </p:nvCxnSpPr>
        <p:spPr>
          <a:xfrm flipH="1">
            <a:off x="5513440" y="2839062"/>
            <a:ext cx="180485" cy="501521"/>
          </a:xfrm>
          <a:prstGeom prst="line">
            <a:avLst/>
          </a:prstGeom>
          <a:ln w="38100">
            <a:solidFill>
              <a:srgbClr val="03697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>
            <a:extLst>
              <a:ext uri="{FF2B5EF4-FFF2-40B4-BE49-F238E27FC236}">
                <a16:creationId xmlns:a16="http://schemas.microsoft.com/office/drawing/2014/main" id="{86699AE5-62B8-AF85-733F-A5DB78CE67DC}"/>
              </a:ext>
            </a:extLst>
          </p:cNvPr>
          <p:cNvSpPr/>
          <p:nvPr/>
        </p:nvSpPr>
        <p:spPr>
          <a:xfrm>
            <a:off x="3684860" y="3308550"/>
            <a:ext cx="2548082" cy="6794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0369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 err="1">
                <a:solidFill>
                  <a:srgbClr val="03697B"/>
                </a:solidFill>
                <a:latin typeface="Aller" panose="020B0503030302020204" pitchFamily="34" charset="0"/>
              </a:rPr>
              <a:t>Mindmapa</a:t>
            </a:r>
            <a:endParaRPr lang="en-US" sz="2100" b="1" dirty="0">
              <a:solidFill>
                <a:srgbClr val="03697B"/>
              </a:solidFill>
              <a:latin typeface="Aller" panose="020B05030303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24F2F72-229B-0A0E-478E-CAFEA29A1ED9}"/>
              </a:ext>
            </a:extLst>
          </p:cNvPr>
          <p:cNvSpPr/>
          <p:nvPr/>
        </p:nvSpPr>
        <p:spPr>
          <a:xfrm>
            <a:off x="5189045" y="2176747"/>
            <a:ext cx="1009758" cy="662315"/>
          </a:xfrm>
          <a:prstGeom prst="ellipse">
            <a:avLst/>
          </a:prstGeom>
          <a:solidFill>
            <a:schemeClr val="bg1"/>
          </a:solidFill>
          <a:ln w="38100">
            <a:solidFill>
              <a:srgbClr val="1381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138199"/>
                </a:solidFill>
                <a:latin typeface="Aller" panose="020B0503030302020204" pitchFamily="34" charset="0"/>
              </a:rPr>
              <a:t>A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3177590-A512-9482-AFA0-EA1540774E1A}"/>
              </a:ext>
            </a:extLst>
          </p:cNvPr>
          <p:cNvSpPr/>
          <p:nvPr/>
        </p:nvSpPr>
        <p:spPr>
          <a:xfrm>
            <a:off x="6208568" y="4111867"/>
            <a:ext cx="1009758" cy="662315"/>
          </a:xfrm>
          <a:prstGeom prst="ellipse">
            <a:avLst/>
          </a:prstGeom>
          <a:solidFill>
            <a:schemeClr val="bg1"/>
          </a:solidFill>
          <a:ln w="38100">
            <a:solidFill>
              <a:srgbClr val="1381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138199"/>
                </a:solidFill>
                <a:latin typeface="Aller" panose="020B0503030302020204" pitchFamily="34" charset="0"/>
              </a:rPr>
              <a:t>B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1C209F04-7608-BD9A-C749-BBC17DB7CBEC}"/>
              </a:ext>
            </a:extLst>
          </p:cNvPr>
          <p:cNvSpPr/>
          <p:nvPr/>
        </p:nvSpPr>
        <p:spPr>
          <a:xfrm>
            <a:off x="2940494" y="4324845"/>
            <a:ext cx="1009758" cy="662315"/>
          </a:xfrm>
          <a:prstGeom prst="ellipse">
            <a:avLst/>
          </a:prstGeom>
          <a:solidFill>
            <a:schemeClr val="bg1"/>
          </a:solidFill>
          <a:ln w="38100">
            <a:solidFill>
              <a:srgbClr val="1381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138199"/>
                </a:solidFill>
                <a:latin typeface="Aller" panose="020B0503030302020204" pitchFamily="34" charset="0"/>
              </a:rPr>
              <a:t>C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C904CD7-D64A-5521-587A-D38E65D9E186}"/>
              </a:ext>
            </a:extLst>
          </p:cNvPr>
          <p:cNvSpPr/>
          <p:nvPr/>
        </p:nvSpPr>
        <p:spPr>
          <a:xfrm>
            <a:off x="2685647" y="2395419"/>
            <a:ext cx="1009758" cy="662315"/>
          </a:xfrm>
          <a:prstGeom prst="ellipse">
            <a:avLst/>
          </a:prstGeom>
          <a:solidFill>
            <a:schemeClr val="bg1"/>
          </a:solidFill>
          <a:ln w="38100">
            <a:solidFill>
              <a:srgbClr val="1381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138199"/>
                </a:solidFill>
                <a:latin typeface="Aller" panose="020B0503030302020204" pitchFamily="34" charset="0"/>
              </a:rPr>
              <a:t>D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D7EC623-BCC6-EF33-64F6-031D54F5C3E1}"/>
              </a:ext>
            </a:extLst>
          </p:cNvPr>
          <p:cNvSpPr/>
          <p:nvPr/>
        </p:nvSpPr>
        <p:spPr>
          <a:xfrm>
            <a:off x="1854100" y="3116924"/>
            <a:ext cx="717602" cy="447318"/>
          </a:xfrm>
          <a:prstGeom prst="ellipse">
            <a:avLst/>
          </a:prstGeom>
          <a:solidFill>
            <a:schemeClr val="bg1"/>
          </a:solidFill>
          <a:ln w="38100">
            <a:solidFill>
              <a:srgbClr val="1381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138199"/>
                </a:solidFill>
                <a:latin typeface="Aller" panose="020B0503030302020204" pitchFamily="34" charset="0"/>
              </a:rPr>
              <a:t>E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83645EB-E339-2966-2AF8-A06498114494}"/>
              </a:ext>
            </a:extLst>
          </p:cNvPr>
          <p:cNvSpPr/>
          <p:nvPr/>
        </p:nvSpPr>
        <p:spPr>
          <a:xfrm>
            <a:off x="2671708" y="1635275"/>
            <a:ext cx="717602" cy="447318"/>
          </a:xfrm>
          <a:prstGeom prst="ellipse">
            <a:avLst/>
          </a:prstGeom>
          <a:solidFill>
            <a:schemeClr val="bg1"/>
          </a:solidFill>
          <a:ln w="38100">
            <a:solidFill>
              <a:srgbClr val="1381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138199"/>
                </a:solidFill>
                <a:latin typeface="Aller" panose="020B0503030302020204" pitchFamily="34" charset="0"/>
              </a:rPr>
              <a:t>F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F1B1AA3C-05A1-5D6B-2322-E1C102096D69}"/>
              </a:ext>
            </a:extLst>
          </p:cNvPr>
          <p:cNvCxnSpPr>
            <a:cxnSpLocks/>
            <a:stCxn id="17" idx="7"/>
            <a:endCxn id="16" idx="3"/>
          </p:cNvCxnSpPr>
          <p:nvPr/>
        </p:nvCxnSpPr>
        <p:spPr>
          <a:xfrm flipV="1">
            <a:off x="2466611" y="2960741"/>
            <a:ext cx="366912" cy="221692"/>
          </a:xfrm>
          <a:prstGeom prst="line">
            <a:avLst/>
          </a:prstGeom>
          <a:ln w="38100">
            <a:solidFill>
              <a:srgbClr val="1381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F5D8CDE-B1F6-544E-F7E7-F31274FF81F3}"/>
              </a:ext>
            </a:extLst>
          </p:cNvPr>
          <p:cNvCxnSpPr>
            <a:cxnSpLocks/>
            <a:stCxn id="16" idx="0"/>
            <a:endCxn id="18" idx="4"/>
          </p:cNvCxnSpPr>
          <p:nvPr/>
        </p:nvCxnSpPr>
        <p:spPr>
          <a:xfrm flipH="1" flipV="1">
            <a:off x="3030510" y="2082593"/>
            <a:ext cx="160016" cy="312827"/>
          </a:xfrm>
          <a:prstGeom prst="line">
            <a:avLst/>
          </a:prstGeom>
          <a:ln w="38100">
            <a:solidFill>
              <a:srgbClr val="1381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Graphic 20" descr="Back outline">
            <a:extLst>
              <a:ext uri="{FF2B5EF4-FFF2-40B4-BE49-F238E27FC236}">
                <a16:creationId xmlns:a16="http://schemas.microsoft.com/office/drawing/2014/main" id="{ACC4E34C-33EB-36E5-793D-710A502EF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5400000">
            <a:off x="6033028" y="2661037"/>
            <a:ext cx="1436427" cy="1436427"/>
          </a:xfrm>
          <a:prstGeom prst="rect">
            <a:avLst/>
          </a:prstGeom>
        </p:spPr>
      </p:pic>
      <p:pic>
        <p:nvPicPr>
          <p:cNvPr id="22" name="Graphic 21" descr="Back outline">
            <a:extLst>
              <a:ext uri="{FF2B5EF4-FFF2-40B4-BE49-F238E27FC236}">
                <a16:creationId xmlns:a16="http://schemas.microsoft.com/office/drawing/2014/main" id="{FB16C4C2-6720-DE1E-24E6-75631C02E4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1262243">
            <a:off x="3860543" y="4409585"/>
            <a:ext cx="2491921" cy="1089551"/>
          </a:xfrm>
          <a:prstGeom prst="rect">
            <a:avLst/>
          </a:prstGeom>
        </p:spPr>
      </p:pic>
      <p:pic>
        <p:nvPicPr>
          <p:cNvPr id="23" name="Graphic 22" descr="Back outline">
            <a:extLst>
              <a:ext uri="{FF2B5EF4-FFF2-40B4-BE49-F238E27FC236}">
                <a16:creationId xmlns:a16="http://schemas.microsoft.com/office/drawing/2014/main" id="{A76933BE-6CE8-31C8-E816-0CF1F36451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4635107" flipV="1">
            <a:off x="3016516" y="3110274"/>
            <a:ext cx="1148840" cy="1027713"/>
          </a:xfrm>
          <a:prstGeom prst="rect">
            <a:avLst/>
          </a:prstGeom>
        </p:spPr>
      </p:pic>
      <p:pic>
        <p:nvPicPr>
          <p:cNvPr id="24" name="Graphic 23" descr="Back outline">
            <a:extLst>
              <a:ext uri="{FF2B5EF4-FFF2-40B4-BE49-F238E27FC236}">
                <a16:creationId xmlns:a16="http://schemas.microsoft.com/office/drawing/2014/main" id="{80E4B164-257A-BD8E-28CE-02527DB33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0529258">
            <a:off x="2505292" y="3040621"/>
            <a:ext cx="826890" cy="826890"/>
          </a:xfrm>
          <a:prstGeom prst="rect">
            <a:avLst/>
          </a:prstGeom>
        </p:spPr>
      </p:pic>
      <p:pic>
        <p:nvPicPr>
          <p:cNvPr id="25" name="Graphic 24" descr="Back outline">
            <a:extLst>
              <a:ext uri="{FF2B5EF4-FFF2-40B4-BE49-F238E27FC236}">
                <a16:creationId xmlns:a16="http://schemas.microsoft.com/office/drawing/2014/main" id="{1A048FFA-8081-ABFC-1363-440891F9AD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535142">
            <a:off x="1704886" y="1843513"/>
            <a:ext cx="1167096" cy="116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1911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le 4">
            <a:extLst>
              <a:ext uri="{FF2B5EF4-FFF2-40B4-BE49-F238E27FC236}">
                <a16:creationId xmlns:a16="http://schemas.microsoft.com/office/drawing/2014/main" id="{E4AA2FB2-E9C1-8891-A426-72417FAB7568}"/>
              </a:ext>
            </a:extLst>
          </p:cNvPr>
          <p:cNvSpPr/>
          <p:nvPr/>
        </p:nvSpPr>
        <p:spPr bwMode="auto">
          <a:xfrm rot="16517673">
            <a:off x="2588036" y="359549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092CA944-A5A6-1B2D-7872-29B3F343C2A2}"/>
              </a:ext>
            </a:extLst>
          </p:cNvPr>
          <p:cNvSpPr/>
          <p:nvPr/>
        </p:nvSpPr>
        <p:spPr bwMode="auto">
          <a:xfrm rot="5400000">
            <a:off x="-5941168" y="332656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660B1D-757E-370F-8235-A6042795C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015555"/>
            <a:ext cx="7772400" cy="4826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9696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le 4">
            <a:extLst>
              <a:ext uri="{FF2B5EF4-FFF2-40B4-BE49-F238E27FC236}">
                <a16:creationId xmlns:a16="http://schemas.microsoft.com/office/drawing/2014/main" id="{E4AA2FB2-E9C1-8891-A426-72417FAB7568}"/>
              </a:ext>
            </a:extLst>
          </p:cNvPr>
          <p:cNvSpPr/>
          <p:nvPr/>
        </p:nvSpPr>
        <p:spPr bwMode="auto">
          <a:xfrm rot="16517673">
            <a:off x="2588036" y="359549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092CA944-A5A6-1B2D-7872-29B3F343C2A2}"/>
              </a:ext>
            </a:extLst>
          </p:cNvPr>
          <p:cNvSpPr/>
          <p:nvPr/>
        </p:nvSpPr>
        <p:spPr bwMode="auto">
          <a:xfrm rot="5400000">
            <a:off x="-5941168" y="332656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4F7F61-AC38-7E6F-2697-26582F2E38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230229"/>
            <a:ext cx="7772400" cy="4397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9004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le 4">
            <a:extLst>
              <a:ext uri="{FF2B5EF4-FFF2-40B4-BE49-F238E27FC236}">
                <a16:creationId xmlns:a16="http://schemas.microsoft.com/office/drawing/2014/main" id="{E4AA2FB2-E9C1-8891-A426-72417FAB7568}"/>
              </a:ext>
            </a:extLst>
          </p:cNvPr>
          <p:cNvSpPr/>
          <p:nvPr/>
        </p:nvSpPr>
        <p:spPr bwMode="auto">
          <a:xfrm rot="16517673">
            <a:off x="2588036" y="359549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092CA944-A5A6-1B2D-7872-29B3F343C2A2}"/>
              </a:ext>
            </a:extLst>
          </p:cNvPr>
          <p:cNvSpPr/>
          <p:nvPr/>
        </p:nvSpPr>
        <p:spPr bwMode="auto">
          <a:xfrm rot="5400000">
            <a:off x="-5941168" y="332656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5EB40D0-E4CA-9D71-C6F3-BF83636CC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896" y="1628800"/>
            <a:ext cx="8678208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8533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le 4">
            <a:extLst>
              <a:ext uri="{FF2B5EF4-FFF2-40B4-BE49-F238E27FC236}">
                <a16:creationId xmlns:a16="http://schemas.microsoft.com/office/drawing/2014/main" id="{E4AA2FB2-E9C1-8891-A426-72417FAB7568}"/>
              </a:ext>
            </a:extLst>
          </p:cNvPr>
          <p:cNvSpPr/>
          <p:nvPr/>
        </p:nvSpPr>
        <p:spPr bwMode="auto">
          <a:xfrm rot="16517673">
            <a:off x="2588036" y="3595493"/>
            <a:ext cx="12601400" cy="1656184"/>
          </a:xfrm>
          <a:prstGeom prst="triangle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6" name="Triangle 5">
            <a:extLst>
              <a:ext uri="{FF2B5EF4-FFF2-40B4-BE49-F238E27FC236}">
                <a16:creationId xmlns:a16="http://schemas.microsoft.com/office/drawing/2014/main" id="{092CA944-A5A6-1B2D-7872-29B3F343C2A2}"/>
              </a:ext>
            </a:extLst>
          </p:cNvPr>
          <p:cNvSpPr/>
          <p:nvPr/>
        </p:nvSpPr>
        <p:spPr bwMode="auto">
          <a:xfrm rot="5400000">
            <a:off x="-5941168" y="332656"/>
            <a:ext cx="12601400" cy="1656184"/>
          </a:xfrm>
          <a:prstGeom prst="triangle">
            <a:avLst/>
          </a:prstGeom>
          <a:solidFill>
            <a:srgbClr val="00728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3EC391-D8AA-22A8-C76C-97D410AA3B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1010398"/>
            <a:ext cx="7772400" cy="483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2177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5197016-35E1-8AF9-3746-CC2B7498E115}"/>
              </a:ext>
            </a:extLst>
          </p:cNvPr>
          <p:cNvSpPr/>
          <p:nvPr/>
        </p:nvSpPr>
        <p:spPr bwMode="auto">
          <a:xfrm rot="6208122">
            <a:off x="1448028" y="2310801"/>
            <a:ext cx="2592288" cy="10749254"/>
          </a:xfrm>
          <a:prstGeom prst="rect">
            <a:avLst/>
          </a:prstGeom>
          <a:solidFill>
            <a:srgbClr val="CC008A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sp>
        <p:nvSpPr>
          <p:cNvPr id="3" name="Triangle 2">
            <a:extLst>
              <a:ext uri="{FF2B5EF4-FFF2-40B4-BE49-F238E27FC236}">
                <a16:creationId xmlns:a16="http://schemas.microsoft.com/office/drawing/2014/main" id="{7E82E439-A76B-548B-B586-12A75F3D5A05}"/>
              </a:ext>
            </a:extLst>
          </p:cNvPr>
          <p:cNvSpPr/>
          <p:nvPr/>
        </p:nvSpPr>
        <p:spPr bwMode="auto">
          <a:xfrm rot="16572254">
            <a:off x="688828" y="1113730"/>
            <a:ext cx="18220486" cy="3583483"/>
          </a:xfrm>
          <a:prstGeom prst="triangle">
            <a:avLst/>
          </a:prstGeom>
          <a:solidFill>
            <a:srgbClr val="C3D1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CZ" sz="3200" b="0" i="0" u="none" strike="noStrike" cap="none" normalizeH="0" baseline="0">
              <a:ln>
                <a:noFill/>
              </a:ln>
              <a:solidFill>
                <a:srgbClr val="00728F"/>
              </a:solidFill>
              <a:effectLst/>
              <a:latin typeface="ITC Souvenir CE" pitchFamily="82" charset="0"/>
            </a:endParaRPr>
          </a:p>
        </p:txBody>
      </p:sp>
      <p:pic>
        <p:nvPicPr>
          <p:cNvPr id="7" name="Picture 6" descr="Shape, arrow&#10;&#10;Description automatically generated">
            <a:extLst>
              <a:ext uri="{FF2B5EF4-FFF2-40B4-BE49-F238E27FC236}">
                <a16:creationId xmlns:a16="http://schemas.microsoft.com/office/drawing/2014/main" id="{CAB197E6-5E5B-ABE0-296B-CB190661A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475" y="764704"/>
            <a:ext cx="4284216" cy="1071054"/>
          </a:xfrm>
          <a:prstGeom prst="rect">
            <a:avLst/>
          </a:prstGeom>
        </p:spPr>
      </p:pic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D14C008-7409-D0BA-FF30-D6608A954F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133" y="2420156"/>
            <a:ext cx="4152900" cy="1320800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1937D79D-ECE2-E45C-C4DF-F21AF2A187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652404"/>
            <a:ext cx="5691775" cy="86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2280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9BDDD5D-FAF1-8FBC-D2A5-80EE4BA042C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 rot="3734993">
            <a:off x="6122159" y="-3039512"/>
            <a:ext cx="7822806" cy="1026033"/>
          </a:xfrm>
        </p:spPr>
        <p:txBody>
          <a:bodyPr/>
          <a:lstStyle/>
          <a:p>
            <a:pPr eaLnBrk="1" hangingPunct="1"/>
            <a:r>
              <a:rPr lang="cs-CZ" altLang="en-CZ" sz="8800" b="1" dirty="0">
                <a:solidFill>
                  <a:srgbClr val="D60C8C"/>
                </a:solidFill>
              </a:rPr>
              <a:t>Jedinečnost.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88B0B5F0-B19C-91EC-2351-4E8BE3D71590}"/>
              </a:ext>
            </a:extLst>
          </p:cNvPr>
          <p:cNvGrpSpPr/>
          <p:nvPr/>
        </p:nvGrpSpPr>
        <p:grpSpPr>
          <a:xfrm>
            <a:off x="-3788590" y="-2026055"/>
            <a:ext cx="15972727" cy="11115939"/>
            <a:chOff x="-3788590" y="-2026055"/>
            <a:chExt cx="15972727" cy="1111593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0BD038A3-E0CB-E1B8-1B7B-7560D5F9EE07}"/>
                </a:ext>
              </a:extLst>
            </p:cNvPr>
            <p:cNvSpPr/>
            <p:nvPr/>
          </p:nvSpPr>
          <p:spPr bwMode="auto">
            <a:xfrm rot="20491568">
              <a:off x="8593625" y="-2026055"/>
              <a:ext cx="2592288" cy="6265903"/>
            </a:xfrm>
            <a:prstGeom prst="rect">
              <a:avLst/>
            </a:prstGeom>
            <a:solidFill>
              <a:srgbClr val="C3D12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478290D-7A83-4307-92D1-A48A7BBF8E2F}"/>
                </a:ext>
              </a:extLst>
            </p:cNvPr>
            <p:cNvSpPr/>
            <p:nvPr/>
          </p:nvSpPr>
          <p:spPr bwMode="auto">
            <a:xfrm rot="4890996">
              <a:off x="4804487" y="1710233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8D71BC8-D8C1-ACB4-9709-4CADA1C99A31}"/>
                </a:ext>
              </a:extLst>
            </p:cNvPr>
            <p:cNvSpPr/>
            <p:nvPr/>
          </p:nvSpPr>
          <p:spPr bwMode="auto">
            <a:xfrm rot="6094744">
              <a:off x="998773" y="1398805"/>
              <a:ext cx="2592288" cy="12167013"/>
            </a:xfrm>
            <a:prstGeom prst="rect">
              <a:avLst/>
            </a:prstGeom>
            <a:solidFill>
              <a:srgbClr val="00728F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342900" marR="0" indent="-34290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Tx/>
                <a:buChar char="•"/>
                <a:tabLst/>
              </a:pPr>
              <a:endParaRPr kumimoji="0" lang="en-CZ" sz="3200" b="0" i="0" u="none" strike="noStrike" cap="none" normalizeH="0" baseline="0">
                <a:ln>
                  <a:noFill/>
                </a:ln>
                <a:solidFill>
                  <a:srgbClr val="00728F"/>
                </a:solidFill>
                <a:effectLst/>
                <a:latin typeface="ITC Souvenir CE" pitchFamily="82" charset="0"/>
              </a:endParaRPr>
            </a:p>
          </p:txBody>
        </p:sp>
      </p:grpSp>
      <p:pic>
        <p:nvPicPr>
          <p:cNvPr id="9" name="Picture 8" descr="A group of people sitting in a room&#10;&#10;Description automatically generated with medium confidence">
            <a:extLst>
              <a:ext uri="{FF2B5EF4-FFF2-40B4-BE49-F238E27FC236}">
                <a16:creationId xmlns:a16="http://schemas.microsoft.com/office/drawing/2014/main" id="{D2013959-309C-B770-4063-E5AC5D293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030" y="915516"/>
            <a:ext cx="7558621" cy="502696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363687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6">
            <a:extLst>
              <a:ext uri="{FF2B5EF4-FFF2-40B4-BE49-F238E27FC236}">
                <a16:creationId xmlns:a16="http://schemas.microsoft.com/office/drawing/2014/main" id="{BA494071-E906-C5B4-CB53-52B309A91E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84700" y="-674688"/>
            <a:ext cx="14989175" cy="11903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5">
            <a:extLst>
              <a:ext uri="{FF2B5EF4-FFF2-40B4-BE49-F238E27FC236}">
                <a16:creationId xmlns:a16="http://schemas.microsoft.com/office/drawing/2014/main" id="{1FEE16C4-583C-536A-CD3C-53E3EA513C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73" y="-4491880"/>
            <a:ext cx="15001875" cy="1031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2">
            <a:extLst>
              <a:ext uri="{FF2B5EF4-FFF2-40B4-BE49-F238E27FC236}">
                <a16:creationId xmlns:a16="http://schemas.microsoft.com/office/drawing/2014/main" id="{29A521BF-42E2-0147-3E83-F60773A826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51838" y="2708920"/>
            <a:ext cx="5276850" cy="1143000"/>
          </a:xfrm>
        </p:spPr>
        <p:txBody>
          <a:bodyPr/>
          <a:lstStyle/>
          <a:p>
            <a:pPr eaLnBrk="1" hangingPunct="1"/>
            <a:r>
              <a:rPr lang="cs-CZ" altLang="en-CZ" b="1" dirty="0">
                <a:solidFill>
                  <a:srgbClr val="D60C8C"/>
                </a:solidFill>
              </a:rPr>
              <a:t>Kdyby náhodou:</a:t>
            </a:r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4BD36027-34D7-346D-53BC-C3E2C0ACDE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695849" y="3849080"/>
            <a:ext cx="7292975" cy="27257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en-CZ" b="1" dirty="0">
                <a:solidFill>
                  <a:srgbClr val="00728F"/>
                </a:solidFill>
              </a:rPr>
              <a:t>Petra Plachá</a:t>
            </a:r>
          </a:p>
          <a:p>
            <a:pPr marL="270900" eaLnBrk="1" hangingPunct="1">
              <a:buFontTx/>
              <a:buNone/>
            </a:pPr>
            <a:r>
              <a:rPr lang="cs-CZ" altLang="en-CZ" dirty="0" err="1">
                <a:solidFill>
                  <a:srgbClr val="00728F"/>
                </a:solidFill>
              </a:rPr>
              <a:t>placha@scg.cz</a:t>
            </a:r>
            <a:endParaRPr lang="cs-CZ" altLang="en-CZ" dirty="0">
              <a:solidFill>
                <a:srgbClr val="00728F"/>
              </a:solidFill>
            </a:endParaRPr>
          </a:p>
          <a:p>
            <a:pPr marL="270900" eaLnBrk="1" hangingPunct="1">
              <a:buFontTx/>
              <a:buNone/>
            </a:pPr>
            <a:r>
              <a:rPr lang="cs-CZ" altLang="en-CZ" dirty="0">
                <a:solidFill>
                  <a:srgbClr val="00728F"/>
                </a:solidFill>
              </a:rPr>
              <a:t>722 482 974</a:t>
            </a:r>
          </a:p>
          <a:p>
            <a:pPr eaLnBrk="1" hangingPunct="1">
              <a:buFontTx/>
              <a:buNone/>
            </a:pPr>
            <a:endParaRPr lang="cs-CZ" altLang="en-CZ" dirty="0">
              <a:solidFill>
                <a:srgbClr val="00728F"/>
              </a:solidFill>
            </a:endParaRPr>
          </a:p>
          <a:p>
            <a:pPr algn="ctr" eaLnBrk="1" hangingPunct="1">
              <a:buFontTx/>
              <a:buNone/>
            </a:pPr>
            <a:endParaRPr lang="cs-CZ" altLang="en-CZ" dirty="0">
              <a:solidFill>
                <a:srgbClr val="00728F"/>
              </a:solidFill>
            </a:endParaRPr>
          </a:p>
        </p:txBody>
      </p:sp>
      <p:pic>
        <p:nvPicPr>
          <p:cNvPr id="17413" name="Picture 4">
            <a:extLst>
              <a:ext uri="{FF2B5EF4-FFF2-40B4-BE49-F238E27FC236}">
                <a16:creationId xmlns:a16="http://schemas.microsoft.com/office/drawing/2014/main" id="{DA5DF97E-52B7-8A1E-B2D8-9ECF141915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71500"/>
            <a:ext cx="2627312" cy="148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rgbClr val="00728F"/>
            </a:solidFill>
            <a:effectLst/>
            <a:latin typeface="ITC Souvenir CE" pitchFamily="8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Char char="•"/>
          <a:tabLst/>
          <a:defRPr kumimoji="0" lang="cs-CZ" sz="3200" b="0" i="0" u="none" strike="noStrike" cap="none" normalizeH="0" baseline="0" smtClean="0">
            <a:ln>
              <a:noFill/>
            </a:ln>
            <a:solidFill>
              <a:srgbClr val="00728F"/>
            </a:solidFill>
            <a:effectLst/>
            <a:latin typeface="ITC Souvenir CE" pitchFamily="82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4581</TotalTime>
  <Words>52</Words>
  <Application>Microsoft Macintosh PowerPoint</Application>
  <PresentationFormat>On-screen Show (4:3)</PresentationFormat>
  <Paragraphs>36</Paragraphs>
  <Slides>25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Aller</vt:lpstr>
      <vt:lpstr>Arial</vt:lpstr>
      <vt:lpstr>Bookman Old Style</vt:lpstr>
      <vt:lpstr>Calibri</vt:lpstr>
      <vt:lpstr>ITC Souvenir CE</vt:lpstr>
      <vt:lpstr>ITC Souvenir Demi</vt:lpstr>
      <vt:lpstr>Myriad Pro</vt:lpstr>
      <vt:lpstr>Výchozí návrh</vt:lpstr>
      <vt:lpstr>My,  ORGanizování  proPADlí</vt:lpstr>
      <vt:lpstr>10 000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Něco navíc?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David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Jedinečnost.</vt:lpstr>
      <vt:lpstr>Kdyby náhodou: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subject/>
  <dc:creator>xxx</dc:creator>
  <cp:keywords/>
  <dc:description/>
  <cp:lastModifiedBy>Plachá Petra (227804)</cp:lastModifiedBy>
  <cp:revision>38</cp:revision>
  <dcterms:created xsi:type="dcterms:W3CDTF">2008-04-29T22:07:43Z</dcterms:created>
  <dcterms:modified xsi:type="dcterms:W3CDTF">2022-11-18T20:17:03Z</dcterms:modified>
  <cp:category/>
</cp:coreProperties>
</file>