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00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98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916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071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797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80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1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293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960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1153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078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E1C1B-E60C-4063-A935-02C32F5D0BF5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0D6E0-BEC7-4B61-AEF2-9A11022B1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62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Restaurace u Králů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26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9600" b="1" dirty="0" smtClean="0"/>
              <a:t>Nápojový lístek</a:t>
            </a:r>
            <a:endParaRPr lang="cs-CZ" sz="96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0688"/>
            <a:ext cx="6201640" cy="5167312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1640" y="1690688"/>
            <a:ext cx="5990360" cy="5343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964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9600" b="1" dirty="0" smtClean="0"/>
              <a:t>menu</a:t>
            </a:r>
            <a:endParaRPr lang="cs-CZ" sz="96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0688"/>
            <a:ext cx="6211167" cy="5167312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1167" y="1690688"/>
            <a:ext cx="5980833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915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9600" b="1" dirty="0" smtClean="0"/>
              <a:t>rezervace</a:t>
            </a:r>
            <a:endParaRPr lang="cs-CZ" sz="96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8050"/>
            <a:ext cx="12192000" cy="521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0983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</Words>
  <Application>Microsoft Office PowerPoint</Application>
  <PresentationFormat>Širokoúhlá obrazovka</PresentationFormat>
  <Paragraphs>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Restaurace u Králů</vt:lpstr>
      <vt:lpstr>Nápojový lístek</vt:lpstr>
      <vt:lpstr>menu</vt:lpstr>
      <vt:lpstr>rezervace</vt:lpstr>
    </vt:vector>
  </TitlesOfParts>
  <Company>SOS a SOU Cakovice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Restaurace u Kralů</dc:title>
  <dc:creator>Šuba Štefan</dc:creator>
  <cp:lastModifiedBy>Šuba Štefan</cp:lastModifiedBy>
  <cp:revision>2</cp:revision>
  <dcterms:created xsi:type="dcterms:W3CDTF">2025-10-14T11:20:14Z</dcterms:created>
  <dcterms:modified xsi:type="dcterms:W3CDTF">2025-10-14T11:22:41Z</dcterms:modified>
</cp:coreProperties>
</file>