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4630400" cy="8229600"/>
  <p:notesSz cx="8229600" cy="14630400"/>
  <p:embeddedFontLst>
    <p:embeddedFont>
      <p:font typeface="Montserrat Medium"/>
      <p:regular r:id="rId15"/>
    </p:embeddedFont>
    <p:embeddedFont>
      <p:font typeface="Montserrat Medium"/>
      <p:regular r:id="rId16"/>
    </p:embeddedFont>
    <p:embeddedFont>
      <p:font typeface="Montserrat Medium"/>
      <p:regular r:id="rId17"/>
    </p:embeddedFont>
    <p:embeddedFont>
      <p:font typeface="Montserrat Medium"/>
      <p:regular r:id="rId18"/>
    </p:embeddedFont>
    <p:embeddedFont>
      <p:font typeface="Inter Light"/>
      <p:regular r:id="rId19"/>
    </p:embeddedFont>
    <p:embeddedFont>
      <p:font typeface="Inter Light"/>
      <p:regular r:id="rId20"/>
    </p:embeddedFont>
    <p:embeddedFont>
      <p:font typeface="Inter Light"/>
      <p:regular r:id="rId21"/>
    </p:embeddedFont>
    <p:embeddedFont>
      <p:font typeface="Inter Light"/>
      <p:regular r:id="rId2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5" Type="http://schemas.openxmlformats.org/officeDocument/2006/relationships/font" Target="fonts/font1.fntdata"/><Relationship Id="rId16" Type="http://schemas.openxmlformats.org/officeDocument/2006/relationships/font" Target="fonts/font2.fntdata"/><Relationship Id="rId17" Type="http://schemas.openxmlformats.org/officeDocument/2006/relationships/font" Target="fonts/font3.fntdata"/><Relationship Id="rId18" Type="http://schemas.openxmlformats.org/officeDocument/2006/relationships/font" Target="fonts/font4.fntdata"/><Relationship Id="rId19" Type="http://schemas.openxmlformats.org/officeDocument/2006/relationships/font" Target="fonts/font5.fntdata"/><Relationship Id="rId20" Type="http://schemas.openxmlformats.org/officeDocument/2006/relationships/font" Target="fonts/font6.fntdata"/><Relationship Id="rId21" Type="http://schemas.openxmlformats.org/officeDocument/2006/relationships/font" Target="fonts/font7.fntdata"/><Relationship Id="rId2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2" Type="http://schemas.openxmlformats.org/officeDocument/2006/relationships/image" Target="../media/image-1003-2.png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2" Type="http://schemas.openxmlformats.org/officeDocument/2006/relationships/image" Target="../media/image-1004-2.png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2" Type="http://schemas.openxmlformats.org/officeDocument/2006/relationships/image" Target="../media/image-1005-2.png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2" Type="http://schemas.openxmlformats.org/officeDocument/2006/relationships/image" Target="../media/image-1006-2.png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2" Type="http://schemas.openxmlformats.org/officeDocument/2006/relationships/image" Target="../media/image-1007-2.pn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2" Type="http://schemas.openxmlformats.org/officeDocument/2006/relationships/image" Target="../media/image-1008-2.png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2" Type="http://schemas.openxmlformats.org/officeDocument/2006/relationships/image" Target="../media/image-1009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heformart.com/entire-collection/by-style/sculptures" TargetMode="External"/><Relationship Id="rId1" Type="http://schemas.openxmlformats.org/officeDocument/2006/relationships/image" Target="../media/image-1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5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8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87297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74767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Modern Homes Meet Tradition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630698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u="sng" dirty="0">
                <a:solidFill>
                  <a:srgbClr val="6E809C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Sculpture for Home Decor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D3E44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 &amp; Indian Art — where aesthetics, culture, and meaning come together to transform a house into a story.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63704"/>
            <a:ext cx="683668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74767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Art That Tells Your Story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112645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D3E44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A modern home showcases who we are and how we think. The moment someone walks in, the space should quietly tell a story — and that story often begins with art.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3456503"/>
            <a:ext cx="7556421" cy="3709273"/>
          </a:xfrm>
          <a:prstGeom prst="roundRect">
            <a:avLst>
              <a:gd name="adj" fmla="val 5504"/>
            </a:avLst>
          </a:prstGeom>
          <a:solidFill>
            <a:srgbClr val="EFF0F6"/>
          </a:solidFill>
          <a:ln w="7620">
            <a:solidFill>
              <a:srgbClr val="C5C7D2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801410" y="3464123"/>
            <a:ext cx="3770590" cy="2387084"/>
          </a:xfrm>
          <a:prstGeom prst="roundRect">
            <a:avLst>
              <a:gd name="adj" fmla="val 8552"/>
            </a:avLst>
          </a:prstGeom>
          <a:solidFill>
            <a:srgbClr val="EFF0F6"/>
          </a:solidFill>
          <a:ln/>
        </p:spPr>
      </p:sp>
      <p:sp>
        <p:nvSpPr>
          <p:cNvPr id="7" name="Text 4"/>
          <p:cNvSpPr/>
          <p:nvPr/>
        </p:nvSpPr>
        <p:spPr>
          <a:xfrm>
            <a:off x="1028224" y="3690938"/>
            <a:ext cx="3316962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3D3E4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Sculpture for Home Decor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1028224" y="4535686"/>
            <a:ext cx="331696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D3E44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Adds depth and presence — fills the silence without being loud.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4572000" y="3464123"/>
            <a:ext cx="3770590" cy="2387084"/>
          </a:xfrm>
          <a:prstGeom prst="rect">
            <a:avLst/>
          </a:prstGeom>
          <a:solidFill>
            <a:srgbClr val="EFF0F6"/>
          </a:solidFill>
          <a:ln/>
        </p:spPr>
      </p:sp>
      <p:sp>
        <p:nvSpPr>
          <p:cNvPr id="10" name="Shape 7"/>
          <p:cNvSpPr/>
          <p:nvPr/>
        </p:nvSpPr>
        <p:spPr>
          <a:xfrm>
            <a:off x="4572000" y="3464123"/>
            <a:ext cx="30480" cy="2387084"/>
          </a:xfrm>
          <a:prstGeom prst="roundRect">
            <a:avLst>
              <a:gd name="adj" fmla="val 669768"/>
            </a:avLst>
          </a:prstGeom>
          <a:solidFill>
            <a:srgbClr val="C5C7D2"/>
          </a:solidFill>
          <a:ln/>
        </p:spPr>
      </p:sp>
      <p:sp>
        <p:nvSpPr>
          <p:cNvPr id="11" name="Text 8"/>
          <p:cNvSpPr/>
          <p:nvPr/>
        </p:nvSpPr>
        <p:spPr>
          <a:xfrm>
            <a:off x="4798814" y="3690938"/>
            <a:ext cx="3316962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3D3E4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Popular Indian Paintings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4798814" y="4535686"/>
            <a:ext cx="331696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D3E44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Bring warmth, culture, and meaning to any interior.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801410" y="5851208"/>
            <a:ext cx="7541181" cy="1306949"/>
          </a:xfrm>
          <a:prstGeom prst="rect">
            <a:avLst/>
          </a:prstGeom>
          <a:solidFill>
            <a:srgbClr val="EFF0F6"/>
          </a:solidFill>
          <a:ln/>
        </p:spPr>
      </p:sp>
      <p:sp>
        <p:nvSpPr>
          <p:cNvPr id="14" name="Shape 11"/>
          <p:cNvSpPr/>
          <p:nvPr/>
        </p:nvSpPr>
        <p:spPr>
          <a:xfrm>
            <a:off x="801410" y="5851208"/>
            <a:ext cx="7541181" cy="30480"/>
          </a:xfrm>
          <a:prstGeom prst="roundRect">
            <a:avLst>
              <a:gd name="adj" fmla="val 669768"/>
            </a:avLst>
          </a:prstGeom>
          <a:solidFill>
            <a:srgbClr val="C5C7D2"/>
          </a:solidFill>
          <a:ln/>
        </p:spPr>
      </p:sp>
      <p:sp>
        <p:nvSpPr>
          <p:cNvPr id="15" name="Text 12"/>
          <p:cNvSpPr/>
          <p:nvPr/>
        </p:nvSpPr>
        <p:spPr>
          <a:xfrm>
            <a:off x="1028224" y="607802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3D3E4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Together</a:t>
            </a:r>
            <a:endParaRPr lang="en-US" sz="2200" dirty="0"/>
          </a:p>
        </p:txBody>
      </p:sp>
      <p:sp>
        <p:nvSpPr>
          <p:cNvPr id="16" name="Text 13"/>
          <p:cNvSpPr/>
          <p:nvPr/>
        </p:nvSpPr>
        <p:spPr>
          <a:xfrm>
            <a:off x="1028224" y="6568440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D3E44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They transform a house into a lived-in, expressive space.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65823"/>
            <a:ext cx="1254263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74767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Good Art Is About More Than Looking Good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327434"/>
            <a:ext cx="8284131" cy="46236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38943" y="214157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74767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Sculpture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9638943" y="2722721"/>
            <a:ext cx="4205168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D3E44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Made with proper mediums, a sculpture pulls the eye gently — without demanding attention. Unique, natural details give each piece character and personal meaning.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9638943" y="47640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74767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Indian Paintings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9638943" y="5345192"/>
            <a:ext cx="4205168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D3E44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They reflect legacy, emotion, and artistic quality. From folk-inspired to contemporary, these paintings carry stories that feel increasingly familiar over time.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71914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74767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Art Works Best When It Belongs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476863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D3E44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Not forced. Not excessive. A minimal living room benefits from a bold sculpture — full attention, no crowding. Layered walls adorned with Indian paintings create rhythm and visual equilibrium.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4820722"/>
            <a:ext cx="7556421" cy="1689616"/>
          </a:xfrm>
          <a:prstGeom prst="roundRect">
            <a:avLst>
              <a:gd name="adj" fmla="val 12082"/>
            </a:avLst>
          </a:prstGeom>
          <a:solidFill>
            <a:srgbClr val="D0D2E2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604" y="5164812"/>
            <a:ext cx="283488" cy="22681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530906" y="5104209"/>
            <a:ext cx="659249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Light, height, and spacing affect the experience of art just as much as the piece itself. When art and space speak the same language, the room feels complete.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12119"/>
            <a:ext cx="734187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74767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Discover the Right Pieces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3505081"/>
            <a:ext cx="4082891" cy="22682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99521" y="298787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74767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Form Art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599521" y="3569018"/>
            <a:ext cx="624470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D3E44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Finding authentic art no longer needs endless searching. Form Art brings together talented artists and thoughtfully curated collections — simplifying art buying while keeping originality intact.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599521" y="5224701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D3E44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Whether you seek a refined sculpture for home decor or meaningful Indian paintings, variety and craftsmanship are key. Every piece comes with context and care.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1407" y="790456"/>
            <a:ext cx="7581186" cy="13954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450"/>
              </a:lnSpc>
              <a:buNone/>
            </a:pPr>
            <a:r>
              <a:rPr lang="en-US" sz="4350" dirty="0">
                <a:solidFill>
                  <a:srgbClr val="74767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Art Becomes Part of Everyday Living</a:t>
            </a:r>
            <a:endParaRPr lang="en-US" sz="4350" dirty="0"/>
          </a:p>
        </p:txBody>
      </p:sp>
      <p:sp>
        <p:nvSpPr>
          <p:cNvPr id="4" name="Text 1"/>
          <p:cNvSpPr/>
          <p:nvPr/>
        </p:nvSpPr>
        <p:spPr>
          <a:xfrm>
            <a:off x="781407" y="2515553"/>
            <a:ext cx="7581186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3D3E44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Art isn't something you replace often. It stays, grows, and evolves with your home.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81407" y="3471386"/>
            <a:ext cx="3680698" cy="2405420"/>
          </a:xfrm>
          <a:prstGeom prst="roundRect">
            <a:avLst>
              <a:gd name="adj" fmla="val 8354"/>
            </a:avLst>
          </a:prstGeom>
          <a:solidFill>
            <a:srgbClr val="FFFFFF"/>
          </a:solidFill>
          <a:ln w="30480">
            <a:solidFill>
              <a:srgbClr val="C5C7D2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35129" y="3725108"/>
            <a:ext cx="2790944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3D3E4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Sculpture</a:t>
            </a:r>
            <a:endParaRPr lang="en-US" sz="2150" dirty="0"/>
          </a:p>
        </p:txBody>
      </p:sp>
      <p:sp>
        <p:nvSpPr>
          <p:cNvPr id="7" name="Text 4"/>
          <p:cNvSpPr/>
          <p:nvPr/>
        </p:nvSpPr>
        <p:spPr>
          <a:xfrm>
            <a:off x="1035129" y="4205764"/>
            <a:ext cx="3173254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3D3E44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A timeless piece becomes part of daily moments — noticed in morning light or evening calm.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4681895" y="3471386"/>
            <a:ext cx="3680698" cy="2405420"/>
          </a:xfrm>
          <a:prstGeom prst="roundRect">
            <a:avLst>
              <a:gd name="adj" fmla="val 8354"/>
            </a:avLst>
          </a:prstGeom>
          <a:solidFill>
            <a:srgbClr val="FFFFFF"/>
          </a:solidFill>
          <a:ln w="30480">
            <a:solidFill>
              <a:srgbClr val="C5C7D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935617" y="3725108"/>
            <a:ext cx="2790944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3D3E4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Indian Paintings</a:t>
            </a:r>
            <a:endParaRPr lang="en-US" sz="2150" dirty="0"/>
          </a:p>
        </p:txBody>
      </p:sp>
      <p:sp>
        <p:nvSpPr>
          <p:cNvPr id="10" name="Text 7"/>
          <p:cNvSpPr/>
          <p:nvPr/>
        </p:nvSpPr>
        <p:spPr>
          <a:xfrm>
            <a:off x="4935617" y="4205764"/>
            <a:ext cx="3173254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3D3E44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Add emotional depth, grounding modern interiors in culture and tradition.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781407" y="6096595"/>
            <a:ext cx="7581186" cy="1342430"/>
          </a:xfrm>
          <a:prstGeom prst="roundRect">
            <a:avLst>
              <a:gd name="adj" fmla="val 14969"/>
            </a:avLst>
          </a:prstGeom>
          <a:solidFill>
            <a:srgbClr val="FFFFFF"/>
          </a:solidFill>
          <a:ln w="30480">
            <a:solidFill>
              <a:srgbClr val="C5C7D2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35129" y="6350317"/>
            <a:ext cx="3348157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3D3E4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Resonance Over Trends</a:t>
            </a:r>
            <a:endParaRPr lang="en-US" sz="2150" dirty="0"/>
          </a:p>
        </p:txBody>
      </p:sp>
      <p:sp>
        <p:nvSpPr>
          <p:cNvPr id="13" name="Text 10"/>
          <p:cNvSpPr/>
          <p:nvPr/>
        </p:nvSpPr>
        <p:spPr>
          <a:xfrm>
            <a:off x="1035129" y="6830973"/>
            <a:ext cx="707374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3D3E44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Choose pieces that speak to you — they'll keep speaking for years.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53177"/>
            <a:ext cx="668131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74767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Begin Your Art Journey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327315"/>
            <a:ext cx="8284131" cy="46236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38943" y="1906191"/>
            <a:ext cx="4205168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D3E44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Decorating with art is a personal process. There's no single right choice — what matters is how a piece makes you feel in your space.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9638943" y="3561874"/>
            <a:ext cx="4205168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D3E44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Platforms like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D3E44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Form Art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D3E44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 make this journey simpler and more meaningful. They help you choose art that feels right, not rushed.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9638943" y="5268635"/>
            <a:ext cx="4205168" cy="2052518"/>
          </a:xfrm>
          <a:prstGeom prst="roundRect">
            <a:avLst>
              <a:gd name="adj" fmla="val 9946"/>
            </a:avLst>
          </a:prstGeom>
          <a:solidFill>
            <a:srgbClr val="D0D2E2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5757" y="5612725"/>
            <a:ext cx="283488" cy="22681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376059" y="5552123"/>
            <a:ext cx="3241238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When art feels right, it stays relevant. And relevance always leaves a lasting impression.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0893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74767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FAQs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171343"/>
            <a:ext cx="6407944" cy="2411254"/>
          </a:xfrm>
          <a:prstGeom prst="roundRect">
            <a:avLst>
              <a:gd name="adj" fmla="val 8466"/>
            </a:avLst>
          </a:prstGeom>
          <a:solidFill>
            <a:srgbClr val="FFFFFF"/>
          </a:solidFill>
          <a:ln w="30480">
            <a:solidFill>
              <a:srgbClr val="C5C7D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24270" y="2201823"/>
            <a:ext cx="6346984" cy="680442"/>
          </a:xfrm>
          <a:prstGeom prst="roundRect">
            <a:avLst>
              <a:gd name="adj" fmla="val 24627"/>
            </a:avLst>
          </a:prstGeom>
          <a:solidFill>
            <a:srgbClr val="EFF0F6"/>
          </a:solidFill>
          <a:ln/>
        </p:spPr>
      </p:sp>
      <p:sp>
        <p:nvSpPr>
          <p:cNvPr id="5" name="Text 3"/>
          <p:cNvSpPr/>
          <p:nvPr/>
        </p:nvSpPr>
        <p:spPr>
          <a:xfrm>
            <a:off x="3827621" y="2325529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650" dirty="0">
                <a:solidFill>
                  <a:srgbClr val="3D3E4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4"/>
          <p:cNvSpPr/>
          <p:nvPr/>
        </p:nvSpPr>
        <p:spPr>
          <a:xfrm>
            <a:off x="1051084" y="3109079"/>
            <a:ext cx="308371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3D3E4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Choosing a Sculpture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051084" y="3599497"/>
            <a:ext cx="589335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D3E44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Focus on size, placement, and the mood you want the space to reflect.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7428548" y="2171343"/>
            <a:ext cx="6408063" cy="2411254"/>
          </a:xfrm>
          <a:prstGeom prst="roundRect">
            <a:avLst>
              <a:gd name="adj" fmla="val 8466"/>
            </a:avLst>
          </a:prstGeom>
          <a:solidFill>
            <a:srgbClr val="FFFFFF"/>
          </a:solidFill>
          <a:ln w="30480">
            <a:solidFill>
              <a:srgbClr val="C5C7D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459027" y="2201823"/>
            <a:ext cx="6347103" cy="680442"/>
          </a:xfrm>
          <a:prstGeom prst="roundRect">
            <a:avLst>
              <a:gd name="adj" fmla="val 24627"/>
            </a:avLst>
          </a:prstGeom>
          <a:solidFill>
            <a:srgbClr val="EFF0F6"/>
          </a:solidFill>
          <a:ln/>
        </p:spPr>
      </p:sp>
      <p:sp>
        <p:nvSpPr>
          <p:cNvPr id="10" name="Text 8"/>
          <p:cNvSpPr/>
          <p:nvPr/>
        </p:nvSpPr>
        <p:spPr>
          <a:xfrm>
            <a:off x="10462498" y="2325529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650" dirty="0">
                <a:solidFill>
                  <a:srgbClr val="3D3E4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</a:t>
            </a:r>
            <a:endParaRPr lang="en-US" sz="2650" dirty="0"/>
          </a:p>
        </p:txBody>
      </p:sp>
      <p:sp>
        <p:nvSpPr>
          <p:cNvPr id="11" name="Text 9"/>
          <p:cNvSpPr/>
          <p:nvPr/>
        </p:nvSpPr>
        <p:spPr>
          <a:xfrm>
            <a:off x="7685842" y="3109079"/>
            <a:ext cx="501062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3D3E4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Indian Paintings in Modern Homes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7685842" y="3599497"/>
            <a:ext cx="589347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D3E44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Yes — many styles blend traditional themes seamlessly with contemporary design.</a:t>
            </a:r>
            <a:endParaRPr lang="en-US" sz="1750" dirty="0"/>
          </a:p>
        </p:txBody>
      </p:sp>
      <p:sp>
        <p:nvSpPr>
          <p:cNvPr id="13" name="Shape 11"/>
          <p:cNvSpPr/>
          <p:nvPr/>
        </p:nvSpPr>
        <p:spPr>
          <a:xfrm>
            <a:off x="793790" y="4809411"/>
            <a:ext cx="6407944" cy="2411254"/>
          </a:xfrm>
          <a:prstGeom prst="roundRect">
            <a:avLst>
              <a:gd name="adj" fmla="val 8466"/>
            </a:avLst>
          </a:prstGeom>
          <a:solidFill>
            <a:srgbClr val="FFFFFF"/>
          </a:solidFill>
          <a:ln w="30480">
            <a:solidFill>
              <a:srgbClr val="C5C7D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24270" y="4839891"/>
            <a:ext cx="6346984" cy="680442"/>
          </a:xfrm>
          <a:prstGeom prst="roundRect">
            <a:avLst>
              <a:gd name="adj" fmla="val 24627"/>
            </a:avLst>
          </a:prstGeom>
          <a:solidFill>
            <a:srgbClr val="EFF0F6"/>
          </a:solidFill>
          <a:ln/>
        </p:spPr>
      </p:sp>
      <p:sp>
        <p:nvSpPr>
          <p:cNvPr id="15" name="Text 13"/>
          <p:cNvSpPr/>
          <p:nvPr/>
        </p:nvSpPr>
        <p:spPr>
          <a:xfrm>
            <a:off x="3827621" y="4963597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650" dirty="0">
                <a:solidFill>
                  <a:srgbClr val="3D3E4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</a:t>
            </a:r>
            <a:endParaRPr lang="en-US" sz="2650" dirty="0"/>
          </a:p>
        </p:txBody>
      </p:sp>
      <p:sp>
        <p:nvSpPr>
          <p:cNvPr id="16" name="Text 14"/>
          <p:cNvSpPr/>
          <p:nvPr/>
        </p:nvSpPr>
        <p:spPr>
          <a:xfrm>
            <a:off x="1051084" y="5747147"/>
            <a:ext cx="437840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3D3E4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Best Placement for Sculptures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1051084" y="6237565"/>
            <a:ext cx="589335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D3E44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Entryways, console tables, and well-lit corners work beautifully.</a:t>
            </a:r>
            <a:endParaRPr lang="en-US" sz="1750" dirty="0"/>
          </a:p>
        </p:txBody>
      </p:sp>
      <p:sp>
        <p:nvSpPr>
          <p:cNvPr id="18" name="Shape 16"/>
          <p:cNvSpPr/>
          <p:nvPr/>
        </p:nvSpPr>
        <p:spPr>
          <a:xfrm>
            <a:off x="7428548" y="4809411"/>
            <a:ext cx="6408063" cy="2411254"/>
          </a:xfrm>
          <a:prstGeom prst="roundRect">
            <a:avLst>
              <a:gd name="adj" fmla="val 8466"/>
            </a:avLst>
          </a:prstGeom>
          <a:solidFill>
            <a:srgbClr val="FFFFFF"/>
          </a:solidFill>
          <a:ln w="30480">
            <a:solidFill>
              <a:srgbClr val="C5C7D2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459027" y="4839891"/>
            <a:ext cx="6347103" cy="680442"/>
          </a:xfrm>
          <a:prstGeom prst="roundRect">
            <a:avLst>
              <a:gd name="adj" fmla="val 24627"/>
            </a:avLst>
          </a:prstGeom>
          <a:solidFill>
            <a:srgbClr val="EFF0F6"/>
          </a:solidFill>
          <a:ln/>
        </p:spPr>
      </p:sp>
      <p:sp>
        <p:nvSpPr>
          <p:cNvPr id="20" name="Text 18"/>
          <p:cNvSpPr/>
          <p:nvPr/>
        </p:nvSpPr>
        <p:spPr>
          <a:xfrm>
            <a:off x="10462498" y="4963597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650" dirty="0">
                <a:solidFill>
                  <a:srgbClr val="3D3E4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4</a:t>
            </a:r>
            <a:endParaRPr lang="en-US" sz="2650" dirty="0"/>
          </a:p>
        </p:txBody>
      </p:sp>
      <p:sp>
        <p:nvSpPr>
          <p:cNvPr id="21" name="Text 19"/>
          <p:cNvSpPr/>
          <p:nvPr/>
        </p:nvSpPr>
        <p:spPr>
          <a:xfrm>
            <a:off x="7685842" y="57471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3D3E4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Buying Art Online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7685842" y="6237565"/>
            <a:ext cx="589347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D3E44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Trusted platforms like Form Art offer curated, authentic collections with confidence.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2026-04-10T10:05:33Z</dcterms:created>
  <dcterms:modified xsi:type="dcterms:W3CDTF">2026-04-10T10:05:33Z</dcterms:modified>
</cp:coreProperties>
</file>