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ontserrat Medium"/>
      <p:regular r:id="rId15"/>
    </p:embeddedFont>
    <p:embeddedFont>
      <p:font typeface="Montserrat Medium"/>
      <p:regular r:id="rId16"/>
    </p:embeddedFont>
    <p:embeddedFont>
      <p:font typeface="Montserrat Medium"/>
      <p:regular r:id="rId17"/>
    </p:embeddedFont>
    <p:embeddedFont>
      <p:font typeface="Montserrat Medium"/>
      <p:regular r:id="rId18"/>
    </p:embeddedFont>
    <p:embeddedFont>
      <p:font typeface="Inter Light"/>
      <p:regular r:id="rId19"/>
    </p:embeddedFont>
    <p:embeddedFont>
      <p:font typeface="Inter Light"/>
      <p:regular r:id="rId20"/>
    </p:embeddedFont>
    <p:embeddedFont>
      <p:font typeface="Inter Light"/>
      <p:regular r:id="rId21"/>
    </p:embeddedFont>
    <p:embeddedFont>
      <p:font typeface="Inter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theformart.com/entire-collection/by-style/sculptures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Modern Homes Meet Tradition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6E809C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Sculpture for Home Decor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&amp; Indian Art — where aesthetics, culture, and meaning come together to transform a house into a story.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63704"/>
            <a:ext cx="68366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Art That Tells Your Story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11264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modern home showcases who we are and how we think. The moment someone walks in, the space should quietly tell a story — and that story often begins with art.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456503"/>
            <a:ext cx="7556421" cy="3709273"/>
          </a:xfrm>
          <a:prstGeom prst="roundRect">
            <a:avLst>
              <a:gd name="adj" fmla="val 55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3464123"/>
            <a:ext cx="3770590" cy="2387084"/>
          </a:xfrm>
          <a:prstGeom prst="roundRect">
            <a:avLst>
              <a:gd name="adj" fmla="val 8552"/>
            </a:avLst>
          </a:prstGeom>
          <a:solidFill>
            <a:srgbClr val="EFF0F6"/>
          </a:solidFill>
          <a:ln/>
        </p:spPr>
      </p:sp>
      <p:sp>
        <p:nvSpPr>
          <p:cNvPr id="7" name="Text 4"/>
          <p:cNvSpPr/>
          <p:nvPr/>
        </p:nvSpPr>
        <p:spPr>
          <a:xfrm>
            <a:off x="1028224" y="3690938"/>
            <a:ext cx="331696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Sculpture for Home Decor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4535686"/>
            <a:ext cx="33169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Adds depth and presence — fills the silence without being loud.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572000" y="3464123"/>
            <a:ext cx="3770590" cy="2387084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3464123"/>
            <a:ext cx="30480" cy="2387084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1" name="Text 8"/>
          <p:cNvSpPr/>
          <p:nvPr/>
        </p:nvSpPr>
        <p:spPr>
          <a:xfrm>
            <a:off x="4798814" y="3690938"/>
            <a:ext cx="331696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Popular Indian Paintings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798814" y="4535686"/>
            <a:ext cx="33169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Bring warmth, culture, and meaning to any interior.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5851208"/>
            <a:ext cx="7541181" cy="1306949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4" name="Shape 11"/>
          <p:cNvSpPr/>
          <p:nvPr/>
        </p:nvSpPr>
        <p:spPr>
          <a:xfrm>
            <a:off x="801410" y="5851208"/>
            <a:ext cx="7541181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60780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Together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8224" y="656844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They transform a house into a lived-in, expressive space.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5823"/>
            <a:ext cx="125426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Good Art Is About More Than Looking Good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1415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Sculpture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722721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Made with proper mediums, a sculpture pulls the eye gently — without demanding attention. Unique, natural details give each piece character and personal meaning.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764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Indian Paintings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5345192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They reflect legacy, emotion, and artistic quality. From folk-inspired to contemporary, these paintings carry stories that feel increasingly familiar over time.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191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Art Works Best When It Belongs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7686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Not forced. Not excessive. A minimal living room benefits from a bold sculpture — full attention, no crowding. Layered walls adorned with Indian paintings create rhythm and visual equilibrium.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20722"/>
            <a:ext cx="7556421" cy="1689616"/>
          </a:xfrm>
          <a:prstGeom prst="roundRect">
            <a:avLst>
              <a:gd name="adj" fmla="val 12082"/>
            </a:avLst>
          </a:prstGeom>
          <a:solidFill>
            <a:srgbClr val="D0D2E2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5164812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5104209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Light, height, and spacing affect the experience of art just as much as the piece itself. When art and space speak the same language, the room feels complete.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2119"/>
            <a:ext cx="73418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Discover the Right Pieces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05081"/>
            <a:ext cx="4082891" cy="22682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9878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Form Art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356901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Finding authentic art no longer needs endless searching. Form Art brings together talented artists and thoughtfully curated collections — simplifying art buying while keeping originality intact.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522470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Whether you seek a refined sculpture for home decor or meaningful Indian paintings, variety and craftsmanship are key. Every piece comes with context and care.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790456"/>
            <a:ext cx="7581186" cy="1395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Art Becomes Part of Everyday Living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81407" y="2515553"/>
            <a:ext cx="758118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Art isn't something you replace often. It stays, grows, and evolves with your home.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1407" y="3471386"/>
            <a:ext cx="3680698" cy="2405420"/>
          </a:xfrm>
          <a:prstGeom prst="roundRect">
            <a:avLst>
              <a:gd name="adj" fmla="val 8354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35129" y="372510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Sculpture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35129" y="4205764"/>
            <a:ext cx="3173254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timeless piece becomes part of daily moments — noticed in morning light or evening calm.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1895" y="3471386"/>
            <a:ext cx="3680698" cy="2405420"/>
          </a:xfrm>
          <a:prstGeom prst="roundRect">
            <a:avLst>
              <a:gd name="adj" fmla="val 8354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35617" y="372510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Indian Paintings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4935617" y="4205764"/>
            <a:ext cx="317325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Add emotional depth, grounding modern interiors in culture and tradition.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81407" y="6096595"/>
            <a:ext cx="7581186" cy="1342430"/>
          </a:xfrm>
          <a:prstGeom prst="roundRect">
            <a:avLst>
              <a:gd name="adj" fmla="val 14969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35129" y="6350317"/>
            <a:ext cx="3348157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Resonance Over Trends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035129" y="6830973"/>
            <a:ext cx="70737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Choose pieces that speak to you — they'll keep speaking for years.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3177"/>
            <a:ext cx="66813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Begin Your Art Journey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315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1906191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Decorating with art is a personal process. There's no single right choice — what matters is how a piece makes you feel in your space.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3561874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Platforms like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Form Art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make this journey simpler and more meaningful. They help you choose art that feels right, not rushed.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9638943" y="5268635"/>
            <a:ext cx="4205168" cy="2052518"/>
          </a:xfrm>
          <a:prstGeom prst="roundRect">
            <a:avLst>
              <a:gd name="adj" fmla="val 9946"/>
            </a:avLst>
          </a:prstGeom>
          <a:solidFill>
            <a:srgbClr val="D0D2E2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757" y="5612725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76059" y="5552123"/>
            <a:ext cx="324123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When art feels right, it stays relevant. And relevance always leaves a lasting impression.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89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FAQs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1343"/>
            <a:ext cx="6407944" cy="2411254"/>
          </a:xfrm>
          <a:prstGeom prst="roundRect">
            <a:avLst>
              <a:gd name="adj" fmla="val 846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201823"/>
            <a:ext cx="6346984" cy="680442"/>
          </a:xfrm>
          <a:prstGeom prst="roundRect">
            <a:avLst>
              <a:gd name="adj" fmla="val 24627"/>
            </a:avLst>
          </a:prstGeom>
          <a:solidFill>
            <a:srgbClr val="EFF0F6"/>
          </a:solidFill>
          <a:ln/>
        </p:spPr>
      </p:sp>
      <p:sp>
        <p:nvSpPr>
          <p:cNvPr id="5" name="Text 3"/>
          <p:cNvSpPr/>
          <p:nvPr/>
        </p:nvSpPr>
        <p:spPr>
          <a:xfrm>
            <a:off x="3827621" y="23255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109079"/>
            <a:ext cx="30837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Choosing a Sculpture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59949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Focus on size, placement, and the mood you want the space to reflect.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2171343"/>
            <a:ext cx="6408063" cy="2411254"/>
          </a:xfrm>
          <a:prstGeom prst="roundRect">
            <a:avLst>
              <a:gd name="adj" fmla="val 846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59027" y="2201823"/>
            <a:ext cx="6347103" cy="680442"/>
          </a:xfrm>
          <a:prstGeom prst="roundRect">
            <a:avLst>
              <a:gd name="adj" fmla="val 24627"/>
            </a:avLst>
          </a:prstGeom>
          <a:solidFill>
            <a:srgbClr val="EFF0F6"/>
          </a:solidFill>
          <a:ln/>
        </p:spPr>
      </p:sp>
      <p:sp>
        <p:nvSpPr>
          <p:cNvPr id="10" name="Text 8"/>
          <p:cNvSpPr/>
          <p:nvPr/>
        </p:nvSpPr>
        <p:spPr>
          <a:xfrm>
            <a:off x="10462498" y="23255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685842" y="3109079"/>
            <a:ext cx="5010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Indian Paintings in Modern Homes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85842" y="359949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Yes — many styles blend traditional themes seamlessly with contemporary design.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4809411"/>
            <a:ext cx="6407944" cy="2411254"/>
          </a:xfrm>
          <a:prstGeom prst="roundRect">
            <a:avLst>
              <a:gd name="adj" fmla="val 846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24270" y="4839891"/>
            <a:ext cx="6346984" cy="680442"/>
          </a:xfrm>
          <a:prstGeom prst="roundRect">
            <a:avLst>
              <a:gd name="adj" fmla="val 24627"/>
            </a:avLst>
          </a:prstGeom>
          <a:solidFill>
            <a:srgbClr val="EFF0F6"/>
          </a:solidFill>
          <a:ln/>
        </p:spPr>
      </p:sp>
      <p:sp>
        <p:nvSpPr>
          <p:cNvPr id="15" name="Text 13"/>
          <p:cNvSpPr/>
          <p:nvPr/>
        </p:nvSpPr>
        <p:spPr>
          <a:xfrm>
            <a:off x="3827621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1051084" y="5747147"/>
            <a:ext cx="43784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Best Placement for Sculptures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51084" y="6237565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Entryways, console tables, and well-lit corners work beautifully.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4809411"/>
            <a:ext cx="6408063" cy="2411254"/>
          </a:xfrm>
          <a:prstGeom prst="roundRect">
            <a:avLst>
              <a:gd name="adj" fmla="val 846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59027" y="4839891"/>
            <a:ext cx="6347103" cy="680442"/>
          </a:xfrm>
          <a:prstGeom prst="roundRect">
            <a:avLst>
              <a:gd name="adj" fmla="val 24627"/>
            </a:avLst>
          </a:prstGeom>
          <a:solidFill>
            <a:srgbClr val="EFF0F6"/>
          </a:solidFill>
          <a:ln/>
        </p:spPr>
      </p:sp>
      <p:sp>
        <p:nvSpPr>
          <p:cNvPr id="20" name="Text 18"/>
          <p:cNvSpPr/>
          <p:nvPr/>
        </p:nvSpPr>
        <p:spPr>
          <a:xfrm>
            <a:off x="10462498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7685842" y="5747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Buying Art Online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685842" y="6237565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Trusted platforms like Form Art offer curated, authentic collections with confidence.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2026-04-10T10:05:33Z</dcterms:created>
  <dcterms:modified xsi:type="dcterms:W3CDTF">2026-04-10T10:05:33Z</dcterms:modified>
</cp:coreProperties>
</file>