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1" r:id="rId2"/>
    <p:sldId id="2564" r:id="rId3"/>
    <p:sldId id="2565" r:id="rId4"/>
    <p:sldId id="2566" r:id="rId5"/>
    <p:sldId id="2567" r:id="rId6"/>
    <p:sldId id="2568" r:id="rId7"/>
    <p:sldId id="2569" r:id="rId8"/>
    <p:sldId id="2571" r:id="rId9"/>
    <p:sldId id="2572" r:id="rId10"/>
    <p:sldId id="2570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dobenství v katechezi: Cesta hlubšího porozumění Božímu slovu" id="{21D3F942-8A9D-4323-871A-765CCC2FE23F}">
          <p14:sldIdLst>
            <p14:sldId id="2561"/>
          </p14:sldIdLst>
        </p14:section>
        <p14:section name="Podobenství v katechezi: Cesta k hlubšímu porozumění" id="{85072BEE-7E98-46A9-B409-FB0DCEC30804}">
          <p14:sldIdLst>
            <p14:sldId id="2564"/>
            <p14:sldId id="2565"/>
            <p14:sldId id="2566"/>
            <p14:sldId id="2567"/>
            <p14:sldId id="2568"/>
            <p14:sldId id="2569"/>
            <p14:sldId id="2571"/>
            <p14:sldId id="2572"/>
          </p14:sldIdLst>
        </p14:section>
        <p14:section name="Závěr: Podobenství otevírají cestu k hlubšímu porozumění Božímu slovu" id="{F58255E0-5628-49AF-8565-DD32966AB508}">
          <p14:sldIdLst>
            <p14:sldId id="25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99152C-E62D-4AF0-9CB2-0ABE725C3777}" v="21" dt="2026-01-22T18:38:03.9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2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Zimmermannová" userId="c074869a459d491f" providerId="LiveId" clId="{5D054AB8-03FA-4178-91B9-0C64A469E5A5}"/>
    <pc:docChg chg="undo custSel addSld delSld modSld modSection">
      <pc:chgData name="Marie Zimmermannová" userId="c074869a459d491f" providerId="LiveId" clId="{5D054AB8-03FA-4178-91B9-0C64A469E5A5}" dt="2026-01-22T18:38:03.950" v="224"/>
      <pc:docMkLst>
        <pc:docMk/>
      </pc:docMkLst>
      <pc:sldChg chg="addSp delSp modSp mod">
        <pc:chgData name="Marie Zimmermannová" userId="c074869a459d491f" providerId="LiveId" clId="{5D054AB8-03FA-4178-91B9-0C64A469E5A5}" dt="2026-01-22T18:30:07.366" v="210" actId="478"/>
        <pc:sldMkLst>
          <pc:docMk/>
          <pc:sldMk cId="3294288866" sldId="2561"/>
        </pc:sldMkLst>
        <pc:picChg chg="add del mod">
          <ac:chgData name="Marie Zimmermannová" userId="c074869a459d491f" providerId="LiveId" clId="{5D054AB8-03FA-4178-91B9-0C64A469E5A5}" dt="2026-01-22T18:30:07.366" v="210" actId="478"/>
          <ac:picMkLst>
            <pc:docMk/>
            <pc:sldMk cId="3294288866" sldId="2561"/>
            <ac:picMk id="8" creationId="{C35C6083-521C-2E88-1996-0491564D58F7}"/>
          </ac:picMkLst>
        </pc:picChg>
      </pc:sldChg>
      <pc:sldChg chg="addAnim delAnim modAnim">
        <pc:chgData name="Marie Zimmermannová" userId="c074869a459d491f" providerId="LiveId" clId="{5D054AB8-03FA-4178-91B9-0C64A469E5A5}" dt="2026-01-22T18:36:50.271" v="216"/>
        <pc:sldMkLst>
          <pc:docMk/>
          <pc:sldMk cId="11245446" sldId="2564"/>
        </pc:sldMkLst>
      </pc:sldChg>
      <pc:sldChg chg="addAnim delAnim modAnim">
        <pc:chgData name="Marie Zimmermannová" userId="c074869a459d491f" providerId="LiveId" clId="{5D054AB8-03FA-4178-91B9-0C64A469E5A5}" dt="2026-01-22T18:37:15.603" v="218"/>
        <pc:sldMkLst>
          <pc:docMk/>
          <pc:sldMk cId="1154443002" sldId="2565"/>
        </pc:sldMkLst>
      </pc:sldChg>
      <pc:sldChg chg="modAnim">
        <pc:chgData name="Marie Zimmermannová" userId="c074869a459d491f" providerId="LiveId" clId="{5D054AB8-03FA-4178-91B9-0C64A469E5A5}" dt="2026-01-22T18:37:24.345" v="219"/>
        <pc:sldMkLst>
          <pc:docMk/>
          <pc:sldMk cId="819951337" sldId="2566"/>
        </pc:sldMkLst>
      </pc:sldChg>
      <pc:sldChg chg="modAnim">
        <pc:chgData name="Marie Zimmermannová" userId="c074869a459d491f" providerId="LiveId" clId="{5D054AB8-03FA-4178-91B9-0C64A469E5A5}" dt="2026-01-22T18:37:35.815" v="220"/>
        <pc:sldMkLst>
          <pc:docMk/>
          <pc:sldMk cId="3778582497" sldId="2567"/>
        </pc:sldMkLst>
      </pc:sldChg>
      <pc:sldChg chg="delSp mod modAnim">
        <pc:chgData name="Marie Zimmermannová" userId="c074869a459d491f" providerId="LiveId" clId="{5D054AB8-03FA-4178-91B9-0C64A469E5A5}" dt="2026-01-22T18:37:45.449" v="221"/>
        <pc:sldMkLst>
          <pc:docMk/>
          <pc:sldMk cId="1573680422" sldId="2568"/>
        </pc:sldMkLst>
        <pc:spChg chg="del">
          <ac:chgData name="Marie Zimmermannová" userId="c074869a459d491f" providerId="LiveId" clId="{5D054AB8-03FA-4178-91B9-0C64A469E5A5}" dt="2026-01-22T18:35:17.764" v="211" actId="478"/>
          <ac:spMkLst>
            <pc:docMk/>
            <pc:sldMk cId="1573680422" sldId="2568"/>
            <ac:spMk id="5" creationId="{D3EA82E5-9B20-7D27-AA5A-60FEEF016909}"/>
          </ac:spMkLst>
        </pc:spChg>
        <pc:spChg chg="del">
          <ac:chgData name="Marie Zimmermannová" userId="c074869a459d491f" providerId="LiveId" clId="{5D054AB8-03FA-4178-91B9-0C64A469E5A5}" dt="2026-01-22T18:35:20.060" v="212" actId="478"/>
          <ac:spMkLst>
            <pc:docMk/>
            <pc:sldMk cId="1573680422" sldId="2568"/>
            <ac:spMk id="6" creationId="{96A1C0C3-29EA-7D0A-11F4-718C729F1D28}"/>
          </ac:spMkLst>
        </pc:spChg>
      </pc:sldChg>
      <pc:sldChg chg="modAnim">
        <pc:chgData name="Marie Zimmermannová" userId="c074869a459d491f" providerId="LiveId" clId="{5D054AB8-03FA-4178-91B9-0C64A469E5A5}" dt="2026-01-22T18:37:50.899" v="222"/>
        <pc:sldMkLst>
          <pc:docMk/>
          <pc:sldMk cId="2830750759" sldId="2569"/>
        </pc:sldMkLst>
      </pc:sldChg>
      <pc:sldChg chg="addSp delSp modSp mod">
        <pc:chgData name="Marie Zimmermannová" userId="c074869a459d491f" providerId="LiveId" clId="{5D054AB8-03FA-4178-91B9-0C64A469E5A5}" dt="2026-01-22T18:29:25.042" v="206" actId="14100"/>
        <pc:sldMkLst>
          <pc:docMk/>
          <pc:sldMk cId="944263578" sldId="2570"/>
        </pc:sldMkLst>
        <pc:spChg chg="mod">
          <ac:chgData name="Marie Zimmermannová" userId="c074869a459d491f" providerId="LiveId" clId="{5D054AB8-03FA-4178-91B9-0C64A469E5A5}" dt="2026-01-22T18:12:16.921" v="95" actId="20577"/>
          <ac:spMkLst>
            <pc:docMk/>
            <pc:sldMk cId="944263578" sldId="2570"/>
            <ac:spMk id="2" creationId="{F4D2757A-04A7-1D6B-C522-255CB253BF6B}"/>
          </ac:spMkLst>
        </pc:spChg>
        <pc:spChg chg="del">
          <ac:chgData name="Marie Zimmermannová" userId="c074869a459d491f" providerId="LiveId" clId="{5D054AB8-03FA-4178-91B9-0C64A469E5A5}" dt="2026-01-22T18:12:20.224" v="96" actId="478"/>
          <ac:spMkLst>
            <pc:docMk/>
            <pc:sldMk cId="944263578" sldId="2570"/>
            <ac:spMk id="4" creationId="{235B678D-5EC0-74E9-19F5-F9280656C552}"/>
          </ac:spMkLst>
        </pc:spChg>
        <pc:spChg chg="del">
          <ac:chgData name="Marie Zimmermannová" userId="c074869a459d491f" providerId="LiveId" clId="{5D054AB8-03FA-4178-91B9-0C64A469E5A5}" dt="2026-01-22T18:14:30" v="183" actId="478"/>
          <ac:spMkLst>
            <pc:docMk/>
            <pc:sldMk cId="944263578" sldId="2570"/>
            <ac:spMk id="5" creationId="{3EA9555A-6E5A-4B08-B02E-D73E7966143B}"/>
          </ac:spMkLst>
        </pc:spChg>
        <pc:spChg chg="del">
          <ac:chgData name="Marie Zimmermannová" userId="c074869a459d491f" providerId="LiveId" clId="{5D054AB8-03FA-4178-91B9-0C64A469E5A5}" dt="2026-01-22T18:15:01.561" v="184" actId="478"/>
          <ac:spMkLst>
            <pc:docMk/>
            <pc:sldMk cId="944263578" sldId="2570"/>
            <ac:spMk id="6" creationId="{8CEF00B6-3F53-BBF5-C5C5-C0EC5BCEA91B}"/>
          </ac:spMkLst>
        </pc:spChg>
        <pc:spChg chg="add del mod">
          <ac:chgData name="Marie Zimmermannová" userId="c074869a459d491f" providerId="LiveId" clId="{5D054AB8-03FA-4178-91B9-0C64A469E5A5}" dt="2026-01-22T18:29:12.453" v="203" actId="478"/>
          <ac:spMkLst>
            <pc:docMk/>
            <pc:sldMk cId="944263578" sldId="2570"/>
            <ac:spMk id="13" creationId="{0C0F1DE4-9670-08EB-7E20-88D5A9FF97F4}"/>
          </ac:spMkLst>
        </pc:spChg>
        <pc:graphicFrameChg chg="del mod modGraphic">
          <ac:chgData name="Marie Zimmermannová" userId="c074869a459d491f" providerId="LiveId" clId="{5D054AB8-03FA-4178-91B9-0C64A469E5A5}" dt="2026-01-22T18:29:10.501" v="202" actId="478"/>
          <ac:graphicFrameMkLst>
            <pc:docMk/>
            <pc:sldMk cId="944263578" sldId="2570"/>
            <ac:graphicFrameMk id="10" creationId="{A7A22A53-9FE3-B170-F41A-7303494CC985}"/>
          </ac:graphicFrameMkLst>
        </pc:graphicFrameChg>
        <pc:picChg chg="add mod">
          <ac:chgData name="Marie Zimmermannová" userId="c074869a459d491f" providerId="LiveId" clId="{5D054AB8-03FA-4178-91B9-0C64A469E5A5}" dt="2026-01-22T18:29:25.042" v="206" actId="14100"/>
          <ac:picMkLst>
            <pc:docMk/>
            <pc:sldMk cId="944263578" sldId="2570"/>
            <ac:picMk id="8" creationId="{851C955D-E574-A34F-9D03-F468C46E6FCF}"/>
          </ac:picMkLst>
        </pc:picChg>
        <pc:picChg chg="add del mod ord">
          <ac:chgData name="Marie Zimmermannová" userId="c074869a459d491f" providerId="LiveId" clId="{5D054AB8-03FA-4178-91B9-0C64A469E5A5}" dt="2026-01-22T18:29:17.530" v="204" actId="1076"/>
          <ac:picMkLst>
            <pc:docMk/>
            <pc:sldMk cId="944263578" sldId="2570"/>
            <ac:picMk id="11" creationId="{9DE62F98-247C-68F3-7DCE-5F8C57D03612}"/>
          </ac:picMkLst>
        </pc:picChg>
      </pc:sldChg>
      <pc:sldChg chg="delSp modSp add mod modTransition modClrScheme modAnim chgLayout">
        <pc:chgData name="Marie Zimmermannová" userId="c074869a459d491f" providerId="LiveId" clId="{5D054AB8-03FA-4178-91B9-0C64A469E5A5}" dt="2026-01-22T18:37:55.992" v="223"/>
        <pc:sldMkLst>
          <pc:docMk/>
          <pc:sldMk cId="408859635" sldId="2571"/>
        </pc:sldMkLst>
        <pc:spChg chg="mod ord">
          <ac:chgData name="Marie Zimmermannová" userId="c074869a459d491f" providerId="LiveId" clId="{5D054AB8-03FA-4178-91B9-0C64A469E5A5}" dt="2026-01-22T18:01:33.258" v="30" actId="20577"/>
          <ac:spMkLst>
            <pc:docMk/>
            <pc:sldMk cId="408859635" sldId="2571"/>
            <ac:spMk id="2" creationId="{9378D3D0-683D-7876-5106-608038431596}"/>
          </ac:spMkLst>
        </pc:spChg>
        <pc:spChg chg="mod">
          <ac:chgData name="Marie Zimmermannová" userId="c074869a459d491f" providerId="LiveId" clId="{5D054AB8-03FA-4178-91B9-0C64A469E5A5}" dt="2026-01-22T18:02:06.746" v="33" actId="179"/>
          <ac:spMkLst>
            <pc:docMk/>
            <pc:sldMk cId="408859635" sldId="2571"/>
            <ac:spMk id="4" creationId="{D7068E97-3346-C051-AB98-8FE80788787A}"/>
          </ac:spMkLst>
        </pc:spChg>
        <pc:spChg chg="del mod">
          <ac:chgData name="Marie Zimmermannová" userId="c074869a459d491f" providerId="LiveId" clId="{5D054AB8-03FA-4178-91B9-0C64A469E5A5}" dt="2026-01-22T18:35:26.861" v="213" actId="478"/>
          <ac:spMkLst>
            <pc:docMk/>
            <pc:sldMk cId="408859635" sldId="2571"/>
            <ac:spMk id="5" creationId="{D88F0430-5858-087A-8242-C05673A36249}"/>
          </ac:spMkLst>
        </pc:spChg>
        <pc:spChg chg="del mod">
          <ac:chgData name="Marie Zimmermannová" userId="c074869a459d491f" providerId="LiveId" clId="{5D054AB8-03FA-4178-91B9-0C64A469E5A5}" dt="2026-01-22T18:35:30.509" v="214" actId="478"/>
          <ac:spMkLst>
            <pc:docMk/>
            <pc:sldMk cId="408859635" sldId="2571"/>
            <ac:spMk id="6" creationId="{733F9394-9257-18F3-DE61-54156963C7C6}"/>
          </ac:spMkLst>
        </pc:spChg>
        <pc:spChg chg="mod">
          <ac:chgData name="Marie Zimmermannová" userId="c074869a459d491f" providerId="LiveId" clId="{5D054AB8-03FA-4178-91B9-0C64A469E5A5}" dt="2026-01-22T17:54:32.699" v="1" actId="48537"/>
          <ac:spMkLst>
            <pc:docMk/>
            <pc:sldMk cId="408859635" sldId="2571"/>
            <ac:spMk id="7" creationId="{9CCCD914-EABC-3090-1B00-5A5F703E22CA}"/>
          </ac:spMkLst>
        </pc:spChg>
        <pc:picChg chg="mod">
          <ac:chgData name="Marie Zimmermannová" userId="c074869a459d491f" providerId="LiveId" clId="{5D054AB8-03FA-4178-91B9-0C64A469E5A5}" dt="2026-01-22T18:00:58.083" v="4" actId="14826"/>
          <ac:picMkLst>
            <pc:docMk/>
            <pc:sldMk cId="408859635" sldId="2571"/>
            <ac:picMk id="8" creationId="{4E2A5C91-A05B-425A-BFB9-2CAB230D6986}"/>
          </ac:picMkLst>
        </pc:picChg>
      </pc:sldChg>
      <pc:sldChg chg="modSp add del mod modTransition modClrScheme chgLayout">
        <pc:chgData name="Marie Zimmermannová" userId="c074869a459d491f" providerId="LiveId" clId="{5D054AB8-03FA-4178-91B9-0C64A469E5A5}" dt="2026-01-22T18:02:16.147" v="34" actId="47"/>
        <pc:sldMkLst>
          <pc:docMk/>
          <pc:sldMk cId="2580242161" sldId="2572"/>
        </pc:sldMkLst>
        <pc:spChg chg="mod">
          <ac:chgData name="Marie Zimmermannová" userId="c074869a459d491f" providerId="LiveId" clId="{5D054AB8-03FA-4178-91B9-0C64A469E5A5}" dt="2026-01-22T17:55:58.713" v="3" actId="48537"/>
          <ac:spMkLst>
            <pc:docMk/>
            <pc:sldMk cId="2580242161" sldId="2572"/>
            <ac:spMk id="2" creationId="{106244DA-4063-5171-7720-75C5CA7AE289}"/>
          </ac:spMkLst>
        </pc:spChg>
        <pc:spChg chg="mod">
          <ac:chgData name="Marie Zimmermannová" userId="c074869a459d491f" providerId="LiveId" clId="{5D054AB8-03FA-4178-91B9-0C64A469E5A5}" dt="2026-01-22T17:55:58.713" v="3" actId="48537"/>
          <ac:spMkLst>
            <pc:docMk/>
            <pc:sldMk cId="2580242161" sldId="2572"/>
            <ac:spMk id="4" creationId="{949CC48A-A6F8-5AB8-537E-0447C1EA3227}"/>
          </ac:spMkLst>
        </pc:spChg>
        <pc:spChg chg="mod">
          <ac:chgData name="Marie Zimmermannová" userId="c074869a459d491f" providerId="LiveId" clId="{5D054AB8-03FA-4178-91B9-0C64A469E5A5}" dt="2026-01-22T17:55:58.713" v="3" actId="48537"/>
          <ac:spMkLst>
            <pc:docMk/>
            <pc:sldMk cId="2580242161" sldId="2572"/>
            <ac:spMk id="5" creationId="{AF0DA60E-4FF1-EA8D-375F-BC1F815183D0}"/>
          </ac:spMkLst>
        </pc:spChg>
        <pc:spChg chg="mod">
          <ac:chgData name="Marie Zimmermannová" userId="c074869a459d491f" providerId="LiveId" clId="{5D054AB8-03FA-4178-91B9-0C64A469E5A5}" dt="2026-01-22T17:55:58.713" v="3" actId="48537"/>
          <ac:spMkLst>
            <pc:docMk/>
            <pc:sldMk cId="2580242161" sldId="2572"/>
            <ac:spMk id="6" creationId="{F75027C3-9D02-CD08-E524-809570CED08A}"/>
          </ac:spMkLst>
        </pc:spChg>
        <pc:spChg chg="mod">
          <ac:chgData name="Marie Zimmermannová" userId="c074869a459d491f" providerId="LiveId" clId="{5D054AB8-03FA-4178-91B9-0C64A469E5A5}" dt="2026-01-22T17:55:58.713" v="3" actId="48537"/>
          <ac:spMkLst>
            <pc:docMk/>
            <pc:sldMk cId="2580242161" sldId="2572"/>
            <ac:spMk id="7" creationId="{F368FA21-7C44-4417-B802-1470E3890242}"/>
          </ac:spMkLst>
        </pc:spChg>
        <pc:picChg chg="mod ord">
          <ac:chgData name="Marie Zimmermannová" userId="c074869a459d491f" providerId="LiveId" clId="{5D054AB8-03FA-4178-91B9-0C64A469E5A5}" dt="2026-01-22T17:55:58.713" v="3" actId="48537"/>
          <ac:picMkLst>
            <pc:docMk/>
            <pc:sldMk cId="2580242161" sldId="2572"/>
            <ac:picMk id="8" creationId="{44A97D35-466B-41EB-A71A-4EACA0E807F4}"/>
          </ac:picMkLst>
        </pc:picChg>
      </pc:sldChg>
      <pc:sldChg chg="delSp modSp add mod modAnim">
        <pc:chgData name="Marie Zimmermannová" userId="c074869a459d491f" providerId="LiveId" clId="{5D054AB8-03FA-4178-91B9-0C64A469E5A5}" dt="2026-01-22T18:38:03.950" v="224"/>
        <pc:sldMkLst>
          <pc:docMk/>
          <pc:sldMk cId="3295178255" sldId="2572"/>
        </pc:sldMkLst>
        <pc:spChg chg="mod">
          <ac:chgData name="Marie Zimmermannová" userId="c074869a459d491f" providerId="LiveId" clId="{5D054AB8-03FA-4178-91B9-0C64A469E5A5}" dt="2026-01-22T18:03:15.081" v="48" actId="20577"/>
          <ac:spMkLst>
            <pc:docMk/>
            <pc:sldMk cId="3295178255" sldId="2572"/>
            <ac:spMk id="2" creationId="{BE8C5C77-E393-0DA7-769C-9D0BEB8B7072}"/>
          </ac:spMkLst>
        </pc:spChg>
        <pc:spChg chg="mod">
          <ac:chgData name="Marie Zimmermannová" userId="c074869a459d491f" providerId="LiveId" clId="{5D054AB8-03FA-4178-91B9-0C64A469E5A5}" dt="2026-01-22T18:04:42.440" v="90" actId="108"/>
          <ac:spMkLst>
            <pc:docMk/>
            <pc:sldMk cId="3295178255" sldId="2572"/>
            <ac:spMk id="4" creationId="{802161A2-3D6A-6449-087C-5CEEB8FE52B9}"/>
          </ac:spMkLst>
        </pc:spChg>
        <pc:spChg chg="del">
          <ac:chgData name="Marie Zimmermannová" userId="c074869a459d491f" providerId="LiveId" clId="{5D054AB8-03FA-4178-91B9-0C64A469E5A5}" dt="2026-01-22T18:11:52.023" v="92" actId="478"/>
          <ac:spMkLst>
            <pc:docMk/>
            <pc:sldMk cId="3295178255" sldId="2572"/>
            <ac:spMk id="5" creationId="{08343459-FE64-3DE9-6164-BE260CFB5A4D}"/>
          </ac:spMkLst>
        </pc:spChg>
        <pc:spChg chg="del">
          <ac:chgData name="Marie Zimmermannová" userId="c074869a459d491f" providerId="LiveId" clId="{5D054AB8-03FA-4178-91B9-0C64A469E5A5}" dt="2026-01-22T18:11:54.657" v="93" actId="478"/>
          <ac:spMkLst>
            <pc:docMk/>
            <pc:sldMk cId="3295178255" sldId="2572"/>
            <ac:spMk id="6" creationId="{ED66E589-2C78-8DFE-6DEE-C47ECC353116}"/>
          </ac:spMkLst>
        </pc:spChg>
        <pc:picChg chg="mod">
          <ac:chgData name="Marie Zimmermannová" userId="c074869a459d491f" providerId="LiveId" clId="{5D054AB8-03FA-4178-91B9-0C64A469E5A5}" dt="2026-01-22T18:11:33.350" v="91" actId="14826"/>
          <ac:picMkLst>
            <pc:docMk/>
            <pc:sldMk cId="3295178255" sldId="2572"/>
            <ac:picMk id="8" creationId="{62D6012D-EB18-BE99-7049-6339E572762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6A043-873F-4FC9-8E57-5B2168A54E31}" type="datetimeFigureOut">
              <a:rPr lang="cs-CZ" smtClean="0"/>
              <a:t>22.01.2026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61564-7B3F-40EC-A648-10941C0E9C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975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Obsah generovaný pomocí AI může být nesprávný.
---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2276F-B6E5-4593-B451-321E452065F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253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V dnešní prezentaci jsme si ukázali, jak podobenství slouží jako mocný prostředek komunikace Ježíše a jak je důležité správně je chápat a prezentovat v katechezi. Role katechety je klíčová při vysvětlování těchto příběhů, aby se Boží poselství dostalo k srdcím věřících. Díky podobenstvím můžeme lépe porozumět Božímu slovu a žít podle něj.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2276F-B6E5-4593-B451-321E452065F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490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Ježíš používal podobenství jako účinnou pedagogickou metodu, která umožňovala posluchačům přemýšlet a přicházet k vlastnímu pochopení Božího poselství. Tato forma komunikace využívá známé obrazy a situace z každodenního života, takže jsou snadněji zapamatovatelné a srozumitelné pro různé posluchačské skupiny. Kromě toho podobenství sloužila k odhalení duchovní pravdy těm, kdo byli otevření, zatímco zůstala skryta pro ty, kdo nebyli připraveni ji přijmout (viz např. Matouš 13). Tento dvojí účinek zdůrazňuje význam interpretace a osobního zaujetí v katechezi.
Zdroj obrázku: generováno umělou inteligencí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2276F-B6E5-4593-B451-321E452065F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9798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Podobenství představují specifickou formu Boží komunikace, která spojuje božskou pravdu s lidskými zkušenostmi. Pomáhají věřícím nahlížet do tajemství Božího království a reflektovat vlastní život a víru. Výzkumy katechetické praxe ukazují, že používání podobenství podporuje aktivní zapojení, zvyšuje zapamatovatelnost a usnadňuje aplikaci duchovních principů v každodenním životě. Tato metoda tedy není pouze vyprávěním, ale výzvou k osobnímu růstu.
Zdroj obrázku: generováno umělou inteligencí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2276F-B6E5-4593-B451-321E452065F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7337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Existuje několik běžných mylných představ o podobenstvích, jako tvrzení, že jsou to pouhá morální ponaučení, jednoduché hádanky nebo starodávné příběhy bez aktuální platnosti. Podobenství však vyžadují hloubkovou exegesi a pozornost k teologickým souvislostem. Nesprávné výklady mohou vést k povrchnímu chápání Božího slova nebo přechodným závěrům. Správné katechetické přístupy zdůrazňují význam historického, kulturního i duchovního kontextu při práci s podobenstvími.
Zdroj obrázku: generováno umělou inteligencí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2276F-B6E5-4593-B451-321E452065F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4604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Katecheta plní klíčovou roli při zprostředkování porozumění podobenstvím, protože musí pomoci účastníkům rozpoznat jejich hloubku a aplikaci do života. To vyžaduje dobré teologické znalosti, empatii a schopnost vést reflektivní diskusi. Úspěšné využití podobenství v katechezi vyžaduje také cit pro výběr vhodného podobenství a metody výuky podle věkové a duchovní úrovně posluchačů, což podporuje interní růst a víru.
Zdroj obrázku: generováno umělou inteligencí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2276F-B6E5-4593-B451-321E452065F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433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Účinná příprava zahrnuje studium biblického kontextu, porozumění kulturním zvykům doby, analýzu klíčových témat a návrh otázek podporujících kritické myšlení. Doporučuje se také připravit různé metody prezentace podobenství (například diskuse, role-play, multimediální obsah), které pomohou udržet pozornost skupiny a zvýší interaktivitu. Navíc je dobré předvídat možné otázky a obtíže v interpretaci, aby katecheta mohl vhodně reagovat během výuky.
Zdroj obrázku: generováno umělou inteligencí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2276F-B6E5-4593-B451-321E452065F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928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Efektivní prezentace podobenství zahrnuje přizpůsobení stylu vyučování potřebám posluchačů, využití vizuálních a interaktivních prvků a zdůraznění klíčových myšlenek, které vedou k aplikaci v reálném životě. Doporučuje se využívat otevřené otázky, které podporují dialog a osobní reflexi, a zároveň dbát na vhodné tempo a prostor pro sdílení zkušeností. Studie ukazují, že kombinace narativu a zapojení skupiny výrazně zvyšuje porozumění a trvalost přijatých hodnot.
Zdroj obrázku: generováno umělou inteligencí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2276F-B6E5-4593-B451-321E452065F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692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Zdroj obrázku: Microsoft 365 knihovnu obsahu
Podobenství lze prezentovat ve třech krocích služby slovu: nejprve čteme text, poté jej vysvětlíme a nakonec propojujeme s každodenním životem. Důležité je klást otázky k meditaci, které posluchače motivují k hlubšímu zamyšlení. Práce s materiálem zahrnuje připravené pomocné texty, obrázky a diskusní témata.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61564-7B3F-40EC-A648-10941C0E9CE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832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62249-F322-5443-A152-82E5F47B8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33A9032-EB3E-C200-6C31-E6B649A9B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379069F-CE4B-4EEF-307D-35518CF94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Zdroj obrázku: Microsoft 365 knihovnu obsahu
Podobenství lze prezentovat ve třech krocích služby slovu: nejprve čteme text, poté jej vysvětlíme a nakonec propojujeme s každodenním životem. Důležité je klást otázky k meditaci, které posluchače motivují k hlubšímu zamyšlení. Práce s materiálem zahrnuje připravené pomocné texty, obrázky a diskusní témata.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64060F-438D-FF26-D48E-5D7E2ABC1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61564-7B3F-40EC-A648-10941C0E9CE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413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2A180A8E-4668-486A-95D0-DBD6BDD7C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1CBB8E81-5147-5506-5F4B-DBC0E7AF2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6200" y="637890"/>
            <a:ext cx="0" cy="5572410"/>
          </a:xfrm>
          <a:prstGeom prst="line">
            <a:avLst/>
          </a:prstGeom>
          <a:ln w="12700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34852B95-CFB8-EEBE-3973-7363B3611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96332" y="768924"/>
            <a:ext cx="0" cy="4800600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F1A205B3-F30A-B2B0-2AFF-593443D3277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3863" y="1354138"/>
            <a:ext cx="5322887" cy="4481512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07B916-0B90-35E7-AFFD-50AAA1ED4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831992"/>
            <a:ext cx="5897880" cy="4258956"/>
          </a:xfrm>
          <a:solidFill>
            <a:schemeClr val="bg2"/>
          </a:solidFill>
        </p:spPr>
        <p:txBody>
          <a:bodyPr lIns="182880" rIns="228600" bIns="91440" rtlCol="0" anchor="b">
            <a:normAutofit/>
          </a:bodyPr>
          <a:lstStyle>
            <a:lvl1pPr algn="r">
              <a:lnSpc>
                <a:spcPct val="80000"/>
              </a:lnSpc>
              <a:defRPr sz="7200">
                <a:solidFill>
                  <a:schemeClr val="accent1"/>
                </a:solidFill>
              </a:defRPr>
            </a:lvl1pPr>
          </a:lstStyle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6AEA00-2D64-E177-C13E-F879B49AC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431" y="5372809"/>
            <a:ext cx="2364946" cy="909119"/>
          </a:xfr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cap="all" baseline="0" dirty="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cs"/>
              <a:t>Kliknutím můžete upravit styl předlohy podnadpisů.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98519F-6576-5C5F-82CA-E9D93EB8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47529" y="612251"/>
            <a:ext cx="2070397" cy="518965"/>
          </a:xfrm>
          <a:solidFill>
            <a:schemeClr val="bg2"/>
          </a:solidFill>
        </p:spPr>
        <p:txBody>
          <a:bodyPr rtlCol="0" anchor="t"/>
          <a:lstStyle>
            <a:lvl1pPr algn="r">
              <a:defRPr sz="1050"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C94BB4-778E-86AE-EEFF-88EE621D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897326" y="5229935"/>
            <a:ext cx="1223795" cy="365125"/>
          </a:xfrm>
          <a:solidFill>
            <a:schemeClr val="bg2"/>
          </a:solidFill>
        </p:spPr>
        <p:txBody>
          <a:bodyPr rIns="182880"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D55B4-EFB5-E5DE-2242-A16C643C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1400" y="6029866"/>
            <a:ext cx="461438" cy="365125"/>
          </a:xfrm>
          <a:solidFill>
            <a:schemeClr val="bg2"/>
          </a:solidFill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5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dpi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2AC4281C-DEF6-4D7C-EC36-131C16834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9B7AE09E-7342-F8D6-76B9-3191D2C21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2895" y="1028700"/>
            <a:ext cx="0" cy="4805172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DE07B916-0B90-35E7-AFFD-50AAA1ED4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" y="338329"/>
            <a:ext cx="9197667" cy="4743474"/>
          </a:xfrm>
          <a:noFill/>
        </p:spPr>
        <p:txBody>
          <a:bodyPr vert="horz" lIns="91440" tIns="45720" rIns="91440" bIns="137160" rtlCol="0" anchor="t">
            <a:normAutofit/>
          </a:bodyPr>
          <a:lstStyle>
            <a:lvl1pPr>
              <a:lnSpc>
                <a:spcPct val="80000"/>
              </a:lnSpc>
              <a:defRPr lang="en-US" sz="11500" spc="-100" baseline="0" dirty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6AEA00-2D64-E177-C13E-F879B49AC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851" y="5486400"/>
            <a:ext cx="3834743" cy="77168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1600" cap="all" spc="100" baseline="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cs"/>
              <a:t>Kliknutím můžete upravit styl předlohy podnadpisů.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98519F-6576-5C5F-82CA-E9D93EB8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34826" y="463480"/>
            <a:ext cx="2287073" cy="549316"/>
          </a:xfrm>
          <a:noFill/>
        </p:spPr>
        <p:txBody>
          <a:bodyPr rtlCol="0"/>
          <a:lstStyle>
            <a:lvl1pPr algn="r">
              <a:defRPr sz="1050"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C94BB4-778E-86AE-EEFF-88EE621D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D55B4-EFB5-E5DE-2242-A16C643C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09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D3069F5-8FDE-3652-E906-3619BF9A5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B286"/>
              </a:solidFill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7F3E913D-4F8E-6F1A-DB89-A9E5CB7D2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926297" y="6172185"/>
            <a:ext cx="10326757" cy="0"/>
          </a:xfrm>
          <a:prstGeom prst="line">
            <a:avLst/>
          </a:prstGeom>
          <a:ln w="12700">
            <a:solidFill>
              <a:schemeClr val="bg2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8">
            <a:extLst>
              <a:ext uri="{FF2B5EF4-FFF2-40B4-BE49-F238E27FC236}">
                <a16:creationId xmlns:a16="http://schemas.microsoft.com/office/drawing/2014/main" id="{15478846-46FB-2BEE-98D6-C903223E25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6" y="365760"/>
            <a:ext cx="11534790" cy="5525653"/>
          </a:xfrm>
          <a:noFill/>
        </p:spPr>
        <p:txBody>
          <a:bodyPr rtlCol="0" anchor="t">
            <a:normAutofit/>
          </a:bodyPr>
          <a:lstStyle>
            <a:lvl1pPr>
              <a:defRPr sz="11500" baseline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</a:defRPr>
            </a:lvl1pPr>
          </a:lstStyle>
          <a:p>
            <a:pPr rtl="0"/>
            <a:r>
              <a:rPr lang="cs"/>
              <a:t>Záhlaví oddílu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A8544F-8D58-BFED-5A2B-2F718BA6F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70139D-4890-4E0D-B3FD-098A02AB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1CD1DB-3989-A34F-B5F7-DF66E018C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59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oddíl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D3069F5-8FDE-3652-E906-3619BF9A5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B286"/>
              </a:solidFill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7F3E913D-4F8E-6F1A-DB89-A9E5CB7D2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6200" y="868362"/>
            <a:ext cx="0" cy="5270021"/>
          </a:xfrm>
          <a:prstGeom prst="line">
            <a:avLst/>
          </a:prstGeom>
          <a:ln w="12700">
            <a:solidFill>
              <a:schemeClr val="bg2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F8907FF6-0445-6CA3-7211-D4B7444D7B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877" y="1062360"/>
            <a:ext cx="9948723" cy="5762371"/>
          </a:xfrm>
          <a:noFill/>
        </p:spPr>
        <p:txBody>
          <a:bodyPr bIns="0" rtlCol="0" anchor="b">
            <a:normAutofit/>
          </a:bodyPr>
          <a:lstStyle>
            <a:lvl1pPr>
              <a:lnSpc>
                <a:spcPct val="80000"/>
              </a:lnSpc>
              <a:defRPr sz="11500" spc="-170" baseline="0">
                <a:ln>
                  <a:noFill/>
                </a:ln>
                <a:solidFill>
                  <a:schemeClr val="accent2">
                    <a:lumMod val="60000"/>
                    <a:lumOff val="40000"/>
                    <a:alpha val="80000"/>
                  </a:schemeClr>
                </a:solidFill>
              </a:defRPr>
            </a:lvl1pPr>
          </a:lstStyle>
          <a:p>
            <a:pPr rtl="0"/>
            <a:r>
              <a:rPr lang="cs"/>
              <a:t>Záhlaví oddílu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A8544F-8D58-BFED-5A2B-2F718BA6F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77400" y="618213"/>
            <a:ext cx="1941441" cy="444147"/>
          </a:xfrm>
          <a:solidFill>
            <a:schemeClr val="accent1"/>
          </a:solidFill>
        </p:spPr>
        <p:txBody>
          <a:bodyPr rtlCol="0" anchor="t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70139D-4890-4E0D-B3FD-098A02AB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4600" y="5991663"/>
            <a:ext cx="1079954" cy="365125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1CD1DB-3989-A34F-B5F7-DF66E018C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0544" y="5991663"/>
            <a:ext cx="429372" cy="365125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86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653CEDCC-8645-A5B4-D871-D69061512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8A4F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65A45860-DB3A-9EDB-7B6D-FBF100121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321906" y="685800"/>
            <a:ext cx="10184294" cy="0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>
            <a:extLst>
              <a:ext uri="{FF2B5EF4-FFF2-40B4-BE49-F238E27FC236}">
                <a16:creationId xmlns:a16="http://schemas.microsoft.com/office/drawing/2014/main" id="{CC2FAA59-861A-3F3D-3441-F66355408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4403" y="2043904"/>
            <a:ext cx="7467597" cy="481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406175" y="2720396"/>
            <a:ext cx="5645423" cy="2494309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137160" rtlCol="0" anchor="t">
            <a:normAutofit/>
          </a:bodyPr>
          <a:lstStyle>
            <a:lvl1pPr>
              <a:defRPr lang="en-US" sz="12000" dirty="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cs"/>
              <a:t>Agenda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6410" y="569843"/>
            <a:ext cx="1470992" cy="541698"/>
          </a:xfrm>
          <a:solidFill>
            <a:schemeClr val="bg2">
              <a:lumMod val="90000"/>
            </a:schemeClr>
          </a:solidFill>
        </p:spPr>
        <p:txBody>
          <a:bodyPr rtlCol="0" anchor="t"/>
          <a:lstStyle>
            <a:lvl1pPr algn="l">
              <a:defRPr sz="1050"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198" y="2743202"/>
            <a:ext cx="6096001" cy="3467098"/>
          </a:xfrm>
        </p:spPr>
        <p:txBody>
          <a:bodyPr rtlCol="0">
            <a:normAutofit/>
          </a:bodyPr>
          <a:lstStyle>
            <a:lvl1pPr marL="342900" indent="-342900">
              <a:buClr>
                <a:schemeClr val="accent2"/>
              </a:buClr>
              <a:buFont typeface="+mj-lt"/>
              <a:buAutoNum type="arabicPeriod"/>
              <a:defRPr sz="1800"/>
            </a:lvl1pPr>
            <a:lvl2pPr marL="800100" indent="-342900">
              <a:buClr>
                <a:schemeClr val="accent2"/>
              </a:buClr>
              <a:buFont typeface="+mj-lt"/>
              <a:buAutoNum type="arabicPeriod"/>
              <a:defRPr sz="1600"/>
            </a:lvl2pPr>
            <a:lvl3pPr marL="1257300" indent="-342900">
              <a:buClr>
                <a:schemeClr val="accent2"/>
              </a:buClr>
              <a:buFont typeface="+mj-lt"/>
              <a:buAutoNum type="arabicPeriod"/>
              <a:defRPr sz="1400"/>
            </a:lvl3pPr>
            <a:lvl4pPr>
              <a:buClr>
                <a:schemeClr val="accent2"/>
              </a:buClr>
              <a:buFont typeface="+mj-lt"/>
              <a:buAutoNum type="arabicPeriod"/>
              <a:defRPr sz="1200"/>
            </a:lvl4pPr>
            <a:lvl5pPr>
              <a:buClr>
                <a:schemeClr val="accent2"/>
              </a:buClr>
              <a:buFont typeface="+mj-lt"/>
              <a:buAutoNum type="arabicPeriod"/>
              <a:defRPr sz="1200"/>
            </a:lvl5pPr>
          </a:lstStyle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0458" y="413627"/>
            <a:ext cx="1256738" cy="545500"/>
          </a:xfrm>
          <a:solidFill>
            <a:schemeClr val="bg2">
              <a:lumMod val="90000"/>
            </a:schemeClr>
          </a:solidFill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7196" y="413627"/>
            <a:ext cx="429372" cy="545500"/>
          </a:xfrm>
          <a:solidFill>
            <a:schemeClr val="bg2">
              <a:lumMod val="90000"/>
            </a:schemeClr>
          </a:solidFill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38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653CEDCC-8645-A5B4-D871-D69061512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8A4F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C2FAA59-861A-3F3D-3441-F66355408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71603" y="3415504"/>
            <a:ext cx="10820397" cy="3442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65A45860-DB3A-9EDB-7B6D-FBF100121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506200" y="1113182"/>
            <a:ext cx="0" cy="1704012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6" y="182880"/>
            <a:ext cx="7930892" cy="2238587"/>
          </a:xfrm>
          <a:noFill/>
        </p:spPr>
        <p:txBody>
          <a:bodyPr rtlCol="0" anchor="t">
            <a:normAutofit/>
          </a:bodyPr>
          <a:lstStyle>
            <a:lvl1pPr>
              <a:defRPr sz="12000" spc="-5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cs"/>
              <a:t>Agenda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946" y="3840480"/>
            <a:ext cx="6543924" cy="2536466"/>
          </a:xfrm>
        </p:spPr>
        <p:txBody>
          <a:bodyPr rtlCol="0">
            <a:normAutofit/>
          </a:bodyPr>
          <a:lstStyle>
            <a:lvl1pPr marL="342900" indent="-342900">
              <a:buClr>
                <a:schemeClr val="accent2"/>
              </a:buClr>
              <a:buFont typeface="+mj-lt"/>
              <a:buAutoNum type="arabicPeriod"/>
              <a:defRPr sz="1800"/>
            </a:lvl1pPr>
            <a:lvl2pPr marL="800100" indent="-342900">
              <a:buClr>
                <a:schemeClr val="accent2"/>
              </a:buClr>
              <a:buFont typeface="+mj-lt"/>
              <a:buAutoNum type="arabicPeriod"/>
              <a:defRPr sz="1600"/>
            </a:lvl2pPr>
            <a:lvl3pPr marL="1257300" indent="-342900">
              <a:buClr>
                <a:schemeClr val="accent2"/>
              </a:buClr>
              <a:buFont typeface="+mj-lt"/>
              <a:buAutoNum type="arabicPeriod"/>
              <a:defRPr sz="1400"/>
            </a:lvl3pPr>
            <a:lvl4pPr>
              <a:buClr>
                <a:schemeClr val="accent2"/>
              </a:buClr>
              <a:buFont typeface="+mj-lt"/>
              <a:buAutoNum type="arabicPeriod"/>
              <a:defRPr sz="1200"/>
            </a:lvl4pPr>
            <a:lvl5pPr>
              <a:buClr>
                <a:schemeClr val="accent2"/>
              </a:buClr>
              <a:buFont typeface="+mj-lt"/>
              <a:buAutoNum type="arabicPeriod"/>
              <a:defRPr sz="1200"/>
            </a:lvl5pPr>
          </a:lstStyle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34611" y="612381"/>
            <a:ext cx="1484228" cy="479352"/>
          </a:xfrm>
          <a:noFill/>
        </p:spPr>
        <p:txBody>
          <a:bodyPr rtlCol="0" anchor="t"/>
          <a:lstStyle>
            <a:lvl1pPr algn="r">
              <a:defRPr sz="1050"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33512" y="2756699"/>
            <a:ext cx="1256738" cy="423823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algn="r">
              <a:defRPr/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0544" y="2756699"/>
            <a:ext cx="429372" cy="423823"/>
          </a:xfrm>
          <a:solidFill>
            <a:schemeClr val="bg2">
              <a:lumMod val="90000"/>
            </a:schemeClr>
          </a:solidFill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id="{1DA62460-475C-38E7-135D-916B98438D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63000" y="3415504"/>
            <a:ext cx="3429000" cy="344249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3748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s obrázk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653CEDCC-8645-A5B4-D871-D69061512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8A4F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C2FAA59-861A-3F3D-3441-F66355408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8960" y="3429002"/>
            <a:ext cx="11093040" cy="3428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65A45860-DB3A-9EDB-7B6D-FBF100121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6200" y="685800"/>
            <a:ext cx="0" cy="5486400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6" y="182881"/>
            <a:ext cx="8320359" cy="2204720"/>
          </a:xfrm>
          <a:noFill/>
        </p:spPr>
        <p:txBody>
          <a:bodyPr rtlCol="0" anchor="t">
            <a:normAutofit/>
          </a:bodyPr>
          <a:lstStyle>
            <a:lvl1pPr>
              <a:defRPr sz="12400">
                <a:solidFill>
                  <a:schemeClr val="bg2"/>
                </a:solidFill>
              </a:defRPr>
            </a:lvl1pPr>
          </a:lstStyle>
          <a:p>
            <a:pPr rtl="0"/>
            <a:r>
              <a:rPr lang="cs"/>
              <a:t>Agenda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61444" y="612065"/>
            <a:ext cx="2057397" cy="489061"/>
          </a:xfrm>
          <a:solidFill>
            <a:schemeClr val="bg2">
              <a:lumMod val="90000"/>
            </a:schemeClr>
          </a:solidFill>
        </p:spPr>
        <p:txBody>
          <a:bodyPr rtlCol="0" anchor="t"/>
          <a:lstStyle>
            <a:lvl1pPr algn="r">
              <a:defRPr sz="1050"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12" name="Zástupný symbol obrázku 11">
            <a:extLst>
              <a:ext uri="{FF2B5EF4-FFF2-40B4-BE49-F238E27FC236}">
                <a16:creationId xmlns:a16="http://schemas.microsoft.com/office/drawing/2014/main" id="{45746446-87C7-9BD2-BA30-C87D25C67A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8550" y="3429000"/>
            <a:ext cx="3702050" cy="3443288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231" y="3904090"/>
            <a:ext cx="5805964" cy="2268110"/>
          </a:xfrm>
        </p:spPr>
        <p:txBody>
          <a:bodyPr rtlCol="0">
            <a:normAutofit/>
          </a:bodyPr>
          <a:lstStyle>
            <a:lvl1pPr marL="342900" indent="-342900">
              <a:buClr>
                <a:schemeClr val="accent2"/>
              </a:buClr>
              <a:buFont typeface="+mj-lt"/>
              <a:buAutoNum type="arabicPeriod"/>
              <a:defRPr sz="1800"/>
            </a:lvl1pPr>
            <a:lvl2pPr marL="800100" indent="-342900">
              <a:buClr>
                <a:schemeClr val="accent2"/>
              </a:buClr>
              <a:buFont typeface="+mj-lt"/>
              <a:buAutoNum type="arabicPeriod"/>
              <a:defRPr sz="1600"/>
            </a:lvl2pPr>
            <a:lvl3pPr marL="1257300" indent="-342900">
              <a:buClr>
                <a:schemeClr val="accent2"/>
              </a:buClr>
              <a:buFont typeface="+mj-lt"/>
              <a:buAutoNum type="arabicPeriod"/>
              <a:defRPr sz="1400"/>
            </a:lvl3pPr>
            <a:lvl4pPr>
              <a:buClr>
                <a:schemeClr val="accent2"/>
              </a:buClr>
              <a:buFont typeface="+mj-lt"/>
              <a:buAutoNum type="arabicPeriod"/>
              <a:defRPr sz="1200"/>
            </a:lvl4pPr>
            <a:lvl5pPr>
              <a:buClr>
                <a:schemeClr val="accent2"/>
              </a:buClr>
              <a:buFont typeface="+mj-lt"/>
              <a:buAutoNum type="arabicPeriod"/>
              <a:defRPr sz="1200"/>
            </a:lvl5pPr>
          </a:lstStyle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7816" y="5888658"/>
            <a:ext cx="1256738" cy="545500"/>
          </a:xfrm>
          <a:noFill/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0544" y="5888658"/>
            <a:ext cx="429372" cy="545500"/>
          </a:xfrm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19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bsa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0915" y="1001865"/>
            <a:ext cx="4683538" cy="1596220"/>
          </a:xfrm>
          <a:noFill/>
        </p:spPr>
        <p:txBody>
          <a:bodyPr rtlCol="0" anchor="b"/>
          <a:lstStyle>
            <a:lvl1pPr algn="ctr"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4557" y="3192236"/>
            <a:ext cx="4679897" cy="1694395"/>
          </a:xfrm>
        </p:spPr>
        <p:txBody>
          <a:bodyPr rtlCol="0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4C8F070-E2F8-52B0-F70E-3C62AB5B4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130458" y="2598084"/>
            <a:ext cx="3642" cy="479070"/>
          </a:xfrm>
          <a:prstGeom prst="line">
            <a:avLst/>
          </a:prstGeom>
          <a:ln w="12700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193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bsa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2" y="1028700"/>
            <a:ext cx="4381494" cy="1526721"/>
          </a:xfrm>
          <a:noFill/>
        </p:spPr>
        <p:txBody>
          <a:bodyPr rtlCol="0" anchor="b"/>
          <a:lstStyle>
            <a:lvl1pPr algn="r"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680" y="2743200"/>
            <a:ext cx="4035776" cy="2202515"/>
          </a:xfrm>
        </p:spPr>
        <p:txBody>
          <a:bodyPr rtlCol="0" anchor="b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DD4A231-1FAB-F0A7-7593-DC4A555F5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486400" y="2743200"/>
            <a:ext cx="0" cy="2202516"/>
          </a:xfrm>
          <a:prstGeom prst="line">
            <a:avLst/>
          </a:prstGeom>
          <a:ln w="12700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895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sah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1" y="2057399"/>
            <a:ext cx="3429000" cy="1868557"/>
          </a:xfrm>
          <a:noFill/>
        </p:spPr>
        <p:txBody>
          <a:bodyPr rtlCol="0" anchor="t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2057401"/>
            <a:ext cx="4648200" cy="2743200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sah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1" y="1027622"/>
            <a:ext cx="3429000" cy="1868557"/>
          </a:xfrm>
          <a:noFill/>
        </p:spPr>
        <p:txBody>
          <a:bodyPr rtlCol="0" anchor="t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1027623"/>
            <a:ext cx="4648200" cy="4484535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986" y="265728"/>
            <a:ext cx="10981137" cy="1325563"/>
          </a:xfrm>
          <a:noFill/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86" y="1736176"/>
            <a:ext cx="10981137" cy="4198867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61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sah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1031915"/>
            <a:ext cx="3968496" cy="1494845"/>
          </a:xfrm>
          <a:noFill/>
        </p:spPr>
        <p:txBody>
          <a:bodyPr rtlCol="0" anchor="t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020" y="1001865"/>
            <a:ext cx="6416180" cy="4683318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029867"/>
            <a:ext cx="1179576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81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sah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650915"/>
            <a:ext cx="3054096" cy="1711285"/>
          </a:xfrm>
          <a:noFill/>
        </p:spPr>
        <p:txBody>
          <a:bodyPr rtlCol="0" anchor="t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6716" y="650915"/>
            <a:ext cx="7479484" cy="5216485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029867"/>
            <a:ext cx="1179576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83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sah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B95E85AE-6D30-80EB-DDF8-337E49DD6E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124200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0" y="0"/>
            <a:ext cx="7391400" cy="1207008"/>
          </a:xfrm>
        </p:spPr>
        <p:txBody>
          <a:bodyPr lIns="137160" tIns="137160" bIns="91440" rtlCol="0" anchor="b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800" y="1367622"/>
            <a:ext cx="7929006" cy="4477549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BB460515-4779-2CA9-5335-1F4AD158B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0" y="6210300"/>
            <a:ext cx="7696200" cy="0"/>
          </a:xfrm>
          <a:prstGeom prst="line">
            <a:avLst/>
          </a:prstGeom>
          <a:ln w="12700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1" y="6029868"/>
            <a:ext cx="2024542" cy="365125"/>
          </a:xfrm>
        </p:spPr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029868"/>
            <a:ext cx="1179576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22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obrázk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553299"/>
            <a:ext cx="8159496" cy="659274"/>
          </a:xfrm>
          <a:noFill/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432" y="1371601"/>
            <a:ext cx="8157568" cy="4654296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029868"/>
            <a:ext cx="1179576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8206" y="6029868"/>
            <a:ext cx="429372" cy="365125"/>
          </a:xfrm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Zástupný symbol obrázku 15">
            <a:extLst>
              <a:ext uri="{FF2B5EF4-FFF2-40B4-BE49-F238E27FC236}">
                <a16:creationId xmlns:a16="http://schemas.microsoft.com/office/drawing/2014/main" id="{16CAFF7D-6BAD-AE1B-CFE3-A9AB4D8667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48799" y="0"/>
            <a:ext cx="2743201" cy="55626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5496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obrázke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B95E85AE-6D30-80EB-DDF8-337E49DD6E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486400" cy="55626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3318" y="0"/>
            <a:ext cx="4385481" cy="1796124"/>
          </a:xfrm>
        </p:spPr>
        <p:txBody>
          <a:bodyPr lIns="137160" rtlCol="0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5056" y="1965281"/>
            <a:ext cx="4859992" cy="3732876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43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obrázke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499475"/>
            <a:ext cx="3625442" cy="1474692"/>
          </a:xfrm>
          <a:noFill/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432" y="2124222"/>
            <a:ext cx="3567404" cy="3488788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16" name="Zástupný symbol obrázku 15">
            <a:extLst>
              <a:ext uri="{FF2B5EF4-FFF2-40B4-BE49-F238E27FC236}">
                <a16:creationId xmlns:a16="http://schemas.microsoft.com/office/drawing/2014/main" id="{16CAFF7D-6BAD-AE1B-CFE3-A9AB4D8667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0601" y="0"/>
            <a:ext cx="7391400" cy="55626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029868"/>
            <a:ext cx="1179576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8206" y="6029868"/>
            <a:ext cx="429372" cy="365125"/>
          </a:xfrm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12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sah s obrázke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BFE64AB8-5CDA-105D-40FF-06105F0CA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00600" y="6210300"/>
            <a:ext cx="6705600" cy="0"/>
          </a:xfrm>
          <a:prstGeom prst="line">
            <a:avLst/>
          </a:prstGeom>
          <a:ln w="12700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F05651F4-3862-056A-CAA1-54D59C5C0C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114800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9" y="0"/>
            <a:ext cx="6019801" cy="1593908"/>
          </a:xfrm>
        </p:spPr>
        <p:txBody>
          <a:bodyPr lIns="137160" rIns="274320" bIns="137160" rtlCol="0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509" y="1741394"/>
            <a:ext cx="6105157" cy="3843365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01508" y="6029868"/>
            <a:ext cx="2020824" cy="365125"/>
          </a:xfrm>
        </p:spPr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17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obrázke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430047"/>
            <a:ext cx="4939005" cy="1166270"/>
          </a:xfrm>
          <a:noFill/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432" y="1746792"/>
            <a:ext cx="5776896" cy="3969400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16" name="Zástupný symbol obrázku 15">
            <a:extLst>
              <a:ext uri="{FF2B5EF4-FFF2-40B4-BE49-F238E27FC236}">
                <a16:creationId xmlns:a16="http://schemas.microsoft.com/office/drawing/2014/main" id="{16CAFF7D-6BAD-AE1B-CFE3-A9AB4D8667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91400" y="0"/>
            <a:ext cx="4800600" cy="55626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029868"/>
            <a:ext cx="1179576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8206" y="6029868"/>
            <a:ext cx="429372" cy="365125"/>
          </a:xfrm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sah s obrázkem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B95E85AE-6D30-80EB-DDF8-337E49DD6E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771900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4200" y="0"/>
            <a:ext cx="7391400" cy="1207008"/>
          </a:xfrm>
        </p:spPr>
        <p:txBody>
          <a:bodyPr lIns="137160" tIns="137160" bIns="91440" rtlCol="0" anchor="b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608" y="1367622"/>
            <a:ext cx="7171976" cy="4477552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BB460515-4779-2CA9-5335-1F4AD158B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495800" y="6210300"/>
            <a:ext cx="7010400" cy="2130"/>
          </a:xfrm>
          <a:prstGeom prst="line">
            <a:avLst/>
          </a:prstGeom>
          <a:ln w="12700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8608" y="6029868"/>
            <a:ext cx="2024542" cy="365125"/>
          </a:xfrm>
        </p:spPr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029868"/>
            <a:ext cx="1179576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07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sah s obrázkem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B95E85AE-6D30-80EB-DDF8-337E49DD6E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848600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0456" y="0"/>
            <a:ext cx="4142830" cy="1978681"/>
          </a:xfrm>
        </p:spPr>
        <p:txBody>
          <a:bodyPr lIns="137160" rtlCol="0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2196" y="2112973"/>
            <a:ext cx="3151090" cy="3678228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9912" y="6029868"/>
            <a:ext cx="1911096" cy="365125"/>
          </a:xfrm>
          <a:noFill/>
        </p:spPr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1008" y="6029868"/>
            <a:ext cx="890077" cy="365125"/>
          </a:xfrm>
          <a:noFill/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0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s obrázk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2AC4281C-DEF6-4D7C-EC36-131C16834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703AEE2D-28E0-27BB-C888-0E680A867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6200" y="637890"/>
            <a:ext cx="0" cy="5572410"/>
          </a:xfrm>
          <a:prstGeom prst="line">
            <a:avLst/>
          </a:prstGeom>
          <a:ln w="12700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ástupný symbol obrázku 18">
            <a:extLst>
              <a:ext uri="{FF2B5EF4-FFF2-40B4-BE49-F238E27FC236}">
                <a16:creationId xmlns:a16="http://schemas.microsoft.com/office/drawing/2014/main" id="{A4559E1C-1A97-34BF-0042-9A52A91DA7B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8077200" cy="5486400"/>
          </a:xfrm>
          <a:custGeom>
            <a:avLst/>
            <a:gdLst>
              <a:gd name="connsiteX0" fmla="*/ 0 w 8077200"/>
              <a:gd name="connsiteY0" fmla="*/ 0 h 5486400"/>
              <a:gd name="connsiteX1" fmla="*/ 8077200 w 8077200"/>
              <a:gd name="connsiteY1" fmla="*/ 0 h 5486400"/>
              <a:gd name="connsiteX2" fmla="*/ 8077200 w 8077200"/>
              <a:gd name="connsiteY2" fmla="*/ 3429000 h 5486400"/>
              <a:gd name="connsiteX3" fmla="*/ 4003452 w 8077200"/>
              <a:gd name="connsiteY3" fmla="*/ 3429000 h 5486400"/>
              <a:gd name="connsiteX4" fmla="*/ 4003452 w 8077200"/>
              <a:gd name="connsiteY4" fmla="*/ 5486400 h 5486400"/>
              <a:gd name="connsiteX5" fmla="*/ 0 w 8077200"/>
              <a:gd name="connsiteY5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7200" h="5486400">
                <a:moveTo>
                  <a:pt x="0" y="0"/>
                </a:moveTo>
                <a:lnTo>
                  <a:pt x="8077200" y="0"/>
                </a:lnTo>
                <a:lnTo>
                  <a:pt x="8077200" y="3429000"/>
                </a:lnTo>
                <a:lnTo>
                  <a:pt x="4003452" y="3429000"/>
                </a:lnTo>
                <a:lnTo>
                  <a:pt x="4003452" y="5486400"/>
                </a:lnTo>
                <a:lnTo>
                  <a:pt x="0" y="548640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07B916-0B90-35E7-AFFD-50AAA1ED4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4737" y="3339967"/>
            <a:ext cx="6838935" cy="2657530"/>
          </a:xfrm>
          <a:solidFill>
            <a:schemeClr val="bg2"/>
          </a:solidFill>
        </p:spPr>
        <p:txBody>
          <a:bodyPr vert="horz" lIns="137160" tIns="228600" rIns="91440" bIns="137160" rtlCol="0" anchor="t">
            <a:normAutofit/>
          </a:bodyPr>
          <a:lstStyle>
            <a:lvl1pPr>
              <a:lnSpc>
                <a:spcPct val="80000"/>
              </a:lnSpc>
              <a:defRPr lang="en-US" sz="6800" spc="-100" baseline="0" dirty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6AEA00-2D64-E177-C13E-F879B49AC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4737" y="5997496"/>
            <a:ext cx="6881278" cy="582705"/>
          </a:xfrm>
        </p:spPr>
        <p:txBody>
          <a:bodyPr vert="horz" lIns="164592" tIns="45720" rIns="91440" bIns="45720" rtlCol="0">
            <a:normAutofit/>
          </a:bodyPr>
          <a:lstStyle>
            <a:lvl1pPr marL="0" indent="0">
              <a:buNone/>
              <a:defRPr lang="en-US" sz="1600" cap="all" baseline="0" dirty="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cs"/>
              <a:t>Kliknutím můžete upravit styl předlohy podnadpisů.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98519F-6576-5C5F-82CA-E9D93EB8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65270" y="446266"/>
            <a:ext cx="3156629" cy="582705"/>
          </a:xfrm>
          <a:solidFill>
            <a:schemeClr val="bg2"/>
          </a:solidFill>
        </p:spPr>
        <p:txBody>
          <a:bodyPr rtlCol="0" anchor="ctr"/>
          <a:lstStyle>
            <a:lvl1pPr algn="r">
              <a:defRPr sz="1050"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C94BB4-778E-86AE-EEFF-88EE621D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890996" y="5229935"/>
            <a:ext cx="1223793" cy="365125"/>
          </a:xfrm>
          <a:solidFill>
            <a:schemeClr val="bg2"/>
          </a:solidFill>
        </p:spPr>
        <p:txBody>
          <a:bodyPr rIns="182880"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D55B4-EFB5-E5DE-2242-A16C643C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88" y="6029868"/>
            <a:ext cx="429372" cy="365125"/>
          </a:xfrm>
          <a:solidFill>
            <a:schemeClr val="bg2"/>
          </a:solidFill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8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sah s obrázkem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obrázku 14">
            <a:extLst>
              <a:ext uri="{FF2B5EF4-FFF2-40B4-BE49-F238E27FC236}">
                <a16:creationId xmlns:a16="http://schemas.microsoft.com/office/drawing/2014/main" id="{EEB1BA68-9980-8CBB-7BAF-A1D760EB21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48006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562599 h 6858000"/>
              <a:gd name="connsiteX5" fmla="*/ 4800600 w 12192000"/>
              <a:gd name="connsiteY5" fmla="*/ 55625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48006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562599"/>
                </a:lnTo>
                <a:lnTo>
                  <a:pt x="4800600" y="5562599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1001376"/>
            <a:ext cx="3601122" cy="1362458"/>
          </a:xfrm>
          <a:noFill/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2496848"/>
            <a:ext cx="3601122" cy="230375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504" y="503237"/>
            <a:ext cx="1907799" cy="365125"/>
          </a:xfrm>
          <a:noFill/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504" y="4800600"/>
            <a:ext cx="1256738" cy="365125"/>
          </a:xfrm>
          <a:noFill/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47641" y="4800600"/>
            <a:ext cx="429372" cy="365125"/>
          </a:xfrm>
          <a:noFill/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09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sah s obrázkem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obrázku 11">
            <a:extLst>
              <a:ext uri="{FF2B5EF4-FFF2-40B4-BE49-F238E27FC236}">
                <a16:creationId xmlns:a16="http://schemas.microsoft.com/office/drawing/2014/main" id="{9B15A2BF-1AB9-8F23-A598-9584737649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705599 w 12192000"/>
              <a:gd name="connsiteY1" fmla="*/ 0 h 6858000"/>
              <a:gd name="connsiteX2" fmla="*/ 6705599 w 12192000"/>
              <a:gd name="connsiteY2" fmla="*/ 5524500 h 6858000"/>
              <a:gd name="connsiteX3" fmla="*/ 12192000 w 12192000"/>
              <a:gd name="connsiteY3" fmla="*/ 552450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705599" y="0"/>
                </a:lnTo>
                <a:lnTo>
                  <a:pt x="6705599" y="5524500"/>
                </a:lnTo>
                <a:lnTo>
                  <a:pt x="12192000" y="552450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0996" y="868363"/>
            <a:ext cx="4301403" cy="1058150"/>
          </a:xfrm>
          <a:noFill/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0997" y="2059527"/>
            <a:ext cx="4301403" cy="262079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0998" y="503237"/>
            <a:ext cx="1907799" cy="365125"/>
          </a:xfrm>
          <a:noFill/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80997" y="4680321"/>
            <a:ext cx="1256738" cy="365125"/>
          </a:xfrm>
          <a:noFill/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9712" y="4680321"/>
            <a:ext cx="429372" cy="365125"/>
          </a:xfrm>
          <a:noFill/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sah s obrázkem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867A324D-1E02-47A7-E25C-2977C957FC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371600 h 6858000"/>
              <a:gd name="connsiteX3" fmla="*/ 6705600 w 12192000"/>
              <a:gd name="connsiteY3" fmla="*/ 1371600 h 6858000"/>
              <a:gd name="connsiteX4" fmla="*/ 67056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371600"/>
                </a:lnTo>
                <a:lnTo>
                  <a:pt x="6705600" y="1371600"/>
                </a:lnTo>
                <a:lnTo>
                  <a:pt x="67056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0997" y="2201863"/>
            <a:ext cx="4225204" cy="1058150"/>
          </a:xfrm>
          <a:noFill/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0997" y="3393027"/>
            <a:ext cx="4225203" cy="247437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0998" y="1836737"/>
            <a:ext cx="1907799" cy="365125"/>
          </a:xfrm>
          <a:noFill/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80997" y="6013821"/>
            <a:ext cx="1256738" cy="365125"/>
          </a:xfrm>
          <a:noFill/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9712" y="6013821"/>
            <a:ext cx="429372" cy="365125"/>
          </a:xfrm>
          <a:noFill/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14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sah s obrázkem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4673955"/>
            <a:ext cx="3154680" cy="1287913"/>
          </a:xfrm>
          <a:noFill/>
        </p:spPr>
        <p:txBody>
          <a:bodyPr rtlCol="0" anchor="t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16" name="Zástupný symbol obrázku 15">
            <a:extLst>
              <a:ext uri="{FF2B5EF4-FFF2-40B4-BE49-F238E27FC236}">
                <a16:creationId xmlns:a16="http://schemas.microsoft.com/office/drawing/2014/main" id="{16CAFF7D-6BAD-AE1B-CFE3-A9AB4D8667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41148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4647060"/>
            <a:ext cx="7552114" cy="1382807"/>
          </a:xfr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029868"/>
            <a:ext cx="1179576" cy="365125"/>
          </a:xfrm>
          <a:noFill/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7542" y="6029868"/>
            <a:ext cx="429372" cy="365125"/>
          </a:xfrm>
          <a:noFill/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98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obrázkem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429000"/>
            <a:ext cx="3081528" cy="2438400"/>
          </a:xfrm>
          <a:noFill/>
        </p:spPr>
        <p:txBody>
          <a:bodyPr rtlCol="0" anchor="t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16" name="Zástupný symbol obrázku 15">
            <a:extLst>
              <a:ext uri="{FF2B5EF4-FFF2-40B4-BE49-F238E27FC236}">
                <a16:creationId xmlns:a16="http://schemas.microsoft.com/office/drawing/2014/main" id="{16CAFF7D-6BAD-AE1B-CFE3-A9AB4D8667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28956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9" y="3429000"/>
            <a:ext cx="7391401" cy="2438400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029868"/>
            <a:ext cx="1179576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1368" y="6029868"/>
            <a:ext cx="429372" cy="365125"/>
          </a:xfrm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52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sah s obrázkem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641214"/>
            <a:ext cx="3072384" cy="2775858"/>
          </a:xfrm>
          <a:noFill/>
        </p:spPr>
        <p:txBody>
          <a:bodyPr rtlCol="0" anchor="t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9" y="618269"/>
            <a:ext cx="7471769" cy="2810731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1" y="3551884"/>
            <a:ext cx="1907799" cy="365125"/>
          </a:xfrm>
          <a:noFill/>
        </p:spPr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51884"/>
            <a:ext cx="1179576" cy="365125"/>
          </a:xfrm>
          <a:noFill/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1368" y="3551884"/>
            <a:ext cx="429372" cy="365125"/>
          </a:xfrm>
          <a:noFill/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Zástupný symbol obrázku 15">
            <a:extLst>
              <a:ext uri="{FF2B5EF4-FFF2-40B4-BE49-F238E27FC236}">
                <a16:creationId xmlns:a16="http://schemas.microsoft.com/office/drawing/2014/main" id="{16CAFF7D-6BAD-AE1B-CFE3-A9AB4D8667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14800"/>
            <a:ext cx="12191999" cy="27432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9898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obrázkem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B95E85AE-6D30-80EB-DDF8-337E49DD6E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5800" y="1371599"/>
            <a:ext cx="6705602" cy="419100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313943"/>
            <a:ext cx="4939201" cy="1281526"/>
          </a:xfrm>
        </p:spPr>
        <p:txBody>
          <a:bodyPr tIns="91440" bIns="137160" rtlCol="0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9144" y="1266426"/>
            <a:ext cx="3547056" cy="4296174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30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sah s obrázkem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5" y="337062"/>
            <a:ext cx="6787898" cy="845931"/>
          </a:xfrm>
        </p:spPr>
        <p:txBody>
          <a:bodyPr tIns="91440" bIns="91440" rtlCol="0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05468" y="637706"/>
            <a:ext cx="1907799" cy="365125"/>
          </a:xfrm>
        </p:spPr>
        <p:txBody>
          <a:bodyPr rtlCol="0" anchor="t"/>
          <a:lstStyle>
            <a:lvl1pPr algn="r">
              <a:defRPr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B95E85AE-6D30-80EB-DDF8-337E49DD6E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371600"/>
            <a:ext cx="7391402" cy="54864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163" y="1266737"/>
            <a:ext cx="2894795" cy="4763131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F397562-DA4B-EE6B-8F6C-1CE4F33EB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2704" y="1028700"/>
            <a:ext cx="0" cy="4800600"/>
          </a:xfrm>
          <a:prstGeom prst="line">
            <a:avLst/>
          </a:prstGeom>
          <a:ln w="12700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36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sah s obrázkem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C3A8EAE1-78C6-0829-9C7B-07BF40315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6200" y="637890"/>
            <a:ext cx="0" cy="5572410"/>
          </a:xfrm>
          <a:prstGeom prst="line">
            <a:avLst/>
          </a:prstGeom>
          <a:ln w="12700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B95E85AE-6D30-80EB-DDF8-337E49DD6E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114801" cy="411480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086" y="3666528"/>
            <a:ext cx="3282166" cy="1896071"/>
          </a:xfrm>
        </p:spPr>
        <p:txBody>
          <a:bodyPr lIns="137160" tIns="137160" rtlCol="0" anchor="t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337" y="1136232"/>
            <a:ext cx="5777888" cy="4761212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01783" y="640080"/>
            <a:ext cx="1911096" cy="410486"/>
          </a:xfrm>
        </p:spPr>
        <p:txBody>
          <a:bodyPr rtlCol="0" anchor="t"/>
          <a:lstStyle>
            <a:lvl1pPr algn="r">
              <a:defRPr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874790" y="5197321"/>
            <a:ext cx="1289031" cy="365120"/>
          </a:xfrm>
          <a:solidFill>
            <a:schemeClr val="bg1"/>
          </a:solidFill>
        </p:spPr>
        <p:txBody>
          <a:bodyPr rIns="182880"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64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obrázkem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B95E85AE-6D30-80EB-DDF8-337E49DD6E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4800600" cy="4822372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085" y="4374100"/>
            <a:ext cx="3897905" cy="1380814"/>
          </a:xfrm>
        </p:spPr>
        <p:txBody>
          <a:bodyPr lIns="137160" tIns="137160" rtlCol="0" anchor="t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516" y="685800"/>
            <a:ext cx="5430884" cy="5204983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2974" y="6029867"/>
            <a:ext cx="1911096" cy="365126"/>
          </a:xfrm>
          <a:solidFill>
            <a:schemeClr val="bg1"/>
          </a:solidFill>
        </p:spPr>
        <p:txBody>
          <a:bodyPr rtlCol="0" anchor="ctr"/>
          <a:lstStyle>
            <a:lvl1pPr algn="l">
              <a:defRPr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029868"/>
            <a:ext cx="1179576" cy="365125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77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s obrázke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2AC4281C-DEF6-4D7C-EC36-131C16834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9B7AE09E-7342-F8D6-76B9-3191D2C21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2895" y="1090397"/>
            <a:ext cx="0" cy="4396003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obrázku 12">
            <a:extLst>
              <a:ext uri="{FF2B5EF4-FFF2-40B4-BE49-F238E27FC236}">
                <a16:creationId xmlns:a16="http://schemas.microsoft.com/office/drawing/2014/main" id="{FD120947-D69A-84F3-7617-0239E8E5C7F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791" y="1371600"/>
            <a:ext cx="6706392" cy="54864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07B916-0B90-35E7-AFFD-50AAA1ED4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3850" y="685799"/>
            <a:ext cx="6373670" cy="2743201"/>
          </a:xfrm>
          <a:solidFill>
            <a:schemeClr val="bg2"/>
          </a:solidFill>
        </p:spPr>
        <p:txBody>
          <a:bodyPr vert="horz" lIns="182880" tIns="45720" rIns="91440" bIns="91440" rtlCol="0" anchor="b">
            <a:normAutofit/>
          </a:bodyPr>
          <a:lstStyle>
            <a:lvl1pPr>
              <a:lnSpc>
                <a:spcPct val="80000"/>
              </a:lnSpc>
              <a:defRPr lang="en-US" sz="6800" dirty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6AEA00-2D64-E177-C13E-F879B49AC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00457" y="5570290"/>
            <a:ext cx="4114799" cy="699518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lang="en-US" sz="1600" cap="all" baseline="0" dirty="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cs"/>
              <a:t>Kliknutím můžete upravit styl předlohy podnadpisů.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45FE83-3A40-27CC-D68D-E889297B8C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45716" y="508084"/>
            <a:ext cx="429372" cy="365125"/>
          </a:xfrm>
          <a:noFill/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C94BB4-778E-86AE-EEFF-88EE621D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663" y="508084"/>
            <a:ext cx="1203320" cy="365125"/>
          </a:xfrm>
          <a:solidFill>
            <a:schemeClr val="bg2"/>
          </a:solidFill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98519F-6576-5C5F-82CA-E9D93EB8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34603" y="612063"/>
            <a:ext cx="1487296" cy="478334"/>
          </a:xfrm>
          <a:solidFill>
            <a:schemeClr val="bg2"/>
          </a:solidFill>
        </p:spPr>
        <p:txBody>
          <a:bodyPr rtlCol="0" anchor="t"/>
          <a:lstStyle>
            <a:lvl1pPr algn="r">
              <a:defRPr sz="1050"/>
            </a:lvl1pPr>
          </a:lstStyle>
          <a:p>
            <a:pPr rtl="0"/>
            <a:r>
              <a:rPr lang="cs"/>
              <a:t>Ukázkový text zápatí</a:t>
            </a:r>
          </a:p>
        </p:txBody>
      </p:sp>
    </p:spTree>
    <p:extLst>
      <p:ext uri="{BB962C8B-B14F-4D97-AF65-F5344CB8AC3E}">
        <p14:creationId xmlns:p14="http://schemas.microsoft.com/office/powerpoint/2010/main" val="2461538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sah s obrázkem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38" y="551542"/>
            <a:ext cx="3737426" cy="1490472"/>
          </a:xfrm>
        </p:spPr>
        <p:txBody>
          <a:bodyPr lIns="137160" tIns="137160" rtlCol="0" anchor="t"/>
          <a:lstStyle>
            <a:lvl1pPr>
              <a:defRPr/>
            </a:lvl1pPr>
          </a:lstStyle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B95E85AE-6D30-80EB-DDF8-337E49DD6E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5800" y="2057400"/>
            <a:ext cx="3429000" cy="41529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057" y="595083"/>
            <a:ext cx="6981749" cy="5303520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BB460515-4779-2CA9-5335-1F4AD158B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00600" y="6210300"/>
            <a:ext cx="6705600" cy="0"/>
          </a:xfrm>
          <a:prstGeom prst="line">
            <a:avLst/>
          </a:prstGeom>
          <a:ln w="12700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1058" y="6029868"/>
            <a:ext cx="2024542" cy="365125"/>
          </a:xfrm>
        </p:spPr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029868"/>
            <a:ext cx="1175034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33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Číslo – velk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424EAB6-808C-672B-68A5-49764748C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9" y="5149121"/>
            <a:ext cx="6861107" cy="842527"/>
          </a:xfrm>
          <a:noFill/>
        </p:spPr>
        <p:txBody>
          <a:bodyPr rtlCol="0" anchor="t"/>
          <a:lstStyle>
            <a:lvl1pPr algn="r">
              <a:defRPr b="0" cap="all" baseline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4196" y="120765"/>
            <a:ext cx="10723000" cy="4260404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8000" spc="-200" baseline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cs"/>
              <a:t>##%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1" y="6029867"/>
            <a:ext cx="2137769" cy="365125"/>
          </a:xfrm>
          <a:noFill/>
        </p:spPr>
        <p:txBody>
          <a:bodyPr rtlCol="0"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38393CD-94B6-EC8A-E14F-A09689A25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3594" y="675861"/>
            <a:ext cx="0" cy="4184295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528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Číslo – velké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424EAB6-808C-672B-68A5-49764748C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5042130"/>
            <a:ext cx="8232707" cy="949518"/>
          </a:xfrm>
          <a:noFill/>
        </p:spPr>
        <p:txBody>
          <a:bodyPr rtlCol="0" anchor="t">
            <a:normAutofit/>
          </a:bodyPr>
          <a:lstStyle>
            <a:lvl1pPr algn="r">
              <a:defRPr sz="3200" b="0" cap="none" baseline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4196" y="120765"/>
            <a:ext cx="10723000" cy="4260404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0" spc="-20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cs"/>
              <a:t>##%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1" y="6029868"/>
            <a:ext cx="2137769" cy="365125"/>
          </a:xfrm>
          <a:noFill/>
        </p:spPr>
        <p:txBody>
          <a:bodyPr rtlCol="0"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5129594E-9391-9519-E286-4ED9732CC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9025" y="735417"/>
            <a:ext cx="0" cy="4124739"/>
          </a:xfrm>
          <a:prstGeom prst="line">
            <a:avLst/>
          </a:prstGeom>
          <a:ln w="12700">
            <a:solidFill>
              <a:srgbClr val="EFEDE7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443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Číslo – velké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424EAB6-808C-672B-68A5-49764748C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9" y="5230607"/>
            <a:ext cx="7634369" cy="761041"/>
          </a:xfrm>
          <a:noFill/>
        </p:spPr>
        <p:txBody>
          <a:bodyPr rtlCol="0" anchor="t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4195" y="120765"/>
            <a:ext cx="10659375" cy="4800600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31000" spc="-10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cs"/>
              <a:t>##%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1" y="6032480"/>
            <a:ext cx="2137769" cy="365125"/>
          </a:xfrm>
          <a:noFill/>
        </p:spPr>
        <p:txBody>
          <a:bodyPr rtlCol="0"/>
          <a:lstStyle>
            <a:lvl1pPr>
              <a:defRPr b="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5129594E-9391-9519-E286-4ED9732CC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9025" y="735417"/>
            <a:ext cx="0" cy="4185948"/>
          </a:xfrm>
          <a:prstGeom prst="line">
            <a:avLst/>
          </a:prstGeom>
          <a:ln w="12700">
            <a:solidFill>
              <a:srgbClr val="EFEDE7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8225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Číslo – velké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424EAB6-808C-672B-68A5-49764748C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723" y="5230607"/>
            <a:ext cx="7948445" cy="761041"/>
          </a:xfrm>
          <a:noFill/>
        </p:spPr>
        <p:txBody>
          <a:bodyPr rtlCol="0" anchor="t"/>
          <a:lstStyle>
            <a:lvl1pPr algn="r">
              <a:defRPr b="1" spc="100" baseline="0">
                <a:solidFill>
                  <a:schemeClr val="bg2"/>
                </a:solidFill>
                <a:latin typeface="+mn-lt"/>
              </a:defRPr>
            </a:lvl1pPr>
          </a:lstStyle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4195" y="-657225"/>
            <a:ext cx="10924355" cy="5887832"/>
          </a:xfrm>
        </p:spPr>
        <p:txBody>
          <a:bodyPr lIns="0" tIns="0" rIns="0" bIns="0" rtlCol="0" anchor="ctr">
            <a:normAutofit/>
          </a:bodyPr>
          <a:lstStyle>
            <a:lvl1pPr marL="0" indent="0">
              <a:buNone/>
              <a:defRPr sz="31000" spc="-100" baseline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cs"/>
              <a:t>##%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1" y="6032480"/>
            <a:ext cx="2137769" cy="365125"/>
          </a:xfrm>
          <a:noFill/>
        </p:spPr>
        <p:txBody>
          <a:bodyPr rtlCol="0"/>
          <a:lstStyle>
            <a:lvl1pPr>
              <a:defRPr b="0" spc="0">
                <a:solidFill>
                  <a:schemeClr val="bg2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5129594E-9391-9519-E286-4ED9732CC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9025" y="735417"/>
            <a:ext cx="0" cy="4185948"/>
          </a:xfrm>
          <a:prstGeom prst="line">
            <a:avLst/>
          </a:prstGeom>
          <a:ln w="12700">
            <a:solidFill>
              <a:srgbClr val="EFEDE7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4252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Číslo – velké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424EAB6-808C-672B-68A5-49764748C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723" y="5122417"/>
            <a:ext cx="7948445" cy="869232"/>
          </a:xfrm>
          <a:noFill/>
        </p:spPr>
        <p:txBody>
          <a:bodyPr rtlCol="0" anchor="t">
            <a:normAutofit/>
          </a:bodyPr>
          <a:lstStyle>
            <a:lvl1pPr algn="r">
              <a:defRPr sz="2800" b="0" spc="100" baseline="0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4195" y="120765"/>
            <a:ext cx="10659375" cy="4800600"/>
          </a:xfrm>
        </p:spPr>
        <p:txBody>
          <a:bodyPr lIns="0" tIns="0" rIns="0"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31000" spc="-100" baseline="0">
                <a:ln w="15875">
                  <a:solidFill>
                    <a:schemeClr val="bg2"/>
                  </a:solidFill>
                </a:ln>
                <a:noFill/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cs"/>
              <a:t>##%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3391" y="616226"/>
            <a:ext cx="1352320" cy="412474"/>
          </a:xfrm>
          <a:noFill/>
        </p:spPr>
        <p:txBody>
          <a:bodyPr rtlCol="0" anchor="t"/>
          <a:lstStyle>
            <a:lvl1pPr algn="r">
              <a:defRPr b="0" spc="0">
                <a:solidFill>
                  <a:schemeClr val="bg2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36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ody tex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465FCAFD-B73A-5597-B603-55FD5D3AA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8A4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31" y="-785191"/>
            <a:ext cx="10981137" cy="640080"/>
          </a:xfrm>
          <a:noFill/>
        </p:spPr>
        <p:txBody>
          <a:bodyPr rtlCol="0"/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7930" y="1649896"/>
            <a:ext cx="10169921" cy="4949687"/>
          </a:xfrm>
        </p:spPr>
        <p:txBody>
          <a:bodyPr rtlCol="0" anchor="b"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7200" cap="all" spc="-10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lnSpc>
                <a:spcPct val="80000"/>
              </a:lnSpc>
              <a:buNone/>
              <a:defRPr sz="7200" cap="all" baseline="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80000"/>
              </a:lnSpc>
              <a:buNone/>
              <a:defRPr sz="7200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80000"/>
              </a:lnSpc>
              <a:buNone/>
              <a:defRPr sz="6600" cap="all" baseline="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80000"/>
              </a:lnSpc>
              <a:buNone/>
              <a:defRPr sz="660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cs"/>
              <a:t>Kliknutím můžete upravit body textu.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E9C1887E-643E-BB68-F557-E1EAB0A0A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926297" y="685800"/>
            <a:ext cx="1032675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1" y="501227"/>
            <a:ext cx="1907799" cy="365125"/>
          </a:xfrm>
          <a:solidFill>
            <a:schemeClr val="accent2">
              <a:lumMod val="60000"/>
              <a:lumOff val="40000"/>
            </a:schemeClr>
          </a:solidFill>
        </p:spPr>
        <p:txBody>
          <a:bodyPr rtlCol="0"/>
          <a:lstStyle>
            <a:lvl1pPr>
              <a:defRPr b="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0458" y="501227"/>
            <a:ext cx="1256738" cy="365125"/>
          </a:xfrm>
          <a:solidFill>
            <a:schemeClr val="accent2">
              <a:lumMod val="60000"/>
              <a:lumOff val="40000"/>
            </a:schemeClr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7196" y="501227"/>
            <a:ext cx="429372" cy="365125"/>
          </a:xfrm>
          <a:solidFill>
            <a:schemeClr val="accent2">
              <a:lumMod val="60000"/>
              <a:lumOff val="40000"/>
            </a:schemeClr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55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ody text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465FCAFD-B73A-5597-B603-55FD5D3AA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8A4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31" y="-785191"/>
            <a:ext cx="10981137" cy="640080"/>
          </a:xfrm>
          <a:noFill/>
        </p:spPr>
        <p:txBody>
          <a:bodyPr rtlCol="0"/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7930" y="1649896"/>
            <a:ext cx="9666226" cy="4949687"/>
          </a:xfrm>
        </p:spPr>
        <p:txBody>
          <a:bodyPr rtlCol="0" anchor="b"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7200" cap="all" spc="-100" baseline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>
              <a:lnSpc>
                <a:spcPct val="80000"/>
              </a:lnSpc>
              <a:buNone/>
              <a:defRPr sz="7200" cap="all" baseline="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80000"/>
              </a:lnSpc>
              <a:buNone/>
              <a:defRPr sz="7200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80000"/>
              </a:lnSpc>
              <a:buNone/>
              <a:defRPr sz="6600" cap="all" baseline="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80000"/>
              </a:lnSpc>
              <a:buNone/>
              <a:defRPr sz="660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cs"/>
              <a:t>Kliknutím můžete upravit body textu.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E9C1887E-643E-BB68-F557-E1EAB0A0A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926297" y="729532"/>
            <a:ext cx="1032675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1" y="501227"/>
            <a:ext cx="1907799" cy="365125"/>
          </a:xfrm>
          <a:solidFill>
            <a:schemeClr val="accent2"/>
          </a:solidFill>
        </p:spPr>
        <p:txBody>
          <a:bodyPr rtlCol="0"/>
          <a:lstStyle>
            <a:lvl1pPr>
              <a:defRPr b="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0458" y="544329"/>
            <a:ext cx="1256738" cy="365125"/>
          </a:xfrm>
          <a:solidFill>
            <a:schemeClr val="accent2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7195" y="544329"/>
            <a:ext cx="449721" cy="365125"/>
          </a:xfrm>
          <a:solidFill>
            <a:schemeClr val="accent2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102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ody text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465FCAFD-B73A-5597-B603-55FD5D3AA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8A4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31" y="-785191"/>
            <a:ext cx="10981137" cy="640080"/>
          </a:xfrm>
          <a:noFill/>
        </p:spPr>
        <p:txBody>
          <a:bodyPr rtlCol="0"/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7930" y="441641"/>
            <a:ext cx="9796670" cy="4358960"/>
          </a:xfrm>
        </p:spPr>
        <p:txBody>
          <a:bodyPr rtlCol="0" anchor="t"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7200" cap="all" spc="-10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ct val="80000"/>
              </a:lnSpc>
              <a:buNone/>
              <a:defRPr sz="7200" cap="all" baseline="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80000"/>
              </a:lnSpc>
              <a:buNone/>
              <a:defRPr sz="7200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80000"/>
              </a:lnSpc>
              <a:buNone/>
              <a:defRPr sz="6600" cap="all" baseline="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80000"/>
              </a:lnSpc>
              <a:buNone/>
              <a:defRPr sz="660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cs"/>
              <a:t>Kliknutím můžete upravit body textu.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E9C1887E-643E-BB68-F557-E1EAB0A0A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926297" y="6172200"/>
            <a:ext cx="10326757" cy="0"/>
          </a:xfrm>
          <a:prstGeom prst="line">
            <a:avLst/>
          </a:prstGeom>
          <a:ln w="12700">
            <a:solidFill>
              <a:schemeClr val="tx2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1" y="6029270"/>
            <a:ext cx="1907799" cy="365125"/>
          </a:xfrm>
          <a:solidFill>
            <a:schemeClr val="bg2"/>
          </a:solidFill>
        </p:spPr>
        <p:txBody>
          <a:bodyPr rtlCol="0"/>
          <a:lstStyle>
            <a:lvl1pPr>
              <a:defRPr b="0" spc="0">
                <a:solidFill>
                  <a:schemeClr val="tx2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4599" y="6029271"/>
            <a:ext cx="1098141" cy="365125"/>
          </a:xfrm>
          <a:solidFill>
            <a:schemeClr val="bg2"/>
          </a:solidFill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741" y="6029271"/>
            <a:ext cx="429372" cy="365125"/>
          </a:xfrm>
          <a:solidFill>
            <a:schemeClr val="bg2"/>
          </a:solidFill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7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ody text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465FCAFD-B73A-5597-B603-55FD5D3AA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8A4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31" y="-785191"/>
            <a:ext cx="10981137" cy="640080"/>
          </a:xfrm>
          <a:noFill/>
        </p:spPr>
        <p:txBody>
          <a:bodyPr rtlCol="0"/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7930" y="441641"/>
            <a:ext cx="9796670" cy="4358960"/>
          </a:xfrm>
        </p:spPr>
        <p:txBody>
          <a:bodyPr rtlCol="0" anchor="t"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7200" cap="all" spc="-100" baseline="0">
                <a:solidFill>
                  <a:schemeClr val="accent3"/>
                </a:solidFill>
                <a:latin typeface="+mj-lt"/>
              </a:defRPr>
            </a:lvl1pPr>
            <a:lvl2pPr marL="457200" indent="0">
              <a:lnSpc>
                <a:spcPct val="80000"/>
              </a:lnSpc>
              <a:buNone/>
              <a:defRPr sz="7200" cap="all" baseline="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80000"/>
              </a:lnSpc>
              <a:buNone/>
              <a:defRPr sz="7200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80000"/>
              </a:lnSpc>
              <a:buNone/>
              <a:defRPr sz="6600" cap="all" baseline="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80000"/>
              </a:lnSpc>
              <a:buNone/>
              <a:defRPr sz="660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cs"/>
              <a:t>Kliknutím můžete upravit body textu.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E9C1887E-643E-BB68-F557-E1EAB0A0A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926297" y="6172200"/>
            <a:ext cx="10326757" cy="0"/>
          </a:xfrm>
          <a:prstGeom prst="line">
            <a:avLst/>
          </a:prstGeom>
          <a:ln w="12700">
            <a:solidFill>
              <a:schemeClr val="tx2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1" y="6029270"/>
            <a:ext cx="1907799" cy="365125"/>
          </a:xfrm>
          <a:solidFill>
            <a:schemeClr val="bg2"/>
          </a:solidFill>
        </p:spPr>
        <p:txBody>
          <a:bodyPr rtlCol="0"/>
          <a:lstStyle>
            <a:lvl1pPr>
              <a:defRPr b="0" spc="0">
                <a:solidFill>
                  <a:schemeClr val="tx2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4599" y="6029271"/>
            <a:ext cx="1098141" cy="365125"/>
          </a:xfrm>
          <a:solidFill>
            <a:schemeClr val="bg2"/>
          </a:solidFill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741" y="6029271"/>
            <a:ext cx="429372" cy="365125"/>
          </a:xfrm>
          <a:solidFill>
            <a:schemeClr val="bg2"/>
          </a:solidFill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8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s obrázke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2A180A8E-4668-486A-95D0-DBD6BDD7C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34852B95-CFB8-EEBE-3973-7363B3611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87188" y="1339110"/>
            <a:ext cx="0" cy="3352800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84A713A6-3149-A53D-DA59-E54D39D68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23544" y="6212428"/>
            <a:ext cx="10326625" cy="0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F1A205B3-F30A-B2B0-2AFF-593443D327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0600" y="1371600"/>
            <a:ext cx="6705599" cy="4191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07B916-0B90-35E7-AFFD-50AAA1ED4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213" y="3447288"/>
            <a:ext cx="5852160" cy="3072792"/>
          </a:xfrm>
          <a:solidFill>
            <a:schemeClr val="bg2"/>
          </a:solidFill>
        </p:spPr>
        <p:txBody>
          <a:bodyPr vert="horz" lIns="182880" tIns="45720" rIns="228600" bIns="91440" rtlCol="0" anchor="b">
            <a:normAutofit/>
          </a:bodyPr>
          <a:lstStyle>
            <a:lvl1pPr>
              <a:lnSpc>
                <a:spcPct val="80000"/>
              </a:lnSpc>
              <a:defRPr lang="en-US" sz="7200" dirty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6AEA00-2D64-E177-C13E-F879B49AC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362" y="612648"/>
            <a:ext cx="3248116" cy="758952"/>
          </a:xfr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cap="all" baseline="0" dirty="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cs"/>
              <a:t>Kliknutím můžete upravit styl předlohy podnadpisů.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98519F-6576-5C5F-82CA-E9D93EB8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00" y="620267"/>
            <a:ext cx="2854926" cy="443682"/>
          </a:xfrm>
          <a:solidFill>
            <a:schemeClr val="bg2"/>
          </a:solidFill>
        </p:spPr>
        <p:txBody>
          <a:bodyPr rtlCol="0" anchor="t"/>
          <a:lstStyle>
            <a:lvl1pPr algn="r">
              <a:defRPr sz="1050"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C94BB4-778E-86AE-EEFF-88EE621D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73610" y="6055170"/>
            <a:ext cx="1256738" cy="365125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D55B4-EFB5-E5DE-2242-A16C643C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348" y="6055170"/>
            <a:ext cx="461440" cy="365125"/>
          </a:xfrm>
          <a:solidFill>
            <a:schemeClr val="bg2"/>
          </a:solidFill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08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ody text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465FCAFD-B73A-5597-B603-55FD5D3AA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8A4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31" y="-785191"/>
            <a:ext cx="10981137" cy="640080"/>
          </a:xfrm>
          <a:noFill/>
        </p:spPr>
        <p:txBody>
          <a:bodyPr rtlCol="0"/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7930" y="441641"/>
            <a:ext cx="9796670" cy="4358960"/>
          </a:xfrm>
        </p:spPr>
        <p:txBody>
          <a:bodyPr rtlCol="0" anchor="t"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7200" cap="all" spc="-10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lnSpc>
                <a:spcPct val="80000"/>
              </a:lnSpc>
              <a:buNone/>
              <a:defRPr sz="7200" cap="all" baseline="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80000"/>
              </a:lnSpc>
              <a:buNone/>
              <a:defRPr sz="7200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80000"/>
              </a:lnSpc>
              <a:buNone/>
              <a:defRPr sz="6600" cap="all" baseline="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80000"/>
              </a:lnSpc>
              <a:buNone/>
              <a:defRPr sz="660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cs"/>
              <a:t>Kliknutím můžete upravit body textu.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E9C1887E-643E-BB68-F557-E1EAB0A0A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926297" y="6172200"/>
            <a:ext cx="10326757" cy="0"/>
          </a:xfrm>
          <a:prstGeom prst="line">
            <a:avLst/>
          </a:prstGeom>
          <a:ln w="12700">
            <a:solidFill>
              <a:schemeClr val="tx2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1" y="6029270"/>
            <a:ext cx="1907799" cy="365125"/>
          </a:xfrm>
          <a:solidFill>
            <a:schemeClr val="accent5">
              <a:lumMod val="40000"/>
              <a:lumOff val="60000"/>
            </a:schemeClr>
          </a:solidFill>
        </p:spPr>
        <p:txBody>
          <a:bodyPr rtlCol="0"/>
          <a:lstStyle>
            <a:lvl1pPr>
              <a:defRPr b="0" spc="0">
                <a:solidFill>
                  <a:schemeClr val="tx2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4599" y="6029271"/>
            <a:ext cx="1098141" cy="365125"/>
          </a:xfrm>
          <a:solidFill>
            <a:schemeClr val="accent5">
              <a:lumMod val="40000"/>
              <a:lumOff val="60000"/>
            </a:schemeClr>
          </a:solidFill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741" y="6029271"/>
            <a:ext cx="429372" cy="365125"/>
          </a:xfrm>
          <a:solidFill>
            <a:schemeClr val="accent5">
              <a:lumMod val="40000"/>
              <a:lumOff val="60000"/>
            </a:schemeClr>
          </a:solidFill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50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5052C017-FC5C-A7A2-BA15-6C113717C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8A4F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58D5F78-0179-D9C3-74D3-62CE152FF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8763000" cy="50383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ABB386FE-4A21-B72A-BB2B-D4FDFDC3E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22427" y="6212437"/>
            <a:ext cx="10808612" cy="0"/>
          </a:xfrm>
          <a:prstGeom prst="line">
            <a:avLst/>
          </a:prstGeom>
          <a:ln w="12700">
            <a:solidFill>
              <a:schemeClr val="accent5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Nadpis 6">
            <a:extLst>
              <a:ext uri="{FF2B5EF4-FFF2-40B4-BE49-F238E27FC236}">
                <a16:creationId xmlns:a16="http://schemas.microsoft.com/office/drawing/2014/main" id="{D4813FB1-9165-4DD7-C4C2-EAFC20602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0" y="5410203"/>
            <a:ext cx="7543800" cy="372746"/>
          </a:xfrm>
          <a:noFill/>
        </p:spPr>
        <p:txBody>
          <a:bodyPr tIns="91440" bIns="91440" rtlCol="0" anchor="ctr">
            <a:normAutofit/>
          </a:bodyPr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 rtl="0"/>
            <a:r>
              <a:rPr lang="cs"/>
              <a:t>Autor citátu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3504" y="725556"/>
            <a:ext cx="8845296" cy="3656168"/>
          </a:xfrm>
        </p:spPr>
        <p:txBody>
          <a:bodyPr rtlCol="0">
            <a:normAutofit/>
          </a:bodyPr>
          <a:lstStyle>
            <a:lvl1pPr marL="228600" indent="-228600">
              <a:lnSpc>
                <a:spcPct val="85000"/>
              </a:lnSpc>
              <a:spcBef>
                <a:spcPts val="0"/>
              </a:spcBef>
              <a:buNone/>
              <a:defRPr sz="5800" b="0" cap="all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cs"/>
              <a:t>Kliknutím můžete upravit citát.</a:t>
            </a:r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94F49A81-8721-B846-5567-52769C04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0" y="6029868"/>
            <a:ext cx="1911096" cy="365125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/>
          <a:lstStyle>
            <a:lvl1pPr>
              <a:defRPr b="0">
                <a:solidFill>
                  <a:schemeClr val="accent5"/>
                </a:solidFill>
                <a:latin typeface="+mn-lt"/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9" name="Zástupný symbol pro datum 8">
            <a:extLst>
              <a:ext uri="{FF2B5EF4-FFF2-40B4-BE49-F238E27FC236}">
                <a16:creationId xmlns:a16="http://schemas.microsoft.com/office/drawing/2014/main" id="{FB3E54B7-FFB1-7BFC-0189-A17360728C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02368" y="6029868"/>
            <a:ext cx="1435608" cy="365125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/>
          <a:lstStyle>
            <a:lvl1pPr>
              <a:defRPr b="0">
                <a:solidFill>
                  <a:schemeClr val="accent5"/>
                </a:solidFill>
                <a:latin typeface="+mn-lt"/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D1DF2706-0EDF-0D3B-C01B-613E7D1B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 rtlCol="0"/>
          <a:lstStyle>
            <a:lvl1pPr>
              <a:defRPr b="0">
                <a:solidFill>
                  <a:schemeClr val="accent5"/>
                </a:solidFill>
                <a:latin typeface="+mn-lt"/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887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á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5052C017-FC5C-A7A2-BA15-6C113717C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12192000" cy="6858001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8A4F"/>
              </a:solidFill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4DD8063-0B64-5552-D964-11CA84F7A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082528" y="725556"/>
            <a:ext cx="0" cy="4135136"/>
          </a:xfrm>
          <a:prstGeom prst="line">
            <a:avLst/>
          </a:prstGeom>
          <a:ln w="12700">
            <a:solidFill>
              <a:schemeClr val="tx2">
                <a:alpha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3564" y="5167222"/>
            <a:ext cx="6789870" cy="679510"/>
          </a:xfrm>
          <a:solidFill>
            <a:schemeClr val="bg2"/>
          </a:solidFill>
        </p:spPr>
        <p:txBody>
          <a:bodyPr tIns="91440" bIns="91440" rtlCol="0" anchor="ctr">
            <a:normAutofit/>
          </a:bodyPr>
          <a:lstStyle>
            <a:lvl1pPr algn="r">
              <a:defRPr sz="2000" b="1" cap="none" baseline="0">
                <a:solidFill>
                  <a:schemeClr val="accent5"/>
                </a:solidFill>
                <a:latin typeface="+mn-lt"/>
              </a:defRPr>
            </a:lvl1pPr>
          </a:lstStyle>
          <a:p>
            <a:pPr rtl="0"/>
            <a:r>
              <a:rPr lang="cs"/>
              <a:t>Autor citátu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3504" y="725556"/>
            <a:ext cx="8653281" cy="4075044"/>
          </a:xfrm>
        </p:spPr>
        <p:txBody>
          <a:bodyPr rtlCol="0">
            <a:normAutofit/>
          </a:bodyPr>
          <a:lstStyle>
            <a:lvl1pPr marL="228600" indent="-228600">
              <a:lnSpc>
                <a:spcPct val="85000"/>
              </a:lnSpc>
              <a:spcBef>
                <a:spcPts val="0"/>
              </a:spcBef>
              <a:buNone/>
              <a:defRPr sz="5400" b="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cs"/>
              <a:t>Kliknutím můžete upravit citát.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503" y="6029868"/>
            <a:ext cx="1911096" cy="367060"/>
          </a:xfrm>
          <a:noFill/>
        </p:spPr>
        <p:txBody>
          <a:bodyPr rtlCol="0" anchor="ctr"/>
          <a:lstStyle>
            <a:lvl1pPr algn="l">
              <a:defRPr b="0" spc="0">
                <a:solidFill>
                  <a:schemeClr val="accent5"/>
                </a:solidFill>
                <a:latin typeface="+mn-lt"/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01193" y="6029868"/>
            <a:ext cx="1439323" cy="365125"/>
          </a:xfrm>
          <a:noFill/>
        </p:spPr>
        <p:txBody>
          <a:bodyPr rtlCol="0"/>
          <a:lstStyle>
            <a:lvl1pPr algn="r">
              <a:defRPr b="0">
                <a:solidFill>
                  <a:schemeClr val="accent5"/>
                </a:solidFill>
                <a:latin typeface="+mn-lt"/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434" y="6029868"/>
            <a:ext cx="429372" cy="365125"/>
          </a:xfrm>
          <a:noFill/>
        </p:spPr>
        <p:txBody>
          <a:bodyPr rtlCol="0"/>
          <a:lstStyle>
            <a:lvl1pPr>
              <a:defRPr b="0">
                <a:solidFill>
                  <a:schemeClr val="accent5"/>
                </a:solidFill>
                <a:latin typeface="+mn-lt"/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102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á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5052C017-FC5C-A7A2-BA15-6C113717C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12192000" cy="6858001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8A4F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58D5F78-0179-D9C3-74D3-62CE152FF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9120" y="1202645"/>
            <a:ext cx="5301113" cy="445270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5EDCDC8B-43A9-5AA8-8ACB-3F984DC1B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5402510"/>
            <a:ext cx="0" cy="1455490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E8FE70F6-FCE2-0FC4-2CD2-165DDD747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0"/>
            <a:ext cx="0" cy="1455490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3474" y="4659653"/>
            <a:ext cx="4252404" cy="520187"/>
          </a:xfrm>
          <a:noFill/>
        </p:spPr>
        <p:txBody>
          <a:bodyPr rtlCol="0" anchor="ctr">
            <a:normAutofit/>
          </a:bodyPr>
          <a:lstStyle>
            <a:lvl1pPr algn="ctr"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r>
              <a:rPr lang="cs"/>
              <a:t>Autor citátu</a:t>
            </a:r>
          </a:p>
        </p:txBody>
      </p:sp>
      <p:sp>
        <p:nvSpPr>
          <p:cNvPr id="14" name="Zástupný symbol pro zápatí 13">
            <a:extLst>
              <a:ext uri="{FF2B5EF4-FFF2-40B4-BE49-F238E27FC236}">
                <a16:creationId xmlns:a16="http://schemas.microsoft.com/office/drawing/2014/main" id="{B22420FA-FDBE-1BD5-73B2-9577BE200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 rtlCol="0"/>
          <a:lstStyle>
            <a:lvl1pPr>
              <a:defRPr b="0">
                <a:solidFill>
                  <a:schemeClr val="accent5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12230" y="1793287"/>
            <a:ext cx="7554892" cy="2494627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85000"/>
              </a:lnSpc>
              <a:buNone/>
              <a:defRPr sz="4800" b="0" cap="none" spc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 rtl="0"/>
            <a:r>
              <a:rPr lang="cs"/>
              <a:t>Kliknutím můžete upravit citát.</a:t>
            </a:r>
          </a:p>
        </p:txBody>
      </p:sp>
      <p:sp>
        <p:nvSpPr>
          <p:cNvPr id="13" name="Zástupný symbol pro datum 12">
            <a:extLst>
              <a:ext uri="{FF2B5EF4-FFF2-40B4-BE49-F238E27FC236}">
                <a16:creationId xmlns:a16="http://schemas.microsoft.com/office/drawing/2014/main" id="{44359CE5-9894-7A66-486B-F830CCE177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4A2B012E-FACE-13C2-4909-F2AE04FD1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893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á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5052C017-FC5C-A7A2-BA15-6C113717C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5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8A4F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2FBFD51-0E30-9113-3F4A-D0B885751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8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47" y="5204117"/>
            <a:ext cx="11019882" cy="715858"/>
          </a:xfrm>
          <a:noFill/>
        </p:spPr>
        <p:txBody>
          <a:bodyPr tIns="91440" bIns="91440" rtlCol="0" anchor="ctr">
            <a:normAutofit/>
          </a:bodyPr>
          <a:lstStyle>
            <a:lvl1pPr algn="r"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r>
              <a:rPr lang="cs"/>
              <a:t>Autor citátu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3504" y="539646"/>
            <a:ext cx="8406832" cy="3709557"/>
          </a:xfrm>
        </p:spPr>
        <p:txBody>
          <a:bodyPr rtlCol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buNone/>
              <a:defRPr sz="5400" b="0" cap="none" spc="0" baseline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cs"/>
              <a:t>Kliknutím můžete upravit citát.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3" y="6028848"/>
            <a:ext cx="1828970" cy="366144"/>
          </a:xfrm>
          <a:noFill/>
        </p:spPr>
        <p:txBody>
          <a:bodyPr rtlCol="0"/>
          <a:lstStyle>
            <a:lvl1pPr algn="l">
              <a:defRPr b="0" spc="0">
                <a:solidFill>
                  <a:schemeClr val="bg2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390E99C4-92E7-3B92-2013-C034357E2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85800" y="4804478"/>
            <a:ext cx="108204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9107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á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5052C017-FC5C-A7A2-BA15-6C113717C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1"/>
            <a:ext cx="12192000" cy="6858001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8A4F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278D15F-775B-01A1-AD5A-860DC9A2E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9448801" cy="480059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E8FE70F6-FCE2-0FC4-2CD2-165DDD747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081989" y="698720"/>
            <a:ext cx="0" cy="4101880"/>
          </a:xfrm>
          <a:prstGeom prst="line">
            <a:avLst/>
          </a:prstGeom>
          <a:ln w="12700">
            <a:solidFill>
              <a:schemeClr val="tx2">
                <a:alpha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864" y="5257800"/>
            <a:ext cx="10255196" cy="748275"/>
          </a:xfrm>
          <a:noFill/>
        </p:spPr>
        <p:txBody>
          <a:bodyPr rtlCol="0" anchor="ctr">
            <a:normAutofit/>
          </a:bodyPr>
          <a:lstStyle>
            <a:lvl1pPr algn="r"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r>
              <a:rPr lang="cs"/>
              <a:t>Autor citátu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64AEC05F-4937-10A8-1A19-6FA315BE7AD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87413" y="1033272"/>
            <a:ext cx="9247187" cy="3257550"/>
          </a:xfrm>
        </p:spPr>
        <p:txBody>
          <a:bodyPr rtlCol="0">
            <a:normAutofit/>
          </a:bodyPr>
          <a:lstStyle>
            <a:lvl1pPr marL="228600" indent="-228600">
              <a:lnSpc>
                <a:spcPct val="85000"/>
              </a:lnSpc>
              <a:buNone/>
              <a:defRPr sz="540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cs"/>
              <a:t>Kliknutím můžete upravit citát.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0" y="6029867"/>
            <a:ext cx="1911096" cy="365126"/>
          </a:xfrm>
          <a:noFill/>
        </p:spPr>
        <p:txBody>
          <a:bodyPr rtlCol="0"/>
          <a:lstStyle>
            <a:lvl1pPr algn="l">
              <a:defRPr b="0" spc="0">
                <a:solidFill>
                  <a:schemeClr val="accent5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029868"/>
            <a:ext cx="1182686" cy="365125"/>
          </a:xfrm>
          <a:noFill/>
        </p:spPr>
        <p:txBody>
          <a:bodyPr rtlCol="0"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502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F50773-1259-8F51-3561-DF3A80B26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521185"/>
            <a:ext cx="10902696" cy="1070849"/>
          </a:xfrm>
          <a:noFill/>
        </p:spPr>
        <p:txBody>
          <a:bodyPr rtlCol="0"/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9C966CF-BE4B-28C8-6D17-E087E97C0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431" y="1756230"/>
            <a:ext cx="5181600" cy="4034969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1559437-5037-4EE7-88FA-80C5AA087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756230"/>
            <a:ext cx="5181600" cy="4034969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326746-DF44-9DEF-8471-A5E1F6CCC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5850B58-64D5-F359-1AC8-3D57AA87B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F6A22FA-48E7-5BF5-6432-6C7A54D7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73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D8D87-72DE-A210-5C2D-570A1B01D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521206"/>
            <a:ext cx="10899648" cy="1069848"/>
          </a:xfrm>
          <a:noFill/>
        </p:spPr>
        <p:txBody>
          <a:bodyPr rtlCol="0"/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73932A9-21A4-5A57-9D72-8C46993E6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431" y="1631076"/>
            <a:ext cx="5157787" cy="70939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"/>
              <a:t>Kliknutím můžete upravit styl předlohy textů.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283D4B4-A366-E12D-19BB-C17B71466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431" y="2372146"/>
            <a:ext cx="5157787" cy="3495253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C06DAAF-1A05-D83C-70C1-CEADA4EB7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4600" y="1631076"/>
            <a:ext cx="5183188" cy="709393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"/>
              <a:t>Kliknutím můžete upravit styl předlohy textů.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CFE7B13-3453-6313-B416-E9FF9DA2E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4600" y="2372146"/>
            <a:ext cx="5183188" cy="3495254"/>
          </a:xfrm>
        </p:spPr>
        <p:txBody>
          <a:bodyPr rtlCol="0"/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061BE2D-E1A3-1A5C-AE37-9DC52A971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1D5902D-DF04-F2A8-C2F8-EBDD2A897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A4FDDA8-940A-B407-4EB2-85DC9BED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32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6151FC-CD6F-656F-54A8-59B782BEF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65176"/>
            <a:ext cx="11028923" cy="1325880"/>
          </a:xfrm>
          <a:noFill/>
        </p:spPr>
        <p:txBody>
          <a:bodyPr rtlCol="0"/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7D307A-FF1F-38A3-7DE5-F11DC31CA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E4C539B-20CB-8D83-0ECC-5F682BD06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66EB674-912E-381A-49CE-08E49DFF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139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2FA0B77-3CB1-4071-30F6-B0766D75C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B4A81A7-FC7B-1689-D59F-4173A1763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D080D98-2C9A-3434-E8A3-DA6CCD2F5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1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s obrázke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2A180A8E-4668-486A-95D0-DBD6BDD7C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84A713A6-3149-A53D-DA59-E54D39D68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0489" y="1054208"/>
            <a:ext cx="0" cy="4781975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DE07B916-0B90-35E7-AFFD-50AAA1ED4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753" y="355601"/>
            <a:ext cx="8275505" cy="1693334"/>
          </a:xfrm>
          <a:noFill/>
        </p:spPr>
        <p:txBody>
          <a:bodyPr vert="horz" lIns="91440" tIns="45720" rIns="91440" bIns="137160" rtlCol="0" anchor="b">
            <a:normAutofit/>
          </a:bodyPr>
          <a:lstStyle>
            <a:lvl1pPr>
              <a:lnSpc>
                <a:spcPct val="80000"/>
              </a:lnSpc>
              <a:defRPr lang="en-US" sz="5800" dirty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6AEA00-2D64-E177-C13E-F879B49AC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752" y="1902527"/>
            <a:ext cx="8275504" cy="49802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cap="all" baseline="0" dirty="0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cs"/>
              <a:t>Kliknutím můžete upravit styl předlohy podnadpisů.</a:t>
            </a:r>
            <a:endParaRPr lang="en-US" dirty="0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4F8C8803-B94B-A385-87A1-A21C9AD88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2441123"/>
            <a:ext cx="10495289" cy="4416877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98519F-6576-5C5F-82CA-E9D93EB8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53600" y="613218"/>
            <a:ext cx="1865242" cy="535746"/>
          </a:xfrm>
          <a:solidFill>
            <a:schemeClr val="bg2"/>
          </a:solidFill>
        </p:spPr>
        <p:txBody>
          <a:bodyPr rtlCol="0" anchor="t"/>
          <a:lstStyle>
            <a:lvl1pPr algn="r">
              <a:defRPr sz="1050"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C94BB4-778E-86AE-EEFF-88EE621D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880856" y="5137717"/>
            <a:ext cx="1256738" cy="365125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D55B4-EFB5-E5DE-2242-A16C643C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03" y="6029867"/>
            <a:ext cx="461440" cy="365125"/>
          </a:xfrm>
          <a:solidFill>
            <a:schemeClr val="bg2"/>
          </a:solidFill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479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6C3A53-0764-6B81-0CF9-98A31577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31" y="932688"/>
            <a:ext cx="4195169" cy="1124712"/>
          </a:xfrm>
          <a:noFill/>
        </p:spPr>
        <p:txBody>
          <a:bodyPr rtlCol="0" anchor="t">
            <a:normAutofit/>
          </a:bodyPr>
          <a:lstStyle>
            <a:lvl1pPr>
              <a:defRPr sz="2800"/>
            </a:lvl1pPr>
          </a:lstStyle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1FE505A-8E22-72EF-7229-3828AF945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431" y="2057400"/>
            <a:ext cx="4195169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"/>
              <a:t>Kliknutím můžete upravit styl předlohy textů.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A4E78B-DAF0-5E30-C9F0-EA1D81066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903515"/>
            <a:ext cx="6019800" cy="495753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FB557B-A6AB-0141-61F5-2C6D1D26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346670-62CE-41B6-24CD-DB7BF2AEC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B2C964C-100B-6E0E-8C9C-FEDE515F2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19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52BCA-373C-52F0-00A4-DB648AB6D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32" y="228599"/>
            <a:ext cx="3658560" cy="1742175"/>
          </a:xfrm>
          <a:noFill/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85DCE8E-6071-4972-B85E-E495AB0FF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2337134"/>
            <a:ext cx="2892392" cy="3331342"/>
          </a:xfrm>
        </p:spPr>
        <p:txBody>
          <a:bodyPr rtlCol="0" anchor="b"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"/>
              <a:t>Kliknutím můžete upravit styl předlohy textů.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EBAE75E-255D-9B56-3A67-14178C54EB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800600" y="685800"/>
            <a:ext cx="6705600" cy="487680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"/>
              <a:t> 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5E2938-E6DE-EB90-C8DE-0D078BDD0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/>
              <a:t>Ukázkový text zápatí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08928D8-1666-BE45-30C8-65C74E228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6029868"/>
            <a:ext cx="1182686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D79A9FD-2464-F09D-1603-6DF07EF20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7976" y="6029868"/>
            <a:ext cx="429372" cy="365125"/>
          </a:xfrm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087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F8073289-DB44-2F27-575B-3B0123960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F22766A-BE9C-B780-CC66-44ECFC5C0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57400" y="3084659"/>
            <a:ext cx="10133956" cy="3773341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6" y="182881"/>
            <a:ext cx="8616684" cy="1874520"/>
          </a:xfrm>
          <a:noFill/>
        </p:spPr>
        <p:txBody>
          <a:bodyPr rtlCol="0" anchor="t">
            <a:normAutofit/>
          </a:bodyPr>
          <a:lstStyle>
            <a:lvl1pPr>
              <a:defRPr sz="9600">
                <a:solidFill>
                  <a:schemeClr val="accent2"/>
                </a:solidFill>
              </a:defRPr>
            </a:lvl1pPr>
          </a:lstStyle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53600" y="617923"/>
            <a:ext cx="1866897" cy="461881"/>
          </a:xfrm>
          <a:noFill/>
        </p:spPr>
        <p:txBody>
          <a:bodyPr rtlCol="0" anchor="t"/>
          <a:lstStyle>
            <a:lvl1pPr algn="r">
              <a:defRPr sz="900"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5846" y="3544866"/>
            <a:ext cx="8990722" cy="2446782"/>
          </a:xfrm>
        </p:spPr>
        <p:txBody>
          <a:bodyPr rtlCol="0">
            <a:norm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1800"/>
            </a:lvl1pPr>
            <a:lvl2pPr marL="457200" indent="0">
              <a:buClr>
                <a:schemeClr val="tx2"/>
              </a:buClr>
              <a:buFont typeface="Arial" panose="020B0604020202020204" pitchFamily="34" charset="0"/>
              <a:buNone/>
              <a:defRPr sz="1600"/>
            </a:lvl2pPr>
            <a:lvl3pPr marL="914400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3pPr>
            <a:lvl4pPr marL="1371600" indent="0">
              <a:buClr>
                <a:schemeClr val="tx2"/>
              </a:buClr>
              <a:buFont typeface="Arial" panose="020B0604020202020204" pitchFamily="34" charset="0"/>
              <a:buNone/>
              <a:defRPr sz="1200"/>
            </a:lvl4pPr>
            <a:lvl5pPr marL="1828800" indent="0">
              <a:buClr>
                <a:schemeClr val="tx2"/>
              </a:buClr>
              <a:buFont typeface="Arial" panose="020B0604020202020204" pitchFamily="34" charset="0"/>
              <a:buNone/>
              <a:defRPr sz="1200"/>
            </a:lvl5pPr>
          </a:lstStyle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95846" y="6024816"/>
            <a:ext cx="1809495" cy="365125"/>
          </a:xfrm>
          <a:solidFill>
            <a:schemeClr val="bg2"/>
          </a:solidFill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2"/>
          </a:solidFill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900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vě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F8073289-DB44-2F27-575B-3B0123960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72AC4BE-2FD3-AAF4-8A1B-0633F1BEE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436077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652D305-42E1-E86E-632C-9DFD4F747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85800" y="4564627"/>
            <a:ext cx="5068016" cy="0"/>
          </a:xfrm>
          <a:prstGeom prst="line">
            <a:avLst/>
          </a:prstGeom>
          <a:ln w="12700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530940"/>
            <a:ext cx="7703576" cy="1308290"/>
          </a:xfrm>
          <a:noFill/>
        </p:spPr>
        <p:txBody>
          <a:bodyPr rtlCol="0" anchor="t">
            <a:normAutofit/>
          </a:bodyPr>
          <a:lstStyle>
            <a:lvl1pPr>
              <a:defRPr sz="8000">
                <a:solidFill>
                  <a:schemeClr val="accent2"/>
                </a:solidFill>
              </a:defRPr>
            </a:lvl1pPr>
          </a:lstStyle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005" y="3571531"/>
            <a:ext cx="5009534" cy="1987694"/>
          </a:xfrm>
        </p:spPr>
        <p:txBody>
          <a:bodyPr rtlCol="0" anchor="ctr">
            <a:norm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1800"/>
            </a:lvl1pPr>
            <a:lvl2pPr marL="457200" indent="0">
              <a:buClr>
                <a:schemeClr val="tx2"/>
              </a:buClr>
              <a:buFont typeface="Arial" panose="020B0604020202020204" pitchFamily="34" charset="0"/>
              <a:buNone/>
              <a:defRPr sz="1600"/>
            </a:lvl2pPr>
            <a:lvl3pPr marL="914400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3pPr>
            <a:lvl4pPr marL="1371600" indent="0">
              <a:buClr>
                <a:schemeClr val="tx2"/>
              </a:buClr>
              <a:buFont typeface="Arial" panose="020B0604020202020204" pitchFamily="34" charset="0"/>
              <a:buNone/>
              <a:defRPr sz="1200"/>
            </a:lvl4pPr>
            <a:lvl5pPr marL="1828800" indent="0">
              <a:buClr>
                <a:schemeClr val="tx2"/>
              </a:buClr>
              <a:buFont typeface="Arial" panose="020B0604020202020204" pitchFamily="34" charset="0"/>
              <a:buNone/>
              <a:defRPr sz="1200"/>
            </a:lvl5pPr>
          </a:lstStyle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0" y="6029867"/>
            <a:ext cx="1911096" cy="365126"/>
          </a:xfrm>
          <a:noFill/>
        </p:spPr>
        <p:txBody>
          <a:bodyPr rtlCol="0" anchor="ctr"/>
          <a:lstStyle>
            <a:lvl1pPr algn="l">
              <a:defRPr sz="900" b="1"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9320" y="6029867"/>
            <a:ext cx="1441766" cy="365125"/>
          </a:xfrm>
          <a:noFill/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5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s obrázke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2A180A8E-4668-486A-95D0-DBD6BDD7C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84A713A6-3149-A53D-DA59-E54D39D68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2284" y="760367"/>
            <a:ext cx="0" cy="5387340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DE07B916-0B90-35E7-AFFD-50AAA1ED4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70" y="4370832"/>
            <a:ext cx="9546250" cy="1668980"/>
          </a:xfrm>
          <a:solidFill>
            <a:schemeClr val="bg2"/>
          </a:solidFill>
        </p:spPr>
        <p:txBody>
          <a:bodyPr vert="horz" lIns="91440" tIns="45720" rIns="91440" bIns="0" rtlCol="0" anchor="b">
            <a:normAutofit/>
          </a:bodyPr>
          <a:lstStyle>
            <a:lvl1pPr>
              <a:lnSpc>
                <a:spcPct val="80000"/>
              </a:lnSpc>
              <a:defRPr lang="en-US" sz="6600" dirty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6AEA00-2D64-E177-C13E-F879B49AC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070" y="6055054"/>
            <a:ext cx="9546250" cy="47376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cap="all" baseline="0" dirty="0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cs"/>
              <a:t>Kliknutím můžete upravit styl předlohy podnadpisů.</a:t>
            </a:r>
            <a:endParaRPr lang="en-US" dirty="0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4F8C8803-B94B-A385-87A1-A21C9AD88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0820400" cy="41148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cs"/>
              <a:t> 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98519F-6576-5C5F-82CA-E9D93EB8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667029" y="1260113"/>
            <a:ext cx="1678344" cy="365125"/>
          </a:xfrm>
          <a:solidFill>
            <a:schemeClr val="bg2"/>
          </a:solidFill>
        </p:spPr>
        <p:txBody>
          <a:bodyPr rtlCol="0" anchor="ctr"/>
          <a:lstStyle>
            <a:lvl1pPr algn="l">
              <a:defRPr sz="900" b="1"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C94BB4-778E-86AE-EEFF-88EE621D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961764" y="5297730"/>
            <a:ext cx="1091183" cy="365128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D55B4-EFB5-E5DE-2242-A16C643C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781" y="6029867"/>
            <a:ext cx="422461" cy="365125"/>
          </a:xfrm>
          <a:solidFill>
            <a:schemeClr val="bg2"/>
          </a:solidFill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47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z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2AC4281C-DEF6-4D7C-EC36-131C16834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238427E1-A276-BBD2-B377-380EC166B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89066" y="1014984"/>
            <a:ext cx="0" cy="4471416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9B7AE09E-7342-F8D6-76B9-3191D2C21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2895" y="1090397"/>
            <a:ext cx="0" cy="4743475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DE07B916-0B90-35E7-AFFD-50AAA1ED4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" y="338328"/>
            <a:ext cx="9006837" cy="3776472"/>
          </a:xfrm>
          <a:solidFill>
            <a:schemeClr val="bg2"/>
          </a:solidFill>
        </p:spPr>
        <p:txBody>
          <a:bodyPr vert="horz" lIns="91440" tIns="45720" rIns="91440" bIns="137160" rtlCol="0" anchor="t">
            <a:normAutofit/>
          </a:bodyPr>
          <a:lstStyle>
            <a:lvl1pPr>
              <a:lnSpc>
                <a:spcPct val="80000"/>
              </a:lnSpc>
              <a:defRPr lang="en-US" sz="8000" spc="-100" baseline="0" dirty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cs"/>
              <a:t>Kliknutím můžete upravit styl předlohy nadpisů.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6AEA00-2D64-E177-C13E-F879B49AC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194" y="5496339"/>
            <a:ext cx="3585604" cy="77168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1600" cap="all" spc="100" baseline="0" dirty="0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cs"/>
              <a:t>Kliknutím můžete upravit styl předlohy podnadpisů.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98519F-6576-5C5F-82CA-E9D93EB8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0" y="487335"/>
            <a:ext cx="2474835" cy="496639"/>
          </a:xfrm>
          <a:noFill/>
        </p:spPr>
        <p:txBody>
          <a:bodyPr rtlCol="0"/>
          <a:lstStyle>
            <a:lvl1pPr algn="r">
              <a:defRPr sz="1050"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C94BB4-778E-86AE-EEFF-88EE621D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D55B4-EFB5-E5DE-2242-A16C643C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2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dp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2AC4281C-DEF6-4D7C-EC36-131C16834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9B7AE09E-7342-F8D6-76B9-3191D2C21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02895" y="1033580"/>
            <a:ext cx="0" cy="4800292"/>
          </a:xfrm>
          <a:prstGeom prst="line">
            <a:avLst/>
          </a:prstGeom>
          <a:ln w="127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DE07B916-0B90-35E7-AFFD-50AAA1ED4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" y="338328"/>
            <a:ext cx="8168640" cy="4462272"/>
          </a:xfrm>
          <a:noFill/>
        </p:spPr>
        <p:txBody>
          <a:bodyPr vert="horz" lIns="91440" tIns="45720" rIns="91440" bIns="137160" rtlCol="0" anchor="t">
            <a:normAutofit/>
          </a:bodyPr>
          <a:lstStyle>
            <a:lvl1pPr>
              <a:lnSpc>
                <a:spcPct val="80000"/>
              </a:lnSpc>
              <a:defRPr lang="en-US" sz="9600" spc="-100" baseline="0" dirty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6AEA00-2D64-E177-C13E-F879B49AC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400" y="4754729"/>
            <a:ext cx="3084441" cy="1080302"/>
          </a:xfr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lang="en-US" sz="1600" cap="all" spc="100" baseline="0" dirty="0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cs"/>
              <a:t>Kliknutím můžete upravit styl předlohy podnadpisů.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98519F-6576-5C5F-82CA-E9D93EB8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0" y="447579"/>
            <a:ext cx="2477899" cy="586001"/>
          </a:xfrm>
          <a:noFill/>
        </p:spPr>
        <p:txBody>
          <a:bodyPr rtlCol="0"/>
          <a:lstStyle>
            <a:lvl1pPr algn="r">
              <a:defRPr sz="1050"/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C94BB4-778E-86AE-EEFF-88EE621D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D55B4-EFB5-E5DE-2242-A16C643C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/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12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5FBAF5C3-82B6-427E-5D2E-900A2D90A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22427" y="6212437"/>
            <a:ext cx="10808612" cy="0"/>
          </a:xfrm>
          <a:prstGeom prst="line">
            <a:avLst/>
          </a:prstGeom>
          <a:ln w="12700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301AA792-727F-F91C-6564-A882FAF11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351270"/>
            <a:ext cx="10981137" cy="12397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137160" rtlCol="0" anchor="b">
            <a:normAutofit/>
          </a:bodyPr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390A246-77A4-EC4C-28B8-90388BB8E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431" y="1745956"/>
            <a:ext cx="10981137" cy="3983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"/>
              <a:t>Kliknutím můžete upravit styl předlohy textů.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EF6714-5B6F-439F-4173-D51823712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430" y="6029868"/>
            <a:ext cx="1911096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l">
              <a:defRPr sz="900" b="1" cap="all" spc="6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cs"/>
              <a:t>Ukázkový text zápatí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9842E6-B4ED-431B-B1A0-22352BA62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0" y="6029868"/>
            <a:ext cx="1182686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9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6743A1-0EE5-84FA-44EE-3CDDB793A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434" y="6029868"/>
            <a:ext cx="429372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900" cap="all" baseline="0">
                <a:solidFill>
                  <a:schemeClr val="tx2"/>
                </a:solidFill>
              </a:defRPr>
            </a:lvl1pPr>
          </a:lstStyle>
          <a:p>
            <a:pPr rtl="0"/>
            <a:fld id="{27F8DDA4-3B80-4E8A-A8F5-521F73BF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8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</p:sldLayoutIdLst>
  <p:hf hdr="0"/>
  <p:txStyles>
    <p:titleStyle>
      <a:lvl1pPr marL="0" algn="l" defTabSz="914400" rtl="0" eaLnBrk="1" latinLnBrk="0" hangingPunct="1">
        <a:lnSpc>
          <a:spcPct val="100000"/>
        </a:lnSpc>
        <a:spcBef>
          <a:spcPct val="0"/>
        </a:spcBef>
        <a:spcAft>
          <a:spcPts val="0"/>
        </a:spcAft>
        <a:buNone/>
        <a:defRPr sz="2800" kern="1200" cap="all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864">
          <p15:clr>
            <a:srgbClr val="F26B43"/>
          </p15:clr>
        </p15:guide>
        <p15:guide id="3" pos="432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orient="horz" pos="3504">
          <p15:clr>
            <a:srgbClr val="F26B43"/>
          </p15:clr>
        </p15:guide>
        <p15:guide id="6" orient="horz" pos="3024">
          <p15:clr>
            <a:srgbClr val="F26B43"/>
          </p15:clr>
        </p15:guide>
        <p15:guide id="7" orient="horz" pos="2592">
          <p15:clr>
            <a:srgbClr val="F26B43"/>
          </p15:clr>
        </p15:guide>
        <p15:guide id="8" orient="horz" pos="1728">
          <p15:clr>
            <a:srgbClr val="F26B43"/>
          </p15:clr>
        </p15:guide>
        <p15:guide id="9" orient="horz" pos="1296">
          <p15:clr>
            <a:srgbClr val="F26B43"/>
          </p15:clr>
        </p15:guide>
        <p15:guide id="10" orient="horz" pos="864">
          <p15:clr>
            <a:srgbClr val="F26B43"/>
          </p15:clr>
        </p15:guide>
        <p15:guide id="11" orient="horz" pos="432">
          <p15:clr>
            <a:srgbClr val="F26B43"/>
          </p15:clr>
        </p15:guide>
        <p15:guide id="12" pos="1296">
          <p15:clr>
            <a:srgbClr val="F26B43"/>
          </p15:clr>
        </p15:guide>
        <p15:guide id="13" pos="1728">
          <p15:clr>
            <a:srgbClr val="F26B43"/>
          </p15:clr>
        </p15:guide>
        <p15:guide id="18" pos="2160">
          <p15:clr>
            <a:srgbClr val="F26B43"/>
          </p15:clr>
        </p15:guide>
        <p15:guide id="20" pos="5520">
          <p15:clr>
            <a:srgbClr val="F26B43"/>
          </p15:clr>
        </p15:guide>
        <p15:guide id="21" pos="5952">
          <p15:clr>
            <a:srgbClr val="F26B43"/>
          </p15:clr>
        </p15:guide>
        <p15:guide id="22" pos="6384">
          <p15:clr>
            <a:srgbClr val="F26B43"/>
          </p15:clr>
        </p15:guide>
        <p15:guide id="24" pos="6816">
          <p15:clr>
            <a:srgbClr val="F26B43"/>
          </p15:clr>
        </p15:guide>
        <p15:guide id="25" pos="7248">
          <p15:clr>
            <a:srgbClr val="F26B43"/>
          </p15:clr>
        </p15:guide>
        <p15:guide id="26" pos="5088">
          <p15:clr>
            <a:srgbClr val="F26B43"/>
          </p15:clr>
        </p15:guide>
        <p15:guide id="27" pos="4656">
          <p15:clr>
            <a:srgbClr val="F26B43"/>
          </p15:clr>
        </p15:guide>
        <p15:guide id="28" pos="4224">
          <p15:clr>
            <a:srgbClr val="F26B43"/>
          </p15:clr>
        </p15:guide>
        <p15:guide id="29" pos="2592">
          <p15:clr>
            <a:srgbClr val="F26B43"/>
          </p15:clr>
        </p15:guide>
        <p15:guide id="30" pos="3024">
          <p15:clr>
            <a:srgbClr val="F26B43"/>
          </p15:clr>
        </p15:guide>
        <p15:guide id="31" pos="3456">
          <p15:clr>
            <a:srgbClr val="F26B43"/>
          </p15:clr>
        </p15:guide>
        <p15:guide id="32" orient="horz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E97C6F-2CC3-122C-E72F-F0F900772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" y="338329"/>
            <a:ext cx="9197667" cy="4743474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7200"/>
              <a:t>Podobenství v katechezi: </a:t>
            </a:r>
            <a:br>
              <a:rPr lang="cs-CZ" sz="7200"/>
            </a:br>
            <a:br>
              <a:rPr lang="cs-CZ" sz="7200"/>
            </a:br>
            <a:r>
              <a:rPr lang="cs-CZ" sz="7200"/>
              <a:t>Cesta hlubšího porozumění Božímu slovu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4269F7-73FB-FF6A-7321-3608B8A07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679" y="5351166"/>
            <a:ext cx="11128177" cy="771684"/>
          </a:xfrm>
        </p:spPr>
        <p:txBody>
          <a:bodyPr anchor="b">
            <a:normAutofit/>
          </a:bodyPr>
          <a:lstStyle/>
          <a:p>
            <a:pPr algn="r"/>
            <a:r>
              <a:rPr lang="cs-CZ" sz="2400"/>
              <a:t>Podobenství v kdp a co by o tom měl vědět katecheta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A7E4C3-7C9A-8640-A3A0-96FD6499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434" y="6029868"/>
            <a:ext cx="42937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7F8DDA4-3B80-4E8A-A8F5-521F73BF9127}" type="slidenum">
              <a:rPr lang="en-US" smtClean="0"/>
              <a:pPr rtl="0"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8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mince&#10;&#10;Obsah generovaný pomocí AI může být nesprávný.">
            <a:extLst>
              <a:ext uri="{FF2B5EF4-FFF2-40B4-BE49-F238E27FC236}">
                <a16:creationId xmlns:a16="http://schemas.microsoft.com/office/drawing/2014/main" id="{9DE62F98-247C-68F3-7DCE-5F8C57D03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625" cy="683141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4D2757A-04A7-1D6B-C522-255CB253B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3" y="848863"/>
            <a:ext cx="8616684" cy="187452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800"/>
              <a:t>Závěr: Podobenství otevírají cestu </a:t>
            </a:r>
            <a:br>
              <a:rPr lang="cs-CZ" sz="3800"/>
            </a:br>
            <a:r>
              <a:rPr lang="cs-CZ" sz="3800"/>
              <a:t>k hlubšímu porozumění Božímu slovu</a:t>
            </a:r>
          </a:p>
        </p:txBody>
      </p:sp>
      <p:pic>
        <p:nvPicPr>
          <p:cNvPr id="8" name="Obrázek 7" descr="Obsah obrázku přesýpací hodiny&#10;&#10;Obsah generovaný pomocí AI může být nesprávný.">
            <a:extLst>
              <a:ext uri="{FF2B5EF4-FFF2-40B4-BE49-F238E27FC236}">
                <a16:creationId xmlns:a16="http://schemas.microsoft.com/office/drawing/2014/main" id="{851C955D-E574-A34F-9D03-F468C46E6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811" y="4263869"/>
            <a:ext cx="3534574" cy="231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6357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Ilustrace podobenství pomocí scén ze všedního života a symbolických obrazů zdůrazňujících výuku a reflexi">
            <a:extLst>
              <a:ext uri="{FF2B5EF4-FFF2-40B4-BE49-F238E27FC236}">
                <a16:creationId xmlns:a16="http://schemas.microsoft.com/office/drawing/2014/main" id="{78F10E5D-015B-44EB-8050-08ABC31DE6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837" r="19713" b="-2"/>
          <a:stretch>
            <a:fillRect/>
          </a:stretch>
        </p:blipFill>
        <p:spPr>
          <a:xfrm>
            <a:off x="20" y="1"/>
            <a:ext cx="4800580" cy="4822372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6C9FC03-B351-06F9-62BC-A0000775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085" y="4374100"/>
            <a:ext cx="3897905" cy="1380814"/>
          </a:xfrm>
        </p:spPr>
        <p:txBody>
          <a:bodyPr anchor="t">
            <a:normAutofit/>
          </a:bodyPr>
          <a:lstStyle/>
          <a:p>
            <a:r>
              <a:rPr lang="cs-CZ"/>
              <a:t>Proč Ježíš mluvil </a:t>
            </a:r>
            <a:br>
              <a:rPr lang="cs-CZ"/>
            </a:br>
            <a:r>
              <a:rPr lang="cs-CZ"/>
              <a:t>v podobenstvích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BB4D0F-BC97-A911-CF7F-6190259D6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434" y="6029868"/>
            <a:ext cx="42937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7F8DDA4-3B80-4E8A-A8F5-521F73BF9127}" type="slidenum">
              <a:rPr lang="en-US" smtClean="0"/>
              <a:pPr rtl="0"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EA743AC9-C0D1-5B34-2DA0-10B762B8A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031" y="2242457"/>
            <a:ext cx="5430884" cy="3680983"/>
          </a:xfrm>
        </p:spPr>
        <p:txBody>
          <a:bodyPr>
            <a:normAutofit/>
          </a:bodyPr>
          <a:lstStyle/>
          <a:p>
            <a:pPr marL="358775" lvl="0" indent="-358775"/>
            <a:r>
              <a:rPr lang="cs-CZ" sz="4000"/>
              <a:t>Mt 13,10–17</a:t>
            </a:r>
          </a:p>
          <a:p>
            <a:pPr marL="358775" lvl="0" indent="-358775"/>
            <a:r>
              <a:rPr lang="cs-CZ" sz="4000"/>
              <a:t>Odhalování a skrývání</a:t>
            </a:r>
          </a:p>
          <a:p>
            <a:pPr marL="358775" lvl="0" indent="-358775"/>
            <a:r>
              <a:rPr lang="cs-CZ" sz="4000"/>
              <a:t>Podobenství jako výzva</a:t>
            </a:r>
          </a:p>
        </p:txBody>
      </p:sp>
    </p:spTree>
    <p:extLst>
      <p:ext uri="{BB962C8B-B14F-4D97-AF65-F5344CB8AC3E}">
        <p14:creationId xmlns:p14="http://schemas.microsoft.com/office/powerpoint/2010/main" val="11245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tevřená Bible s ilustrovanými podobenstvími, paprsky světla symbolizující božskou pravdu a lidskou reflexi">
            <a:extLst>
              <a:ext uri="{FF2B5EF4-FFF2-40B4-BE49-F238E27FC236}">
                <a16:creationId xmlns:a16="http://schemas.microsoft.com/office/drawing/2014/main" id="{69BED454-00DE-4C25-B9DA-2460D566F6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020" r="16145" b="2"/>
          <a:stretch>
            <a:fillRect/>
          </a:stretch>
        </p:blipFill>
        <p:spPr>
          <a:xfrm>
            <a:off x="20" y="10"/>
            <a:ext cx="5486380" cy="556259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CE80C27-CBD2-DB68-C6C7-14F0F119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318" y="0"/>
            <a:ext cx="4385481" cy="1796124"/>
          </a:xfrm>
        </p:spPr>
        <p:txBody>
          <a:bodyPr anchor="b">
            <a:normAutofit/>
          </a:bodyPr>
          <a:lstStyle/>
          <a:p>
            <a:r>
              <a:rPr lang="cs-CZ"/>
              <a:t>Podobenství jako Boží metoda komunikace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7ED0912-5D60-C98F-5955-0B5994933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434" y="6029868"/>
            <a:ext cx="42937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7F8DDA4-3B80-4E8A-A8F5-521F73BF9127}" type="slidenum">
              <a:rPr lang="en-US" smtClean="0"/>
              <a:pPr rtl="0"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E9CAF22B-7333-FF0E-400E-A25C750D6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5056" y="2286001"/>
            <a:ext cx="4983058" cy="3412156"/>
          </a:xfrm>
        </p:spPr>
        <p:txBody>
          <a:bodyPr>
            <a:normAutofit/>
          </a:bodyPr>
          <a:lstStyle/>
          <a:p>
            <a:pPr marL="358775" lvl="0" indent="-358775"/>
            <a:r>
              <a:rPr lang="cs-CZ" sz="3600"/>
              <a:t>Vidět skrze a za</a:t>
            </a:r>
          </a:p>
          <a:p>
            <a:pPr marL="358775" lvl="0" indent="-358775"/>
            <a:r>
              <a:rPr lang="cs-CZ" sz="3600"/>
              <a:t>Dvě konkrétní reality</a:t>
            </a:r>
          </a:p>
          <a:p>
            <a:pPr marL="358775" lvl="0" indent="-358775"/>
            <a:r>
              <a:rPr lang="cs-CZ" sz="3600"/>
              <a:t>Tajemství Božího království</a:t>
            </a:r>
          </a:p>
        </p:txBody>
      </p:sp>
    </p:spTree>
    <p:extLst>
      <p:ext uri="{BB962C8B-B14F-4D97-AF65-F5344CB8AC3E}">
        <p14:creationId xmlns:p14="http://schemas.microsoft.com/office/powerpoint/2010/main" val="1154443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Starověké rukopisy a teologické studium se symbolickou náboženskou symbolikou">
            <a:extLst>
              <a:ext uri="{FF2B5EF4-FFF2-40B4-BE49-F238E27FC236}">
                <a16:creationId xmlns:a16="http://schemas.microsoft.com/office/drawing/2014/main" id="{85D2D2AA-FBF6-4223-A2F0-1E9877C9C9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r="33550" b="-2"/>
          <a:stretch>
            <a:fillRect/>
          </a:stretch>
        </p:blipFill>
        <p:spPr>
          <a:xfrm>
            <a:off x="20" y="1"/>
            <a:ext cx="4800580" cy="4822372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F93885A-A9BF-4169-7364-4392A1BEB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085" y="4374100"/>
            <a:ext cx="3897905" cy="1380814"/>
          </a:xfrm>
        </p:spPr>
        <p:txBody>
          <a:bodyPr anchor="t">
            <a:normAutofit/>
          </a:bodyPr>
          <a:lstStyle/>
          <a:p>
            <a:r>
              <a:rPr lang="cs-CZ"/>
              <a:t>Co podobenství není: Chybná pojetí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CDBA00A-A579-AB39-FCCC-3587744F4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434" y="6029868"/>
            <a:ext cx="42937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7F8DDA4-3B80-4E8A-A8F5-521F73BF9127}" type="slidenum">
              <a:rPr lang="en-US" smtClean="0"/>
              <a:pPr rtl="0"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0184C8C9-8E41-1E19-B35C-0212BFDB3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516" y="2155371"/>
            <a:ext cx="5430884" cy="3735412"/>
          </a:xfrm>
        </p:spPr>
        <p:txBody>
          <a:bodyPr>
            <a:normAutofit/>
          </a:bodyPr>
          <a:lstStyle/>
          <a:p>
            <a:pPr marL="358775" lvl="0" indent="-358775"/>
            <a:r>
              <a:rPr lang="cs-CZ" sz="3600"/>
              <a:t>Není ilustrace</a:t>
            </a:r>
          </a:p>
          <a:p>
            <a:pPr marL="358775" lvl="0" indent="-358775"/>
            <a:r>
              <a:rPr lang="cs-CZ" sz="3600"/>
              <a:t>Není morální návod</a:t>
            </a:r>
          </a:p>
          <a:p>
            <a:pPr marL="358775" lvl="0" indent="-358775"/>
            <a:r>
              <a:rPr lang="cs-CZ" sz="3600"/>
              <a:t>Není látka k vysvětlení</a:t>
            </a:r>
          </a:p>
        </p:txBody>
      </p:sp>
    </p:spTree>
    <p:extLst>
      <p:ext uri="{BB962C8B-B14F-4D97-AF65-F5344CB8AC3E}">
        <p14:creationId xmlns:p14="http://schemas.microsoft.com/office/powerpoint/2010/main" val="819951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Učitel vede reflexivní diskusi s různorodou skupinou pomocí symbolického vyprávění">
            <a:extLst>
              <a:ext uri="{FF2B5EF4-FFF2-40B4-BE49-F238E27FC236}">
                <a16:creationId xmlns:a16="http://schemas.microsoft.com/office/drawing/2014/main" id="{B23BE019-66A3-4874-9AB5-6A90EF2B76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484" r="17682" b="2"/>
          <a:stretch>
            <a:fillRect/>
          </a:stretch>
        </p:blipFill>
        <p:spPr>
          <a:xfrm>
            <a:off x="20" y="10"/>
            <a:ext cx="5486380" cy="556259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35A4948-8EC6-FBE2-1BF6-F983837F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318" y="0"/>
            <a:ext cx="4385481" cy="1796124"/>
          </a:xfrm>
        </p:spPr>
        <p:txBody>
          <a:bodyPr anchor="b">
            <a:normAutofit/>
          </a:bodyPr>
          <a:lstStyle/>
          <a:p>
            <a:r>
              <a:rPr lang="cs-CZ"/>
              <a:t>Role katechety v práci </a:t>
            </a:r>
            <a:br>
              <a:rPr lang="cs-CZ"/>
            </a:br>
            <a:r>
              <a:rPr lang="cs-CZ"/>
              <a:t>s podobenstvími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7FAE7D-42C9-2EC9-1800-81F20F2CE87A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055056" y="2492829"/>
            <a:ext cx="4859992" cy="3205328"/>
          </a:xfrm>
        </p:spPr>
        <p:txBody>
          <a:bodyPr>
            <a:normAutofit/>
          </a:bodyPr>
          <a:lstStyle/>
          <a:p>
            <a:pPr marL="358775" lvl="0" indent="-358775"/>
            <a:r>
              <a:rPr lang="cs-CZ" sz="3600"/>
              <a:t>Služba Slovu</a:t>
            </a:r>
          </a:p>
          <a:p>
            <a:pPr marL="358775" lvl="0" indent="-358775"/>
            <a:r>
              <a:rPr lang="cs-CZ" sz="3600"/>
              <a:t>Mlčení místo výkladu</a:t>
            </a:r>
          </a:p>
          <a:p>
            <a:pPr marL="358775" lvl="0" indent="-358775"/>
            <a:r>
              <a:rPr lang="cs-CZ" sz="3600"/>
              <a:t>Důvěra v Ducha svatého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B325252-15EA-D571-4246-60F04341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434" y="6029868"/>
            <a:ext cx="42937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7F8DDA4-3B80-4E8A-A8F5-521F73BF9127}" type="slidenum">
              <a:rPr lang="en-US" smtClean="0"/>
              <a:pPr rtl="0"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82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Bible, diskusní skupiny, multimediální nástroje a promyšlené otázky symbolizující přípravu na výuku">
            <a:extLst>
              <a:ext uri="{FF2B5EF4-FFF2-40B4-BE49-F238E27FC236}">
                <a16:creationId xmlns:a16="http://schemas.microsoft.com/office/drawing/2014/main" id="{4DDF06E9-E8FF-4CCD-9B78-5EBBE2AA82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44" r="31622" b="2"/>
          <a:stretch>
            <a:fillRect/>
          </a:stretch>
        </p:blipFill>
        <p:spPr>
          <a:xfrm>
            <a:off x="20" y="10"/>
            <a:ext cx="5486380" cy="556259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D07B69F-8A1F-1F7E-FC04-60839D36C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318" y="0"/>
            <a:ext cx="4385481" cy="1796124"/>
          </a:xfrm>
        </p:spPr>
        <p:txBody>
          <a:bodyPr anchor="b">
            <a:normAutofit/>
          </a:bodyPr>
          <a:lstStyle/>
          <a:p>
            <a:r>
              <a:rPr lang="cs-CZ"/>
              <a:t>Příprava na práci </a:t>
            </a:r>
            <a:br>
              <a:rPr lang="cs-CZ"/>
            </a:br>
            <a:r>
              <a:rPr lang="cs-CZ"/>
              <a:t>s podobenstvími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D4806EF-FF3E-4F2F-D412-F7FB8D9C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434" y="6029868"/>
            <a:ext cx="42937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7F8DDA4-3B80-4E8A-A8F5-521F73BF9127}" type="slidenum">
              <a:rPr lang="en-US" smtClean="0"/>
              <a:pPr rtl="0"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E937ABCA-8D5F-68AF-A0ED-5135DC3B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5056" y="2601685"/>
            <a:ext cx="4859992" cy="3096471"/>
          </a:xfrm>
        </p:spPr>
        <p:txBody>
          <a:bodyPr>
            <a:normAutofit/>
          </a:bodyPr>
          <a:lstStyle/>
          <a:p>
            <a:pPr marL="358775" lvl="0" indent="-358775"/>
            <a:r>
              <a:rPr lang="cs-CZ" sz="3600"/>
              <a:t>Čtyři pilíře přípravy</a:t>
            </a:r>
          </a:p>
          <a:p>
            <a:pPr marL="358775" lvl="0" indent="-358775"/>
            <a:r>
              <a:rPr lang="cs-CZ" sz="3600"/>
              <a:t>Lectio divina</a:t>
            </a:r>
          </a:p>
          <a:p>
            <a:pPr marL="358775" lvl="0" indent="-358775"/>
            <a:r>
              <a:rPr lang="cs-CZ" sz="3600"/>
              <a:t>Strukturální analýza</a:t>
            </a:r>
          </a:p>
        </p:txBody>
      </p:sp>
    </p:spTree>
    <p:extLst>
      <p:ext uri="{BB962C8B-B14F-4D97-AF65-F5344CB8AC3E}">
        <p14:creationId xmlns:p14="http://schemas.microsoft.com/office/powerpoint/2010/main" val="1573680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Ilustrace interaktivní výuky s vyprávěním příběhů, otevřenými otázkami a skupinovou diskuzí">
            <a:extLst>
              <a:ext uri="{FF2B5EF4-FFF2-40B4-BE49-F238E27FC236}">
                <a16:creationId xmlns:a16="http://schemas.microsoft.com/office/drawing/2014/main" id="{D6C752DC-DFEE-4093-8E70-36A79C9E67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279" r="22887" b="2"/>
          <a:stretch>
            <a:fillRect/>
          </a:stretch>
        </p:blipFill>
        <p:spPr>
          <a:xfrm>
            <a:off x="20" y="10"/>
            <a:ext cx="5486380" cy="556259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B7CA187-9B66-314D-A088-8E3710AD7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318" y="0"/>
            <a:ext cx="4385481" cy="1796124"/>
          </a:xfrm>
        </p:spPr>
        <p:txBody>
          <a:bodyPr anchor="b">
            <a:normAutofit/>
          </a:bodyPr>
          <a:lstStyle/>
          <a:p>
            <a:r>
              <a:rPr lang="cs-CZ"/>
              <a:t>Jak prezentovat podobenství v katechezi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D48326-76D0-E0DD-D1A7-DAE769F13C05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055056" y="2656113"/>
            <a:ext cx="4859992" cy="3042043"/>
          </a:xfrm>
        </p:spPr>
        <p:txBody>
          <a:bodyPr>
            <a:normAutofit/>
          </a:bodyPr>
          <a:lstStyle/>
          <a:p>
            <a:pPr marL="358775" lvl="0" indent="-358775"/>
            <a:r>
              <a:rPr lang="cs-CZ" sz="3600"/>
              <a:t>Tři kroky služby slovu</a:t>
            </a:r>
          </a:p>
          <a:p>
            <a:pPr marL="358775" lvl="0" indent="-358775"/>
            <a:r>
              <a:rPr lang="cs-CZ" sz="3600"/>
              <a:t>Otázky k meditaci</a:t>
            </a:r>
          </a:p>
          <a:p>
            <a:pPr marL="358775" lvl="0" indent="-358775"/>
            <a:r>
              <a:rPr lang="cs-CZ" sz="3600"/>
              <a:t>Práce s materiálem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40DEFAF-992D-A2BC-91E5-5D73E9E3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434" y="6029868"/>
            <a:ext cx="42937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7F8DDA4-3B80-4E8A-A8F5-521F73BF9127}" type="slidenum">
              <a:rPr lang="en-US" smtClean="0"/>
              <a:pPr rtl="0"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50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4E2A5C91-A05B-425A-BFB9-2CAB230D69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r="685"/>
          <a:stretch/>
        </p:blipFill>
        <p:spPr>
          <a:xfrm>
            <a:off x="20" y="10"/>
            <a:ext cx="5486380" cy="556259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378D3D0-683D-7876-5106-608038431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318" y="0"/>
            <a:ext cx="4385481" cy="1796124"/>
          </a:xfrm>
        </p:spPr>
        <p:txBody>
          <a:bodyPr anchor="b">
            <a:normAutofit/>
          </a:bodyPr>
          <a:lstStyle/>
          <a:p>
            <a:r>
              <a:rPr lang="cs-CZ"/>
              <a:t>CO SE DĚJE PO PREZENTACI</a:t>
            </a:r>
            <a:br>
              <a:rPr lang="cs-CZ"/>
            </a:br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7068E97-3346-C051-AB98-8FE80788787A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055056" y="1965281"/>
            <a:ext cx="4859992" cy="3732876"/>
          </a:xfrm>
        </p:spPr>
        <p:txBody>
          <a:bodyPr>
            <a:normAutofit/>
          </a:bodyPr>
          <a:lstStyle/>
          <a:p>
            <a:pPr marL="358775" lvl="0" indent="-358775"/>
            <a:r>
              <a:rPr lang="cs-CZ" sz="3600"/>
              <a:t>Samostatná práce</a:t>
            </a:r>
          </a:p>
          <a:p>
            <a:pPr marL="358775" lvl="0" indent="-358775"/>
            <a:r>
              <a:rPr lang="cs-CZ" sz="3600"/>
              <a:t>Osobní kontemplace</a:t>
            </a:r>
          </a:p>
          <a:p>
            <a:pPr marL="358775" lvl="0" indent="-358775"/>
            <a:r>
              <a:rPr lang="cs-CZ" sz="3600"/>
              <a:t>Otevřený proces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CCCD914-EABC-3090-1B00-5A5F703E2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434" y="6029868"/>
            <a:ext cx="42937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7F8DDA4-3B80-4E8A-A8F5-521F73BF9127}" type="slidenum">
              <a:rPr lang="en-US" smtClean="0"/>
              <a:pPr rtl="0"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9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FC7DB-41D4-D5F2-0C05-E67F203D1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2D6012D-EB18-BE99-7049-6339E57276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r="685"/>
          <a:stretch/>
        </p:blipFill>
        <p:spPr>
          <a:xfrm>
            <a:off x="20" y="10"/>
            <a:ext cx="5486380" cy="556259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8C5C77-E393-0DA7-769C-9D0BEB8B7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318" y="0"/>
            <a:ext cx="4385481" cy="1796124"/>
          </a:xfrm>
        </p:spPr>
        <p:txBody>
          <a:bodyPr anchor="b">
            <a:normAutofit/>
          </a:bodyPr>
          <a:lstStyle/>
          <a:p>
            <a:r>
              <a:rPr lang="cs-CZ"/>
              <a:t>OHLED NA DĚTI</a:t>
            </a:r>
            <a:br>
              <a:rPr lang="cs-CZ"/>
            </a:br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02161A2-3D6A-6449-087C-5CEEB8FE52B9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055056" y="1965281"/>
            <a:ext cx="4859992" cy="3732876"/>
          </a:xfrm>
        </p:spPr>
        <p:txBody>
          <a:bodyPr>
            <a:normAutofit/>
          </a:bodyPr>
          <a:lstStyle/>
          <a:p>
            <a:pPr marL="358775" lvl="0" indent="-358775"/>
            <a:r>
              <a:rPr lang="cs-CZ" sz="3600"/>
              <a:t>NEJČASTĚJŠÍ CHYBY</a:t>
            </a:r>
          </a:p>
          <a:p>
            <a:pPr marL="1252538" lvl="2" indent="-338138">
              <a:buFont typeface="Wingdings" panose="05000000000000000000" pitchFamily="2" charset="2"/>
              <a:buChar char="Ø"/>
            </a:pPr>
            <a:r>
              <a:rPr lang="cs-CZ" sz="2000"/>
              <a:t>Moralizování</a:t>
            </a:r>
          </a:p>
          <a:p>
            <a:pPr marL="1252538" lvl="2" indent="-338138">
              <a:buFont typeface="Wingdings" panose="05000000000000000000" pitchFamily="2" charset="2"/>
              <a:buChar char="Ø"/>
            </a:pPr>
            <a:r>
              <a:rPr lang="cs-CZ" sz="2000"/>
              <a:t>Příliš mnoho slov</a:t>
            </a:r>
          </a:p>
          <a:p>
            <a:pPr marL="1252538" lvl="2" indent="-338138">
              <a:buFont typeface="Wingdings" panose="05000000000000000000" pitchFamily="2" charset="2"/>
              <a:buChar char="Ø"/>
            </a:pPr>
            <a:r>
              <a:rPr lang="cs-CZ" sz="2000"/>
              <a:t>Snaha „uzavřít význam“</a:t>
            </a:r>
          </a:p>
          <a:p>
            <a:pPr marL="358775" lvl="0" indent="-358775"/>
            <a:r>
              <a:rPr lang="cs-CZ" sz="3600"/>
              <a:t>OHLED NA VĚK</a:t>
            </a:r>
          </a:p>
          <a:p>
            <a:pPr marL="1252538" lvl="2" indent="-338138">
              <a:buFont typeface="Wingdings" panose="05000000000000000000" pitchFamily="2" charset="2"/>
              <a:buChar char="Ø"/>
            </a:pPr>
            <a:r>
              <a:rPr lang="cs-CZ" sz="2000"/>
              <a:t>Co děti skutečně unesou</a:t>
            </a:r>
          </a:p>
          <a:p>
            <a:pPr marL="1252538" lvl="2" indent="-338138">
              <a:buFont typeface="Wingdings" panose="05000000000000000000" pitchFamily="2" charset="2"/>
              <a:buChar char="Ø"/>
            </a:pPr>
            <a:r>
              <a:rPr lang="cs-CZ" sz="2000"/>
              <a:t>Kdy materiál a kdy ne</a:t>
            </a:r>
          </a:p>
          <a:p>
            <a:pPr marL="358775" lvl="0" indent="-358775"/>
            <a:endParaRPr lang="cs-CZ" sz="360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03B0BD-FBED-3A35-DE8B-D866AD37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434" y="6029868"/>
            <a:ext cx="42937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7F8DDA4-3B80-4E8A-A8F5-521F73BF9127}" type="slidenum">
              <a:rPr lang="en-US" smtClean="0"/>
              <a:pPr rtl="0"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78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ranžové prostředí">
  <a:themeElements>
    <a:clrScheme name="Orange Experience">
      <a:dk1>
        <a:srgbClr val="131313"/>
      </a:dk1>
      <a:lt1>
        <a:sysClr val="window" lastClr="FFFFFF"/>
      </a:lt1>
      <a:dk2>
        <a:srgbClr val="444742"/>
      </a:dk2>
      <a:lt2>
        <a:srgbClr val="EDECE9"/>
      </a:lt2>
      <a:accent1>
        <a:srgbClr val="ED6845"/>
      </a:accent1>
      <a:accent2>
        <a:srgbClr val="F48A56"/>
      </a:accent2>
      <a:accent3>
        <a:srgbClr val="9FA295"/>
      </a:accent3>
      <a:accent4>
        <a:srgbClr val="5B6E74"/>
      </a:accent4>
      <a:accent5>
        <a:srgbClr val="6E7868"/>
      </a:accent5>
      <a:accent6>
        <a:srgbClr val="A1AAAA"/>
      </a:accent6>
      <a:hlink>
        <a:srgbClr val="F05814"/>
      </a:hlink>
      <a:folHlink>
        <a:srgbClr val="E99401"/>
      </a:folHlink>
    </a:clrScheme>
    <a:fontScheme name="Custom 40">
      <a:majorFont>
        <a:latin typeface="Oswald SemiBold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rangeExperience" id="{F3C6FDEA-AE41-472D-8E81-2DA7CC66D099}" vid="{5D82712B-855B-4627-96FB-F7C927B9DD9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863</Words>
  <Application>Microsoft Office PowerPoint</Application>
  <PresentationFormat>Širokoúhlá obrazovka</PresentationFormat>
  <Paragraphs>68</Paragraphs>
  <Slides>10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Aptos</vt:lpstr>
      <vt:lpstr>Arial</vt:lpstr>
      <vt:lpstr>Calibri</vt:lpstr>
      <vt:lpstr>Oswald SemiBold</vt:lpstr>
      <vt:lpstr>Univers Condensed Light</vt:lpstr>
      <vt:lpstr>Wingdings</vt:lpstr>
      <vt:lpstr>Oranžové prostředí</vt:lpstr>
      <vt:lpstr>Podobenství v katechezi:   Cesta hlubšího porozumění Božímu slovu</vt:lpstr>
      <vt:lpstr>Proč Ježíš mluvil  v podobenstvích</vt:lpstr>
      <vt:lpstr>Podobenství jako Boží metoda komunikace</vt:lpstr>
      <vt:lpstr>Co podobenství není: Chybná pojetí</vt:lpstr>
      <vt:lpstr>Role katechety v práci  s podobenstvími</vt:lpstr>
      <vt:lpstr>Příprava na práci  s podobenstvími</vt:lpstr>
      <vt:lpstr>Jak prezentovat podobenství v katechezi</vt:lpstr>
      <vt:lpstr>CO SE DĚJE PO PREZENTACI </vt:lpstr>
      <vt:lpstr>OHLED NA DĚTI </vt:lpstr>
      <vt:lpstr>Závěr: Podobenství otevírají cestu  k hlubšímu porozumění Božímu slovu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 Zimmermannová</dc:creator>
  <cp:lastModifiedBy>Marie Zimmermannová</cp:lastModifiedBy>
  <cp:revision>1</cp:revision>
  <dcterms:created xsi:type="dcterms:W3CDTF">2026-01-22T17:34:43Z</dcterms:created>
  <dcterms:modified xsi:type="dcterms:W3CDTF">2026-01-22T18:38:09Z</dcterms:modified>
</cp:coreProperties>
</file>