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275" r:id="rId3"/>
    <p:sldId id="308" r:id="rId4"/>
    <p:sldId id="263" r:id="rId5"/>
    <p:sldId id="309" r:id="rId6"/>
    <p:sldId id="265" r:id="rId7"/>
    <p:sldId id="266" r:id="rId8"/>
    <p:sldId id="290" r:id="rId9"/>
    <p:sldId id="270" r:id="rId10"/>
    <p:sldId id="307" r:id="rId11"/>
    <p:sldId id="310" r:id="rId12"/>
    <p:sldId id="287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2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  <p15:guide id="4" orient="horz" pos="1888" userDrawn="1">
          <p15:clr>
            <a:srgbClr val="A4A3A4"/>
          </p15:clr>
        </p15:guide>
        <p15:guide id="5" pos="18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AD"/>
    <a:srgbClr val="5CB8E2"/>
    <a:srgbClr val="FFF358"/>
    <a:srgbClr val="ED2E62"/>
    <a:srgbClr val="E5AA2D"/>
    <a:srgbClr val="F59BB3"/>
    <a:srgbClr val="FCD500"/>
    <a:srgbClr val="A9ABAE"/>
    <a:srgbClr val="F9CAD4"/>
    <a:srgbClr val="6A8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53D126-2D3A-49FB-B6C0-CF57E6257597}" v="1" dt="2023-07-21T21:15:28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20" autoAdjust="0"/>
    <p:restoredTop sz="96482" autoAdjust="0"/>
  </p:normalViewPr>
  <p:slideViewPr>
    <p:cSldViewPr>
      <p:cViewPr varScale="1">
        <p:scale>
          <a:sx n="115" d="100"/>
          <a:sy n="115" d="100"/>
        </p:scale>
        <p:origin x="294" y="114"/>
      </p:cViewPr>
      <p:guideLst>
        <p:guide orient="horz" pos="3612"/>
        <p:guide pos="4702"/>
        <p:guide pos="3613"/>
        <p:guide orient="horz" pos="1888"/>
        <p:guide pos="18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ka PROVÁZKOVÁ STOLINSKÁ" userId="ceedee20-add7-4106-943a-c8c0d8a6b0d6" providerId="ADAL" clId="{4553D126-2D3A-49FB-B6C0-CF57E6257597}"/>
    <pc:docChg chg="custSel addSld modSld">
      <pc:chgData name="Dominika PROVÁZKOVÁ STOLINSKÁ" userId="ceedee20-add7-4106-943a-c8c0d8a6b0d6" providerId="ADAL" clId="{4553D126-2D3A-49FB-B6C0-CF57E6257597}" dt="2023-07-21T21:19:28.007" v="37" actId="20577"/>
      <pc:docMkLst>
        <pc:docMk/>
      </pc:docMkLst>
      <pc:sldChg chg="addSp delSp modSp add mod">
        <pc:chgData name="Dominika PROVÁZKOVÁ STOLINSKÁ" userId="ceedee20-add7-4106-943a-c8c0d8a6b0d6" providerId="ADAL" clId="{4553D126-2D3A-49FB-B6C0-CF57E6257597}" dt="2023-07-21T21:19:28.007" v="37" actId="20577"/>
        <pc:sldMkLst>
          <pc:docMk/>
          <pc:sldMk cId="1157855596" sldId="309"/>
        </pc:sldMkLst>
        <pc:spChg chg="mod">
          <ac:chgData name="Dominika PROVÁZKOVÁ STOLINSKÁ" userId="ceedee20-add7-4106-943a-c8c0d8a6b0d6" providerId="ADAL" clId="{4553D126-2D3A-49FB-B6C0-CF57E6257597}" dt="2023-07-21T21:19:28.007" v="37" actId="20577"/>
          <ac:spMkLst>
            <pc:docMk/>
            <pc:sldMk cId="1157855596" sldId="309"/>
            <ac:spMk id="2" creationId="{B0CDF4F1-29F8-6237-5611-D901CBEFC2A7}"/>
          </ac:spMkLst>
        </pc:spChg>
        <pc:spChg chg="del">
          <ac:chgData name="Dominika PROVÁZKOVÁ STOLINSKÁ" userId="ceedee20-add7-4106-943a-c8c0d8a6b0d6" providerId="ADAL" clId="{4553D126-2D3A-49FB-B6C0-CF57E6257597}" dt="2023-07-21T21:17:53.138" v="31" actId="478"/>
          <ac:spMkLst>
            <pc:docMk/>
            <pc:sldMk cId="1157855596" sldId="309"/>
            <ac:spMk id="14" creationId="{8CC6B1B9-87B5-92FF-9723-5DA95B63A02A}"/>
          </ac:spMkLst>
        </pc:spChg>
        <pc:picChg chg="add mod">
          <ac:chgData name="Dominika PROVÁZKOVÁ STOLINSKÁ" userId="ceedee20-add7-4106-943a-c8c0d8a6b0d6" providerId="ADAL" clId="{4553D126-2D3A-49FB-B6C0-CF57E6257597}" dt="2023-07-21T21:19:24.084" v="36" actId="1076"/>
          <ac:picMkLst>
            <pc:docMk/>
            <pc:sldMk cId="1157855596" sldId="309"/>
            <ac:picMk id="4" creationId="{9C7586A1-DF25-9CBB-5186-68E66ECCDD2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C0DBA-1A04-4C88-8EC1-2E73F2D17AF7}" type="datetimeFigureOut">
              <a:rPr lang="cs-CZ" smtClean="0"/>
              <a:t>23.07.2023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B6A60-CC6C-462D-B6F2-1282D78B31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204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23.07.2023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10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7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76768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35581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FF845028-9E30-67DA-9958-700C10291D2D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500" y="1079500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382A44B4-3A80-5862-A629-B052C97E8CA6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600000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1C5B1EA4-FF74-A9BE-FCFC-D0FBCD38E8D6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20000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6CFD83F-79AE-10AB-A04B-0FF7836549D1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40297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DDAD68AC-39CE-063A-604C-C5D0F0246FD1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3A3E98B9-D283-C925-E0A7-5F64E65E57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A81765AF-85BC-CD0B-F780-F29928E9D32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FABDE211-1CFB-5AA4-BB91-C63B5A43EF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2324AD2-86C2-63CE-C9B0-0D5E16265E9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EE9662CC-C327-A684-9A31-0F897E7D62D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912A2F67-B9C1-E976-07D3-350E9870B5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0DC72B03-DDE7-D976-811A-DD0B749A6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722F5B7F-52A2-6B25-5874-EEE5408214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0557532F-4C5C-E354-24A8-29CED4A86C9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F97D7F7C-1CC2-45B1-DCDC-EE48254EC9A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6F83DACC-3C38-BDA7-6727-8CD52E5752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66085FE3-F346-1D8D-CE04-CD5A3676B12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1FAA1D98-029A-C1D4-2B96-F3D0873E60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FA16FB4C-191F-9507-4A3C-E211D87CB8B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2EC5063F-D58F-4C6C-718A-E2EC80E16D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33BA47CF-0594-90E3-DDA8-ACF6366F00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D8855896-7DD0-1FEE-1E65-C99D4DEA8E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20">
              <a:extLst>
                <a:ext uri="{FF2B5EF4-FFF2-40B4-BE49-F238E27FC236}">
                  <a16:creationId xmlns:a16="http://schemas.microsoft.com/office/drawing/2014/main" id="{81D9EC6E-4010-A944-8CC7-3DA1E92EA9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21">
              <a:extLst>
                <a:ext uri="{FF2B5EF4-FFF2-40B4-BE49-F238E27FC236}">
                  <a16:creationId xmlns:a16="http://schemas.microsoft.com/office/drawing/2014/main" id="{88DD8649-D007-28A0-2B4A-59D57162D5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B1EF9A24-DBFA-9C11-3F66-D73CABD329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4D247662-DAD1-3AB4-2931-8C25BAD31E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64C966AE-1C2E-7960-410D-82DC5340C8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96114CF2-15CA-1EE8-81D3-4A8CAAC010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6">
              <a:extLst>
                <a:ext uri="{FF2B5EF4-FFF2-40B4-BE49-F238E27FC236}">
                  <a16:creationId xmlns:a16="http://schemas.microsoft.com/office/drawing/2014/main" id="{AA4D9010-415B-F8E5-91E3-FFB0D7FE5C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7">
              <a:extLst>
                <a:ext uri="{FF2B5EF4-FFF2-40B4-BE49-F238E27FC236}">
                  <a16:creationId xmlns:a16="http://schemas.microsoft.com/office/drawing/2014/main" id="{5B57EAA3-08D5-CDBB-6A71-07E9932A36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9139351E-2232-2E28-E86A-A06391BA17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id="{260DA7A1-636C-5E6B-EB46-7E98A41212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4048133B-F98E-6319-6161-FCE8F5852C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2A6058FD-A8DE-F7BE-BC5B-9678B077D8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id="{3074BCE5-B08B-7FBB-2ACE-668F2EF13A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id="{E82CD4CC-38F1-711E-6495-DB4BF0B4FB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id="{061461D4-0B04-397E-3E33-31962B1AD8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id="{D3FFD88A-C1BC-E273-4232-AD83DAFCBA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id="{C0968B36-8FDB-E045-39BB-187F2035FB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id="{E963A9B5-FC10-E96A-7A83-174F3EB5F4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id="{B5293556-4726-2524-7737-5C515EA3375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9">
              <a:extLst>
                <a:ext uri="{FF2B5EF4-FFF2-40B4-BE49-F238E27FC236}">
                  <a16:creationId xmlns:a16="http://schemas.microsoft.com/office/drawing/2014/main" id="{09316612-8BED-B96B-6581-D608BFDC59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40">
              <a:extLst>
                <a:ext uri="{FF2B5EF4-FFF2-40B4-BE49-F238E27FC236}">
                  <a16:creationId xmlns:a16="http://schemas.microsoft.com/office/drawing/2014/main" id="{075AA0AD-2A28-872B-010C-CA81221BE9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41">
              <a:extLst>
                <a:ext uri="{FF2B5EF4-FFF2-40B4-BE49-F238E27FC236}">
                  <a16:creationId xmlns:a16="http://schemas.microsoft.com/office/drawing/2014/main" id="{4A358E52-CF03-CD5C-FCCF-B9B81F6C8EB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42">
              <a:extLst>
                <a:ext uri="{FF2B5EF4-FFF2-40B4-BE49-F238E27FC236}">
                  <a16:creationId xmlns:a16="http://schemas.microsoft.com/office/drawing/2014/main" id="{18856636-2DF9-9190-BBC9-44FA6E8EA3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43">
              <a:extLst>
                <a:ext uri="{FF2B5EF4-FFF2-40B4-BE49-F238E27FC236}">
                  <a16:creationId xmlns:a16="http://schemas.microsoft.com/office/drawing/2014/main" id="{0731A85F-A06B-4E8F-FCAC-F5ED0D1165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4">
              <a:extLst>
                <a:ext uri="{FF2B5EF4-FFF2-40B4-BE49-F238E27FC236}">
                  <a16:creationId xmlns:a16="http://schemas.microsoft.com/office/drawing/2014/main" id="{EFE10289-981B-7D09-7B77-5E0C0289A1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5">
              <a:extLst>
                <a:ext uri="{FF2B5EF4-FFF2-40B4-BE49-F238E27FC236}">
                  <a16:creationId xmlns:a16="http://schemas.microsoft.com/office/drawing/2014/main" id="{310B7706-60F7-43E2-6817-FA95BC64DDB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6">
              <a:extLst>
                <a:ext uri="{FF2B5EF4-FFF2-40B4-BE49-F238E27FC236}">
                  <a16:creationId xmlns:a16="http://schemas.microsoft.com/office/drawing/2014/main" id="{638FFF7D-C3EA-A35F-3BD2-1FF9730B59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7">
              <a:extLst>
                <a:ext uri="{FF2B5EF4-FFF2-40B4-BE49-F238E27FC236}">
                  <a16:creationId xmlns:a16="http://schemas.microsoft.com/office/drawing/2014/main" id="{34909215-9BF5-B522-6B10-3EA3429CD7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8">
              <a:extLst>
                <a:ext uri="{FF2B5EF4-FFF2-40B4-BE49-F238E27FC236}">
                  <a16:creationId xmlns:a16="http://schemas.microsoft.com/office/drawing/2014/main" id="{F09099F3-1B6A-77FF-E06C-1C101A935F7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9">
              <a:extLst>
                <a:ext uri="{FF2B5EF4-FFF2-40B4-BE49-F238E27FC236}">
                  <a16:creationId xmlns:a16="http://schemas.microsoft.com/office/drawing/2014/main" id="{8CA8D183-AB11-5548-CDEF-A08965BB8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50">
              <a:extLst>
                <a:ext uri="{FF2B5EF4-FFF2-40B4-BE49-F238E27FC236}">
                  <a16:creationId xmlns:a16="http://schemas.microsoft.com/office/drawing/2014/main" id="{5CEB062A-9273-FEF5-AE63-82C07A23B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51">
              <a:extLst>
                <a:ext uri="{FF2B5EF4-FFF2-40B4-BE49-F238E27FC236}">
                  <a16:creationId xmlns:a16="http://schemas.microsoft.com/office/drawing/2014/main" id="{64524AD9-61A1-9531-E942-A608E14C1B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52">
              <a:extLst>
                <a:ext uri="{FF2B5EF4-FFF2-40B4-BE49-F238E27FC236}">
                  <a16:creationId xmlns:a16="http://schemas.microsoft.com/office/drawing/2014/main" id="{6D0FFF82-C47B-68EF-970E-75A72F34B97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99B3412-973F-B49B-2DBB-2F9C6D871B9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70" name="Group 55">
              <a:extLst>
                <a:ext uri="{FF2B5EF4-FFF2-40B4-BE49-F238E27FC236}">
                  <a16:creationId xmlns:a16="http://schemas.microsoft.com/office/drawing/2014/main" id="{9A0150C2-4F5E-F37E-E8A0-B0CB5C89585B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2" name="AutoShape 54">
                <a:extLst>
                  <a:ext uri="{FF2B5EF4-FFF2-40B4-BE49-F238E27FC236}">
                    <a16:creationId xmlns:a16="http://schemas.microsoft.com/office/drawing/2014/main" id="{75A0239A-9846-BF22-178A-36DB8019B57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3" name="Freeform 56">
                <a:extLst>
                  <a:ext uri="{FF2B5EF4-FFF2-40B4-BE49-F238E27FC236}">
                    <a16:creationId xmlns:a16="http://schemas.microsoft.com/office/drawing/2014/main" id="{9C3AFAE7-2C6B-19DF-6520-223EBC22BE7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1" name="Group 59">
              <a:extLst>
                <a:ext uri="{FF2B5EF4-FFF2-40B4-BE49-F238E27FC236}">
                  <a16:creationId xmlns:a16="http://schemas.microsoft.com/office/drawing/2014/main" id="{26792C9D-6642-8B07-2AE8-5DE5443D4E51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5" name="AutoShape 58">
                <a:extLst>
                  <a:ext uri="{FF2B5EF4-FFF2-40B4-BE49-F238E27FC236}">
                    <a16:creationId xmlns:a16="http://schemas.microsoft.com/office/drawing/2014/main" id="{16E5357A-D719-63ED-E00C-C6240EE1B86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0">
                <a:extLst>
                  <a:ext uri="{FF2B5EF4-FFF2-40B4-BE49-F238E27FC236}">
                    <a16:creationId xmlns:a16="http://schemas.microsoft.com/office/drawing/2014/main" id="{887D9C11-CD22-CD21-C1F1-9BDF8EC9952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1">
                <a:extLst>
                  <a:ext uri="{FF2B5EF4-FFF2-40B4-BE49-F238E27FC236}">
                    <a16:creationId xmlns:a16="http://schemas.microsoft.com/office/drawing/2014/main" id="{7EFC75D4-C2D9-327B-B4E5-90BFC22A35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2">
                <a:extLst>
                  <a:ext uri="{FF2B5EF4-FFF2-40B4-BE49-F238E27FC236}">
                    <a16:creationId xmlns:a16="http://schemas.microsoft.com/office/drawing/2014/main" id="{1563B87A-4376-801F-641A-3CC60AA666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3">
                <a:extLst>
                  <a:ext uri="{FF2B5EF4-FFF2-40B4-BE49-F238E27FC236}">
                    <a16:creationId xmlns:a16="http://schemas.microsoft.com/office/drawing/2014/main" id="{D452EDFA-F15F-CA60-4C93-E814B040F20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4">
                <a:extLst>
                  <a:ext uri="{FF2B5EF4-FFF2-40B4-BE49-F238E27FC236}">
                    <a16:creationId xmlns:a16="http://schemas.microsoft.com/office/drawing/2014/main" id="{7C7BB54E-0087-46CF-F1E7-7FEB4ECE29F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5">
                <a:extLst>
                  <a:ext uri="{FF2B5EF4-FFF2-40B4-BE49-F238E27FC236}">
                    <a16:creationId xmlns:a16="http://schemas.microsoft.com/office/drawing/2014/main" id="{977325F9-00FC-B12C-130F-9CAE072268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6">
                <a:extLst>
                  <a:ext uri="{FF2B5EF4-FFF2-40B4-BE49-F238E27FC236}">
                    <a16:creationId xmlns:a16="http://schemas.microsoft.com/office/drawing/2014/main" id="{B0DD557C-6AF9-6BC9-5731-42DC9FDB60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7">
                <a:extLst>
                  <a:ext uri="{FF2B5EF4-FFF2-40B4-BE49-F238E27FC236}">
                    <a16:creationId xmlns:a16="http://schemas.microsoft.com/office/drawing/2014/main" id="{BC060AE1-2845-AA94-F0E6-B4AD6ADB78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8">
                <a:extLst>
                  <a:ext uri="{FF2B5EF4-FFF2-40B4-BE49-F238E27FC236}">
                    <a16:creationId xmlns:a16="http://schemas.microsoft.com/office/drawing/2014/main" id="{03275AD0-8817-0D9C-9E1D-38BC0263EBF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69">
                <a:extLst>
                  <a:ext uri="{FF2B5EF4-FFF2-40B4-BE49-F238E27FC236}">
                    <a16:creationId xmlns:a16="http://schemas.microsoft.com/office/drawing/2014/main" id="{9C76F3B8-DDAC-9458-D8A6-C534CB5264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0">
                <a:extLst>
                  <a:ext uri="{FF2B5EF4-FFF2-40B4-BE49-F238E27FC236}">
                    <a16:creationId xmlns:a16="http://schemas.microsoft.com/office/drawing/2014/main" id="{DC18638C-7670-B6B3-72F2-BF24D7DC9FD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1">
                <a:extLst>
                  <a:ext uri="{FF2B5EF4-FFF2-40B4-BE49-F238E27FC236}">
                    <a16:creationId xmlns:a16="http://schemas.microsoft.com/office/drawing/2014/main" id="{966B43A2-761E-DB37-EA48-EEA9963602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2">
                <a:extLst>
                  <a:ext uri="{FF2B5EF4-FFF2-40B4-BE49-F238E27FC236}">
                    <a16:creationId xmlns:a16="http://schemas.microsoft.com/office/drawing/2014/main" id="{15484C40-62B7-5574-DD0A-4DD593A1C9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3">
                <a:extLst>
                  <a:ext uri="{FF2B5EF4-FFF2-40B4-BE49-F238E27FC236}">
                    <a16:creationId xmlns:a16="http://schemas.microsoft.com/office/drawing/2014/main" id="{630744AD-3BE0-0C8F-CFDA-B3F819BB98F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4">
                <a:extLst>
                  <a:ext uri="{FF2B5EF4-FFF2-40B4-BE49-F238E27FC236}">
                    <a16:creationId xmlns:a16="http://schemas.microsoft.com/office/drawing/2014/main" id="{6B655CD7-3A1D-8232-AE2F-B2352CAE501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5">
                <a:extLst>
                  <a:ext uri="{FF2B5EF4-FFF2-40B4-BE49-F238E27FC236}">
                    <a16:creationId xmlns:a16="http://schemas.microsoft.com/office/drawing/2014/main" id="{6D781E3A-5391-1D84-C068-176C0E358E4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6">
                <a:extLst>
                  <a:ext uri="{FF2B5EF4-FFF2-40B4-BE49-F238E27FC236}">
                    <a16:creationId xmlns:a16="http://schemas.microsoft.com/office/drawing/2014/main" id="{B603EF75-6951-E505-96E6-D31853142B0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7">
                <a:extLst>
                  <a:ext uri="{FF2B5EF4-FFF2-40B4-BE49-F238E27FC236}">
                    <a16:creationId xmlns:a16="http://schemas.microsoft.com/office/drawing/2014/main" id="{9F5EE518-4B52-CEAF-52FE-F97891621E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8">
                <a:extLst>
                  <a:ext uri="{FF2B5EF4-FFF2-40B4-BE49-F238E27FC236}">
                    <a16:creationId xmlns:a16="http://schemas.microsoft.com/office/drawing/2014/main" id="{5B3AB81A-B72C-3D6A-3DE7-22ADEE23CF2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79">
                <a:extLst>
                  <a:ext uri="{FF2B5EF4-FFF2-40B4-BE49-F238E27FC236}">
                    <a16:creationId xmlns:a16="http://schemas.microsoft.com/office/drawing/2014/main" id="{00E05EC7-8081-3EB5-B091-C04353AC541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0">
                <a:extLst>
                  <a:ext uri="{FF2B5EF4-FFF2-40B4-BE49-F238E27FC236}">
                    <a16:creationId xmlns:a16="http://schemas.microsoft.com/office/drawing/2014/main" id="{CF4D7EBA-A715-9537-4011-A6FCEC62F1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1">
                <a:extLst>
                  <a:ext uri="{FF2B5EF4-FFF2-40B4-BE49-F238E27FC236}">
                    <a16:creationId xmlns:a16="http://schemas.microsoft.com/office/drawing/2014/main" id="{17DF56D0-B00B-5F99-099A-535CF29A9EE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2">
                <a:extLst>
                  <a:ext uri="{FF2B5EF4-FFF2-40B4-BE49-F238E27FC236}">
                    <a16:creationId xmlns:a16="http://schemas.microsoft.com/office/drawing/2014/main" id="{84B8D6EB-C95C-611C-9DB0-A6C27E96BED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3">
                <a:extLst>
                  <a:ext uri="{FF2B5EF4-FFF2-40B4-BE49-F238E27FC236}">
                    <a16:creationId xmlns:a16="http://schemas.microsoft.com/office/drawing/2014/main" id="{93FA59C8-1AF7-3C24-3034-09499204107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4">
                <a:extLst>
                  <a:ext uri="{FF2B5EF4-FFF2-40B4-BE49-F238E27FC236}">
                    <a16:creationId xmlns:a16="http://schemas.microsoft.com/office/drawing/2014/main" id="{71E48A9C-E75C-A631-953E-EB224411DE7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1" name="Freeform 85">
                <a:extLst>
                  <a:ext uri="{FF2B5EF4-FFF2-40B4-BE49-F238E27FC236}">
                    <a16:creationId xmlns:a16="http://schemas.microsoft.com/office/drawing/2014/main" id="{58587B81-2A63-1400-3E87-3E53A6A4203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2" name="Group 88">
              <a:extLst>
                <a:ext uri="{FF2B5EF4-FFF2-40B4-BE49-F238E27FC236}">
                  <a16:creationId xmlns:a16="http://schemas.microsoft.com/office/drawing/2014/main" id="{57694EA1-46A1-BE27-6B65-612AFBA64B2E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08" name="AutoShape 87">
                <a:extLst>
                  <a:ext uri="{FF2B5EF4-FFF2-40B4-BE49-F238E27FC236}">
                    <a16:creationId xmlns:a16="http://schemas.microsoft.com/office/drawing/2014/main" id="{314ED35D-8C03-7987-6ED4-2292AAAC508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9" name="Freeform 89">
                <a:extLst>
                  <a:ext uri="{FF2B5EF4-FFF2-40B4-BE49-F238E27FC236}">
                    <a16:creationId xmlns:a16="http://schemas.microsoft.com/office/drawing/2014/main" id="{6DBCB448-384E-615C-A24D-34B9131589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0" name="Freeform 90">
                <a:extLst>
                  <a:ext uri="{FF2B5EF4-FFF2-40B4-BE49-F238E27FC236}">
                    <a16:creationId xmlns:a16="http://schemas.microsoft.com/office/drawing/2014/main" id="{CECAF207-179E-EC6C-EABF-6BB6AE6E8A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1" name="Rectangle 91">
                <a:extLst>
                  <a:ext uri="{FF2B5EF4-FFF2-40B4-BE49-F238E27FC236}">
                    <a16:creationId xmlns:a16="http://schemas.microsoft.com/office/drawing/2014/main" id="{23988A0B-B4EB-0611-2ED6-4043C0C9305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92">
                <a:extLst>
                  <a:ext uri="{FF2B5EF4-FFF2-40B4-BE49-F238E27FC236}">
                    <a16:creationId xmlns:a16="http://schemas.microsoft.com/office/drawing/2014/main" id="{8A514CC6-C2BC-21CC-E414-9030CC6D0E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Rectangle 93">
                <a:extLst>
                  <a:ext uri="{FF2B5EF4-FFF2-40B4-BE49-F238E27FC236}">
                    <a16:creationId xmlns:a16="http://schemas.microsoft.com/office/drawing/2014/main" id="{B504A301-E2C7-9E01-1D74-B90CA23DAFC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4">
                <a:extLst>
                  <a:ext uri="{FF2B5EF4-FFF2-40B4-BE49-F238E27FC236}">
                    <a16:creationId xmlns:a16="http://schemas.microsoft.com/office/drawing/2014/main" id="{7A12416B-86DC-A3FD-F7DB-9281F47C62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5">
                <a:extLst>
                  <a:ext uri="{FF2B5EF4-FFF2-40B4-BE49-F238E27FC236}">
                    <a16:creationId xmlns:a16="http://schemas.microsoft.com/office/drawing/2014/main" id="{64CDB228-E15E-2932-D623-53FE1042F6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6">
                <a:extLst>
                  <a:ext uri="{FF2B5EF4-FFF2-40B4-BE49-F238E27FC236}">
                    <a16:creationId xmlns:a16="http://schemas.microsoft.com/office/drawing/2014/main" id="{8A539DB3-7208-3077-7CC8-F99AF97486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7">
                <a:extLst>
                  <a:ext uri="{FF2B5EF4-FFF2-40B4-BE49-F238E27FC236}">
                    <a16:creationId xmlns:a16="http://schemas.microsoft.com/office/drawing/2014/main" id="{FBBE5274-27D1-85B6-B341-16B0F941E20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8">
                <a:extLst>
                  <a:ext uri="{FF2B5EF4-FFF2-40B4-BE49-F238E27FC236}">
                    <a16:creationId xmlns:a16="http://schemas.microsoft.com/office/drawing/2014/main" id="{5D64A43D-54F6-F42E-AAB8-FB12EF284E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99">
                <a:extLst>
                  <a:ext uri="{FF2B5EF4-FFF2-40B4-BE49-F238E27FC236}">
                    <a16:creationId xmlns:a16="http://schemas.microsoft.com/office/drawing/2014/main" id="{D0C312C1-9F55-BDDE-5F99-42C7CDD1D7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0">
                <a:extLst>
                  <a:ext uri="{FF2B5EF4-FFF2-40B4-BE49-F238E27FC236}">
                    <a16:creationId xmlns:a16="http://schemas.microsoft.com/office/drawing/2014/main" id="{8DE15214-B6A1-3D1B-E2E7-68FB91EE01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1">
                <a:extLst>
                  <a:ext uri="{FF2B5EF4-FFF2-40B4-BE49-F238E27FC236}">
                    <a16:creationId xmlns:a16="http://schemas.microsoft.com/office/drawing/2014/main" id="{20C977FB-6B93-CBA6-6EDB-B337A5CFF4A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2">
                <a:extLst>
                  <a:ext uri="{FF2B5EF4-FFF2-40B4-BE49-F238E27FC236}">
                    <a16:creationId xmlns:a16="http://schemas.microsoft.com/office/drawing/2014/main" id="{7CAEEDEE-40A7-574C-0539-99D688145A3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3">
                <a:extLst>
                  <a:ext uri="{FF2B5EF4-FFF2-40B4-BE49-F238E27FC236}">
                    <a16:creationId xmlns:a16="http://schemas.microsoft.com/office/drawing/2014/main" id="{ADAA9F76-3310-EBDA-FE88-57E70F83B8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4">
                <a:extLst>
                  <a:ext uri="{FF2B5EF4-FFF2-40B4-BE49-F238E27FC236}">
                    <a16:creationId xmlns:a16="http://schemas.microsoft.com/office/drawing/2014/main" id="{1B14577F-4F54-51BC-A1B1-F93C89E5DD4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5">
                <a:extLst>
                  <a:ext uri="{FF2B5EF4-FFF2-40B4-BE49-F238E27FC236}">
                    <a16:creationId xmlns:a16="http://schemas.microsoft.com/office/drawing/2014/main" id="{E5236156-F32F-AC78-E270-A1AAE68C67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6">
                <a:extLst>
                  <a:ext uri="{FF2B5EF4-FFF2-40B4-BE49-F238E27FC236}">
                    <a16:creationId xmlns:a16="http://schemas.microsoft.com/office/drawing/2014/main" id="{DB34EB83-DB40-9E05-2886-F15CBE6567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7">
                <a:extLst>
                  <a:ext uri="{FF2B5EF4-FFF2-40B4-BE49-F238E27FC236}">
                    <a16:creationId xmlns:a16="http://schemas.microsoft.com/office/drawing/2014/main" id="{967567D9-D98A-F7DE-C1B3-B9EAE061FE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8">
                <a:extLst>
                  <a:ext uri="{FF2B5EF4-FFF2-40B4-BE49-F238E27FC236}">
                    <a16:creationId xmlns:a16="http://schemas.microsoft.com/office/drawing/2014/main" id="{D28CB5AF-9FDF-BAA5-8FFB-AC4AFD5A60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09">
                <a:extLst>
                  <a:ext uri="{FF2B5EF4-FFF2-40B4-BE49-F238E27FC236}">
                    <a16:creationId xmlns:a16="http://schemas.microsoft.com/office/drawing/2014/main" id="{8DAD45C2-4584-ACF8-A8E8-CA93D6781D5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0">
                <a:extLst>
                  <a:ext uri="{FF2B5EF4-FFF2-40B4-BE49-F238E27FC236}">
                    <a16:creationId xmlns:a16="http://schemas.microsoft.com/office/drawing/2014/main" id="{7D5E9316-B2DA-4FFB-E807-DB69DC6BEC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1">
                <a:extLst>
                  <a:ext uri="{FF2B5EF4-FFF2-40B4-BE49-F238E27FC236}">
                    <a16:creationId xmlns:a16="http://schemas.microsoft.com/office/drawing/2014/main" id="{47C5E9CE-A583-5700-2061-736A5E063C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2">
                <a:extLst>
                  <a:ext uri="{FF2B5EF4-FFF2-40B4-BE49-F238E27FC236}">
                    <a16:creationId xmlns:a16="http://schemas.microsoft.com/office/drawing/2014/main" id="{1FA8C049-636C-5C32-1D79-B2C9CF4268E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3">
                <a:extLst>
                  <a:ext uri="{FF2B5EF4-FFF2-40B4-BE49-F238E27FC236}">
                    <a16:creationId xmlns:a16="http://schemas.microsoft.com/office/drawing/2014/main" id="{F555F991-29B0-FE28-4965-BA39B832292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4">
                <a:extLst>
                  <a:ext uri="{FF2B5EF4-FFF2-40B4-BE49-F238E27FC236}">
                    <a16:creationId xmlns:a16="http://schemas.microsoft.com/office/drawing/2014/main" id="{BF1AF8D1-04BF-9B4E-A82C-A51BF8A5C8C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5">
                <a:extLst>
                  <a:ext uri="{FF2B5EF4-FFF2-40B4-BE49-F238E27FC236}">
                    <a16:creationId xmlns:a16="http://schemas.microsoft.com/office/drawing/2014/main" id="{2C501CFE-F047-A586-DEF1-1F5A37F63F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6">
                <a:extLst>
                  <a:ext uri="{FF2B5EF4-FFF2-40B4-BE49-F238E27FC236}">
                    <a16:creationId xmlns:a16="http://schemas.microsoft.com/office/drawing/2014/main" id="{088A1EBE-3AB1-D113-98C0-EC959410E66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7">
                <a:extLst>
                  <a:ext uri="{FF2B5EF4-FFF2-40B4-BE49-F238E27FC236}">
                    <a16:creationId xmlns:a16="http://schemas.microsoft.com/office/drawing/2014/main" id="{B7D08069-C1E0-6C86-1C17-F8113FCC55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8">
                <a:extLst>
                  <a:ext uri="{FF2B5EF4-FFF2-40B4-BE49-F238E27FC236}">
                    <a16:creationId xmlns:a16="http://schemas.microsoft.com/office/drawing/2014/main" id="{651D17F5-627A-2E5C-02D6-F969AFED31B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19">
                <a:extLst>
                  <a:ext uri="{FF2B5EF4-FFF2-40B4-BE49-F238E27FC236}">
                    <a16:creationId xmlns:a16="http://schemas.microsoft.com/office/drawing/2014/main" id="{CDBF8D77-B4FC-9646-3073-C6FCE98380F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0">
                <a:extLst>
                  <a:ext uri="{FF2B5EF4-FFF2-40B4-BE49-F238E27FC236}">
                    <a16:creationId xmlns:a16="http://schemas.microsoft.com/office/drawing/2014/main" id="{1B3237CA-2E72-DB83-485D-4403BBE72EA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1">
                <a:extLst>
                  <a:ext uri="{FF2B5EF4-FFF2-40B4-BE49-F238E27FC236}">
                    <a16:creationId xmlns:a16="http://schemas.microsoft.com/office/drawing/2014/main" id="{6207DFAC-D0B7-CAFA-D3F8-0076143312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2">
                <a:extLst>
                  <a:ext uri="{FF2B5EF4-FFF2-40B4-BE49-F238E27FC236}">
                    <a16:creationId xmlns:a16="http://schemas.microsoft.com/office/drawing/2014/main" id="{9A973255-4169-E614-474D-0FBED7DB72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3">
                <a:extLst>
                  <a:ext uri="{FF2B5EF4-FFF2-40B4-BE49-F238E27FC236}">
                    <a16:creationId xmlns:a16="http://schemas.microsoft.com/office/drawing/2014/main" id="{E309FFC0-F0BC-A1A6-A5D7-409B59667A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4">
                <a:extLst>
                  <a:ext uri="{FF2B5EF4-FFF2-40B4-BE49-F238E27FC236}">
                    <a16:creationId xmlns:a16="http://schemas.microsoft.com/office/drawing/2014/main" id="{4F47890E-2AD9-4F74-2320-DD7600E4F09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5">
                <a:extLst>
                  <a:ext uri="{FF2B5EF4-FFF2-40B4-BE49-F238E27FC236}">
                    <a16:creationId xmlns:a16="http://schemas.microsoft.com/office/drawing/2014/main" id="{6C15B233-D961-724F-8174-267F6D5305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6">
                <a:extLst>
                  <a:ext uri="{FF2B5EF4-FFF2-40B4-BE49-F238E27FC236}">
                    <a16:creationId xmlns:a16="http://schemas.microsoft.com/office/drawing/2014/main" id="{54051728-2F33-697A-9583-0F2B4B7AC0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7">
                <a:extLst>
                  <a:ext uri="{FF2B5EF4-FFF2-40B4-BE49-F238E27FC236}">
                    <a16:creationId xmlns:a16="http://schemas.microsoft.com/office/drawing/2014/main" id="{33661A13-B776-8E1E-E078-690DC67F359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8">
                <a:extLst>
                  <a:ext uri="{FF2B5EF4-FFF2-40B4-BE49-F238E27FC236}">
                    <a16:creationId xmlns:a16="http://schemas.microsoft.com/office/drawing/2014/main" id="{A74798E1-5053-1748-DB6C-463089A67B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4" name="Freeform 129">
                <a:extLst>
                  <a:ext uri="{FF2B5EF4-FFF2-40B4-BE49-F238E27FC236}">
                    <a16:creationId xmlns:a16="http://schemas.microsoft.com/office/drawing/2014/main" id="{EE04B7D1-EBC6-C180-848E-CEC108AD5FD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1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966657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554784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986A615-F62E-8466-07B2-103B36DAE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556792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97776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509505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284984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stred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FAACE82E-F902-4C23-445F-0B9C47D2B7E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B6402-66BD-D8A2-E871-9D34C04A9D0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90DCD44-0EE6-34AA-33D7-424BD2742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98D3F7A-988E-4BC1-723B-C1725A64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0" name="Picture Placeholder 19">
            <a:extLst>
              <a:ext uri="{FF2B5EF4-FFF2-40B4-BE49-F238E27FC236}">
                <a16:creationId xmlns:a16="http://schemas.microsoft.com/office/drawing/2014/main" id="{62E16CD3-A252-E46F-20E9-C4E1F83DB8B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A955FA3-26B1-0205-9EF2-3E45977E18BE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1079500" y="1079500"/>
            <a:ext cx="2160588" cy="2160588"/>
          </a:xfrm>
        </p:spPr>
        <p:txBody>
          <a:bodyPr/>
          <a:lstStyle/>
          <a:p>
            <a:endParaRPr lang="cs-CZ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A553182-4C67-9070-B43F-2EB1AED57CCF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3597275" y="1080000"/>
            <a:ext cx="2160588" cy="2160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7287CA81-7DFF-D551-211A-B3212273FD70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079500" y="3501008"/>
            <a:ext cx="4678363" cy="2159000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6119" y="2882623"/>
            <a:ext cx="6696744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Okruh č. </a:t>
            </a:r>
            <a:r>
              <a:rPr lang="cs-CZ"/>
              <a:t>4: </a:t>
            </a:r>
            <a:r>
              <a:rPr lang="cs-CZ" dirty="0"/>
              <a:t>Charakteristika výchovně-vzdělávacího procesu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61713-0B1F-3FA7-D44F-9604199099F6}"/>
              </a:ext>
            </a:extLst>
          </p:cNvPr>
          <p:cNvSpPr/>
          <p:nvPr/>
        </p:nvSpPr>
        <p:spPr>
          <a:xfrm>
            <a:off x="6410691" y="4915939"/>
            <a:ext cx="2160000" cy="216000"/>
          </a:xfrm>
          <a:prstGeom prst="rect">
            <a:avLst/>
          </a:pr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C082E1-ABCB-DAF9-AF19-ED033D5D02E3}"/>
              </a:ext>
            </a:extLst>
          </p:cNvPr>
          <p:cNvGrpSpPr/>
          <p:nvPr/>
        </p:nvGrpSpPr>
        <p:grpSpPr>
          <a:xfrm>
            <a:off x="250820" y="-599777"/>
            <a:ext cx="11283508" cy="7457777"/>
            <a:chOff x="250820" y="-599777"/>
            <a:chExt cx="11283508" cy="745777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DC1B50-57D6-6794-1960-405194F2A1D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548976" y="3162180"/>
              <a:ext cx="1656000" cy="1655999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A233A46-C74A-FFB2-7BD8-5FC90AF30B9E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2069591" y="1641567"/>
              <a:ext cx="1656000" cy="1655999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B0B8E4-1BC9-7E98-75B1-EF7BD42A1B1A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2069591" y="4682796"/>
              <a:ext cx="1656000" cy="1656000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Partial Circle 11">
              <a:extLst>
                <a:ext uri="{FF2B5EF4-FFF2-40B4-BE49-F238E27FC236}">
                  <a16:creationId xmlns:a16="http://schemas.microsoft.com/office/drawing/2014/main" id="{0E88435A-39BF-3799-8F6E-4F112EF34DA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591236" y="2334180"/>
              <a:ext cx="3312000" cy="3312000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AA4F7E0-1214-1596-E71B-606AE634F4D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90206" y="120952"/>
              <a:ext cx="1656000" cy="1656000"/>
            </a:xfrm>
            <a:custGeom>
              <a:avLst/>
              <a:gdLst>
                <a:gd name="connsiteX0" fmla="*/ 0 w 1548000"/>
                <a:gd name="connsiteY0" fmla="*/ 0 h 1548000"/>
                <a:gd name="connsiteX1" fmla="*/ 360040 w 1548000"/>
                <a:gd name="connsiteY1" fmla="*/ 0 h 1548000"/>
                <a:gd name="connsiteX2" fmla="*/ 360040 w 1548000"/>
                <a:gd name="connsiteY2" fmla="*/ 1187960 h 1548000"/>
                <a:gd name="connsiteX3" fmla="*/ 1548000 w 1548000"/>
                <a:gd name="connsiteY3" fmla="*/ 1187960 h 1548000"/>
                <a:gd name="connsiteX4" fmla="*/ 1548000 w 1548000"/>
                <a:gd name="connsiteY4" fmla="*/ 1548000 h 1548000"/>
                <a:gd name="connsiteX5" fmla="*/ 360040 w 1548000"/>
                <a:gd name="connsiteY5" fmla="*/ 1548000 h 1548000"/>
                <a:gd name="connsiteX6" fmla="*/ 0 w 1548000"/>
                <a:gd name="connsiteY6" fmla="*/ 1548000 h 1548000"/>
                <a:gd name="connsiteX7" fmla="*/ 0 w 1548000"/>
                <a:gd name="connsiteY7" fmla="*/ 1187960 h 15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8000" h="1548000">
                  <a:moveTo>
                    <a:pt x="0" y="0"/>
                  </a:moveTo>
                  <a:lnTo>
                    <a:pt x="360040" y="0"/>
                  </a:lnTo>
                  <a:lnTo>
                    <a:pt x="360040" y="1187960"/>
                  </a:lnTo>
                  <a:lnTo>
                    <a:pt x="1548000" y="1187960"/>
                  </a:lnTo>
                  <a:lnTo>
                    <a:pt x="1548000" y="1548000"/>
                  </a:lnTo>
                  <a:lnTo>
                    <a:pt x="360040" y="1548000"/>
                  </a:lnTo>
                  <a:lnTo>
                    <a:pt x="0" y="1548000"/>
                  </a:lnTo>
                  <a:lnTo>
                    <a:pt x="0" y="1187960"/>
                  </a:ln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5BA0EBA-EA1D-074F-87F5-A944C9CE80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36491" y="333473"/>
              <a:ext cx="1656000" cy="1655999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E3F1B098-9874-CC69-5936-B87DE78A0F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6015155" y="333473"/>
              <a:ext cx="1656000" cy="1656000"/>
            </a:xfrm>
            <a:prstGeom prst="pie">
              <a:avLst>
                <a:gd name="adj1" fmla="val 48590"/>
                <a:gd name="adj2" fmla="val 1620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9E44542-48E7-8E1C-BA9E-24A4513407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86206" y="333473"/>
              <a:ext cx="864000" cy="86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667B533-4F64-970A-C4E9-3BA00BE1C1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78328" y="333473"/>
              <a:ext cx="1656000" cy="16560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E3010A8-0AF7-E9C8-2772-73CBEF48E3E8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>
              <a:off x="784323" y="-1133280"/>
              <a:ext cx="1949709" cy="3016715"/>
            </a:xfrm>
            <a:custGeom>
              <a:avLst/>
              <a:gdLst>
                <a:gd name="connsiteX0" fmla="*/ 0 w 1949709"/>
                <a:gd name="connsiteY0" fmla="*/ 1067006 h 3016715"/>
                <a:gd name="connsiteX1" fmla="*/ 1949709 w 1949709"/>
                <a:gd name="connsiteY1" fmla="*/ 3016715 h 3016715"/>
                <a:gd name="connsiteX2" fmla="*/ 1949705 w 1949709"/>
                <a:gd name="connsiteY2" fmla="*/ 2318400 h 3016715"/>
                <a:gd name="connsiteX3" fmla="*/ 1949376 w 1949709"/>
                <a:gd name="connsiteY3" fmla="*/ 0 h 3016715"/>
                <a:gd name="connsiteX4" fmla="*/ 27122 w 1949709"/>
                <a:gd name="connsiteY4" fmla="*/ 1022353 h 301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9709" h="3016715">
                  <a:moveTo>
                    <a:pt x="0" y="1067006"/>
                  </a:moveTo>
                  <a:lnTo>
                    <a:pt x="1949709" y="3016715"/>
                  </a:lnTo>
                  <a:lnTo>
                    <a:pt x="1949705" y="2318400"/>
                  </a:lnTo>
                  <a:cubicBezTo>
                    <a:pt x="1949595" y="1545600"/>
                    <a:pt x="1949486" y="772800"/>
                    <a:pt x="1949376" y="0"/>
                  </a:cubicBezTo>
                  <a:cubicBezTo>
                    <a:pt x="1149154" y="114"/>
                    <a:pt x="443676" y="405638"/>
                    <a:pt x="27122" y="1022353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879FFBB-1455-FCEE-35A9-E90D56A261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76115" y="5056896"/>
              <a:ext cx="2256396" cy="1801104"/>
            </a:xfrm>
            <a:custGeom>
              <a:avLst/>
              <a:gdLst>
                <a:gd name="connsiteX0" fmla="*/ 2256140 w 2256396"/>
                <a:gd name="connsiteY0" fmla="*/ 0 h 1801104"/>
                <a:gd name="connsiteX1" fmla="*/ 2256396 w 2256396"/>
                <a:gd name="connsiteY1" fmla="*/ 1801104 h 1801104"/>
                <a:gd name="connsiteX2" fmla="*/ 0 w 2256396"/>
                <a:gd name="connsiteY2" fmla="*/ 1801104 h 1801104"/>
                <a:gd name="connsiteX3" fmla="*/ 12800 w 2256396"/>
                <a:gd name="connsiteY3" fmla="*/ 1734296 h 1801104"/>
                <a:gd name="connsiteX4" fmla="*/ 244089 w 2256396"/>
                <a:gd name="connsiteY4" fmla="*/ 1167181 h 1801104"/>
                <a:gd name="connsiteX5" fmla="*/ 2256140 w 2256396"/>
                <a:gd name="connsiteY5" fmla="*/ 0 h 180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56396" h="1801104">
                  <a:moveTo>
                    <a:pt x="2256140" y="0"/>
                  </a:moveTo>
                  <a:lnTo>
                    <a:pt x="2256396" y="1801104"/>
                  </a:lnTo>
                  <a:lnTo>
                    <a:pt x="0" y="1801104"/>
                  </a:lnTo>
                  <a:lnTo>
                    <a:pt x="12800" y="1734296"/>
                  </a:lnTo>
                  <a:cubicBezTo>
                    <a:pt x="63787" y="1538399"/>
                    <a:pt x="140873" y="1347608"/>
                    <a:pt x="244089" y="1167181"/>
                  </a:cubicBezTo>
                  <a:cubicBezTo>
                    <a:pt x="656955" y="445474"/>
                    <a:pt x="1424683" y="118"/>
                    <a:pt x="225614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9416" y="3212976"/>
            <a:ext cx="10801200" cy="3345018"/>
          </a:xfrm>
        </p:spPr>
        <p:txBody>
          <a:bodyPr/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Modernizace obsahu vzdělávání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Modernizace cílů vzdělávání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Modernizace metod, forem a zásad výchovně-vzdělávací práce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Modernizace materiálně-technické stránky vyučování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defRPr/>
            </a:pPr>
            <a:endParaRPr lang="cs-CZ" altLang="cs-CZ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Ideální modernizací je, když se vzájemně propojí a prolínají všechny čtyři oblasti.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sz="20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519" y="1331540"/>
            <a:ext cx="5016000" cy="424732"/>
          </a:xfrm>
        </p:spPr>
        <p:txBody>
          <a:bodyPr>
            <a:spAutoFit/>
          </a:bodyPr>
          <a:lstStyle/>
          <a:p>
            <a:r>
              <a:rPr lang="cs-CZ" altLang="cs-CZ" dirty="0"/>
              <a:t>Modernizace vyučování</a:t>
            </a: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F3EA1A-4702-C2F4-1529-91CFE45262B3}"/>
              </a:ext>
            </a:extLst>
          </p:cNvPr>
          <p:cNvGrpSpPr/>
          <p:nvPr/>
        </p:nvGrpSpPr>
        <p:grpSpPr>
          <a:xfrm>
            <a:off x="6240016" y="-1028451"/>
            <a:ext cx="5956192" cy="4089229"/>
            <a:chOff x="6240016" y="-1028451"/>
            <a:chExt cx="5956192" cy="408922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79BFDCE-409F-32F4-D684-C84D0DDBB4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7040" y="1035398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5" name="Partial Circle 24">
              <a:extLst>
                <a:ext uri="{FF2B5EF4-FFF2-40B4-BE49-F238E27FC236}">
                  <a16:creationId xmlns:a16="http://schemas.microsoft.com/office/drawing/2014/main" id="{B8C72C97-79EC-8221-7080-13CB03228D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0378" y="-1028451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4BB6FB0-DCB7-645F-CCC7-19179202F3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0016" y="204375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F8BAD53-7FFD-03D9-B746-9DE40A3D764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8571568" y="1040820"/>
              <a:ext cx="1011600" cy="10116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EF306E-4257-5326-2352-8CD13527868F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9851686" y="1035395"/>
              <a:ext cx="1017023" cy="1017024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047B8DA-0074-D8F0-499A-F0C749E47FE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179184" y="103539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88649938-B6B2-E208-6BEB-58B886A1678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16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F5513F0-FBED-DC57-12B8-B51CAADB8636}"/>
              </a:ext>
            </a:extLst>
          </p:cNvPr>
          <p:cNvGrpSpPr/>
          <p:nvPr/>
        </p:nvGrpSpPr>
        <p:grpSpPr>
          <a:xfrm>
            <a:off x="7532708" y="4810801"/>
            <a:ext cx="4659292" cy="3081304"/>
            <a:chOff x="7532708" y="4810801"/>
            <a:chExt cx="4659292" cy="3081304"/>
          </a:xfrm>
        </p:grpSpPr>
        <p:sp>
          <p:nvSpPr>
            <p:cNvPr id="45" name="Partial Circle 44">
              <a:extLst>
                <a:ext uri="{FF2B5EF4-FFF2-40B4-BE49-F238E27FC236}">
                  <a16:creationId xmlns:a16="http://schemas.microsoft.com/office/drawing/2014/main" id="{86C545F6-40C4-36B6-A620-D88B1573443D}"/>
                </a:ext>
              </a:extLst>
            </p:cNvPr>
            <p:cNvSpPr/>
            <p:nvPr/>
          </p:nvSpPr>
          <p:spPr>
            <a:xfrm rot="5400000" flipH="1">
              <a:off x="8052023" y="4810801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839215C-8B2E-EFBB-71AF-D027B1A13528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5845144"/>
              <a:ext cx="1012856" cy="1012856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2F0E78A-BB04-E94A-D01B-556884D345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69791" y="5845144"/>
              <a:ext cx="1012857" cy="1012856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3" name="Partial Circle 42">
              <a:extLst>
                <a:ext uri="{FF2B5EF4-FFF2-40B4-BE49-F238E27FC236}">
                  <a16:creationId xmlns:a16="http://schemas.microsoft.com/office/drawing/2014/main" id="{C06092AD-3935-DD47-F582-2A1DC076E374}"/>
                </a:ext>
              </a:extLst>
            </p:cNvPr>
            <p:cNvSpPr>
              <a:spLocks noChangeAspect="1"/>
            </p:cNvSpPr>
            <p:nvPr/>
          </p:nvSpPr>
          <p:spPr>
            <a:xfrm rot="-5400000">
              <a:off x="7532709" y="5835205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FE6953-8F9B-24D3-D1BD-AB223EC9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5AC86C-8701-8547-24A5-5F73E71779A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343472" y="1460662"/>
            <a:ext cx="9865096" cy="2646878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ČERPÁNO Z LITERATURY: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cs-CZ" dirty="0"/>
              <a:t>Skalková, Jarmila.  </a:t>
            </a:r>
            <a:r>
              <a:rPr lang="cs-CZ" i="1" dirty="0"/>
              <a:t>Obecná didaktika.</a:t>
            </a:r>
            <a:r>
              <a:rPr lang="cs-CZ" dirty="0"/>
              <a:t> Praha: ISV, 1999. ISBN 978-80-247-1821-7.</a:t>
            </a:r>
          </a:p>
          <a:p>
            <a:r>
              <a:rPr lang="cs-CZ" dirty="0" err="1"/>
              <a:t>Kalhous,Zdeněk</a:t>
            </a:r>
            <a:r>
              <a:rPr lang="cs-CZ" dirty="0"/>
              <a:t>, Obst, Otto a kol. </a:t>
            </a:r>
            <a:r>
              <a:rPr lang="cs-CZ" i="1" dirty="0"/>
              <a:t>Školní didaktika.</a:t>
            </a:r>
            <a:r>
              <a:rPr lang="cs-CZ" dirty="0"/>
              <a:t> Praha: Portál, 2002. ISBN 978-80-7367-571-4.</a:t>
            </a:r>
          </a:p>
          <a:p>
            <a:r>
              <a:rPr lang="cs-CZ" dirty="0" err="1"/>
              <a:t>Nelešovská</a:t>
            </a:r>
            <a:r>
              <a:rPr lang="cs-CZ" dirty="0"/>
              <a:t>, Alena a Hana Spáčilová</a:t>
            </a:r>
            <a:r>
              <a:rPr lang="cs-CZ" i="1" dirty="0"/>
              <a:t>. Didaktika primární školy.</a:t>
            </a:r>
            <a:r>
              <a:rPr lang="cs-CZ" dirty="0"/>
              <a:t> Olomouc: </a:t>
            </a:r>
            <a:r>
              <a:rPr lang="cs-CZ" dirty="0" err="1"/>
              <a:t>PdF</a:t>
            </a:r>
            <a:r>
              <a:rPr lang="cs-CZ" dirty="0"/>
              <a:t> UP, 2005. ISBN 80-244-1236-5</a:t>
            </a:r>
            <a:r>
              <a:rPr lang="cs-CZ" dirty="0" smtClean="0"/>
              <a:t>.</a:t>
            </a:r>
          </a:p>
          <a:p>
            <a:r>
              <a:rPr lang="cs-CZ" dirty="0" smtClean="0"/>
              <a:t>Otavová, Alena. </a:t>
            </a:r>
            <a:r>
              <a:rPr lang="cs-CZ" i="1" dirty="0" smtClean="0"/>
              <a:t>Didaktika přírodovědy. </a:t>
            </a:r>
            <a:r>
              <a:rPr lang="cs-CZ" dirty="0" smtClean="0"/>
              <a:t>Olomouc: </a:t>
            </a:r>
            <a:r>
              <a:rPr lang="cs-CZ" dirty="0" err="1" smtClean="0"/>
              <a:t>PdF</a:t>
            </a:r>
            <a:r>
              <a:rPr lang="cs-CZ" dirty="0" smtClean="0"/>
              <a:t> UP, 2023. ISBN 978-80-244-6301-8.</a:t>
            </a:r>
          </a:p>
          <a:p>
            <a:r>
              <a:rPr lang="cs-CZ" dirty="0" err="1" smtClean="0"/>
              <a:t>Rakoušová</a:t>
            </a:r>
            <a:r>
              <a:rPr lang="cs-CZ" dirty="0" smtClean="0"/>
              <a:t>, Alena. </a:t>
            </a:r>
            <a:r>
              <a:rPr lang="cs-CZ" i="1" dirty="0" smtClean="0"/>
              <a:t>Integrace obsahu vyučování. </a:t>
            </a:r>
            <a:r>
              <a:rPr lang="cs-CZ" dirty="0" smtClean="0"/>
              <a:t>Praha: </a:t>
            </a:r>
            <a:r>
              <a:rPr lang="cs-CZ" dirty="0" err="1" smtClean="0"/>
              <a:t>Grada</a:t>
            </a:r>
            <a:r>
              <a:rPr lang="cs-CZ" dirty="0"/>
              <a:t>, 2008. ISBN </a:t>
            </a:r>
            <a:r>
              <a:rPr lang="cs-CZ" dirty="0" smtClean="0"/>
              <a:t>978-80-247-2529-1.</a:t>
            </a:r>
          </a:p>
          <a:p>
            <a:r>
              <a:rPr lang="cs-CZ" dirty="0" err="1" smtClean="0"/>
              <a:t>Fisher</a:t>
            </a:r>
            <a:r>
              <a:rPr lang="cs-CZ" dirty="0" smtClean="0"/>
              <a:t>, </a:t>
            </a:r>
            <a:r>
              <a:rPr lang="cs-CZ" dirty="0"/>
              <a:t>R. </a:t>
            </a:r>
            <a:r>
              <a:rPr lang="cs-CZ" i="1" dirty="0"/>
              <a:t>Učíme děti myslet a učit se : Praktický průvodce strategiemi vyučování. </a:t>
            </a:r>
            <a:r>
              <a:rPr lang="cs-CZ" dirty="0"/>
              <a:t>Praha: Portál, 1997. ISBN 80-7178-120-7</a:t>
            </a:r>
            <a:r>
              <a:rPr lang="cs-CZ" dirty="0" smtClean="0"/>
              <a:t>.</a:t>
            </a:r>
            <a:endParaRPr lang="cs-CZ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C594F1-2B78-DFA7-7C55-466FD85BC7CD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574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490C9F-BA83-9ED7-886D-C102255243AF}"/>
              </a:ext>
            </a:extLst>
          </p:cNvPr>
          <p:cNvSpPr/>
          <p:nvPr/>
        </p:nvSpPr>
        <p:spPr>
          <a:xfrm>
            <a:off x="5591944" y="1273880"/>
            <a:ext cx="2160000" cy="216000"/>
          </a:xfrm>
          <a:prstGeom prst="rect">
            <a:avLst/>
          </a:pr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D31ABE-3708-D759-C029-48F0C4CAD0CD}"/>
              </a:ext>
            </a:extLst>
          </p:cNvPr>
          <p:cNvSpPr/>
          <p:nvPr/>
        </p:nvSpPr>
        <p:spPr>
          <a:xfrm rot="5400000">
            <a:off x="8976448" y="5490000"/>
            <a:ext cx="2520000" cy="216000"/>
          </a:xfrm>
          <a:prstGeom prst="rect">
            <a:avLst/>
          </a:pr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70396-9C8E-8307-FDCC-3578312929FC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48348B0-EAF6-9841-36CC-8BC65E933928}"/>
              </a:ext>
            </a:extLst>
          </p:cNvPr>
          <p:cNvGrpSpPr/>
          <p:nvPr/>
        </p:nvGrpSpPr>
        <p:grpSpPr>
          <a:xfrm>
            <a:off x="0" y="3580732"/>
            <a:ext cx="3286801" cy="3278512"/>
            <a:chOff x="0" y="3580732"/>
            <a:chExt cx="3286801" cy="327851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E832C91-C55B-D557-E99A-5DAB250EB9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1492" y="4539012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5397A73-EB36-0FD8-D33D-B45838771A72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269778" y="3580732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50CE088-2C73-15DB-D5BE-AD166C47547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0" y="5840978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0FB5CDB-0DAC-BA93-688F-640857D0E7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" y="4539012"/>
              <a:ext cx="1017023" cy="1017024"/>
            </a:xfrm>
            <a:prstGeom prst="rect">
              <a:avLst/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Partial Circle 44">
              <a:extLst>
                <a:ext uri="{FF2B5EF4-FFF2-40B4-BE49-F238E27FC236}">
                  <a16:creationId xmlns:a16="http://schemas.microsoft.com/office/drawing/2014/main" id="{3CD6D446-929E-74D7-F310-614336050704}"/>
                </a:ext>
              </a:extLst>
            </p:cNvPr>
            <p:cNvSpPr/>
            <p:nvPr/>
          </p:nvSpPr>
          <p:spPr>
            <a:xfrm flipH="1" flipV="1">
              <a:off x="1321758" y="5840977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CDF4F1-29F8-6237-5611-D901CBEF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445" y="836712"/>
            <a:ext cx="6270038" cy="978729"/>
          </a:xfrm>
        </p:spPr>
        <p:txBody>
          <a:bodyPr wrap="square">
            <a:spAutoFit/>
          </a:bodyPr>
          <a:lstStyle/>
          <a:p>
            <a:r>
              <a:rPr lang="cs-CZ" sz="3200" dirty="0"/>
              <a:t>Nejprve se vraťte ke studiu předchozích dvou okruhů!!!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11935-7DB8-F119-5E10-15F76FF6D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</a:t>
            </a:fld>
            <a:endParaRPr lang="cs-CZ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DCC810-50DC-778E-61C0-87C6C3EE79F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5DE0672-22FD-F498-047D-C1B48616E2AD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404961" y="2585314"/>
            <a:ext cx="6786708" cy="3271152"/>
          </a:xfrm>
          <a:prstGeom prst="rect">
            <a:avLst/>
          </a:prstGeom>
        </p:spPr>
        <p:txBody>
          <a:bodyPr/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Pozornost zaměřte na historický kontext výchovně-vzdělávacího procesu a dle poznatků z aktuálních pedagogických dokumentů stanovte:</a:t>
            </a:r>
          </a:p>
          <a:p>
            <a:r>
              <a:rPr lang="cs-CZ" sz="2400" b="1" dirty="0"/>
              <a:t>charakteristiku, podstatu a funkce současného pojetí výchovně-vzdělávacího procesu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solidFill>
                <a:prstClr val="black"/>
              </a:solidFill>
            </a:endParaRP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  <p:sp>
        <p:nvSpPr>
          <p:cNvPr id="13" name="Freeform 21">
            <a:extLst>
              <a:ext uri="{FF2B5EF4-FFF2-40B4-BE49-F238E27FC236}">
                <a16:creationId xmlns:a16="http://schemas.microsoft.com/office/drawing/2014/main" id="{DD8115F5-54D9-C385-0C54-E9719A2A92EE}"/>
              </a:ext>
            </a:extLst>
          </p:cNvPr>
          <p:cNvSpPr>
            <a:spLocks noEditPoints="1"/>
          </p:cNvSpPr>
          <p:nvPr/>
        </p:nvSpPr>
        <p:spPr bwMode="auto">
          <a:xfrm>
            <a:off x="8084483" y="1144208"/>
            <a:ext cx="237589" cy="363736"/>
          </a:xfrm>
          <a:custGeom>
            <a:avLst/>
            <a:gdLst>
              <a:gd name="T0" fmla="*/ 5180 w 10745"/>
              <a:gd name="T1" fmla="*/ 4265 h 16450"/>
              <a:gd name="T2" fmla="*/ 4792 w 10745"/>
              <a:gd name="T3" fmla="*/ 7883 h 16450"/>
              <a:gd name="T4" fmla="*/ 5412 w 10745"/>
              <a:gd name="T5" fmla="*/ 8200 h 16450"/>
              <a:gd name="T6" fmla="*/ 5703 w 10745"/>
              <a:gd name="T7" fmla="*/ 6607 h 16450"/>
              <a:gd name="T8" fmla="*/ 5720 w 10745"/>
              <a:gd name="T9" fmla="*/ 1242 h 16450"/>
              <a:gd name="T10" fmla="*/ 5965 w 10745"/>
              <a:gd name="T11" fmla="*/ 643 h 16450"/>
              <a:gd name="T12" fmla="*/ 6436 w 10745"/>
              <a:gd name="T13" fmla="*/ 210 h 16450"/>
              <a:gd name="T14" fmla="*/ 7058 w 10745"/>
              <a:gd name="T15" fmla="*/ 7 h 16450"/>
              <a:gd name="T16" fmla="*/ 7723 w 10745"/>
              <a:gd name="T17" fmla="*/ 88 h 16450"/>
              <a:gd name="T18" fmla="*/ 8269 w 10745"/>
              <a:gd name="T19" fmla="*/ 425 h 16450"/>
              <a:gd name="T20" fmla="*/ 8626 w 10745"/>
              <a:gd name="T21" fmla="*/ 960 h 16450"/>
              <a:gd name="T22" fmla="*/ 8923 w 10745"/>
              <a:gd name="T23" fmla="*/ 6049 h 16450"/>
              <a:gd name="T24" fmla="*/ 10095 w 10745"/>
              <a:gd name="T25" fmla="*/ 5769 h 16450"/>
              <a:gd name="T26" fmla="*/ 10682 w 10745"/>
              <a:gd name="T27" fmla="*/ 11907 h 16450"/>
              <a:gd name="T28" fmla="*/ 9819 w 10745"/>
              <a:gd name="T29" fmla="*/ 14081 h 16450"/>
              <a:gd name="T30" fmla="*/ 8148 w 10745"/>
              <a:gd name="T31" fmla="*/ 15671 h 16450"/>
              <a:gd name="T32" fmla="*/ 5915 w 10745"/>
              <a:gd name="T33" fmla="*/ 16422 h 16450"/>
              <a:gd name="T34" fmla="*/ 3527 w 10745"/>
              <a:gd name="T35" fmla="*/ 16123 h 16450"/>
              <a:gd name="T36" fmla="*/ 1576 w 10745"/>
              <a:gd name="T37" fmla="*/ 14875 h 16450"/>
              <a:gd name="T38" fmla="*/ 327 w 10745"/>
              <a:gd name="T39" fmla="*/ 12926 h 16450"/>
              <a:gd name="T40" fmla="*/ 0 w 10745"/>
              <a:gd name="T41" fmla="*/ 9838 h 16450"/>
              <a:gd name="T42" fmla="*/ 65 w 10745"/>
              <a:gd name="T43" fmla="*/ 5673 h 16450"/>
              <a:gd name="T44" fmla="*/ 879 w 10745"/>
              <a:gd name="T45" fmla="*/ 4777 h 16450"/>
              <a:gd name="T46" fmla="*/ 1777 w 10745"/>
              <a:gd name="T47" fmla="*/ 4705 h 16450"/>
              <a:gd name="T48" fmla="*/ 2211 w 10745"/>
              <a:gd name="T49" fmla="*/ 4300 h 16450"/>
              <a:gd name="T50" fmla="*/ 3040 w 10745"/>
              <a:gd name="T51" fmla="*/ 3781 h 16450"/>
              <a:gd name="T52" fmla="*/ 4042 w 10745"/>
              <a:gd name="T53" fmla="*/ 3931 h 16450"/>
              <a:gd name="T54" fmla="*/ 4645 w 10745"/>
              <a:gd name="T55" fmla="*/ 3412 h 16450"/>
              <a:gd name="T56" fmla="*/ 5511 w 10745"/>
              <a:gd name="T57" fmla="*/ 3307 h 16450"/>
              <a:gd name="T58" fmla="*/ 7449 w 10745"/>
              <a:gd name="T59" fmla="*/ 10365 h 16450"/>
              <a:gd name="T60" fmla="*/ 6433 w 10745"/>
              <a:gd name="T61" fmla="*/ 11014 h 16450"/>
              <a:gd name="T62" fmla="*/ 5768 w 10745"/>
              <a:gd name="T63" fmla="*/ 12012 h 16450"/>
              <a:gd name="T64" fmla="*/ 4587 w 10745"/>
              <a:gd name="T65" fmla="*/ 13004 h 16450"/>
              <a:gd name="T66" fmla="*/ 4973 w 10745"/>
              <a:gd name="T67" fmla="*/ 11404 h 16450"/>
              <a:gd name="T68" fmla="*/ 5899 w 10745"/>
              <a:gd name="T69" fmla="*/ 10184 h 16450"/>
              <a:gd name="T70" fmla="*/ 7069 w 10745"/>
              <a:gd name="T71" fmla="*/ 9469 h 16450"/>
              <a:gd name="T72" fmla="*/ 7700 w 10745"/>
              <a:gd name="T73" fmla="*/ 1268 h 16450"/>
              <a:gd name="T74" fmla="*/ 7363 w 10745"/>
              <a:gd name="T75" fmla="*/ 995 h 16450"/>
              <a:gd name="T76" fmla="*/ 6921 w 10745"/>
              <a:gd name="T77" fmla="*/ 1054 h 16450"/>
              <a:gd name="T78" fmla="*/ 6680 w 10745"/>
              <a:gd name="T79" fmla="*/ 1414 h 16450"/>
              <a:gd name="T80" fmla="*/ 6679 w 10745"/>
              <a:gd name="T81" fmla="*/ 7776 h 16450"/>
              <a:gd name="T82" fmla="*/ 5637 w 10745"/>
              <a:gd name="T83" fmla="*/ 9152 h 16450"/>
              <a:gd name="T84" fmla="*/ 4070 w 10745"/>
              <a:gd name="T85" fmla="*/ 8998 h 16450"/>
              <a:gd name="T86" fmla="*/ 2959 w 10745"/>
              <a:gd name="T87" fmla="*/ 9144 h 16450"/>
              <a:gd name="T88" fmla="*/ 2073 w 10745"/>
              <a:gd name="T89" fmla="*/ 9046 h 16450"/>
              <a:gd name="T90" fmla="*/ 1253 w 10745"/>
              <a:gd name="T91" fmla="*/ 9185 h 16450"/>
              <a:gd name="T92" fmla="*/ 1142 w 10745"/>
              <a:gd name="T93" fmla="*/ 12283 h 16450"/>
              <a:gd name="T94" fmla="*/ 2050 w 10745"/>
              <a:gd name="T95" fmla="*/ 13954 h 16450"/>
              <a:gd name="T96" fmla="*/ 3565 w 10745"/>
              <a:gd name="T97" fmla="*/ 15087 h 16450"/>
              <a:gd name="T98" fmla="*/ 5481 w 10745"/>
              <a:gd name="T99" fmla="*/ 15474 h 16450"/>
              <a:gd name="T100" fmla="*/ 7364 w 10745"/>
              <a:gd name="T101" fmla="*/ 14993 h 16450"/>
              <a:gd name="T102" fmla="*/ 8823 w 10745"/>
              <a:gd name="T103" fmla="*/ 13791 h 16450"/>
              <a:gd name="T104" fmla="*/ 9655 w 10745"/>
              <a:gd name="T105" fmla="*/ 12067 h 16450"/>
              <a:gd name="T106" fmla="*/ 9360 w 10745"/>
              <a:gd name="T107" fmla="*/ 6909 h 16450"/>
              <a:gd name="T108" fmla="*/ 8763 w 10745"/>
              <a:gd name="T109" fmla="*/ 7624 h 16450"/>
              <a:gd name="T110" fmla="*/ 1157 w 10745"/>
              <a:gd name="T111" fmla="*/ 8131 h 16450"/>
              <a:gd name="T112" fmla="*/ 1838 w 10745"/>
              <a:gd name="T113" fmla="*/ 8000 h 16450"/>
              <a:gd name="T114" fmla="*/ 1606 w 10745"/>
              <a:gd name="T115" fmla="*/ 5685 h 16450"/>
              <a:gd name="T116" fmla="*/ 985 w 10745"/>
              <a:gd name="T117" fmla="*/ 5993 h 16450"/>
              <a:gd name="T118" fmla="*/ 3257 w 10745"/>
              <a:gd name="T119" fmla="*/ 8210 h 16450"/>
              <a:gd name="T120" fmla="*/ 3804 w 10745"/>
              <a:gd name="T121" fmla="*/ 7762 h 16450"/>
              <a:gd name="T122" fmla="*/ 3299 w 10745"/>
              <a:gd name="T123" fmla="*/ 4729 h 16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745" h="16450">
                <a:moveTo>
                  <a:pt x="5701" y="4660"/>
                </a:moveTo>
                <a:lnTo>
                  <a:pt x="5694" y="4610"/>
                </a:lnTo>
                <a:lnTo>
                  <a:pt x="5683" y="4564"/>
                </a:lnTo>
                <a:lnTo>
                  <a:pt x="5666" y="4521"/>
                </a:lnTo>
                <a:lnTo>
                  <a:pt x="5647" y="4481"/>
                </a:lnTo>
                <a:lnTo>
                  <a:pt x="5623" y="4444"/>
                </a:lnTo>
                <a:lnTo>
                  <a:pt x="5596" y="4411"/>
                </a:lnTo>
                <a:lnTo>
                  <a:pt x="5567" y="4381"/>
                </a:lnTo>
                <a:lnTo>
                  <a:pt x="5535" y="4354"/>
                </a:lnTo>
                <a:lnTo>
                  <a:pt x="5501" y="4330"/>
                </a:lnTo>
                <a:lnTo>
                  <a:pt x="5464" y="4311"/>
                </a:lnTo>
                <a:lnTo>
                  <a:pt x="5427" y="4294"/>
                </a:lnTo>
                <a:lnTo>
                  <a:pt x="5386" y="4281"/>
                </a:lnTo>
                <a:lnTo>
                  <a:pt x="5346" y="4271"/>
                </a:lnTo>
                <a:lnTo>
                  <a:pt x="5305" y="4265"/>
                </a:lnTo>
                <a:lnTo>
                  <a:pt x="5263" y="4262"/>
                </a:lnTo>
                <a:lnTo>
                  <a:pt x="5221" y="4262"/>
                </a:lnTo>
                <a:lnTo>
                  <a:pt x="5180" y="4265"/>
                </a:lnTo>
                <a:lnTo>
                  <a:pt x="5138" y="4271"/>
                </a:lnTo>
                <a:lnTo>
                  <a:pt x="5097" y="4281"/>
                </a:lnTo>
                <a:lnTo>
                  <a:pt x="5058" y="4294"/>
                </a:lnTo>
                <a:lnTo>
                  <a:pt x="5020" y="4311"/>
                </a:lnTo>
                <a:lnTo>
                  <a:pt x="4984" y="4331"/>
                </a:lnTo>
                <a:lnTo>
                  <a:pt x="4949" y="4355"/>
                </a:lnTo>
                <a:lnTo>
                  <a:pt x="4917" y="4382"/>
                </a:lnTo>
                <a:lnTo>
                  <a:pt x="4887" y="4412"/>
                </a:lnTo>
                <a:lnTo>
                  <a:pt x="4862" y="4445"/>
                </a:lnTo>
                <a:lnTo>
                  <a:pt x="4838" y="4482"/>
                </a:lnTo>
                <a:lnTo>
                  <a:pt x="4818" y="4522"/>
                </a:lnTo>
                <a:lnTo>
                  <a:pt x="4803" y="4565"/>
                </a:lnTo>
                <a:lnTo>
                  <a:pt x="4791" y="4612"/>
                </a:lnTo>
                <a:lnTo>
                  <a:pt x="4783" y="4662"/>
                </a:lnTo>
                <a:lnTo>
                  <a:pt x="4781" y="4715"/>
                </a:lnTo>
                <a:lnTo>
                  <a:pt x="4781" y="7776"/>
                </a:lnTo>
                <a:lnTo>
                  <a:pt x="4783" y="7831"/>
                </a:lnTo>
                <a:lnTo>
                  <a:pt x="4792" y="7883"/>
                </a:lnTo>
                <a:lnTo>
                  <a:pt x="4804" y="7930"/>
                </a:lnTo>
                <a:lnTo>
                  <a:pt x="4820" y="7974"/>
                </a:lnTo>
                <a:lnTo>
                  <a:pt x="4842" y="8015"/>
                </a:lnTo>
                <a:lnTo>
                  <a:pt x="4866" y="8052"/>
                </a:lnTo>
                <a:lnTo>
                  <a:pt x="4895" y="8085"/>
                </a:lnTo>
                <a:lnTo>
                  <a:pt x="4925" y="8116"/>
                </a:lnTo>
                <a:lnTo>
                  <a:pt x="4959" y="8142"/>
                </a:lnTo>
                <a:lnTo>
                  <a:pt x="4995" y="8165"/>
                </a:lnTo>
                <a:lnTo>
                  <a:pt x="5033" y="8185"/>
                </a:lnTo>
                <a:lnTo>
                  <a:pt x="5074" y="8200"/>
                </a:lnTo>
                <a:lnTo>
                  <a:pt x="5115" y="8213"/>
                </a:lnTo>
                <a:lnTo>
                  <a:pt x="5157" y="8222"/>
                </a:lnTo>
                <a:lnTo>
                  <a:pt x="5199" y="8227"/>
                </a:lnTo>
                <a:lnTo>
                  <a:pt x="5242" y="8229"/>
                </a:lnTo>
                <a:lnTo>
                  <a:pt x="5286" y="8227"/>
                </a:lnTo>
                <a:lnTo>
                  <a:pt x="5329" y="8222"/>
                </a:lnTo>
                <a:lnTo>
                  <a:pt x="5371" y="8213"/>
                </a:lnTo>
                <a:lnTo>
                  <a:pt x="5412" y="8200"/>
                </a:lnTo>
                <a:lnTo>
                  <a:pt x="5452" y="8185"/>
                </a:lnTo>
                <a:lnTo>
                  <a:pt x="5490" y="8165"/>
                </a:lnTo>
                <a:lnTo>
                  <a:pt x="5526" y="8142"/>
                </a:lnTo>
                <a:lnTo>
                  <a:pt x="5560" y="8116"/>
                </a:lnTo>
                <a:lnTo>
                  <a:pt x="5591" y="8085"/>
                </a:lnTo>
                <a:lnTo>
                  <a:pt x="5619" y="8052"/>
                </a:lnTo>
                <a:lnTo>
                  <a:pt x="5644" y="8015"/>
                </a:lnTo>
                <a:lnTo>
                  <a:pt x="5664" y="7974"/>
                </a:lnTo>
                <a:lnTo>
                  <a:pt x="5682" y="7930"/>
                </a:lnTo>
                <a:lnTo>
                  <a:pt x="5694" y="7883"/>
                </a:lnTo>
                <a:lnTo>
                  <a:pt x="5701" y="7831"/>
                </a:lnTo>
                <a:lnTo>
                  <a:pt x="5704" y="7776"/>
                </a:lnTo>
                <a:lnTo>
                  <a:pt x="5704" y="7581"/>
                </a:lnTo>
                <a:lnTo>
                  <a:pt x="5704" y="7386"/>
                </a:lnTo>
                <a:lnTo>
                  <a:pt x="5704" y="7192"/>
                </a:lnTo>
                <a:lnTo>
                  <a:pt x="5704" y="6996"/>
                </a:lnTo>
                <a:lnTo>
                  <a:pt x="5703" y="6801"/>
                </a:lnTo>
                <a:lnTo>
                  <a:pt x="5703" y="6607"/>
                </a:lnTo>
                <a:lnTo>
                  <a:pt x="5703" y="6412"/>
                </a:lnTo>
                <a:lnTo>
                  <a:pt x="5703" y="6217"/>
                </a:lnTo>
                <a:lnTo>
                  <a:pt x="5702" y="6023"/>
                </a:lnTo>
                <a:lnTo>
                  <a:pt x="5702" y="5827"/>
                </a:lnTo>
                <a:lnTo>
                  <a:pt x="5702" y="5633"/>
                </a:lnTo>
                <a:lnTo>
                  <a:pt x="5702" y="5439"/>
                </a:lnTo>
                <a:lnTo>
                  <a:pt x="5702" y="5244"/>
                </a:lnTo>
                <a:lnTo>
                  <a:pt x="5701" y="5049"/>
                </a:lnTo>
                <a:lnTo>
                  <a:pt x="5701" y="4855"/>
                </a:lnTo>
                <a:lnTo>
                  <a:pt x="5701" y="4660"/>
                </a:lnTo>
                <a:close/>
                <a:moveTo>
                  <a:pt x="5701" y="3358"/>
                </a:moveTo>
                <a:lnTo>
                  <a:pt x="5701" y="1466"/>
                </a:lnTo>
                <a:lnTo>
                  <a:pt x="5702" y="1428"/>
                </a:lnTo>
                <a:lnTo>
                  <a:pt x="5703" y="1391"/>
                </a:lnTo>
                <a:lnTo>
                  <a:pt x="5706" y="1353"/>
                </a:lnTo>
                <a:lnTo>
                  <a:pt x="5709" y="1316"/>
                </a:lnTo>
                <a:lnTo>
                  <a:pt x="5714" y="1279"/>
                </a:lnTo>
                <a:lnTo>
                  <a:pt x="5720" y="1242"/>
                </a:lnTo>
                <a:lnTo>
                  <a:pt x="5726" y="1206"/>
                </a:lnTo>
                <a:lnTo>
                  <a:pt x="5733" y="1170"/>
                </a:lnTo>
                <a:lnTo>
                  <a:pt x="5741" y="1134"/>
                </a:lnTo>
                <a:lnTo>
                  <a:pt x="5751" y="1098"/>
                </a:lnTo>
                <a:lnTo>
                  <a:pt x="5760" y="1063"/>
                </a:lnTo>
                <a:lnTo>
                  <a:pt x="5771" y="1028"/>
                </a:lnTo>
                <a:lnTo>
                  <a:pt x="5783" y="994"/>
                </a:lnTo>
                <a:lnTo>
                  <a:pt x="5795" y="960"/>
                </a:lnTo>
                <a:lnTo>
                  <a:pt x="5808" y="926"/>
                </a:lnTo>
                <a:lnTo>
                  <a:pt x="5823" y="893"/>
                </a:lnTo>
                <a:lnTo>
                  <a:pt x="5838" y="861"/>
                </a:lnTo>
                <a:lnTo>
                  <a:pt x="5854" y="828"/>
                </a:lnTo>
                <a:lnTo>
                  <a:pt x="5870" y="796"/>
                </a:lnTo>
                <a:lnTo>
                  <a:pt x="5887" y="764"/>
                </a:lnTo>
                <a:lnTo>
                  <a:pt x="5906" y="733"/>
                </a:lnTo>
                <a:lnTo>
                  <a:pt x="5925" y="702"/>
                </a:lnTo>
                <a:lnTo>
                  <a:pt x="5944" y="672"/>
                </a:lnTo>
                <a:lnTo>
                  <a:pt x="5965" y="643"/>
                </a:lnTo>
                <a:lnTo>
                  <a:pt x="5985" y="614"/>
                </a:lnTo>
                <a:lnTo>
                  <a:pt x="6008" y="585"/>
                </a:lnTo>
                <a:lnTo>
                  <a:pt x="6029" y="557"/>
                </a:lnTo>
                <a:lnTo>
                  <a:pt x="6053" y="529"/>
                </a:lnTo>
                <a:lnTo>
                  <a:pt x="6077" y="503"/>
                </a:lnTo>
                <a:lnTo>
                  <a:pt x="6101" y="476"/>
                </a:lnTo>
                <a:lnTo>
                  <a:pt x="6126" y="450"/>
                </a:lnTo>
                <a:lnTo>
                  <a:pt x="6152" y="425"/>
                </a:lnTo>
                <a:lnTo>
                  <a:pt x="6178" y="400"/>
                </a:lnTo>
                <a:lnTo>
                  <a:pt x="6204" y="376"/>
                </a:lnTo>
                <a:lnTo>
                  <a:pt x="6231" y="354"/>
                </a:lnTo>
                <a:lnTo>
                  <a:pt x="6259" y="331"/>
                </a:lnTo>
                <a:lnTo>
                  <a:pt x="6288" y="309"/>
                </a:lnTo>
                <a:lnTo>
                  <a:pt x="6317" y="288"/>
                </a:lnTo>
                <a:lnTo>
                  <a:pt x="6345" y="267"/>
                </a:lnTo>
                <a:lnTo>
                  <a:pt x="6375" y="248"/>
                </a:lnTo>
                <a:lnTo>
                  <a:pt x="6405" y="228"/>
                </a:lnTo>
                <a:lnTo>
                  <a:pt x="6436" y="210"/>
                </a:lnTo>
                <a:lnTo>
                  <a:pt x="6468" y="192"/>
                </a:lnTo>
                <a:lnTo>
                  <a:pt x="6499" y="175"/>
                </a:lnTo>
                <a:lnTo>
                  <a:pt x="6532" y="158"/>
                </a:lnTo>
                <a:lnTo>
                  <a:pt x="6563" y="143"/>
                </a:lnTo>
                <a:lnTo>
                  <a:pt x="6596" y="129"/>
                </a:lnTo>
                <a:lnTo>
                  <a:pt x="6630" y="114"/>
                </a:lnTo>
                <a:lnTo>
                  <a:pt x="6664" y="101"/>
                </a:lnTo>
                <a:lnTo>
                  <a:pt x="6698" y="88"/>
                </a:lnTo>
                <a:lnTo>
                  <a:pt x="6732" y="76"/>
                </a:lnTo>
                <a:lnTo>
                  <a:pt x="6767" y="66"/>
                </a:lnTo>
                <a:lnTo>
                  <a:pt x="6803" y="56"/>
                </a:lnTo>
                <a:lnTo>
                  <a:pt x="6838" y="45"/>
                </a:lnTo>
                <a:lnTo>
                  <a:pt x="6874" y="37"/>
                </a:lnTo>
                <a:lnTo>
                  <a:pt x="6910" y="30"/>
                </a:lnTo>
                <a:lnTo>
                  <a:pt x="6947" y="23"/>
                </a:lnTo>
                <a:lnTo>
                  <a:pt x="6984" y="16"/>
                </a:lnTo>
                <a:lnTo>
                  <a:pt x="7021" y="11"/>
                </a:lnTo>
                <a:lnTo>
                  <a:pt x="7058" y="7"/>
                </a:lnTo>
                <a:lnTo>
                  <a:pt x="7096" y="4"/>
                </a:lnTo>
                <a:lnTo>
                  <a:pt x="7135" y="2"/>
                </a:lnTo>
                <a:lnTo>
                  <a:pt x="7173" y="0"/>
                </a:lnTo>
                <a:lnTo>
                  <a:pt x="7211" y="0"/>
                </a:lnTo>
                <a:lnTo>
                  <a:pt x="7249" y="0"/>
                </a:lnTo>
                <a:lnTo>
                  <a:pt x="7287" y="2"/>
                </a:lnTo>
                <a:lnTo>
                  <a:pt x="7325" y="4"/>
                </a:lnTo>
                <a:lnTo>
                  <a:pt x="7363" y="7"/>
                </a:lnTo>
                <a:lnTo>
                  <a:pt x="7400" y="11"/>
                </a:lnTo>
                <a:lnTo>
                  <a:pt x="7437" y="16"/>
                </a:lnTo>
                <a:lnTo>
                  <a:pt x="7474" y="23"/>
                </a:lnTo>
                <a:lnTo>
                  <a:pt x="7511" y="30"/>
                </a:lnTo>
                <a:lnTo>
                  <a:pt x="7547" y="37"/>
                </a:lnTo>
                <a:lnTo>
                  <a:pt x="7583" y="45"/>
                </a:lnTo>
                <a:lnTo>
                  <a:pt x="7619" y="56"/>
                </a:lnTo>
                <a:lnTo>
                  <a:pt x="7654" y="66"/>
                </a:lnTo>
                <a:lnTo>
                  <a:pt x="7689" y="76"/>
                </a:lnTo>
                <a:lnTo>
                  <a:pt x="7723" y="88"/>
                </a:lnTo>
                <a:lnTo>
                  <a:pt x="7758" y="101"/>
                </a:lnTo>
                <a:lnTo>
                  <a:pt x="7791" y="114"/>
                </a:lnTo>
                <a:lnTo>
                  <a:pt x="7825" y="129"/>
                </a:lnTo>
                <a:lnTo>
                  <a:pt x="7858" y="143"/>
                </a:lnTo>
                <a:lnTo>
                  <a:pt x="7891" y="159"/>
                </a:lnTo>
                <a:lnTo>
                  <a:pt x="7923" y="175"/>
                </a:lnTo>
                <a:lnTo>
                  <a:pt x="7955" y="192"/>
                </a:lnTo>
                <a:lnTo>
                  <a:pt x="7985" y="210"/>
                </a:lnTo>
                <a:lnTo>
                  <a:pt x="8016" y="228"/>
                </a:lnTo>
                <a:lnTo>
                  <a:pt x="8046" y="248"/>
                </a:lnTo>
                <a:lnTo>
                  <a:pt x="8076" y="267"/>
                </a:lnTo>
                <a:lnTo>
                  <a:pt x="8105" y="288"/>
                </a:lnTo>
                <a:lnTo>
                  <a:pt x="8134" y="309"/>
                </a:lnTo>
                <a:lnTo>
                  <a:pt x="8162" y="331"/>
                </a:lnTo>
                <a:lnTo>
                  <a:pt x="8190" y="354"/>
                </a:lnTo>
                <a:lnTo>
                  <a:pt x="8217" y="376"/>
                </a:lnTo>
                <a:lnTo>
                  <a:pt x="8244" y="401"/>
                </a:lnTo>
                <a:lnTo>
                  <a:pt x="8269" y="425"/>
                </a:lnTo>
                <a:lnTo>
                  <a:pt x="8295" y="450"/>
                </a:lnTo>
                <a:lnTo>
                  <a:pt x="8320" y="476"/>
                </a:lnTo>
                <a:lnTo>
                  <a:pt x="8345" y="503"/>
                </a:lnTo>
                <a:lnTo>
                  <a:pt x="8368" y="529"/>
                </a:lnTo>
                <a:lnTo>
                  <a:pt x="8392" y="557"/>
                </a:lnTo>
                <a:lnTo>
                  <a:pt x="8414" y="585"/>
                </a:lnTo>
                <a:lnTo>
                  <a:pt x="8436" y="614"/>
                </a:lnTo>
                <a:lnTo>
                  <a:pt x="8457" y="643"/>
                </a:lnTo>
                <a:lnTo>
                  <a:pt x="8477" y="672"/>
                </a:lnTo>
                <a:lnTo>
                  <a:pt x="8497" y="702"/>
                </a:lnTo>
                <a:lnTo>
                  <a:pt x="8516" y="733"/>
                </a:lnTo>
                <a:lnTo>
                  <a:pt x="8534" y="764"/>
                </a:lnTo>
                <a:lnTo>
                  <a:pt x="8551" y="796"/>
                </a:lnTo>
                <a:lnTo>
                  <a:pt x="8568" y="828"/>
                </a:lnTo>
                <a:lnTo>
                  <a:pt x="8584" y="861"/>
                </a:lnTo>
                <a:lnTo>
                  <a:pt x="8599" y="893"/>
                </a:lnTo>
                <a:lnTo>
                  <a:pt x="8613" y="926"/>
                </a:lnTo>
                <a:lnTo>
                  <a:pt x="8626" y="960"/>
                </a:lnTo>
                <a:lnTo>
                  <a:pt x="8639" y="994"/>
                </a:lnTo>
                <a:lnTo>
                  <a:pt x="8651" y="1028"/>
                </a:lnTo>
                <a:lnTo>
                  <a:pt x="8661" y="1063"/>
                </a:lnTo>
                <a:lnTo>
                  <a:pt x="8672" y="1098"/>
                </a:lnTo>
                <a:lnTo>
                  <a:pt x="8681" y="1134"/>
                </a:lnTo>
                <a:lnTo>
                  <a:pt x="8688" y="1170"/>
                </a:lnTo>
                <a:lnTo>
                  <a:pt x="8695" y="1206"/>
                </a:lnTo>
                <a:lnTo>
                  <a:pt x="8703" y="1242"/>
                </a:lnTo>
                <a:lnTo>
                  <a:pt x="8708" y="1279"/>
                </a:lnTo>
                <a:lnTo>
                  <a:pt x="8712" y="1316"/>
                </a:lnTo>
                <a:lnTo>
                  <a:pt x="8715" y="1353"/>
                </a:lnTo>
                <a:lnTo>
                  <a:pt x="8718" y="1391"/>
                </a:lnTo>
                <a:lnTo>
                  <a:pt x="8719" y="1428"/>
                </a:lnTo>
                <a:lnTo>
                  <a:pt x="8720" y="1466"/>
                </a:lnTo>
                <a:lnTo>
                  <a:pt x="8716" y="6156"/>
                </a:lnTo>
                <a:lnTo>
                  <a:pt x="8785" y="6119"/>
                </a:lnTo>
                <a:lnTo>
                  <a:pt x="8854" y="6083"/>
                </a:lnTo>
                <a:lnTo>
                  <a:pt x="8923" y="6049"/>
                </a:lnTo>
                <a:lnTo>
                  <a:pt x="8991" y="6018"/>
                </a:lnTo>
                <a:lnTo>
                  <a:pt x="9059" y="5989"/>
                </a:lnTo>
                <a:lnTo>
                  <a:pt x="9125" y="5961"/>
                </a:lnTo>
                <a:lnTo>
                  <a:pt x="9193" y="5935"/>
                </a:lnTo>
                <a:lnTo>
                  <a:pt x="9260" y="5911"/>
                </a:lnTo>
                <a:lnTo>
                  <a:pt x="9326" y="5889"/>
                </a:lnTo>
                <a:lnTo>
                  <a:pt x="9393" y="5870"/>
                </a:lnTo>
                <a:lnTo>
                  <a:pt x="9459" y="5851"/>
                </a:lnTo>
                <a:lnTo>
                  <a:pt x="9524" y="5836"/>
                </a:lnTo>
                <a:lnTo>
                  <a:pt x="9588" y="5820"/>
                </a:lnTo>
                <a:lnTo>
                  <a:pt x="9653" y="5808"/>
                </a:lnTo>
                <a:lnTo>
                  <a:pt x="9718" y="5798"/>
                </a:lnTo>
                <a:lnTo>
                  <a:pt x="9782" y="5788"/>
                </a:lnTo>
                <a:lnTo>
                  <a:pt x="9846" y="5781"/>
                </a:lnTo>
                <a:lnTo>
                  <a:pt x="9908" y="5776"/>
                </a:lnTo>
                <a:lnTo>
                  <a:pt x="9971" y="5772"/>
                </a:lnTo>
                <a:lnTo>
                  <a:pt x="10033" y="5770"/>
                </a:lnTo>
                <a:lnTo>
                  <a:pt x="10095" y="5769"/>
                </a:lnTo>
                <a:lnTo>
                  <a:pt x="10156" y="5771"/>
                </a:lnTo>
                <a:lnTo>
                  <a:pt x="10217" y="5773"/>
                </a:lnTo>
                <a:lnTo>
                  <a:pt x="10278" y="5778"/>
                </a:lnTo>
                <a:lnTo>
                  <a:pt x="10338" y="5784"/>
                </a:lnTo>
                <a:lnTo>
                  <a:pt x="10397" y="5791"/>
                </a:lnTo>
                <a:lnTo>
                  <a:pt x="10456" y="5801"/>
                </a:lnTo>
                <a:lnTo>
                  <a:pt x="10515" y="5811"/>
                </a:lnTo>
                <a:lnTo>
                  <a:pt x="10572" y="5823"/>
                </a:lnTo>
                <a:lnTo>
                  <a:pt x="10630" y="5837"/>
                </a:lnTo>
                <a:lnTo>
                  <a:pt x="10687" y="5852"/>
                </a:lnTo>
                <a:lnTo>
                  <a:pt x="10744" y="5869"/>
                </a:lnTo>
                <a:lnTo>
                  <a:pt x="10745" y="11093"/>
                </a:lnTo>
                <a:lnTo>
                  <a:pt x="10743" y="11231"/>
                </a:lnTo>
                <a:lnTo>
                  <a:pt x="10738" y="11368"/>
                </a:lnTo>
                <a:lnTo>
                  <a:pt x="10730" y="11504"/>
                </a:lnTo>
                <a:lnTo>
                  <a:pt x="10717" y="11639"/>
                </a:lnTo>
                <a:lnTo>
                  <a:pt x="10701" y="11773"/>
                </a:lnTo>
                <a:lnTo>
                  <a:pt x="10682" y="11907"/>
                </a:lnTo>
                <a:lnTo>
                  <a:pt x="10660" y="12038"/>
                </a:lnTo>
                <a:lnTo>
                  <a:pt x="10634" y="12170"/>
                </a:lnTo>
                <a:lnTo>
                  <a:pt x="10605" y="12299"/>
                </a:lnTo>
                <a:lnTo>
                  <a:pt x="10573" y="12428"/>
                </a:lnTo>
                <a:lnTo>
                  <a:pt x="10538" y="12555"/>
                </a:lnTo>
                <a:lnTo>
                  <a:pt x="10500" y="12682"/>
                </a:lnTo>
                <a:lnTo>
                  <a:pt x="10459" y="12806"/>
                </a:lnTo>
                <a:lnTo>
                  <a:pt x="10415" y="12930"/>
                </a:lnTo>
                <a:lnTo>
                  <a:pt x="10367" y="13052"/>
                </a:lnTo>
                <a:lnTo>
                  <a:pt x="10318" y="13172"/>
                </a:lnTo>
                <a:lnTo>
                  <a:pt x="10264" y="13292"/>
                </a:lnTo>
                <a:lnTo>
                  <a:pt x="10209" y="13410"/>
                </a:lnTo>
                <a:lnTo>
                  <a:pt x="10150" y="13525"/>
                </a:lnTo>
                <a:lnTo>
                  <a:pt x="10090" y="13640"/>
                </a:lnTo>
                <a:lnTo>
                  <a:pt x="10026" y="13753"/>
                </a:lnTo>
                <a:lnTo>
                  <a:pt x="9959" y="13864"/>
                </a:lnTo>
                <a:lnTo>
                  <a:pt x="9890" y="13973"/>
                </a:lnTo>
                <a:lnTo>
                  <a:pt x="9819" y="14081"/>
                </a:lnTo>
                <a:lnTo>
                  <a:pt x="9745" y="14187"/>
                </a:lnTo>
                <a:lnTo>
                  <a:pt x="9668" y="14291"/>
                </a:lnTo>
                <a:lnTo>
                  <a:pt x="9590" y="14393"/>
                </a:lnTo>
                <a:lnTo>
                  <a:pt x="9508" y="14493"/>
                </a:lnTo>
                <a:lnTo>
                  <a:pt x="9425" y="14592"/>
                </a:lnTo>
                <a:lnTo>
                  <a:pt x="9338" y="14688"/>
                </a:lnTo>
                <a:lnTo>
                  <a:pt x="9251" y="14782"/>
                </a:lnTo>
                <a:lnTo>
                  <a:pt x="9160" y="14875"/>
                </a:lnTo>
                <a:lnTo>
                  <a:pt x="9068" y="14964"/>
                </a:lnTo>
                <a:lnTo>
                  <a:pt x="8974" y="15053"/>
                </a:lnTo>
                <a:lnTo>
                  <a:pt x="8878" y="15138"/>
                </a:lnTo>
                <a:lnTo>
                  <a:pt x="8779" y="15221"/>
                </a:lnTo>
                <a:lnTo>
                  <a:pt x="8679" y="15303"/>
                </a:lnTo>
                <a:lnTo>
                  <a:pt x="8576" y="15381"/>
                </a:lnTo>
                <a:lnTo>
                  <a:pt x="8472" y="15457"/>
                </a:lnTo>
                <a:lnTo>
                  <a:pt x="8365" y="15531"/>
                </a:lnTo>
                <a:lnTo>
                  <a:pt x="8257" y="15602"/>
                </a:lnTo>
                <a:lnTo>
                  <a:pt x="8148" y="15671"/>
                </a:lnTo>
                <a:lnTo>
                  <a:pt x="8036" y="15736"/>
                </a:lnTo>
                <a:lnTo>
                  <a:pt x="7923" y="15800"/>
                </a:lnTo>
                <a:lnTo>
                  <a:pt x="7807" y="15861"/>
                </a:lnTo>
                <a:lnTo>
                  <a:pt x="7691" y="15919"/>
                </a:lnTo>
                <a:lnTo>
                  <a:pt x="7573" y="15974"/>
                </a:lnTo>
                <a:lnTo>
                  <a:pt x="7453" y="16026"/>
                </a:lnTo>
                <a:lnTo>
                  <a:pt x="7333" y="16077"/>
                </a:lnTo>
                <a:lnTo>
                  <a:pt x="7210" y="16123"/>
                </a:lnTo>
                <a:lnTo>
                  <a:pt x="7086" y="16167"/>
                </a:lnTo>
                <a:lnTo>
                  <a:pt x="6961" y="16207"/>
                </a:lnTo>
                <a:lnTo>
                  <a:pt x="6834" y="16245"/>
                </a:lnTo>
                <a:lnTo>
                  <a:pt x="6706" y="16280"/>
                </a:lnTo>
                <a:lnTo>
                  <a:pt x="6578" y="16312"/>
                </a:lnTo>
                <a:lnTo>
                  <a:pt x="6447" y="16341"/>
                </a:lnTo>
                <a:lnTo>
                  <a:pt x="6317" y="16366"/>
                </a:lnTo>
                <a:lnTo>
                  <a:pt x="6184" y="16388"/>
                </a:lnTo>
                <a:lnTo>
                  <a:pt x="6050" y="16407"/>
                </a:lnTo>
                <a:lnTo>
                  <a:pt x="5915" y="16422"/>
                </a:lnTo>
                <a:lnTo>
                  <a:pt x="5780" y="16435"/>
                </a:lnTo>
                <a:lnTo>
                  <a:pt x="5644" y="16443"/>
                </a:lnTo>
                <a:lnTo>
                  <a:pt x="5507" y="16448"/>
                </a:lnTo>
                <a:lnTo>
                  <a:pt x="5369" y="16450"/>
                </a:lnTo>
                <a:lnTo>
                  <a:pt x="5231" y="16448"/>
                </a:lnTo>
                <a:lnTo>
                  <a:pt x="5093" y="16443"/>
                </a:lnTo>
                <a:lnTo>
                  <a:pt x="4957" y="16435"/>
                </a:lnTo>
                <a:lnTo>
                  <a:pt x="4822" y="16422"/>
                </a:lnTo>
                <a:lnTo>
                  <a:pt x="4687" y="16407"/>
                </a:lnTo>
                <a:lnTo>
                  <a:pt x="4554" y="16388"/>
                </a:lnTo>
                <a:lnTo>
                  <a:pt x="4421" y="16366"/>
                </a:lnTo>
                <a:lnTo>
                  <a:pt x="4290" y="16341"/>
                </a:lnTo>
                <a:lnTo>
                  <a:pt x="4160" y="16312"/>
                </a:lnTo>
                <a:lnTo>
                  <a:pt x="4030" y="16280"/>
                </a:lnTo>
                <a:lnTo>
                  <a:pt x="3903" y="16245"/>
                </a:lnTo>
                <a:lnTo>
                  <a:pt x="3776" y="16207"/>
                </a:lnTo>
                <a:lnTo>
                  <a:pt x="3651" y="16167"/>
                </a:lnTo>
                <a:lnTo>
                  <a:pt x="3527" y="16123"/>
                </a:lnTo>
                <a:lnTo>
                  <a:pt x="3405" y="16077"/>
                </a:lnTo>
                <a:lnTo>
                  <a:pt x="3283" y="16026"/>
                </a:lnTo>
                <a:lnTo>
                  <a:pt x="3164" y="15974"/>
                </a:lnTo>
                <a:lnTo>
                  <a:pt x="3046" y="15919"/>
                </a:lnTo>
                <a:lnTo>
                  <a:pt x="2929" y="15861"/>
                </a:lnTo>
                <a:lnTo>
                  <a:pt x="2814" y="15800"/>
                </a:lnTo>
                <a:lnTo>
                  <a:pt x="2701" y="15736"/>
                </a:lnTo>
                <a:lnTo>
                  <a:pt x="2590" y="15671"/>
                </a:lnTo>
                <a:lnTo>
                  <a:pt x="2480" y="15602"/>
                </a:lnTo>
                <a:lnTo>
                  <a:pt x="2372" y="15531"/>
                </a:lnTo>
                <a:lnTo>
                  <a:pt x="2266" y="15457"/>
                </a:lnTo>
                <a:lnTo>
                  <a:pt x="2162" y="15381"/>
                </a:lnTo>
                <a:lnTo>
                  <a:pt x="2059" y="15303"/>
                </a:lnTo>
                <a:lnTo>
                  <a:pt x="1958" y="15221"/>
                </a:lnTo>
                <a:lnTo>
                  <a:pt x="1860" y="15138"/>
                </a:lnTo>
                <a:lnTo>
                  <a:pt x="1764" y="15053"/>
                </a:lnTo>
                <a:lnTo>
                  <a:pt x="1669" y="14964"/>
                </a:lnTo>
                <a:lnTo>
                  <a:pt x="1576" y="14875"/>
                </a:lnTo>
                <a:lnTo>
                  <a:pt x="1487" y="14782"/>
                </a:lnTo>
                <a:lnTo>
                  <a:pt x="1398" y="14688"/>
                </a:lnTo>
                <a:lnTo>
                  <a:pt x="1313" y="14591"/>
                </a:lnTo>
                <a:lnTo>
                  <a:pt x="1230" y="14493"/>
                </a:lnTo>
                <a:lnTo>
                  <a:pt x="1148" y="14393"/>
                </a:lnTo>
                <a:lnTo>
                  <a:pt x="1070" y="14290"/>
                </a:lnTo>
                <a:lnTo>
                  <a:pt x="994" y="14186"/>
                </a:lnTo>
                <a:lnTo>
                  <a:pt x="920" y="14080"/>
                </a:lnTo>
                <a:lnTo>
                  <a:pt x="849" y="13972"/>
                </a:lnTo>
                <a:lnTo>
                  <a:pt x="780" y="13862"/>
                </a:lnTo>
                <a:lnTo>
                  <a:pt x="714" y="13751"/>
                </a:lnTo>
                <a:lnTo>
                  <a:pt x="650" y="13637"/>
                </a:lnTo>
                <a:lnTo>
                  <a:pt x="590" y="13523"/>
                </a:lnTo>
                <a:lnTo>
                  <a:pt x="531" y="13406"/>
                </a:lnTo>
                <a:lnTo>
                  <a:pt x="476" y="13289"/>
                </a:lnTo>
                <a:lnTo>
                  <a:pt x="424" y="13169"/>
                </a:lnTo>
                <a:lnTo>
                  <a:pt x="373" y="13048"/>
                </a:lnTo>
                <a:lnTo>
                  <a:pt x="327" y="12926"/>
                </a:lnTo>
                <a:lnTo>
                  <a:pt x="283" y="12801"/>
                </a:lnTo>
                <a:lnTo>
                  <a:pt x="243" y="12677"/>
                </a:lnTo>
                <a:lnTo>
                  <a:pt x="205" y="12550"/>
                </a:lnTo>
                <a:lnTo>
                  <a:pt x="170" y="12422"/>
                </a:lnTo>
                <a:lnTo>
                  <a:pt x="138" y="12293"/>
                </a:lnTo>
                <a:lnTo>
                  <a:pt x="109" y="12163"/>
                </a:lnTo>
                <a:lnTo>
                  <a:pt x="84" y="12032"/>
                </a:lnTo>
                <a:lnTo>
                  <a:pt x="62" y="11900"/>
                </a:lnTo>
                <a:lnTo>
                  <a:pt x="43" y="11766"/>
                </a:lnTo>
                <a:lnTo>
                  <a:pt x="28" y="11632"/>
                </a:lnTo>
                <a:lnTo>
                  <a:pt x="15" y="11496"/>
                </a:lnTo>
                <a:lnTo>
                  <a:pt x="7" y="11361"/>
                </a:lnTo>
                <a:lnTo>
                  <a:pt x="2" y="11223"/>
                </a:lnTo>
                <a:lnTo>
                  <a:pt x="0" y="11085"/>
                </a:lnTo>
                <a:lnTo>
                  <a:pt x="0" y="10774"/>
                </a:lnTo>
                <a:lnTo>
                  <a:pt x="0" y="10462"/>
                </a:lnTo>
                <a:lnTo>
                  <a:pt x="0" y="10151"/>
                </a:lnTo>
                <a:lnTo>
                  <a:pt x="0" y="9838"/>
                </a:lnTo>
                <a:lnTo>
                  <a:pt x="0" y="9527"/>
                </a:lnTo>
                <a:lnTo>
                  <a:pt x="0" y="9215"/>
                </a:lnTo>
                <a:lnTo>
                  <a:pt x="0" y="8904"/>
                </a:lnTo>
                <a:lnTo>
                  <a:pt x="0" y="8592"/>
                </a:lnTo>
                <a:lnTo>
                  <a:pt x="0" y="8281"/>
                </a:lnTo>
                <a:lnTo>
                  <a:pt x="0" y="7969"/>
                </a:lnTo>
                <a:lnTo>
                  <a:pt x="0" y="7657"/>
                </a:lnTo>
                <a:lnTo>
                  <a:pt x="0" y="7345"/>
                </a:lnTo>
                <a:lnTo>
                  <a:pt x="0" y="7033"/>
                </a:lnTo>
                <a:lnTo>
                  <a:pt x="0" y="6722"/>
                </a:lnTo>
                <a:lnTo>
                  <a:pt x="0" y="6410"/>
                </a:lnTo>
                <a:lnTo>
                  <a:pt x="0" y="6099"/>
                </a:lnTo>
                <a:lnTo>
                  <a:pt x="2" y="6025"/>
                </a:lnTo>
                <a:lnTo>
                  <a:pt x="7" y="5953"/>
                </a:lnTo>
                <a:lnTo>
                  <a:pt x="16" y="5881"/>
                </a:lnTo>
                <a:lnTo>
                  <a:pt x="29" y="5811"/>
                </a:lnTo>
                <a:lnTo>
                  <a:pt x="45" y="5741"/>
                </a:lnTo>
                <a:lnTo>
                  <a:pt x="65" y="5673"/>
                </a:lnTo>
                <a:lnTo>
                  <a:pt x="87" y="5606"/>
                </a:lnTo>
                <a:lnTo>
                  <a:pt x="113" y="5542"/>
                </a:lnTo>
                <a:lnTo>
                  <a:pt x="142" y="5478"/>
                </a:lnTo>
                <a:lnTo>
                  <a:pt x="174" y="5416"/>
                </a:lnTo>
                <a:lnTo>
                  <a:pt x="209" y="5357"/>
                </a:lnTo>
                <a:lnTo>
                  <a:pt x="246" y="5298"/>
                </a:lnTo>
                <a:lnTo>
                  <a:pt x="286" y="5241"/>
                </a:lnTo>
                <a:lnTo>
                  <a:pt x="329" y="5188"/>
                </a:lnTo>
                <a:lnTo>
                  <a:pt x="375" y="5135"/>
                </a:lnTo>
                <a:lnTo>
                  <a:pt x="422" y="5085"/>
                </a:lnTo>
                <a:lnTo>
                  <a:pt x="472" y="5038"/>
                </a:lnTo>
                <a:lnTo>
                  <a:pt x="524" y="4993"/>
                </a:lnTo>
                <a:lnTo>
                  <a:pt x="578" y="4949"/>
                </a:lnTo>
                <a:lnTo>
                  <a:pt x="635" y="4909"/>
                </a:lnTo>
                <a:lnTo>
                  <a:pt x="692" y="4872"/>
                </a:lnTo>
                <a:lnTo>
                  <a:pt x="753" y="4837"/>
                </a:lnTo>
                <a:lnTo>
                  <a:pt x="815" y="4805"/>
                </a:lnTo>
                <a:lnTo>
                  <a:pt x="879" y="4777"/>
                </a:lnTo>
                <a:lnTo>
                  <a:pt x="944" y="4751"/>
                </a:lnTo>
                <a:lnTo>
                  <a:pt x="1010" y="4728"/>
                </a:lnTo>
                <a:lnTo>
                  <a:pt x="1078" y="4709"/>
                </a:lnTo>
                <a:lnTo>
                  <a:pt x="1147" y="4692"/>
                </a:lnTo>
                <a:lnTo>
                  <a:pt x="1218" y="4680"/>
                </a:lnTo>
                <a:lnTo>
                  <a:pt x="1290" y="4671"/>
                </a:lnTo>
                <a:lnTo>
                  <a:pt x="1362" y="4666"/>
                </a:lnTo>
                <a:lnTo>
                  <a:pt x="1436" y="4664"/>
                </a:lnTo>
                <a:lnTo>
                  <a:pt x="1471" y="4664"/>
                </a:lnTo>
                <a:lnTo>
                  <a:pt x="1506" y="4666"/>
                </a:lnTo>
                <a:lnTo>
                  <a:pt x="1540" y="4668"/>
                </a:lnTo>
                <a:lnTo>
                  <a:pt x="1575" y="4671"/>
                </a:lnTo>
                <a:lnTo>
                  <a:pt x="1609" y="4674"/>
                </a:lnTo>
                <a:lnTo>
                  <a:pt x="1643" y="4679"/>
                </a:lnTo>
                <a:lnTo>
                  <a:pt x="1677" y="4684"/>
                </a:lnTo>
                <a:lnTo>
                  <a:pt x="1710" y="4690"/>
                </a:lnTo>
                <a:lnTo>
                  <a:pt x="1744" y="4698"/>
                </a:lnTo>
                <a:lnTo>
                  <a:pt x="1777" y="4705"/>
                </a:lnTo>
                <a:lnTo>
                  <a:pt x="1809" y="4713"/>
                </a:lnTo>
                <a:lnTo>
                  <a:pt x="1842" y="4722"/>
                </a:lnTo>
                <a:lnTo>
                  <a:pt x="1874" y="4732"/>
                </a:lnTo>
                <a:lnTo>
                  <a:pt x="1906" y="4743"/>
                </a:lnTo>
                <a:lnTo>
                  <a:pt x="1936" y="4754"/>
                </a:lnTo>
                <a:lnTo>
                  <a:pt x="1968" y="4766"/>
                </a:lnTo>
                <a:lnTo>
                  <a:pt x="1982" y="4724"/>
                </a:lnTo>
                <a:lnTo>
                  <a:pt x="1996" y="4682"/>
                </a:lnTo>
                <a:lnTo>
                  <a:pt x="2013" y="4641"/>
                </a:lnTo>
                <a:lnTo>
                  <a:pt x="2030" y="4600"/>
                </a:lnTo>
                <a:lnTo>
                  <a:pt x="2049" y="4560"/>
                </a:lnTo>
                <a:lnTo>
                  <a:pt x="2069" y="4521"/>
                </a:lnTo>
                <a:lnTo>
                  <a:pt x="2090" y="4482"/>
                </a:lnTo>
                <a:lnTo>
                  <a:pt x="2112" y="4444"/>
                </a:lnTo>
                <a:lnTo>
                  <a:pt x="2135" y="4407"/>
                </a:lnTo>
                <a:lnTo>
                  <a:pt x="2160" y="4370"/>
                </a:lnTo>
                <a:lnTo>
                  <a:pt x="2185" y="4335"/>
                </a:lnTo>
                <a:lnTo>
                  <a:pt x="2211" y="4300"/>
                </a:lnTo>
                <a:lnTo>
                  <a:pt x="2239" y="4266"/>
                </a:lnTo>
                <a:lnTo>
                  <a:pt x="2268" y="4232"/>
                </a:lnTo>
                <a:lnTo>
                  <a:pt x="2298" y="4200"/>
                </a:lnTo>
                <a:lnTo>
                  <a:pt x="2327" y="4169"/>
                </a:lnTo>
                <a:lnTo>
                  <a:pt x="2372" y="4126"/>
                </a:lnTo>
                <a:lnTo>
                  <a:pt x="2417" y="4087"/>
                </a:lnTo>
                <a:lnTo>
                  <a:pt x="2464" y="4049"/>
                </a:lnTo>
                <a:lnTo>
                  <a:pt x="2512" y="4013"/>
                </a:lnTo>
                <a:lnTo>
                  <a:pt x="2561" y="3980"/>
                </a:lnTo>
                <a:lnTo>
                  <a:pt x="2610" y="3949"/>
                </a:lnTo>
                <a:lnTo>
                  <a:pt x="2662" y="3920"/>
                </a:lnTo>
                <a:lnTo>
                  <a:pt x="2714" y="3894"/>
                </a:lnTo>
                <a:lnTo>
                  <a:pt x="2767" y="3870"/>
                </a:lnTo>
                <a:lnTo>
                  <a:pt x="2820" y="3847"/>
                </a:lnTo>
                <a:lnTo>
                  <a:pt x="2875" y="3828"/>
                </a:lnTo>
                <a:lnTo>
                  <a:pt x="2929" y="3810"/>
                </a:lnTo>
                <a:lnTo>
                  <a:pt x="2985" y="3795"/>
                </a:lnTo>
                <a:lnTo>
                  <a:pt x="3040" y="3781"/>
                </a:lnTo>
                <a:lnTo>
                  <a:pt x="3097" y="3771"/>
                </a:lnTo>
                <a:lnTo>
                  <a:pt x="3154" y="3762"/>
                </a:lnTo>
                <a:lnTo>
                  <a:pt x="3210" y="3756"/>
                </a:lnTo>
                <a:lnTo>
                  <a:pt x="3267" y="3752"/>
                </a:lnTo>
                <a:lnTo>
                  <a:pt x="3324" y="3750"/>
                </a:lnTo>
                <a:lnTo>
                  <a:pt x="3381" y="3751"/>
                </a:lnTo>
                <a:lnTo>
                  <a:pt x="3439" y="3753"/>
                </a:lnTo>
                <a:lnTo>
                  <a:pt x="3495" y="3758"/>
                </a:lnTo>
                <a:lnTo>
                  <a:pt x="3552" y="3765"/>
                </a:lnTo>
                <a:lnTo>
                  <a:pt x="3608" y="3774"/>
                </a:lnTo>
                <a:lnTo>
                  <a:pt x="3665" y="3787"/>
                </a:lnTo>
                <a:lnTo>
                  <a:pt x="3721" y="3800"/>
                </a:lnTo>
                <a:lnTo>
                  <a:pt x="3775" y="3816"/>
                </a:lnTo>
                <a:lnTo>
                  <a:pt x="3830" y="3834"/>
                </a:lnTo>
                <a:lnTo>
                  <a:pt x="3884" y="3854"/>
                </a:lnTo>
                <a:lnTo>
                  <a:pt x="3938" y="3878"/>
                </a:lnTo>
                <a:lnTo>
                  <a:pt x="3990" y="3903"/>
                </a:lnTo>
                <a:lnTo>
                  <a:pt x="4042" y="3931"/>
                </a:lnTo>
                <a:lnTo>
                  <a:pt x="4062" y="3900"/>
                </a:lnTo>
                <a:lnTo>
                  <a:pt x="4084" y="3870"/>
                </a:lnTo>
                <a:lnTo>
                  <a:pt x="4106" y="3840"/>
                </a:lnTo>
                <a:lnTo>
                  <a:pt x="4129" y="3811"/>
                </a:lnTo>
                <a:lnTo>
                  <a:pt x="4153" y="3782"/>
                </a:lnTo>
                <a:lnTo>
                  <a:pt x="4177" y="3755"/>
                </a:lnTo>
                <a:lnTo>
                  <a:pt x="4202" y="3728"/>
                </a:lnTo>
                <a:lnTo>
                  <a:pt x="4228" y="3701"/>
                </a:lnTo>
                <a:lnTo>
                  <a:pt x="4266" y="3665"/>
                </a:lnTo>
                <a:lnTo>
                  <a:pt x="4304" y="3630"/>
                </a:lnTo>
                <a:lnTo>
                  <a:pt x="4344" y="3597"/>
                </a:lnTo>
                <a:lnTo>
                  <a:pt x="4384" y="3566"/>
                </a:lnTo>
                <a:lnTo>
                  <a:pt x="4426" y="3536"/>
                </a:lnTo>
                <a:lnTo>
                  <a:pt x="4469" y="3508"/>
                </a:lnTo>
                <a:lnTo>
                  <a:pt x="4512" y="3481"/>
                </a:lnTo>
                <a:lnTo>
                  <a:pt x="4555" y="3457"/>
                </a:lnTo>
                <a:lnTo>
                  <a:pt x="4600" y="3434"/>
                </a:lnTo>
                <a:lnTo>
                  <a:pt x="4645" y="3412"/>
                </a:lnTo>
                <a:lnTo>
                  <a:pt x="4691" y="3392"/>
                </a:lnTo>
                <a:lnTo>
                  <a:pt x="4737" y="3374"/>
                </a:lnTo>
                <a:lnTo>
                  <a:pt x="4783" y="3358"/>
                </a:lnTo>
                <a:lnTo>
                  <a:pt x="4831" y="3342"/>
                </a:lnTo>
                <a:lnTo>
                  <a:pt x="4878" y="3329"/>
                </a:lnTo>
                <a:lnTo>
                  <a:pt x="4926" y="3318"/>
                </a:lnTo>
                <a:lnTo>
                  <a:pt x="4974" y="3307"/>
                </a:lnTo>
                <a:lnTo>
                  <a:pt x="5022" y="3299"/>
                </a:lnTo>
                <a:lnTo>
                  <a:pt x="5072" y="3293"/>
                </a:lnTo>
                <a:lnTo>
                  <a:pt x="5120" y="3288"/>
                </a:lnTo>
                <a:lnTo>
                  <a:pt x="5169" y="3285"/>
                </a:lnTo>
                <a:lnTo>
                  <a:pt x="5218" y="3283"/>
                </a:lnTo>
                <a:lnTo>
                  <a:pt x="5267" y="3283"/>
                </a:lnTo>
                <a:lnTo>
                  <a:pt x="5316" y="3285"/>
                </a:lnTo>
                <a:lnTo>
                  <a:pt x="5365" y="3288"/>
                </a:lnTo>
                <a:lnTo>
                  <a:pt x="5414" y="3293"/>
                </a:lnTo>
                <a:lnTo>
                  <a:pt x="5463" y="3299"/>
                </a:lnTo>
                <a:lnTo>
                  <a:pt x="5511" y="3307"/>
                </a:lnTo>
                <a:lnTo>
                  <a:pt x="5559" y="3318"/>
                </a:lnTo>
                <a:lnTo>
                  <a:pt x="5607" y="3329"/>
                </a:lnTo>
                <a:lnTo>
                  <a:pt x="5655" y="3342"/>
                </a:lnTo>
                <a:lnTo>
                  <a:pt x="5701" y="3358"/>
                </a:lnTo>
                <a:close/>
                <a:moveTo>
                  <a:pt x="8715" y="10154"/>
                </a:moveTo>
                <a:lnTo>
                  <a:pt x="8264" y="10187"/>
                </a:lnTo>
                <a:lnTo>
                  <a:pt x="8193" y="10193"/>
                </a:lnTo>
                <a:lnTo>
                  <a:pt x="8122" y="10200"/>
                </a:lnTo>
                <a:lnTo>
                  <a:pt x="8052" y="10209"/>
                </a:lnTo>
                <a:lnTo>
                  <a:pt x="7983" y="10221"/>
                </a:lnTo>
                <a:lnTo>
                  <a:pt x="7914" y="10233"/>
                </a:lnTo>
                <a:lnTo>
                  <a:pt x="7847" y="10247"/>
                </a:lnTo>
                <a:lnTo>
                  <a:pt x="7779" y="10263"/>
                </a:lnTo>
                <a:lnTo>
                  <a:pt x="7712" y="10280"/>
                </a:lnTo>
                <a:lnTo>
                  <a:pt x="7645" y="10299"/>
                </a:lnTo>
                <a:lnTo>
                  <a:pt x="7579" y="10319"/>
                </a:lnTo>
                <a:lnTo>
                  <a:pt x="7514" y="10341"/>
                </a:lnTo>
                <a:lnTo>
                  <a:pt x="7449" y="10365"/>
                </a:lnTo>
                <a:lnTo>
                  <a:pt x="7387" y="10389"/>
                </a:lnTo>
                <a:lnTo>
                  <a:pt x="7323" y="10416"/>
                </a:lnTo>
                <a:lnTo>
                  <a:pt x="7261" y="10444"/>
                </a:lnTo>
                <a:lnTo>
                  <a:pt x="7199" y="10472"/>
                </a:lnTo>
                <a:lnTo>
                  <a:pt x="7139" y="10502"/>
                </a:lnTo>
                <a:lnTo>
                  <a:pt x="7079" y="10534"/>
                </a:lnTo>
                <a:lnTo>
                  <a:pt x="7020" y="10568"/>
                </a:lnTo>
                <a:lnTo>
                  <a:pt x="6962" y="10602"/>
                </a:lnTo>
                <a:lnTo>
                  <a:pt x="6905" y="10638"/>
                </a:lnTo>
                <a:lnTo>
                  <a:pt x="6848" y="10675"/>
                </a:lnTo>
                <a:lnTo>
                  <a:pt x="6793" y="10713"/>
                </a:lnTo>
                <a:lnTo>
                  <a:pt x="6738" y="10753"/>
                </a:lnTo>
                <a:lnTo>
                  <a:pt x="6685" y="10793"/>
                </a:lnTo>
                <a:lnTo>
                  <a:pt x="6632" y="10835"/>
                </a:lnTo>
                <a:lnTo>
                  <a:pt x="6581" y="10879"/>
                </a:lnTo>
                <a:lnTo>
                  <a:pt x="6531" y="10923"/>
                </a:lnTo>
                <a:lnTo>
                  <a:pt x="6481" y="10968"/>
                </a:lnTo>
                <a:lnTo>
                  <a:pt x="6433" y="11014"/>
                </a:lnTo>
                <a:lnTo>
                  <a:pt x="6385" y="11063"/>
                </a:lnTo>
                <a:lnTo>
                  <a:pt x="6339" y="11111"/>
                </a:lnTo>
                <a:lnTo>
                  <a:pt x="6294" y="11160"/>
                </a:lnTo>
                <a:lnTo>
                  <a:pt x="6251" y="11211"/>
                </a:lnTo>
                <a:lnTo>
                  <a:pt x="6208" y="11262"/>
                </a:lnTo>
                <a:lnTo>
                  <a:pt x="6166" y="11315"/>
                </a:lnTo>
                <a:lnTo>
                  <a:pt x="6126" y="11367"/>
                </a:lnTo>
                <a:lnTo>
                  <a:pt x="6088" y="11421"/>
                </a:lnTo>
                <a:lnTo>
                  <a:pt x="6050" y="11477"/>
                </a:lnTo>
                <a:lnTo>
                  <a:pt x="6013" y="11532"/>
                </a:lnTo>
                <a:lnTo>
                  <a:pt x="5978" y="11590"/>
                </a:lnTo>
                <a:lnTo>
                  <a:pt x="5944" y="11648"/>
                </a:lnTo>
                <a:lnTo>
                  <a:pt x="5911" y="11706"/>
                </a:lnTo>
                <a:lnTo>
                  <a:pt x="5880" y="11766"/>
                </a:lnTo>
                <a:lnTo>
                  <a:pt x="5850" y="11827"/>
                </a:lnTo>
                <a:lnTo>
                  <a:pt x="5822" y="11887"/>
                </a:lnTo>
                <a:lnTo>
                  <a:pt x="5794" y="11949"/>
                </a:lnTo>
                <a:lnTo>
                  <a:pt x="5768" y="12012"/>
                </a:lnTo>
                <a:lnTo>
                  <a:pt x="5743" y="12075"/>
                </a:lnTo>
                <a:lnTo>
                  <a:pt x="5721" y="12139"/>
                </a:lnTo>
                <a:lnTo>
                  <a:pt x="5699" y="12204"/>
                </a:lnTo>
                <a:lnTo>
                  <a:pt x="5680" y="12270"/>
                </a:lnTo>
                <a:lnTo>
                  <a:pt x="5660" y="12335"/>
                </a:lnTo>
                <a:lnTo>
                  <a:pt x="5644" y="12402"/>
                </a:lnTo>
                <a:lnTo>
                  <a:pt x="5628" y="12469"/>
                </a:lnTo>
                <a:lnTo>
                  <a:pt x="5614" y="12538"/>
                </a:lnTo>
                <a:lnTo>
                  <a:pt x="5601" y="12606"/>
                </a:lnTo>
                <a:lnTo>
                  <a:pt x="5590" y="12675"/>
                </a:lnTo>
                <a:lnTo>
                  <a:pt x="5581" y="12745"/>
                </a:lnTo>
                <a:lnTo>
                  <a:pt x="5574" y="12815"/>
                </a:lnTo>
                <a:lnTo>
                  <a:pt x="5567" y="12885"/>
                </a:lnTo>
                <a:lnTo>
                  <a:pt x="5563" y="12956"/>
                </a:lnTo>
                <a:lnTo>
                  <a:pt x="5561" y="13027"/>
                </a:lnTo>
                <a:lnTo>
                  <a:pt x="5560" y="13099"/>
                </a:lnTo>
                <a:lnTo>
                  <a:pt x="4586" y="13099"/>
                </a:lnTo>
                <a:lnTo>
                  <a:pt x="4587" y="13004"/>
                </a:lnTo>
                <a:lnTo>
                  <a:pt x="4590" y="12909"/>
                </a:lnTo>
                <a:lnTo>
                  <a:pt x="4596" y="12815"/>
                </a:lnTo>
                <a:lnTo>
                  <a:pt x="4603" y="12720"/>
                </a:lnTo>
                <a:lnTo>
                  <a:pt x="4614" y="12627"/>
                </a:lnTo>
                <a:lnTo>
                  <a:pt x="4626" y="12535"/>
                </a:lnTo>
                <a:lnTo>
                  <a:pt x="4640" y="12443"/>
                </a:lnTo>
                <a:lnTo>
                  <a:pt x="4657" y="12352"/>
                </a:lnTo>
                <a:lnTo>
                  <a:pt x="4676" y="12261"/>
                </a:lnTo>
                <a:lnTo>
                  <a:pt x="4697" y="12172"/>
                </a:lnTo>
                <a:lnTo>
                  <a:pt x="4720" y="12083"/>
                </a:lnTo>
                <a:lnTo>
                  <a:pt x="4744" y="11995"/>
                </a:lnTo>
                <a:lnTo>
                  <a:pt x="4771" y="11908"/>
                </a:lnTo>
                <a:lnTo>
                  <a:pt x="4800" y="11821"/>
                </a:lnTo>
                <a:lnTo>
                  <a:pt x="4831" y="11736"/>
                </a:lnTo>
                <a:lnTo>
                  <a:pt x="4864" y="11652"/>
                </a:lnTo>
                <a:lnTo>
                  <a:pt x="4899" y="11568"/>
                </a:lnTo>
                <a:lnTo>
                  <a:pt x="4935" y="11485"/>
                </a:lnTo>
                <a:lnTo>
                  <a:pt x="4973" y="11404"/>
                </a:lnTo>
                <a:lnTo>
                  <a:pt x="5014" y="11324"/>
                </a:lnTo>
                <a:lnTo>
                  <a:pt x="5055" y="11245"/>
                </a:lnTo>
                <a:lnTo>
                  <a:pt x="5099" y="11166"/>
                </a:lnTo>
                <a:lnTo>
                  <a:pt x="5145" y="11089"/>
                </a:lnTo>
                <a:lnTo>
                  <a:pt x="5192" y="11013"/>
                </a:lnTo>
                <a:lnTo>
                  <a:pt x="5240" y="10938"/>
                </a:lnTo>
                <a:lnTo>
                  <a:pt x="5291" y="10864"/>
                </a:lnTo>
                <a:lnTo>
                  <a:pt x="5343" y="10792"/>
                </a:lnTo>
                <a:lnTo>
                  <a:pt x="5397" y="10720"/>
                </a:lnTo>
                <a:lnTo>
                  <a:pt x="5452" y="10650"/>
                </a:lnTo>
                <a:lnTo>
                  <a:pt x="5509" y="10582"/>
                </a:lnTo>
                <a:lnTo>
                  <a:pt x="5567" y="10515"/>
                </a:lnTo>
                <a:lnTo>
                  <a:pt x="5627" y="10449"/>
                </a:lnTo>
                <a:lnTo>
                  <a:pt x="5680" y="10393"/>
                </a:lnTo>
                <a:lnTo>
                  <a:pt x="5733" y="10340"/>
                </a:lnTo>
                <a:lnTo>
                  <a:pt x="5787" y="10286"/>
                </a:lnTo>
                <a:lnTo>
                  <a:pt x="5842" y="10234"/>
                </a:lnTo>
                <a:lnTo>
                  <a:pt x="5899" y="10184"/>
                </a:lnTo>
                <a:lnTo>
                  <a:pt x="5956" y="10133"/>
                </a:lnTo>
                <a:lnTo>
                  <a:pt x="6015" y="10085"/>
                </a:lnTo>
                <a:lnTo>
                  <a:pt x="6074" y="10038"/>
                </a:lnTo>
                <a:lnTo>
                  <a:pt x="6134" y="9990"/>
                </a:lnTo>
                <a:lnTo>
                  <a:pt x="6195" y="9945"/>
                </a:lnTo>
                <a:lnTo>
                  <a:pt x="6258" y="9901"/>
                </a:lnTo>
                <a:lnTo>
                  <a:pt x="6321" y="9859"/>
                </a:lnTo>
                <a:lnTo>
                  <a:pt x="6384" y="9817"/>
                </a:lnTo>
                <a:lnTo>
                  <a:pt x="6449" y="9776"/>
                </a:lnTo>
                <a:lnTo>
                  <a:pt x="6515" y="9737"/>
                </a:lnTo>
                <a:lnTo>
                  <a:pt x="6581" y="9699"/>
                </a:lnTo>
                <a:lnTo>
                  <a:pt x="6649" y="9662"/>
                </a:lnTo>
                <a:lnTo>
                  <a:pt x="6717" y="9626"/>
                </a:lnTo>
                <a:lnTo>
                  <a:pt x="6786" y="9592"/>
                </a:lnTo>
                <a:lnTo>
                  <a:pt x="6856" y="9560"/>
                </a:lnTo>
                <a:lnTo>
                  <a:pt x="6926" y="9529"/>
                </a:lnTo>
                <a:lnTo>
                  <a:pt x="6997" y="9498"/>
                </a:lnTo>
                <a:lnTo>
                  <a:pt x="7069" y="9469"/>
                </a:lnTo>
                <a:lnTo>
                  <a:pt x="7141" y="9442"/>
                </a:lnTo>
                <a:lnTo>
                  <a:pt x="7215" y="9417"/>
                </a:lnTo>
                <a:lnTo>
                  <a:pt x="7288" y="9392"/>
                </a:lnTo>
                <a:lnTo>
                  <a:pt x="7363" y="9368"/>
                </a:lnTo>
                <a:lnTo>
                  <a:pt x="7438" y="9347"/>
                </a:lnTo>
                <a:lnTo>
                  <a:pt x="7513" y="9327"/>
                </a:lnTo>
                <a:lnTo>
                  <a:pt x="7590" y="9309"/>
                </a:lnTo>
                <a:lnTo>
                  <a:pt x="7666" y="9291"/>
                </a:lnTo>
                <a:lnTo>
                  <a:pt x="7745" y="9276"/>
                </a:lnTo>
                <a:lnTo>
                  <a:pt x="7746" y="1466"/>
                </a:lnTo>
                <a:lnTo>
                  <a:pt x="7745" y="1439"/>
                </a:lnTo>
                <a:lnTo>
                  <a:pt x="7743" y="1414"/>
                </a:lnTo>
                <a:lnTo>
                  <a:pt x="7738" y="1388"/>
                </a:lnTo>
                <a:lnTo>
                  <a:pt x="7733" y="1362"/>
                </a:lnTo>
                <a:lnTo>
                  <a:pt x="7727" y="1338"/>
                </a:lnTo>
                <a:lnTo>
                  <a:pt x="7720" y="1314"/>
                </a:lnTo>
                <a:lnTo>
                  <a:pt x="7711" y="1290"/>
                </a:lnTo>
                <a:lnTo>
                  <a:pt x="7700" y="1268"/>
                </a:lnTo>
                <a:lnTo>
                  <a:pt x="7689" y="1246"/>
                </a:lnTo>
                <a:lnTo>
                  <a:pt x="7677" y="1224"/>
                </a:lnTo>
                <a:lnTo>
                  <a:pt x="7663" y="1204"/>
                </a:lnTo>
                <a:lnTo>
                  <a:pt x="7649" y="1184"/>
                </a:lnTo>
                <a:lnTo>
                  <a:pt x="7634" y="1165"/>
                </a:lnTo>
                <a:lnTo>
                  <a:pt x="7617" y="1146"/>
                </a:lnTo>
                <a:lnTo>
                  <a:pt x="7600" y="1129"/>
                </a:lnTo>
                <a:lnTo>
                  <a:pt x="7582" y="1112"/>
                </a:lnTo>
                <a:lnTo>
                  <a:pt x="7563" y="1096"/>
                </a:lnTo>
                <a:lnTo>
                  <a:pt x="7543" y="1082"/>
                </a:lnTo>
                <a:lnTo>
                  <a:pt x="7522" y="1067"/>
                </a:lnTo>
                <a:lnTo>
                  <a:pt x="7502" y="1054"/>
                </a:lnTo>
                <a:lnTo>
                  <a:pt x="7480" y="1041"/>
                </a:lnTo>
                <a:lnTo>
                  <a:pt x="7458" y="1030"/>
                </a:lnTo>
                <a:lnTo>
                  <a:pt x="7435" y="1020"/>
                </a:lnTo>
                <a:lnTo>
                  <a:pt x="7411" y="1011"/>
                </a:lnTo>
                <a:lnTo>
                  <a:pt x="7388" y="1002"/>
                </a:lnTo>
                <a:lnTo>
                  <a:pt x="7363" y="995"/>
                </a:lnTo>
                <a:lnTo>
                  <a:pt x="7338" y="988"/>
                </a:lnTo>
                <a:lnTo>
                  <a:pt x="7314" y="983"/>
                </a:lnTo>
                <a:lnTo>
                  <a:pt x="7288" y="979"/>
                </a:lnTo>
                <a:lnTo>
                  <a:pt x="7262" y="977"/>
                </a:lnTo>
                <a:lnTo>
                  <a:pt x="7236" y="975"/>
                </a:lnTo>
                <a:lnTo>
                  <a:pt x="7211" y="974"/>
                </a:lnTo>
                <a:lnTo>
                  <a:pt x="7185" y="975"/>
                </a:lnTo>
                <a:lnTo>
                  <a:pt x="7159" y="977"/>
                </a:lnTo>
                <a:lnTo>
                  <a:pt x="7133" y="979"/>
                </a:lnTo>
                <a:lnTo>
                  <a:pt x="7109" y="983"/>
                </a:lnTo>
                <a:lnTo>
                  <a:pt x="7083" y="988"/>
                </a:lnTo>
                <a:lnTo>
                  <a:pt x="7058" y="995"/>
                </a:lnTo>
                <a:lnTo>
                  <a:pt x="7035" y="1002"/>
                </a:lnTo>
                <a:lnTo>
                  <a:pt x="7011" y="1011"/>
                </a:lnTo>
                <a:lnTo>
                  <a:pt x="6987" y="1020"/>
                </a:lnTo>
                <a:lnTo>
                  <a:pt x="6964" y="1030"/>
                </a:lnTo>
                <a:lnTo>
                  <a:pt x="6942" y="1041"/>
                </a:lnTo>
                <a:lnTo>
                  <a:pt x="6921" y="1054"/>
                </a:lnTo>
                <a:lnTo>
                  <a:pt x="6899" y="1067"/>
                </a:lnTo>
                <a:lnTo>
                  <a:pt x="6878" y="1082"/>
                </a:lnTo>
                <a:lnTo>
                  <a:pt x="6859" y="1096"/>
                </a:lnTo>
                <a:lnTo>
                  <a:pt x="6840" y="1112"/>
                </a:lnTo>
                <a:lnTo>
                  <a:pt x="6822" y="1129"/>
                </a:lnTo>
                <a:lnTo>
                  <a:pt x="6804" y="1146"/>
                </a:lnTo>
                <a:lnTo>
                  <a:pt x="6788" y="1165"/>
                </a:lnTo>
                <a:lnTo>
                  <a:pt x="6772" y="1183"/>
                </a:lnTo>
                <a:lnTo>
                  <a:pt x="6758" y="1204"/>
                </a:lnTo>
                <a:lnTo>
                  <a:pt x="6745" y="1224"/>
                </a:lnTo>
                <a:lnTo>
                  <a:pt x="6732" y="1246"/>
                </a:lnTo>
                <a:lnTo>
                  <a:pt x="6721" y="1268"/>
                </a:lnTo>
                <a:lnTo>
                  <a:pt x="6711" y="1290"/>
                </a:lnTo>
                <a:lnTo>
                  <a:pt x="6702" y="1314"/>
                </a:lnTo>
                <a:lnTo>
                  <a:pt x="6694" y="1338"/>
                </a:lnTo>
                <a:lnTo>
                  <a:pt x="6688" y="1362"/>
                </a:lnTo>
                <a:lnTo>
                  <a:pt x="6683" y="1388"/>
                </a:lnTo>
                <a:lnTo>
                  <a:pt x="6680" y="1414"/>
                </a:lnTo>
                <a:lnTo>
                  <a:pt x="6677" y="1439"/>
                </a:lnTo>
                <a:lnTo>
                  <a:pt x="6677" y="1466"/>
                </a:lnTo>
                <a:lnTo>
                  <a:pt x="6677" y="1861"/>
                </a:lnTo>
                <a:lnTo>
                  <a:pt x="6677" y="2255"/>
                </a:lnTo>
                <a:lnTo>
                  <a:pt x="6677" y="2649"/>
                </a:lnTo>
                <a:lnTo>
                  <a:pt x="6677" y="3044"/>
                </a:lnTo>
                <a:lnTo>
                  <a:pt x="6677" y="3438"/>
                </a:lnTo>
                <a:lnTo>
                  <a:pt x="6677" y="3833"/>
                </a:lnTo>
                <a:lnTo>
                  <a:pt x="6678" y="4227"/>
                </a:lnTo>
                <a:lnTo>
                  <a:pt x="6678" y="4621"/>
                </a:lnTo>
                <a:lnTo>
                  <a:pt x="6678" y="5015"/>
                </a:lnTo>
                <a:lnTo>
                  <a:pt x="6678" y="5410"/>
                </a:lnTo>
                <a:lnTo>
                  <a:pt x="6679" y="5805"/>
                </a:lnTo>
                <a:lnTo>
                  <a:pt x="6679" y="6199"/>
                </a:lnTo>
                <a:lnTo>
                  <a:pt x="6679" y="6593"/>
                </a:lnTo>
                <a:lnTo>
                  <a:pt x="6679" y="6987"/>
                </a:lnTo>
                <a:lnTo>
                  <a:pt x="6679" y="7382"/>
                </a:lnTo>
                <a:lnTo>
                  <a:pt x="6679" y="7776"/>
                </a:lnTo>
                <a:lnTo>
                  <a:pt x="6675" y="7891"/>
                </a:lnTo>
                <a:lnTo>
                  <a:pt x="6662" y="8003"/>
                </a:lnTo>
                <a:lnTo>
                  <a:pt x="6642" y="8110"/>
                </a:lnTo>
                <a:lnTo>
                  <a:pt x="6614" y="8214"/>
                </a:lnTo>
                <a:lnTo>
                  <a:pt x="6578" y="8312"/>
                </a:lnTo>
                <a:lnTo>
                  <a:pt x="6537" y="8408"/>
                </a:lnTo>
                <a:lnTo>
                  <a:pt x="6487" y="8498"/>
                </a:lnTo>
                <a:lnTo>
                  <a:pt x="6433" y="8584"/>
                </a:lnTo>
                <a:lnTo>
                  <a:pt x="6373" y="8665"/>
                </a:lnTo>
                <a:lnTo>
                  <a:pt x="6307" y="8741"/>
                </a:lnTo>
                <a:lnTo>
                  <a:pt x="6237" y="8812"/>
                </a:lnTo>
                <a:lnTo>
                  <a:pt x="6162" y="8878"/>
                </a:lnTo>
                <a:lnTo>
                  <a:pt x="6083" y="8937"/>
                </a:lnTo>
                <a:lnTo>
                  <a:pt x="6000" y="8992"/>
                </a:lnTo>
                <a:lnTo>
                  <a:pt x="5913" y="9041"/>
                </a:lnTo>
                <a:lnTo>
                  <a:pt x="5824" y="9085"/>
                </a:lnTo>
                <a:lnTo>
                  <a:pt x="5732" y="9122"/>
                </a:lnTo>
                <a:lnTo>
                  <a:pt x="5637" y="9152"/>
                </a:lnTo>
                <a:lnTo>
                  <a:pt x="5542" y="9177"/>
                </a:lnTo>
                <a:lnTo>
                  <a:pt x="5443" y="9195"/>
                </a:lnTo>
                <a:lnTo>
                  <a:pt x="5344" y="9206"/>
                </a:lnTo>
                <a:lnTo>
                  <a:pt x="5244" y="9210"/>
                </a:lnTo>
                <a:lnTo>
                  <a:pt x="5145" y="9208"/>
                </a:lnTo>
                <a:lnTo>
                  <a:pt x="5044" y="9198"/>
                </a:lnTo>
                <a:lnTo>
                  <a:pt x="4944" y="9181"/>
                </a:lnTo>
                <a:lnTo>
                  <a:pt x="4845" y="9156"/>
                </a:lnTo>
                <a:lnTo>
                  <a:pt x="4746" y="9125"/>
                </a:lnTo>
                <a:lnTo>
                  <a:pt x="4650" y="9085"/>
                </a:lnTo>
                <a:lnTo>
                  <a:pt x="4555" y="9036"/>
                </a:lnTo>
                <a:lnTo>
                  <a:pt x="4462" y="8981"/>
                </a:lnTo>
                <a:lnTo>
                  <a:pt x="4372" y="8916"/>
                </a:lnTo>
                <a:lnTo>
                  <a:pt x="4284" y="8844"/>
                </a:lnTo>
                <a:lnTo>
                  <a:pt x="4233" y="8886"/>
                </a:lnTo>
                <a:lnTo>
                  <a:pt x="4180" y="8926"/>
                </a:lnTo>
                <a:lnTo>
                  <a:pt x="4126" y="8963"/>
                </a:lnTo>
                <a:lnTo>
                  <a:pt x="4070" y="8998"/>
                </a:lnTo>
                <a:lnTo>
                  <a:pt x="4014" y="9029"/>
                </a:lnTo>
                <a:lnTo>
                  <a:pt x="3956" y="9058"/>
                </a:lnTo>
                <a:lnTo>
                  <a:pt x="3897" y="9085"/>
                </a:lnTo>
                <a:lnTo>
                  <a:pt x="3837" y="9108"/>
                </a:lnTo>
                <a:lnTo>
                  <a:pt x="3776" y="9129"/>
                </a:lnTo>
                <a:lnTo>
                  <a:pt x="3714" y="9146"/>
                </a:lnTo>
                <a:lnTo>
                  <a:pt x="3653" y="9162"/>
                </a:lnTo>
                <a:lnTo>
                  <a:pt x="3590" y="9174"/>
                </a:lnTo>
                <a:lnTo>
                  <a:pt x="3527" y="9183"/>
                </a:lnTo>
                <a:lnTo>
                  <a:pt x="3464" y="9190"/>
                </a:lnTo>
                <a:lnTo>
                  <a:pt x="3401" y="9193"/>
                </a:lnTo>
                <a:lnTo>
                  <a:pt x="3337" y="9196"/>
                </a:lnTo>
                <a:lnTo>
                  <a:pt x="3273" y="9193"/>
                </a:lnTo>
                <a:lnTo>
                  <a:pt x="3210" y="9189"/>
                </a:lnTo>
                <a:lnTo>
                  <a:pt x="3146" y="9182"/>
                </a:lnTo>
                <a:lnTo>
                  <a:pt x="3084" y="9172"/>
                </a:lnTo>
                <a:lnTo>
                  <a:pt x="3021" y="9160"/>
                </a:lnTo>
                <a:lnTo>
                  <a:pt x="2959" y="9144"/>
                </a:lnTo>
                <a:lnTo>
                  <a:pt x="2897" y="9126"/>
                </a:lnTo>
                <a:lnTo>
                  <a:pt x="2837" y="9104"/>
                </a:lnTo>
                <a:lnTo>
                  <a:pt x="2777" y="9080"/>
                </a:lnTo>
                <a:lnTo>
                  <a:pt x="2717" y="9054"/>
                </a:lnTo>
                <a:lnTo>
                  <a:pt x="2660" y="9024"/>
                </a:lnTo>
                <a:lnTo>
                  <a:pt x="2603" y="8991"/>
                </a:lnTo>
                <a:lnTo>
                  <a:pt x="2548" y="8956"/>
                </a:lnTo>
                <a:lnTo>
                  <a:pt x="2493" y="8918"/>
                </a:lnTo>
                <a:lnTo>
                  <a:pt x="2440" y="8877"/>
                </a:lnTo>
                <a:lnTo>
                  <a:pt x="2388" y="8834"/>
                </a:lnTo>
                <a:lnTo>
                  <a:pt x="2352" y="8864"/>
                </a:lnTo>
                <a:lnTo>
                  <a:pt x="2314" y="8895"/>
                </a:lnTo>
                <a:lnTo>
                  <a:pt x="2276" y="8924"/>
                </a:lnTo>
                <a:lnTo>
                  <a:pt x="2237" y="8951"/>
                </a:lnTo>
                <a:lnTo>
                  <a:pt x="2197" y="8978"/>
                </a:lnTo>
                <a:lnTo>
                  <a:pt x="2157" y="9001"/>
                </a:lnTo>
                <a:lnTo>
                  <a:pt x="2115" y="9025"/>
                </a:lnTo>
                <a:lnTo>
                  <a:pt x="2073" y="9046"/>
                </a:lnTo>
                <a:lnTo>
                  <a:pt x="2031" y="9067"/>
                </a:lnTo>
                <a:lnTo>
                  <a:pt x="1988" y="9086"/>
                </a:lnTo>
                <a:lnTo>
                  <a:pt x="1944" y="9103"/>
                </a:lnTo>
                <a:lnTo>
                  <a:pt x="1899" y="9119"/>
                </a:lnTo>
                <a:lnTo>
                  <a:pt x="1855" y="9134"/>
                </a:lnTo>
                <a:lnTo>
                  <a:pt x="1811" y="9147"/>
                </a:lnTo>
                <a:lnTo>
                  <a:pt x="1766" y="9159"/>
                </a:lnTo>
                <a:lnTo>
                  <a:pt x="1719" y="9169"/>
                </a:lnTo>
                <a:lnTo>
                  <a:pt x="1674" y="9177"/>
                </a:lnTo>
                <a:lnTo>
                  <a:pt x="1628" y="9184"/>
                </a:lnTo>
                <a:lnTo>
                  <a:pt x="1581" y="9189"/>
                </a:lnTo>
                <a:lnTo>
                  <a:pt x="1534" y="9193"/>
                </a:lnTo>
                <a:lnTo>
                  <a:pt x="1488" y="9197"/>
                </a:lnTo>
                <a:lnTo>
                  <a:pt x="1440" y="9198"/>
                </a:lnTo>
                <a:lnTo>
                  <a:pt x="1394" y="9197"/>
                </a:lnTo>
                <a:lnTo>
                  <a:pt x="1347" y="9195"/>
                </a:lnTo>
                <a:lnTo>
                  <a:pt x="1301" y="9191"/>
                </a:lnTo>
                <a:lnTo>
                  <a:pt x="1253" y="9185"/>
                </a:lnTo>
                <a:lnTo>
                  <a:pt x="1207" y="9179"/>
                </a:lnTo>
                <a:lnTo>
                  <a:pt x="1160" y="9171"/>
                </a:lnTo>
                <a:lnTo>
                  <a:pt x="1113" y="9161"/>
                </a:lnTo>
                <a:lnTo>
                  <a:pt x="1067" y="9148"/>
                </a:lnTo>
                <a:lnTo>
                  <a:pt x="1021" y="9136"/>
                </a:lnTo>
                <a:lnTo>
                  <a:pt x="974" y="9120"/>
                </a:lnTo>
                <a:lnTo>
                  <a:pt x="974" y="11085"/>
                </a:lnTo>
                <a:lnTo>
                  <a:pt x="976" y="11198"/>
                </a:lnTo>
                <a:lnTo>
                  <a:pt x="981" y="11310"/>
                </a:lnTo>
                <a:lnTo>
                  <a:pt x="988" y="11421"/>
                </a:lnTo>
                <a:lnTo>
                  <a:pt x="997" y="11532"/>
                </a:lnTo>
                <a:lnTo>
                  <a:pt x="1010" y="11642"/>
                </a:lnTo>
                <a:lnTo>
                  <a:pt x="1026" y="11751"/>
                </a:lnTo>
                <a:lnTo>
                  <a:pt x="1043" y="11859"/>
                </a:lnTo>
                <a:lnTo>
                  <a:pt x="1065" y="11967"/>
                </a:lnTo>
                <a:lnTo>
                  <a:pt x="1088" y="12073"/>
                </a:lnTo>
                <a:lnTo>
                  <a:pt x="1113" y="12179"/>
                </a:lnTo>
                <a:lnTo>
                  <a:pt x="1142" y="12283"/>
                </a:lnTo>
                <a:lnTo>
                  <a:pt x="1173" y="12387"/>
                </a:lnTo>
                <a:lnTo>
                  <a:pt x="1207" y="12490"/>
                </a:lnTo>
                <a:lnTo>
                  <a:pt x="1243" y="12590"/>
                </a:lnTo>
                <a:lnTo>
                  <a:pt x="1281" y="12691"/>
                </a:lnTo>
                <a:lnTo>
                  <a:pt x="1321" y="12790"/>
                </a:lnTo>
                <a:lnTo>
                  <a:pt x="1364" y="12888"/>
                </a:lnTo>
                <a:lnTo>
                  <a:pt x="1410" y="12984"/>
                </a:lnTo>
                <a:lnTo>
                  <a:pt x="1457" y="13079"/>
                </a:lnTo>
                <a:lnTo>
                  <a:pt x="1507" y="13173"/>
                </a:lnTo>
                <a:lnTo>
                  <a:pt x="1559" y="13266"/>
                </a:lnTo>
                <a:lnTo>
                  <a:pt x="1613" y="13357"/>
                </a:lnTo>
                <a:lnTo>
                  <a:pt x="1670" y="13447"/>
                </a:lnTo>
                <a:lnTo>
                  <a:pt x="1728" y="13535"/>
                </a:lnTo>
                <a:lnTo>
                  <a:pt x="1788" y="13623"/>
                </a:lnTo>
                <a:lnTo>
                  <a:pt x="1851" y="13708"/>
                </a:lnTo>
                <a:lnTo>
                  <a:pt x="1915" y="13791"/>
                </a:lnTo>
                <a:lnTo>
                  <a:pt x="1982" y="13874"/>
                </a:lnTo>
                <a:lnTo>
                  <a:pt x="2050" y="13954"/>
                </a:lnTo>
                <a:lnTo>
                  <a:pt x="2120" y="14033"/>
                </a:lnTo>
                <a:lnTo>
                  <a:pt x="2192" y="14110"/>
                </a:lnTo>
                <a:lnTo>
                  <a:pt x="2266" y="14186"/>
                </a:lnTo>
                <a:lnTo>
                  <a:pt x="2342" y="14260"/>
                </a:lnTo>
                <a:lnTo>
                  <a:pt x="2419" y="14331"/>
                </a:lnTo>
                <a:lnTo>
                  <a:pt x="2497" y="14402"/>
                </a:lnTo>
                <a:lnTo>
                  <a:pt x="2578" y="14470"/>
                </a:lnTo>
                <a:lnTo>
                  <a:pt x="2661" y="14536"/>
                </a:lnTo>
                <a:lnTo>
                  <a:pt x="2744" y="14600"/>
                </a:lnTo>
                <a:lnTo>
                  <a:pt x="2830" y="14663"/>
                </a:lnTo>
                <a:lnTo>
                  <a:pt x="2917" y="14723"/>
                </a:lnTo>
                <a:lnTo>
                  <a:pt x="3005" y="14781"/>
                </a:lnTo>
                <a:lnTo>
                  <a:pt x="3095" y="14838"/>
                </a:lnTo>
                <a:lnTo>
                  <a:pt x="3187" y="14892"/>
                </a:lnTo>
                <a:lnTo>
                  <a:pt x="3279" y="14944"/>
                </a:lnTo>
                <a:lnTo>
                  <a:pt x="3373" y="14993"/>
                </a:lnTo>
                <a:lnTo>
                  <a:pt x="3468" y="15041"/>
                </a:lnTo>
                <a:lnTo>
                  <a:pt x="3565" y="15087"/>
                </a:lnTo>
                <a:lnTo>
                  <a:pt x="3663" y="15130"/>
                </a:lnTo>
                <a:lnTo>
                  <a:pt x="3762" y="15170"/>
                </a:lnTo>
                <a:lnTo>
                  <a:pt x="3863" y="15208"/>
                </a:lnTo>
                <a:lnTo>
                  <a:pt x="3963" y="15244"/>
                </a:lnTo>
                <a:lnTo>
                  <a:pt x="4066" y="15278"/>
                </a:lnTo>
                <a:lnTo>
                  <a:pt x="4169" y="15309"/>
                </a:lnTo>
                <a:lnTo>
                  <a:pt x="4274" y="15338"/>
                </a:lnTo>
                <a:lnTo>
                  <a:pt x="4380" y="15363"/>
                </a:lnTo>
                <a:lnTo>
                  <a:pt x="4486" y="15386"/>
                </a:lnTo>
                <a:lnTo>
                  <a:pt x="4594" y="15407"/>
                </a:lnTo>
                <a:lnTo>
                  <a:pt x="4702" y="15425"/>
                </a:lnTo>
                <a:lnTo>
                  <a:pt x="4811" y="15440"/>
                </a:lnTo>
                <a:lnTo>
                  <a:pt x="4921" y="15454"/>
                </a:lnTo>
                <a:lnTo>
                  <a:pt x="5032" y="15463"/>
                </a:lnTo>
                <a:lnTo>
                  <a:pt x="5144" y="15470"/>
                </a:lnTo>
                <a:lnTo>
                  <a:pt x="5256" y="15474"/>
                </a:lnTo>
                <a:lnTo>
                  <a:pt x="5369" y="15476"/>
                </a:lnTo>
                <a:lnTo>
                  <a:pt x="5481" y="15474"/>
                </a:lnTo>
                <a:lnTo>
                  <a:pt x="5594" y="15470"/>
                </a:lnTo>
                <a:lnTo>
                  <a:pt x="5705" y="15463"/>
                </a:lnTo>
                <a:lnTo>
                  <a:pt x="5816" y="15454"/>
                </a:lnTo>
                <a:lnTo>
                  <a:pt x="5927" y="15440"/>
                </a:lnTo>
                <a:lnTo>
                  <a:pt x="6036" y="15425"/>
                </a:lnTo>
                <a:lnTo>
                  <a:pt x="6144" y="15407"/>
                </a:lnTo>
                <a:lnTo>
                  <a:pt x="6251" y="15386"/>
                </a:lnTo>
                <a:lnTo>
                  <a:pt x="6358" y="15363"/>
                </a:lnTo>
                <a:lnTo>
                  <a:pt x="6463" y="15338"/>
                </a:lnTo>
                <a:lnTo>
                  <a:pt x="6568" y="15309"/>
                </a:lnTo>
                <a:lnTo>
                  <a:pt x="6672" y="15278"/>
                </a:lnTo>
                <a:lnTo>
                  <a:pt x="6773" y="15244"/>
                </a:lnTo>
                <a:lnTo>
                  <a:pt x="6875" y="15208"/>
                </a:lnTo>
                <a:lnTo>
                  <a:pt x="6975" y="15170"/>
                </a:lnTo>
                <a:lnTo>
                  <a:pt x="7074" y="15130"/>
                </a:lnTo>
                <a:lnTo>
                  <a:pt x="7173" y="15087"/>
                </a:lnTo>
                <a:lnTo>
                  <a:pt x="7268" y="15041"/>
                </a:lnTo>
                <a:lnTo>
                  <a:pt x="7364" y="14993"/>
                </a:lnTo>
                <a:lnTo>
                  <a:pt x="7459" y="14944"/>
                </a:lnTo>
                <a:lnTo>
                  <a:pt x="7551" y="14892"/>
                </a:lnTo>
                <a:lnTo>
                  <a:pt x="7642" y="14838"/>
                </a:lnTo>
                <a:lnTo>
                  <a:pt x="7732" y="14781"/>
                </a:lnTo>
                <a:lnTo>
                  <a:pt x="7821" y="14723"/>
                </a:lnTo>
                <a:lnTo>
                  <a:pt x="7907" y="14663"/>
                </a:lnTo>
                <a:lnTo>
                  <a:pt x="7993" y="14600"/>
                </a:lnTo>
                <a:lnTo>
                  <a:pt x="8077" y="14536"/>
                </a:lnTo>
                <a:lnTo>
                  <a:pt x="8159" y="14470"/>
                </a:lnTo>
                <a:lnTo>
                  <a:pt x="8240" y="14402"/>
                </a:lnTo>
                <a:lnTo>
                  <a:pt x="8319" y="14331"/>
                </a:lnTo>
                <a:lnTo>
                  <a:pt x="8396" y="14260"/>
                </a:lnTo>
                <a:lnTo>
                  <a:pt x="8471" y="14186"/>
                </a:lnTo>
                <a:lnTo>
                  <a:pt x="8545" y="14110"/>
                </a:lnTo>
                <a:lnTo>
                  <a:pt x="8617" y="14033"/>
                </a:lnTo>
                <a:lnTo>
                  <a:pt x="8687" y="13954"/>
                </a:lnTo>
                <a:lnTo>
                  <a:pt x="8756" y="13874"/>
                </a:lnTo>
                <a:lnTo>
                  <a:pt x="8823" y="13791"/>
                </a:lnTo>
                <a:lnTo>
                  <a:pt x="8887" y="13707"/>
                </a:lnTo>
                <a:lnTo>
                  <a:pt x="8950" y="13622"/>
                </a:lnTo>
                <a:lnTo>
                  <a:pt x="9010" y="13534"/>
                </a:lnTo>
                <a:lnTo>
                  <a:pt x="9069" y="13446"/>
                </a:lnTo>
                <a:lnTo>
                  <a:pt x="9125" y="13355"/>
                </a:lnTo>
                <a:lnTo>
                  <a:pt x="9180" y="13264"/>
                </a:lnTo>
                <a:lnTo>
                  <a:pt x="9232" y="13171"/>
                </a:lnTo>
                <a:lnTo>
                  <a:pt x="9283" y="13077"/>
                </a:lnTo>
                <a:lnTo>
                  <a:pt x="9330" y="12981"/>
                </a:lnTo>
                <a:lnTo>
                  <a:pt x="9377" y="12884"/>
                </a:lnTo>
                <a:lnTo>
                  <a:pt x="9420" y="12786"/>
                </a:lnTo>
                <a:lnTo>
                  <a:pt x="9461" y="12687"/>
                </a:lnTo>
                <a:lnTo>
                  <a:pt x="9499" y="12586"/>
                </a:lnTo>
                <a:lnTo>
                  <a:pt x="9536" y="12485"/>
                </a:lnTo>
                <a:lnTo>
                  <a:pt x="9569" y="12382"/>
                </a:lnTo>
                <a:lnTo>
                  <a:pt x="9601" y="12278"/>
                </a:lnTo>
                <a:lnTo>
                  <a:pt x="9630" y="12173"/>
                </a:lnTo>
                <a:lnTo>
                  <a:pt x="9655" y="12067"/>
                </a:lnTo>
                <a:lnTo>
                  <a:pt x="9679" y="11960"/>
                </a:lnTo>
                <a:lnTo>
                  <a:pt x="9701" y="11853"/>
                </a:lnTo>
                <a:lnTo>
                  <a:pt x="9719" y="11744"/>
                </a:lnTo>
                <a:lnTo>
                  <a:pt x="9735" y="11635"/>
                </a:lnTo>
                <a:lnTo>
                  <a:pt x="9747" y="11525"/>
                </a:lnTo>
                <a:lnTo>
                  <a:pt x="9757" y="11414"/>
                </a:lnTo>
                <a:lnTo>
                  <a:pt x="9764" y="11302"/>
                </a:lnTo>
                <a:lnTo>
                  <a:pt x="9769" y="11190"/>
                </a:lnTo>
                <a:lnTo>
                  <a:pt x="9771" y="11078"/>
                </a:lnTo>
                <a:lnTo>
                  <a:pt x="9772" y="6787"/>
                </a:lnTo>
                <a:lnTo>
                  <a:pt x="9717" y="6794"/>
                </a:lnTo>
                <a:lnTo>
                  <a:pt x="9664" y="6803"/>
                </a:lnTo>
                <a:lnTo>
                  <a:pt x="9610" y="6814"/>
                </a:lnTo>
                <a:lnTo>
                  <a:pt x="9559" y="6829"/>
                </a:lnTo>
                <a:lnTo>
                  <a:pt x="9507" y="6845"/>
                </a:lnTo>
                <a:lnTo>
                  <a:pt x="9457" y="6865"/>
                </a:lnTo>
                <a:lnTo>
                  <a:pt x="9408" y="6885"/>
                </a:lnTo>
                <a:lnTo>
                  <a:pt x="9360" y="6909"/>
                </a:lnTo>
                <a:lnTo>
                  <a:pt x="9314" y="6935"/>
                </a:lnTo>
                <a:lnTo>
                  <a:pt x="9267" y="6962"/>
                </a:lnTo>
                <a:lnTo>
                  <a:pt x="9223" y="6991"/>
                </a:lnTo>
                <a:lnTo>
                  <a:pt x="9181" y="7023"/>
                </a:lnTo>
                <a:lnTo>
                  <a:pt x="9139" y="7056"/>
                </a:lnTo>
                <a:lnTo>
                  <a:pt x="9100" y="7091"/>
                </a:lnTo>
                <a:lnTo>
                  <a:pt x="9062" y="7128"/>
                </a:lnTo>
                <a:lnTo>
                  <a:pt x="9025" y="7166"/>
                </a:lnTo>
                <a:lnTo>
                  <a:pt x="8990" y="7206"/>
                </a:lnTo>
                <a:lnTo>
                  <a:pt x="8957" y="7247"/>
                </a:lnTo>
                <a:lnTo>
                  <a:pt x="8925" y="7290"/>
                </a:lnTo>
                <a:lnTo>
                  <a:pt x="8896" y="7334"/>
                </a:lnTo>
                <a:lnTo>
                  <a:pt x="8868" y="7380"/>
                </a:lnTo>
                <a:lnTo>
                  <a:pt x="8843" y="7426"/>
                </a:lnTo>
                <a:lnTo>
                  <a:pt x="8820" y="7473"/>
                </a:lnTo>
                <a:lnTo>
                  <a:pt x="8798" y="7523"/>
                </a:lnTo>
                <a:lnTo>
                  <a:pt x="8780" y="7572"/>
                </a:lnTo>
                <a:lnTo>
                  <a:pt x="8763" y="7624"/>
                </a:lnTo>
                <a:lnTo>
                  <a:pt x="8749" y="7675"/>
                </a:lnTo>
                <a:lnTo>
                  <a:pt x="8737" y="7727"/>
                </a:lnTo>
                <a:lnTo>
                  <a:pt x="8727" y="7780"/>
                </a:lnTo>
                <a:lnTo>
                  <a:pt x="8721" y="7834"/>
                </a:lnTo>
                <a:lnTo>
                  <a:pt x="8717" y="7889"/>
                </a:lnTo>
                <a:lnTo>
                  <a:pt x="8716" y="7943"/>
                </a:lnTo>
                <a:lnTo>
                  <a:pt x="8715" y="10154"/>
                </a:lnTo>
                <a:close/>
                <a:moveTo>
                  <a:pt x="974" y="6099"/>
                </a:moveTo>
                <a:lnTo>
                  <a:pt x="974" y="7769"/>
                </a:lnTo>
                <a:lnTo>
                  <a:pt x="979" y="7823"/>
                </a:lnTo>
                <a:lnTo>
                  <a:pt x="987" y="7873"/>
                </a:lnTo>
                <a:lnTo>
                  <a:pt x="999" y="7921"/>
                </a:lnTo>
                <a:lnTo>
                  <a:pt x="1017" y="7965"/>
                </a:lnTo>
                <a:lnTo>
                  <a:pt x="1038" y="8005"/>
                </a:lnTo>
                <a:lnTo>
                  <a:pt x="1063" y="8042"/>
                </a:lnTo>
                <a:lnTo>
                  <a:pt x="1091" y="8075"/>
                </a:lnTo>
                <a:lnTo>
                  <a:pt x="1123" y="8105"/>
                </a:lnTo>
                <a:lnTo>
                  <a:pt x="1157" y="8131"/>
                </a:lnTo>
                <a:lnTo>
                  <a:pt x="1193" y="8154"/>
                </a:lnTo>
                <a:lnTo>
                  <a:pt x="1231" y="8173"/>
                </a:lnTo>
                <a:lnTo>
                  <a:pt x="1271" y="8188"/>
                </a:lnTo>
                <a:lnTo>
                  <a:pt x="1312" y="8200"/>
                </a:lnTo>
                <a:lnTo>
                  <a:pt x="1353" y="8209"/>
                </a:lnTo>
                <a:lnTo>
                  <a:pt x="1396" y="8214"/>
                </a:lnTo>
                <a:lnTo>
                  <a:pt x="1439" y="8216"/>
                </a:lnTo>
                <a:lnTo>
                  <a:pt x="1483" y="8214"/>
                </a:lnTo>
                <a:lnTo>
                  <a:pt x="1525" y="8208"/>
                </a:lnTo>
                <a:lnTo>
                  <a:pt x="1567" y="8199"/>
                </a:lnTo>
                <a:lnTo>
                  <a:pt x="1608" y="8186"/>
                </a:lnTo>
                <a:lnTo>
                  <a:pt x="1647" y="8171"/>
                </a:lnTo>
                <a:lnTo>
                  <a:pt x="1685" y="8151"/>
                </a:lnTo>
                <a:lnTo>
                  <a:pt x="1721" y="8127"/>
                </a:lnTo>
                <a:lnTo>
                  <a:pt x="1754" y="8101"/>
                </a:lnTo>
                <a:lnTo>
                  <a:pt x="1785" y="8071"/>
                </a:lnTo>
                <a:lnTo>
                  <a:pt x="1813" y="8037"/>
                </a:lnTo>
                <a:lnTo>
                  <a:pt x="1838" y="8000"/>
                </a:lnTo>
                <a:lnTo>
                  <a:pt x="1858" y="7960"/>
                </a:lnTo>
                <a:lnTo>
                  <a:pt x="1875" y="7916"/>
                </a:lnTo>
                <a:lnTo>
                  <a:pt x="1888" y="7868"/>
                </a:lnTo>
                <a:lnTo>
                  <a:pt x="1895" y="7817"/>
                </a:lnTo>
                <a:lnTo>
                  <a:pt x="1897" y="7762"/>
                </a:lnTo>
                <a:lnTo>
                  <a:pt x="1897" y="6099"/>
                </a:lnTo>
                <a:lnTo>
                  <a:pt x="1895" y="6045"/>
                </a:lnTo>
                <a:lnTo>
                  <a:pt x="1887" y="5996"/>
                </a:lnTo>
                <a:lnTo>
                  <a:pt x="1875" y="5950"/>
                </a:lnTo>
                <a:lnTo>
                  <a:pt x="1858" y="5907"/>
                </a:lnTo>
                <a:lnTo>
                  <a:pt x="1838" y="5868"/>
                </a:lnTo>
                <a:lnTo>
                  <a:pt x="1813" y="5830"/>
                </a:lnTo>
                <a:lnTo>
                  <a:pt x="1784" y="5798"/>
                </a:lnTo>
                <a:lnTo>
                  <a:pt x="1753" y="5769"/>
                </a:lnTo>
                <a:lnTo>
                  <a:pt x="1719" y="5742"/>
                </a:lnTo>
                <a:lnTo>
                  <a:pt x="1683" y="5719"/>
                </a:lnTo>
                <a:lnTo>
                  <a:pt x="1645" y="5700"/>
                </a:lnTo>
                <a:lnTo>
                  <a:pt x="1606" y="5685"/>
                </a:lnTo>
                <a:lnTo>
                  <a:pt x="1565" y="5671"/>
                </a:lnTo>
                <a:lnTo>
                  <a:pt x="1523" y="5663"/>
                </a:lnTo>
                <a:lnTo>
                  <a:pt x="1480" y="5657"/>
                </a:lnTo>
                <a:lnTo>
                  <a:pt x="1436" y="5655"/>
                </a:lnTo>
                <a:lnTo>
                  <a:pt x="1393" y="5656"/>
                </a:lnTo>
                <a:lnTo>
                  <a:pt x="1350" y="5661"/>
                </a:lnTo>
                <a:lnTo>
                  <a:pt x="1308" y="5669"/>
                </a:lnTo>
                <a:lnTo>
                  <a:pt x="1267" y="5680"/>
                </a:lnTo>
                <a:lnTo>
                  <a:pt x="1226" y="5696"/>
                </a:lnTo>
                <a:lnTo>
                  <a:pt x="1188" y="5715"/>
                </a:lnTo>
                <a:lnTo>
                  <a:pt x="1152" y="5737"/>
                </a:lnTo>
                <a:lnTo>
                  <a:pt x="1118" y="5763"/>
                </a:lnTo>
                <a:lnTo>
                  <a:pt x="1088" y="5792"/>
                </a:lnTo>
                <a:lnTo>
                  <a:pt x="1060" y="5825"/>
                </a:lnTo>
                <a:lnTo>
                  <a:pt x="1035" y="5862"/>
                </a:lnTo>
                <a:lnTo>
                  <a:pt x="1015" y="5902"/>
                </a:lnTo>
                <a:lnTo>
                  <a:pt x="997" y="5946"/>
                </a:lnTo>
                <a:lnTo>
                  <a:pt x="985" y="5993"/>
                </a:lnTo>
                <a:lnTo>
                  <a:pt x="977" y="6044"/>
                </a:lnTo>
                <a:lnTo>
                  <a:pt x="974" y="6099"/>
                </a:lnTo>
                <a:close/>
                <a:moveTo>
                  <a:pt x="2881" y="5183"/>
                </a:moveTo>
                <a:lnTo>
                  <a:pt x="2881" y="7762"/>
                </a:lnTo>
                <a:lnTo>
                  <a:pt x="2884" y="7817"/>
                </a:lnTo>
                <a:lnTo>
                  <a:pt x="2891" y="7869"/>
                </a:lnTo>
                <a:lnTo>
                  <a:pt x="2904" y="7917"/>
                </a:lnTo>
                <a:lnTo>
                  <a:pt x="2920" y="7961"/>
                </a:lnTo>
                <a:lnTo>
                  <a:pt x="2942" y="8002"/>
                </a:lnTo>
                <a:lnTo>
                  <a:pt x="2966" y="8039"/>
                </a:lnTo>
                <a:lnTo>
                  <a:pt x="2994" y="8073"/>
                </a:lnTo>
                <a:lnTo>
                  <a:pt x="3025" y="8104"/>
                </a:lnTo>
                <a:lnTo>
                  <a:pt x="3059" y="8130"/>
                </a:lnTo>
                <a:lnTo>
                  <a:pt x="3095" y="8153"/>
                </a:lnTo>
                <a:lnTo>
                  <a:pt x="3133" y="8173"/>
                </a:lnTo>
                <a:lnTo>
                  <a:pt x="3173" y="8189"/>
                </a:lnTo>
                <a:lnTo>
                  <a:pt x="3214" y="8201"/>
                </a:lnTo>
                <a:lnTo>
                  <a:pt x="3257" y="8210"/>
                </a:lnTo>
                <a:lnTo>
                  <a:pt x="3299" y="8216"/>
                </a:lnTo>
                <a:lnTo>
                  <a:pt x="3343" y="8217"/>
                </a:lnTo>
                <a:lnTo>
                  <a:pt x="3386" y="8216"/>
                </a:lnTo>
                <a:lnTo>
                  <a:pt x="3428" y="8210"/>
                </a:lnTo>
                <a:lnTo>
                  <a:pt x="3471" y="8201"/>
                </a:lnTo>
                <a:lnTo>
                  <a:pt x="3512" y="8189"/>
                </a:lnTo>
                <a:lnTo>
                  <a:pt x="3552" y="8173"/>
                </a:lnTo>
                <a:lnTo>
                  <a:pt x="3590" y="8153"/>
                </a:lnTo>
                <a:lnTo>
                  <a:pt x="3626" y="8130"/>
                </a:lnTo>
                <a:lnTo>
                  <a:pt x="3660" y="8104"/>
                </a:lnTo>
                <a:lnTo>
                  <a:pt x="3691" y="8073"/>
                </a:lnTo>
                <a:lnTo>
                  <a:pt x="3719" y="8039"/>
                </a:lnTo>
                <a:lnTo>
                  <a:pt x="3743" y="8002"/>
                </a:lnTo>
                <a:lnTo>
                  <a:pt x="3765" y="7961"/>
                </a:lnTo>
                <a:lnTo>
                  <a:pt x="3781" y="7917"/>
                </a:lnTo>
                <a:lnTo>
                  <a:pt x="3794" y="7869"/>
                </a:lnTo>
                <a:lnTo>
                  <a:pt x="3802" y="7817"/>
                </a:lnTo>
                <a:lnTo>
                  <a:pt x="3804" y="7762"/>
                </a:lnTo>
                <a:lnTo>
                  <a:pt x="3804" y="5183"/>
                </a:lnTo>
                <a:lnTo>
                  <a:pt x="3802" y="5127"/>
                </a:lnTo>
                <a:lnTo>
                  <a:pt x="3794" y="5076"/>
                </a:lnTo>
                <a:lnTo>
                  <a:pt x="3781" y="5028"/>
                </a:lnTo>
                <a:lnTo>
                  <a:pt x="3765" y="4983"/>
                </a:lnTo>
                <a:lnTo>
                  <a:pt x="3743" y="4943"/>
                </a:lnTo>
                <a:lnTo>
                  <a:pt x="3719" y="4905"/>
                </a:lnTo>
                <a:lnTo>
                  <a:pt x="3691" y="4871"/>
                </a:lnTo>
                <a:lnTo>
                  <a:pt x="3660" y="4841"/>
                </a:lnTo>
                <a:lnTo>
                  <a:pt x="3626" y="4815"/>
                </a:lnTo>
                <a:lnTo>
                  <a:pt x="3590" y="4792"/>
                </a:lnTo>
                <a:lnTo>
                  <a:pt x="3552" y="4773"/>
                </a:lnTo>
                <a:lnTo>
                  <a:pt x="3512" y="4756"/>
                </a:lnTo>
                <a:lnTo>
                  <a:pt x="3471" y="4744"/>
                </a:lnTo>
                <a:lnTo>
                  <a:pt x="3428" y="4735"/>
                </a:lnTo>
                <a:lnTo>
                  <a:pt x="3386" y="4729"/>
                </a:lnTo>
                <a:lnTo>
                  <a:pt x="3343" y="4727"/>
                </a:lnTo>
                <a:lnTo>
                  <a:pt x="3299" y="4729"/>
                </a:lnTo>
                <a:lnTo>
                  <a:pt x="3257" y="4735"/>
                </a:lnTo>
                <a:lnTo>
                  <a:pt x="3214" y="4744"/>
                </a:lnTo>
                <a:lnTo>
                  <a:pt x="3173" y="4756"/>
                </a:lnTo>
                <a:lnTo>
                  <a:pt x="3133" y="4773"/>
                </a:lnTo>
                <a:lnTo>
                  <a:pt x="3095" y="4792"/>
                </a:lnTo>
                <a:lnTo>
                  <a:pt x="3059" y="4815"/>
                </a:lnTo>
                <a:lnTo>
                  <a:pt x="3025" y="4841"/>
                </a:lnTo>
                <a:lnTo>
                  <a:pt x="2994" y="4871"/>
                </a:lnTo>
                <a:lnTo>
                  <a:pt x="2966" y="4905"/>
                </a:lnTo>
                <a:lnTo>
                  <a:pt x="2942" y="4943"/>
                </a:lnTo>
                <a:lnTo>
                  <a:pt x="2920" y="4983"/>
                </a:lnTo>
                <a:lnTo>
                  <a:pt x="2904" y="5028"/>
                </a:lnTo>
                <a:lnTo>
                  <a:pt x="2891" y="5076"/>
                </a:lnTo>
                <a:lnTo>
                  <a:pt x="2884" y="5127"/>
                </a:lnTo>
                <a:lnTo>
                  <a:pt x="2881" y="5183"/>
                </a:lnTo>
                <a:close/>
              </a:path>
            </a:pathLst>
          </a:custGeom>
          <a:solidFill>
            <a:srgbClr val="3734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605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987688C-E421-EEC3-EC8C-7DBBA1F3E0BB}"/>
              </a:ext>
            </a:extLst>
          </p:cNvPr>
          <p:cNvGrpSpPr/>
          <p:nvPr/>
        </p:nvGrpSpPr>
        <p:grpSpPr>
          <a:xfrm>
            <a:off x="-705753" y="266994"/>
            <a:ext cx="6138690" cy="6592250"/>
            <a:chOff x="-705753" y="266994"/>
            <a:chExt cx="6138690" cy="659225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09F9FAB-633C-4CCB-53A5-EB0F83B6A0DD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2566" y="5840976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32E0AEA-A8E6-08AF-047E-EF941F2E41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14356" y="4536416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0EED74C-63AA-B1D5-9429-E3C56528BCF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326775" y="2637730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CD5FCE4-191B-AE4F-C4AE-A7D49B3BAFAD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269778" y="3580732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6F3532A-9143-BDB9-3347-0D062F0696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9296" y="1701034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27D4B3D-E350-5A85-117B-DB09933AE6B9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-705753" y="2142721"/>
              <a:ext cx="2265840" cy="1017023"/>
            </a:xfrm>
            <a:custGeom>
              <a:avLst/>
              <a:gdLst>
                <a:gd name="connsiteX0" fmla="*/ 0 w 2265840"/>
                <a:gd name="connsiteY0" fmla="*/ 0 h 1017023"/>
                <a:gd name="connsiteX1" fmla="*/ 0 w 2265840"/>
                <a:gd name="connsiteY1" fmla="*/ 1017023 h 1017023"/>
                <a:gd name="connsiteX2" fmla="*/ 2265840 w 2265840"/>
                <a:gd name="connsiteY2" fmla="*/ 1017023 h 1017023"/>
                <a:gd name="connsiteX3" fmla="*/ 1248817 w 2265840"/>
                <a:gd name="connsiteY3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840" h="1017023">
                  <a:moveTo>
                    <a:pt x="0" y="0"/>
                  </a:moveTo>
                  <a:lnTo>
                    <a:pt x="0" y="1017023"/>
                  </a:lnTo>
                  <a:lnTo>
                    <a:pt x="2265840" y="1017023"/>
                  </a:lnTo>
                  <a:lnTo>
                    <a:pt x="124881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572C485-9C93-737A-4969-7AF84EF7DC84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080665" y="266994"/>
              <a:ext cx="2352272" cy="1017023"/>
            </a:xfrm>
            <a:custGeom>
              <a:avLst/>
              <a:gdLst>
                <a:gd name="connsiteX0" fmla="*/ 1764355 w 2352272"/>
                <a:gd name="connsiteY0" fmla="*/ 0 h 1017023"/>
                <a:gd name="connsiteX1" fmla="*/ 2352272 w 2352272"/>
                <a:gd name="connsiteY1" fmla="*/ 587917 h 1017023"/>
                <a:gd name="connsiteX2" fmla="*/ 2352272 w 2352272"/>
                <a:gd name="connsiteY2" fmla="*/ 1017023 h 1017023"/>
                <a:gd name="connsiteX3" fmla="*/ 0 w 2352272"/>
                <a:gd name="connsiteY3" fmla="*/ 1017023 h 1017023"/>
                <a:gd name="connsiteX4" fmla="*/ 0 w 2352272"/>
                <a:gd name="connsiteY4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2272" h="1017023">
                  <a:moveTo>
                    <a:pt x="1764355" y="0"/>
                  </a:moveTo>
                  <a:lnTo>
                    <a:pt x="2352272" y="587917"/>
                  </a:lnTo>
                  <a:lnTo>
                    <a:pt x="2352272" y="1017023"/>
                  </a:lnTo>
                  <a:lnTo>
                    <a:pt x="0" y="101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A84A50E-07B9-8922-0B27-5274B6878D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1492" y="4536416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8" name="Partial Circle 47">
              <a:extLst>
                <a:ext uri="{FF2B5EF4-FFF2-40B4-BE49-F238E27FC236}">
                  <a16:creationId xmlns:a16="http://schemas.microsoft.com/office/drawing/2014/main" id="{CC454ECF-3862-C2B8-4E73-F98151D9B977}"/>
                </a:ext>
              </a:extLst>
            </p:cNvPr>
            <p:cNvSpPr/>
            <p:nvPr/>
          </p:nvSpPr>
          <p:spPr>
            <a:xfrm flipH="1" flipV="1">
              <a:off x="1321758" y="5840977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63115C-28C8-AD55-E064-2C6D30D2E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4075" y="3230128"/>
            <a:ext cx="7427507" cy="590931"/>
          </a:xfrm>
        </p:spPr>
        <p:txBody>
          <a:bodyPr wrap="square">
            <a:spAutoFit/>
          </a:bodyPr>
          <a:lstStyle/>
          <a:p>
            <a:r>
              <a:rPr lang="cs-CZ" altLang="cs-CZ" dirty="0"/>
              <a:t>Aktuální trendy ve vzdělávání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9DB34-68E8-4A1C-7203-C9D3ABDCD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12B2717-6914-08A3-893D-F11D8B40019D}"/>
              </a:ext>
            </a:extLst>
          </p:cNvPr>
          <p:cNvSpPr/>
          <p:nvPr/>
        </p:nvSpPr>
        <p:spPr>
          <a:xfrm>
            <a:off x="6410691" y="4077072"/>
            <a:ext cx="216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91889DB-9647-7DAF-00CB-B5667BC6103E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FC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25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469481D-2147-192A-639A-AB7E3C2CA3D9}"/>
              </a:ext>
            </a:extLst>
          </p:cNvPr>
          <p:cNvGrpSpPr/>
          <p:nvPr/>
        </p:nvGrpSpPr>
        <p:grpSpPr>
          <a:xfrm>
            <a:off x="-816878" y="266994"/>
            <a:ext cx="6249815" cy="6591006"/>
            <a:chOff x="-816878" y="266994"/>
            <a:chExt cx="6249815" cy="659100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C1E82E2-BD59-4A79-C3DB-D6A275E59935}"/>
                </a:ext>
              </a:extLst>
            </p:cNvPr>
            <p:cNvGrpSpPr/>
            <p:nvPr/>
          </p:nvGrpSpPr>
          <p:grpSpPr>
            <a:xfrm>
              <a:off x="0" y="4528928"/>
              <a:ext cx="2340292" cy="2329072"/>
              <a:chOff x="0" y="4528928"/>
              <a:chExt cx="2340292" cy="2329072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5D769D2-560A-CDDC-9BEC-90E280C6B6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0" y="5840977"/>
                <a:ext cx="1017023" cy="1017023"/>
              </a:xfrm>
              <a:prstGeom prst="rect">
                <a:avLst/>
              </a:pr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595B48-EDF7-B822-C406-E8A46278DF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323269" y="5840977"/>
                <a:ext cx="1017023" cy="1017023"/>
              </a:xfrm>
              <a:prstGeom prst="rect">
                <a:avLst/>
              </a:prstGeom>
              <a:solidFill>
                <a:srgbClr val="ED2E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FBB3C0-830B-E313-0060-7D52632193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0" y="4528928"/>
                <a:ext cx="1017023" cy="1017023"/>
              </a:xfrm>
              <a:prstGeom prst="rect">
                <a:avLst/>
              </a:pr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57C7FF3-7A54-84FB-C214-CF7F78A706A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323268" y="4528929"/>
                <a:ext cx="1017024" cy="1017023"/>
              </a:xfrm>
              <a:prstGeom prst="rect">
                <a:avLst/>
              </a:pr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F21494-9F1A-072F-02F3-AA2F684AE0DD}"/>
                </a:ext>
              </a:extLst>
            </p:cNvPr>
            <p:cNvGrpSpPr/>
            <p:nvPr/>
          </p:nvGrpSpPr>
          <p:grpSpPr>
            <a:xfrm>
              <a:off x="1326776" y="266994"/>
              <a:ext cx="4106161" cy="4330762"/>
              <a:chOff x="1326776" y="266994"/>
              <a:chExt cx="4106161" cy="4330762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7C8A9A1-0544-E1EA-B8AA-95DDE906B98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2320185" y="1701923"/>
                <a:ext cx="1017023" cy="1017023"/>
              </a:xfrm>
              <a:prstGeom prst="rect">
                <a:avLst/>
              </a:pr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1A94EA8-25EB-715F-86F0-6773B38C33A8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3080665" y="266994"/>
                <a:ext cx="2352272" cy="1017023"/>
              </a:xfrm>
              <a:custGeom>
                <a:avLst/>
                <a:gdLst>
                  <a:gd name="connsiteX0" fmla="*/ 1764355 w 2352272"/>
                  <a:gd name="connsiteY0" fmla="*/ 0 h 1017023"/>
                  <a:gd name="connsiteX1" fmla="*/ 2352272 w 2352272"/>
                  <a:gd name="connsiteY1" fmla="*/ 587917 h 1017023"/>
                  <a:gd name="connsiteX2" fmla="*/ 2352272 w 2352272"/>
                  <a:gd name="connsiteY2" fmla="*/ 1017023 h 1017023"/>
                  <a:gd name="connsiteX3" fmla="*/ 0 w 2352272"/>
                  <a:gd name="connsiteY3" fmla="*/ 1017023 h 1017023"/>
                  <a:gd name="connsiteX4" fmla="*/ 0 w 2352272"/>
                  <a:gd name="connsiteY4" fmla="*/ 0 h 1017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52272" h="1017023">
                    <a:moveTo>
                      <a:pt x="1764355" y="0"/>
                    </a:moveTo>
                    <a:lnTo>
                      <a:pt x="2352272" y="587917"/>
                    </a:lnTo>
                    <a:lnTo>
                      <a:pt x="2352272" y="1017023"/>
                    </a:lnTo>
                    <a:lnTo>
                      <a:pt x="0" y="10170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B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45BD73AC-E985-5A79-CDDE-9B4E2CEB7B4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326775" y="2637730"/>
                <a:ext cx="1017024" cy="1017022"/>
              </a:xfrm>
              <a:custGeom>
                <a:avLst/>
                <a:gdLst>
                  <a:gd name="connsiteX0" fmla="*/ 828000 w 1656000"/>
                  <a:gd name="connsiteY0" fmla="*/ 377999 h 1655999"/>
                  <a:gd name="connsiteX1" fmla="*/ 378000 w 1656000"/>
                  <a:gd name="connsiteY1" fmla="*/ 827999 h 1655999"/>
                  <a:gd name="connsiteX2" fmla="*/ 828000 w 1656000"/>
                  <a:gd name="connsiteY2" fmla="*/ 1277999 h 1655999"/>
                  <a:gd name="connsiteX3" fmla="*/ 1278000 w 1656000"/>
                  <a:gd name="connsiteY3" fmla="*/ 827999 h 1655999"/>
                  <a:gd name="connsiteX4" fmla="*/ 828000 w 1656000"/>
                  <a:gd name="connsiteY4" fmla="*/ 377999 h 1655999"/>
                  <a:gd name="connsiteX5" fmla="*/ 0 w 1656000"/>
                  <a:gd name="connsiteY5" fmla="*/ 0 h 1655999"/>
                  <a:gd name="connsiteX6" fmla="*/ 1656000 w 1656000"/>
                  <a:gd name="connsiteY6" fmla="*/ 0 h 1655999"/>
                  <a:gd name="connsiteX7" fmla="*/ 1656000 w 1656000"/>
                  <a:gd name="connsiteY7" fmla="*/ 1655999 h 1655999"/>
                  <a:gd name="connsiteX8" fmla="*/ 0 w 1656000"/>
                  <a:gd name="connsiteY8" fmla="*/ 1655999 h 1655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56000" h="1655999">
                    <a:moveTo>
                      <a:pt x="828000" y="377999"/>
                    </a:moveTo>
                    <a:cubicBezTo>
                      <a:pt x="579472" y="377999"/>
                      <a:pt x="378000" y="579471"/>
                      <a:pt x="378000" y="827999"/>
                    </a:cubicBezTo>
                    <a:cubicBezTo>
                      <a:pt x="378000" y="1076527"/>
                      <a:pt x="579472" y="1277999"/>
                      <a:pt x="828000" y="1277999"/>
                    </a:cubicBezTo>
                    <a:cubicBezTo>
                      <a:pt x="1076528" y="1277999"/>
                      <a:pt x="1278000" y="1076527"/>
                      <a:pt x="1278000" y="827999"/>
                    </a:cubicBezTo>
                    <a:cubicBezTo>
                      <a:pt x="1278000" y="579471"/>
                      <a:pt x="1076528" y="377999"/>
                      <a:pt x="828000" y="377999"/>
                    </a:cubicBezTo>
                    <a:close/>
                    <a:moveTo>
                      <a:pt x="0" y="0"/>
                    </a:moveTo>
                    <a:lnTo>
                      <a:pt x="1656000" y="0"/>
                    </a:lnTo>
                    <a:lnTo>
                      <a:pt x="1656000" y="1655999"/>
                    </a:lnTo>
                    <a:lnTo>
                      <a:pt x="0" y="1655999"/>
                    </a:lnTo>
                    <a:close/>
                  </a:path>
                </a:pathLst>
              </a:custGeom>
              <a:solidFill>
                <a:srgbClr val="ED2E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D9247EC3-0854-EB83-A01A-702083D37F2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2269778" y="3580732"/>
                <a:ext cx="1017024" cy="1017023"/>
              </a:xfrm>
              <a:custGeom>
                <a:avLst/>
                <a:gdLst>
                  <a:gd name="connsiteX0" fmla="*/ 378000 w 1656000"/>
                  <a:gd name="connsiteY0" fmla="*/ 378000 h 1656000"/>
                  <a:gd name="connsiteX1" fmla="*/ 378000 w 1656000"/>
                  <a:gd name="connsiteY1" fmla="*/ 1278000 h 1656000"/>
                  <a:gd name="connsiteX2" fmla="*/ 1278000 w 1656000"/>
                  <a:gd name="connsiteY2" fmla="*/ 1278000 h 1656000"/>
                  <a:gd name="connsiteX3" fmla="*/ 1278000 w 1656000"/>
                  <a:gd name="connsiteY3" fmla="*/ 378000 h 1656000"/>
                  <a:gd name="connsiteX4" fmla="*/ 0 w 1656000"/>
                  <a:gd name="connsiteY4" fmla="*/ 0 h 1656000"/>
                  <a:gd name="connsiteX5" fmla="*/ 1656000 w 1656000"/>
                  <a:gd name="connsiteY5" fmla="*/ 0 h 1656000"/>
                  <a:gd name="connsiteX6" fmla="*/ 1656000 w 1656000"/>
                  <a:gd name="connsiteY6" fmla="*/ 1656000 h 1656000"/>
                  <a:gd name="connsiteX7" fmla="*/ 0 w 1656000"/>
                  <a:gd name="connsiteY7" fmla="*/ 1656000 h 16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56000" h="1656000">
                    <a:moveTo>
                      <a:pt x="378000" y="378000"/>
                    </a:moveTo>
                    <a:lnTo>
                      <a:pt x="378000" y="1278000"/>
                    </a:lnTo>
                    <a:lnTo>
                      <a:pt x="1278000" y="1278000"/>
                    </a:lnTo>
                    <a:lnTo>
                      <a:pt x="1278000" y="378000"/>
                    </a:lnTo>
                    <a:close/>
                    <a:moveTo>
                      <a:pt x="0" y="0"/>
                    </a:moveTo>
                    <a:lnTo>
                      <a:pt x="1656000" y="0"/>
                    </a:lnTo>
                    <a:lnTo>
                      <a:pt x="1656000" y="1656000"/>
                    </a:lnTo>
                    <a:lnTo>
                      <a:pt x="0" y="16560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83" name="Partial Circle 82">
              <a:extLst>
                <a:ext uri="{FF2B5EF4-FFF2-40B4-BE49-F238E27FC236}">
                  <a16:creationId xmlns:a16="http://schemas.microsoft.com/office/drawing/2014/main" id="{A2FB27A8-0D64-6B8F-35B9-3D51F686A8E7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-816878" y="1229379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027" y="2727467"/>
            <a:ext cx="6234886" cy="1089529"/>
          </a:xfrm>
        </p:spPr>
        <p:txBody>
          <a:bodyPr wrap="square">
            <a:spAutoFit/>
          </a:bodyPr>
          <a:lstStyle/>
          <a:p>
            <a:r>
              <a:rPr lang="cs-CZ" altLang="cs-CZ" dirty="0"/>
              <a:t>Konstruktivistický vyučovací proces</a:t>
            </a:r>
            <a:endParaRPr lang="cs-CZ" dirty="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997A04A8-EDB9-5130-071E-83A277524377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1F8AAD4-2FA3-FE69-3A66-45BC8669D4D6}"/>
              </a:ext>
            </a:extLst>
          </p:cNvPr>
          <p:cNvSpPr/>
          <p:nvPr/>
        </p:nvSpPr>
        <p:spPr>
          <a:xfrm>
            <a:off x="6410691" y="4077072"/>
            <a:ext cx="216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48348B0-EAF6-9841-36CC-8BC65E933928}"/>
              </a:ext>
            </a:extLst>
          </p:cNvPr>
          <p:cNvGrpSpPr/>
          <p:nvPr/>
        </p:nvGrpSpPr>
        <p:grpSpPr>
          <a:xfrm>
            <a:off x="0" y="3580732"/>
            <a:ext cx="3286801" cy="3278512"/>
            <a:chOff x="0" y="3580732"/>
            <a:chExt cx="3286801" cy="327851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E832C91-C55B-D557-E99A-5DAB250EB9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1492" y="4539012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5397A73-EB36-0FD8-D33D-B45838771A72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269778" y="3580732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50CE088-2C73-15DB-D5BE-AD166C47547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0" y="5840978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0FB5CDB-0DAC-BA93-688F-640857D0E7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" y="4539012"/>
              <a:ext cx="1017023" cy="1017024"/>
            </a:xfrm>
            <a:prstGeom prst="rect">
              <a:avLst/>
            </a:pr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Partial Circle 44">
              <a:extLst>
                <a:ext uri="{FF2B5EF4-FFF2-40B4-BE49-F238E27FC236}">
                  <a16:creationId xmlns:a16="http://schemas.microsoft.com/office/drawing/2014/main" id="{3CD6D446-929E-74D7-F310-614336050704}"/>
                </a:ext>
              </a:extLst>
            </p:cNvPr>
            <p:cNvSpPr/>
            <p:nvPr/>
          </p:nvSpPr>
          <p:spPr>
            <a:xfrm flipH="1" flipV="1">
              <a:off x="1321758" y="5840977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CDF4F1-29F8-6237-5611-D901CBEF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46532"/>
            <a:ext cx="4209547" cy="1754326"/>
          </a:xfrm>
        </p:spPr>
        <p:txBody>
          <a:bodyPr wrap="square">
            <a:spAutoFit/>
          </a:bodyPr>
          <a:lstStyle/>
          <a:p>
            <a:r>
              <a:rPr lang="cs-CZ" sz="3200" dirty="0"/>
              <a:t>Konstruktivistické pojetí edukačního procesu</a:t>
            </a:r>
            <a:br>
              <a:rPr lang="cs-CZ" sz="3200" dirty="0"/>
            </a:br>
            <a:r>
              <a:rPr lang="cs-CZ" b="0" dirty="0">
                <a:solidFill>
                  <a:schemeClr val="tx1"/>
                </a:solidFill>
              </a:rPr>
              <a:t>(dle M. Otavová, 2023)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11935-7DB8-F119-5E10-15F76FF6D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0DCC810-50DC-778E-61C0-87C6C3EE79F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5DE0672-22FD-F498-047D-C1B48616E2AD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C7586A1-DF25-9CBB-5186-68E66ECCD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5498" y="136608"/>
            <a:ext cx="4624146" cy="658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85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A49D1F49-D447-4F57-BD0D-C4356878286C}"/>
              </a:ext>
            </a:extLst>
          </p:cNvPr>
          <p:cNvGrpSpPr/>
          <p:nvPr/>
        </p:nvGrpSpPr>
        <p:grpSpPr>
          <a:xfrm>
            <a:off x="7478073" y="4026291"/>
            <a:ext cx="4060772" cy="3526205"/>
            <a:chOff x="7478073" y="4026291"/>
            <a:chExt cx="4060772" cy="3526205"/>
          </a:xfrm>
        </p:grpSpPr>
        <p:sp>
          <p:nvSpPr>
            <p:cNvPr id="12" name="Partial Circle 11">
              <a:extLst>
                <a:ext uri="{FF2B5EF4-FFF2-40B4-BE49-F238E27FC236}">
                  <a16:creationId xmlns:a16="http://schemas.microsoft.com/office/drawing/2014/main" id="{D369D62A-6CD3-61B6-2CB2-E3295B9EBCA4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 flipV="1">
              <a:off x="7478073" y="4026291"/>
              <a:ext cx="2056900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E50D661-EEBC-D65D-9B08-CB136A23A711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9153558" y="4533694"/>
              <a:ext cx="1018267" cy="1018267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986C61F-CCC8-B28E-D44C-F5A5176BE9A4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225981" y="5462514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99AE2-A355-0B55-740E-6E2FFC4860D1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9896000" y="5909652"/>
              <a:ext cx="2268667" cy="1017022"/>
            </a:xfrm>
            <a:custGeom>
              <a:avLst/>
              <a:gdLst>
                <a:gd name="connsiteX0" fmla="*/ 0 w 2598702"/>
                <a:gd name="connsiteY0" fmla="*/ 0 h 1164974"/>
                <a:gd name="connsiteX1" fmla="*/ 2598702 w 2598702"/>
                <a:gd name="connsiteY1" fmla="*/ 0 h 1164974"/>
                <a:gd name="connsiteX2" fmla="*/ 1433728 w 2598702"/>
                <a:gd name="connsiteY2" fmla="*/ 1164974 h 1164974"/>
                <a:gd name="connsiteX3" fmla="*/ 0 w 2598702"/>
                <a:gd name="connsiteY3" fmla="*/ 1164974 h 1164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8702" h="1164974">
                  <a:moveTo>
                    <a:pt x="0" y="0"/>
                  </a:moveTo>
                  <a:lnTo>
                    <a:pt x="2598702" y="0"/>
                  </a:lnTo>
                  <a:lnTo>
                    <a:pt x="1433728" y="1164974"/>
                  </a:lnTo>
                  <a:lnTo>
                    <a:pt x="0" y="1164974"/>
                  </a:ln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55840" y="476672"/>
            <a:ext cx="6418653" cy="584775"/>
          </a:xfrm>
        </p:spPr>
        <p:txBody>
          <a:bodyPr/>
          <a:lstStyle/>
          <a:p>
            <a:pPr lvl="0" algn="just">
              <a:defRPr/>
            </a:pPr>
            <a:r>
              <a:rPr lang="cs-CZ" sz="3200" dirty="0">
                <a:solidFill>
                  <a:schemeClr val="accent1"/>
                </a:solidFill>
              </a:rPr>
              <a:t>Interdisciplinární integrační přístup</a:t>
            </a:r>
            <a:endParaRPr kumimoji="0" lang="cs-CZ" sz="3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35945F-575F-1D51-2E7D-2AA807FF0C1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1D6937B1-D770-4720-AD29-9EBBDB34C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888" y="994216"/>
            <a:ext cx="5761037" cy="551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Obdélník 13"/>
          <p:cNvSpPr/>
          <p:nvPr/>
        </p:nvSpPr>
        <p:spPr>
          <a:xfrm>
            <a:off x="10145767" y="4428510"/>
            <a:ext cx="1911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(</a:t>
            </a:r>
            <a:r>
              <a:rPr lang="cs-CZ" dirty="0" smtClean="0"/>
              <a:t>dle A.</a:t>
            </a:r>
            <a:r>
              <a:rPr lang="cs-CZ" dirty="0" smtClean="0"/>
              <a:t> </a:t>
            </a:r>
            <a:r>
              <a:rPr lang="cs-CZ" dirty="0" err="1"/>
              <a:t>Rakoušová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ek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030" y="740053"/>
            <a:ext cx="5781149" cy="587885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7C533B8-4EE3-ADBF-057F-88C900EB82DA}"/>
              </a:ext>
            </a:extLst>
          </p:cNvPr>
          <p:cNvGrpSpPr/>
          <p:nvPr/>
        </p:nvGrpSpPr>
        <p:grpSpPr>
          <a:xfrm>
            <a:off x="6315347" y="0"/>
            <a:ext cx="5876653" cy="2319528"/>
            <a:chOff x="6315347" y="0"/>
            <a:chExt cx="5876653" cy="231952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5EC7FB0-877C-FCB4-8ADC-21EB0D08A567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0"/>
              <a:ext cx="1012856" cy="1012856"/>
            </a:xfrm>
            <a:prstGeom prst="rect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E4AD1A-15F5-372C-0793-09F827340E58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1306672"/>
              <a:ext cx="1012856" cy="1012856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E359C9A-3AB6-7465-8FFB-3DA75897240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9863854" y="1306671"/>
              <a:ext cx="1012857" cy="1012856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9C1B13C-C009-9B79-4757-1B000C3A31AF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9863854" y="0"/>
              <a:ext cx="1012857" cy="1012855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569BBDC-783C-DC47-9012-C01C7F18C46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338794" y="1306671"/>
              <a:ext cx="1012857" cy="1012856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C817ACC-9949-7EDD-7F4E-37EAA7F62075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6315347" y="846483"/>
              <a:ext cx="2342634" cy="1012856"/>
            </a:xfrm>
            <a:prstGeom prst="rect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434" y="294061"/>
            <a:ext cx="4680000" cy="424732"/>
          </a:xfrm>
        </p:spPr>
        <p:txBody>
          <a:bodyPr>
            <a:spAutoFit/>
          </a:bodyPr>
          <a:lstStyle/>
          <a:p>
            <a:r>
              <a:rPr lang="cs-CZ" altLang="cs-CZ" dirty="0"/>
              <a:t>Učení s myšlením</a:t>
            </a:r>
            <a:endParaRPr lang="cs-CZ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5FC99E-4D20-41D3-EE16-3081CA34CFE2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3">
            <a:extLst>
              <a:ext uri="{FF2B5EF4-FFF2-40B4-BE49-F238E27FC236}">
                <a16:creationId xmlns:a16="http://schemas.microsoft.com/office/drawing/2014/main" id="{7D4E63D5-7787-4A94-A6E5-FA8019736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6360" y="6093296"/>
            <a:ext cx="21234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 dirty="0" smtClean="0">
                <a:latin typeface="Calibri" panose="020F0502020204030204" pitchFamily="34" charset="0"/>
              </a:rPr>
              <a:t>(dle R. </a:t>
            </a:r>
            <a:r>
              <a:rPr lang="cs-CZ" altLang="cs-CZ" sz="1800" dirty="0" err="1" smtClean="0">
                <a:latin typeface="Calibri" panose="020F0502020204030204" pitchFamily="34" charset="0"/>
              </a:rPr>
              <a:t>Fisher</a:t>
            </a:r>
            <a:r>
              <a:rPr lang="cs-CZ" altLang="cs-CZ" sz="1800" dirty="0">
                <a:latin typeface="Calibri" panose="020F0502020204030204" pitchFamily="34" charset="0"/>
              </a:rPr>
              <a:t>, 1997)</a:t>
            </a:r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987688C-E421-EEC3-EC8C-7DBBA1F3E0BB}"/>
              </a:ext>
            </a:extLst>
          </p:cNvPr>
          <p:cNvGrpSpPr/>
          <p:nvPr/>
        </p:nvGrpSpPr>
        <p:grpSpPr>
          <a:xfrm>
            <a:off x="-705753" y="266994"/>
            <a:ext cx="6138690" cy="6592250"/>
            <a:chOff x="-705753" y="266994"/>
            <a:chExt cx="6138690" cy="659225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09F9FAB-633C-4CCB-53A5-EB0F83B6A0DD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2566" y="5840976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32E0AEA-A8E6-08AF-047E-EF941F2E41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14356" y="4536416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0EED74C-63AA-B1D5-9429-E3C56528BCF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326775" y="2637730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CD5FCE4-191B-AE4F-C4AE-A7D49B3BAFAD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269778" y="3580732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6F3532A-9143-BDB9-3347-0D062F0696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9296" y="1701034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27D4B3D-E350-5A85-117B-DB09933AE6B9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-705753" y="2142721"/>
              <a:ext cx="2265840" cy="1017023"/>
            </a:xfrm>
            <a:custGeom>
              <a:avLst/>
              <a:gdLst>
                <a:gd name="connsiteX0" fmla="*/ 0 w 2265840"/>
                <a:gd name="connsiteY0" fmla="*/ 0 h 1017023"/>
                <a:gd name="connsiteX1" fmla="*/ 0 w 2265840"/>
                <a:gd name="connsiteY1" fmla="*/ 1017023 h 1017023"/>
                <a:gd name="connsiteX2" fmla="*/ 2265840 w 2265840"/>
                <a:gd name="connsiteY2" fmla="*/ 1017023 h 1017023"/>
                <a:gd name="connsiteX3" fmla="*/ 1248817 w 2265840"/>
                <a:gd name="connsiteY3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840" h="1017023">
                  <a:moveTo>
                    <a:pt x="0" y="0"/>
                  </a:moveTo>
                  <a:lnTo>
                    <a:pt x="0" y="1017023"/>
                  </a:lnTo>
                  <a:lnTo>
                    <a:pt x="2265840" y="1017023"/>
                  </a:lnTo>
                  <a:lnTo>
                    <a:pt x="124881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572C485-9C93-737A-4969-7AF84EF7DC84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080665" y="266994"/>
              <a:ext cx="2352272" cy="1017023"/>
            </a:xfrm>
            <a:custGeom>
              <a:avLst/>
              <a:gdLst>
                <a:gd name="connsiteX0" fmla="*/ 1764355 w 2352272"/>
                <a:gd name="connsiteY0" fmla="*/ 0 h 1017023"/>
                <a:gd name="connsiteX1" fmla="*/ 2352272 w 2352272"/>
                <a:gd name="connsiteY1" fmla="*/ 587917 h 1017023"/>
                <a:gd name="connsiteX2" fmla="*/ 2352272 w 2352272"/>
                <a:gd name="connsiteY2" fmla="*/ 1017023 h 1017023"/>
                <a:gd name="connsiteX3" fmla="*/ 0 w 2352272"/>
                <a:gd name="connsiteY3" fmla="*/ 1017023 h 1017023"/>
                <a:gd name="connsiteX4" fmla="*/ 0 w 2352272"/>
                <a:gd name="connsiteY4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2272" h="1017023">
                  <a:moveTo>
                    <a:pt x="1764355" y="0"/>
                  </a:moveTo>
                  <a:lnTo>
                    <a:pt x="2352272" y="587917"/>
                  </a:lnTo>
                  <a:lnTo>
                    <a:pt x="2352272" y="1017023"/>
                  </a:lnTo>
                  <a:lnTo>
                    <a:pt x="0" y="101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A84A50E-07B9-8922-0B27-5274B6878D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1492" y="4536416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8" name="Partial Circle 47">
              <a:extLst>
                <a:ext uri="{FF2B5EF4-FFF2-40B4-BE49-F238E27FC236}">
                  <a16:creationId xmlns:a16="http://schemas.microsoft.com/office/drawing/2014/main" id="{CC454ECF-3862-C2B8-4E73-F98151D9B977}"/>
                </a:ext>
              </a:extLst>
            </p:cNvPr>
            <p:cNvSpPr/>
            <p:nvPr/>
          </p:nvSpPr>
          <p:spPr>
            <a:xfrm flipH="1" flipV="1">
              <a:off x="1321758" y="5840977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63115C-28C8-AD55-E064-2C6D30D2E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3752" y="3207630"/>
            <a:ext cx="7427507" cy="590931"/>
          </a:xfrm>
        </p:spPr>
        <p:txBody>
          <a:bodyPr wrap="square">
            <a:spAutoFit/>
          </a:bodyPr>
          <a:lstStyle/>
          <a:p>
            <a:r>
              <a:rPr lang="cs-CZ" altLang="cs-CZ" dirty="0"/>
              <a:t>Modely vyučování, modely učení</a:t>
            </a:r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9DB34-68E8-4A1C-7203-C9D3ABDCD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12B2717-6914-08A3-893D-F11D8B40019D}"/>
              </a:ext>
            </a:extLst>
          </p:cNvPr>
          <p:cNvSpPr/>
          <p:nvPr/>
        </p:nvSpPr>
        <p:spPr>
          <a:xfrm>
            <a:off x="6410691" y="4077072"/>
            <a:ext cx="216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91889DB-9647-7DAF-00CB-B5667BC6103E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FC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94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69942" y="3284984"/>
            <a:ext cx="10801200" cy="3271152"/>
          </a:xfrm>
        </p:spPr>
        <p:txBody>
          <a:bodyPr/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Modely vyučování, zvýrazňující sociální dimenzi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Modely vyučování, zvýrazňující informační dimenzi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Modely, zvýrazňující osobnostní dimenzi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Modely, zvýrazňující modifikaci v chování v odezvě na informaci o úspěchu v úkolu (programované učení)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cs-CZ" altLang="cs-CZ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400" dirty="0">
                <a:solidFill>
                  <a:prstClr val="black"/>
                </a:solidFill>
              </a:rPr>
              <a:t>Pokuste se ve skupinkách popsat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F3EA1A-4702-C2F4-1529-91CFE45262B3}"/>
              </a:ext>
            </a:extLst>
          </p:cNvPr>
          <p:cNvGrpSpPr/>
          <p:nvPr/>
        </p:nvGrpSpPr>
        <p:grpSpPr>
          <a:xfrm>
            <a:off x="6240016" y="-1028451"/>
            <a:ext cx="5956192" cy="4089229"/>
            <a:chOff x="6240016" y="-1028451"/>
            <a:chExt cx="5956192" cy="408922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79BFDCE-409F-32F4-D684-C84D0DDBB4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7040" y="1035398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5" name="Partial Circle 24">
              <a:extLst>
                <a:ext uri="{FF2B5EF4-FFF2-40B4-BE49-F238E27FC236}">
                  <a16:creationId xmlns:a16="http://schemas.microsoft.com/office/drawing/2014/main" id="{B8C72C97-79EC-8221-7080-13CB03228D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0378" y="-1028451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4BB6FB0-DCB7-645F-CCC7-19179202F3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0016" y="204375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F8BAD53-7FFD-03D9-B746-9DE40A3D764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8571568" y="1040820"/>
              <a:ext cx="1011600" cy="10116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EF306E-4257-5326-2352-8CD13527868F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9851686" y="1035395"/>
              <a:ext cx="1017023" cy="1017024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047B8DA-0074-D8F0-499A-F0C749E47FE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179184" y="103539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88649938-B6B2-E208-6BEB-58B886A1678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75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2258</TotalTime>
  <Words>251</Words>
  <Application>Microsoft Office PowerPoint</Application>
  <PresentationFormat>Širokoúhlá obrazovka</PresentationFormat>
  <Paragraphs>45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 2</vt:lpstr>
      <vt:lpstr>Office Theme</vt:lpstr>
      <vt:lpstr>Okruh č. 4: Charakteristika výchovně-vzdělávacího procesu</vt:lpstr>
      <vt:lpstr>Nejprve se vraťte ke studiu předchozích dvou okruhů!!!</vt:lpstr>
      <vt:lpstr>Aktuální trendy ve vzdělávání</vt:lpstr>
      <vt:lpstr>Konstruktivistický vyučovací proces</vt:lpstr>
      <vt:lpstr>Konstruktivistické pojetí edukačního procesu (dle M. Otavová, 2023)</vt:lpstr>
      <vt:lpstr>Prezentace aplikace PowerPoint</vt:lpstr>
      <vt:lpstr>Učení s myšlením</vt:lpstr>
      <vt:lpstr>Modely vyučování, modely učení</vt:lpstr>
      <vt:lpstr>Prezentace aplikace PowerPoint</vt:lpstr>
      <vt:lpstr>Modernizace vyučování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uzivatel</cp:lastModifiedBy>
  <cp:revision>193</cp:revision>
  <cp:lastPrinted>2023-07-19T21:00:35Z</cp:lastPrinted>
  <dcterms:created xsi:type="dcterms:W3CDTF">2023-04-24T08:53:15Z</dcterms:created>
  <dcterms:modified xsi:type="dcterms:W3CDTF">2023-07-23T21:26:49Z</dcterms:modified>
</cp:coreProperties>
</file>