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6"/>
  </p:notesMasterIdLst>
  <p:sldIdLst>
    <p:sldId id="259" r:id="rId2"/>
    <p:sldId id="263" r:id="rId3"/>
    <p:sldId id="297" r:id="rId4"/>
    <p:sldId id="265" r:id="rId5"/>
    <p:sldId id="315" r:id="rId6"/>
    <p:sldId id="269" r:id="rId7"/>
    <p:sldId id="312" r:id="rId8"/>
    <p:sldId id="274" r:id="rId9"/>
    <p:sldId id="316" r:id="rId10"/>
    <p:sldId id="303" r:id="rId11"/>
    <p:sldId id="304" r:id="rId12"/>
    <p:sldId id="286" r:id="rId13"/>
    <p:sldId id="317" r:id="rId14"/>
    <p:sldId id="287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12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  <p15:guide id="4" orient="horz" pos="14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FAD"/>
    <a:srgbClr val="E5AA2D"/>
    <a:srgbClr val="5CB8E2"/>
    <a:srgbClr val="ED2E62"/>
    <a:srgbClr val="FFF358"/>
    <a:srgbClr val="6A8668"/>
    <a:srgbClr val="A9ABAE"/>
    <a:srgbClr val="513F95"/>
    <a:srgbClr val="F9CAD4"/>
    <a:srgbClr val="A5B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20" autoAdjust="0"/>
    <p:restoredTop sz="96482" autoAdjust="0"/>
  </p:normalViewPr>
  <p:slideViewPr>
    <p:cSldViewPr>
      <p:cViewPr varScale="1">
        <p:scale>
          <a:sx n="51" d="100"/>
          <a:sy n="51" d="100"/>
        </p:scale>
        <p:origin x="96" y="1284"/>
      </p:cViewPr>
      <p:guideLst>
        <p:guide orient="horz" pos="3612"/>
        <p:guide pos="4702"/>
        <p:guide pos="3613"/>
        <p:guide orient="horz" pos="14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2108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773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76768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355812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cela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82771-AB32-C8D4-6C1B-768ABC9B13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373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4183920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831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>
            <a:extLst>
              <a:ext uri="{FF2B5EF4-FFF2-40B4-BE49-F238E27FC236}">
                <a16:creationId xmlns:a16="http://schemas.microsoft.com/office/drawing/2014/main" id="{E8F1A468-5061-FF05-7B1E-73F4B88CC7F6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DCAEE252-B9F0-9C34-94B7-CBD073D726D6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088130" y="2420887"/>
            <a:ext cx="4015740" cy="1520190"/>
            <a:chOff x="1720" y="814"/>
            <a:chExt cx="2108" cy="798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1B952CDE-3544-C74D-2F64-6AFBFEBD2C00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1720" y="814"/>
              <a:ext cx="2108" cy="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8A47FF12-4770-023C-A553-0A892FC8618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63" y="814"/>
              <a:ext cx="10" cy="798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2" name="Freeform 6">
              <a:extLst>
                <a:ext uri="{FF2B5EF4-FFF2-40B4-BE49-F238E27FC236}">
                  <a16:creationId xmlns:a16="http://schemas.microsoft.com/office/drawing/2014/main" id="{B6125056-BC14-7F77-D0F6-0AE19F4AA4E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43" y="849"/>
              <a:ext cx="74" cy="117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3" name="Freeform 7">
              <a:extLst>
                <a:ext uri="{FF2B5EF4-FFF2-40B4-BE49-F238E27FC236}">
                  <a16:creationId xmlns:a16="http://schemas.microsoft.com/office/drawing/2014/main" id="{1C70F69F-0AA8-8D75-4E14-D5B9CB24B48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0" y="886"/>
              <a:ext cx="70" cy="82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4" name="Freeform 8">
              <a:extLst>
                <a:ext uri="{FF2B5EF4-FFF2-40B4-BE49-F238E27FC236}">
                  <a16:creationId xmlns:a16="http://schemas.microsoft.com/office/drawing/2014/main" id="{ADD34333-B7BA-983C-0AFC-F9974C1698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05" y="841"/>
              <a:ext cx="88" cy="127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5" name="Freeform 9">
              <a:extLst>
                <a:ext uri="{FF2B5EF4-FFF2-40B4-BE49-F238E27FC236}">
                  <a16:creationId xmlns:a16="http://schemas.microsoft.com/office/drawing/2014/main" id="{0DDDB5D1-6B7F-3EC7-4759-B43AC36BA35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01" y="886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6" name="Freeform 10">
              <a:extLst>
                <a:ext uri="{FF2B5EF4-FFF2-40B4-BE49-F238E27FC236}">
                  <a16:creationId xmlns:a16="http://schemas.microsoft.com/office/drawing/2014/main" id="{9FF2611A-1655-F48B-2D3D-5FF66B08583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84" y="886"/>
              <a:ext cx="79" cy="12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7" name="Freeform 11">
              <a:extLst>
                <a:ext uri="{FF2B5EF4-FFF2-40B4-BE49-F238E27FC236}">
                  <a16:creationId xmlns:a16="http://schemas.microsoft.com/office/drawing/2014/main" id="{1F44D3ED-C87F-F477-0425-DD909FB5D1B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0" y="886"/>
              <a:ext cx="80" cy="82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8" name="Freeform 12">
              <a:extLst>
                <a:ext uri="{FF2B5EF4-FFF2-40B4-BE49-F238E27FC236}">
                  <a16:creationId xmlns:a16="http://schemas.microsoft.com/office/drawing/2014/main" id="{154494A0-DC26-D84B-BD62-E2DCC58467D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63" y="886"/>
              <a:ext cx="79" cy="12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9" name="Freeform 13">
              <a:extLst>
                <a:ext uri="{FF2B5EF4-FFF2-40B4-BE49-F238E27FC236}">
                  <a16:creationId xmlns:a16="http://schemas.microsoft.com/office/drawing/2014/main" id="{EA14D5F7-DBD5-BE3C-54D7-A0B4BC84429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53" y="850"/>
              <a:ext cx="23" cy="116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0" name="Freeform 14">
              <a:extLst>
                <a:ext uri="{FF2B5EF4-FFF2-40B4-BE49-F238E27FC236}">
                  <a16:creationId xmlns:a16="http://schemas.microsoft.com/office/drawing/2014/main" id="{AABAA2FC-2643-B13D-5C80-710125319D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95" y="886"/>
              <a:ext cx="63" cy="82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1" name="Freeform 15">
              <a:extLst>
                <a:ext uri="{FF2B5EF4-FFF2-40B4-BE49-F238E27FC236}">
                  <a16:creationId xmlns:a16="http://schemas.microsoft.com/office/drawing/2014/main" id="{3B03AACE-96E8-7DD5-CF4B-239195387E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5" y="841"/>
              <a:ext cx="74" cy="125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2" name="Freeform 16">
              <a:extLst>
                <a:ext uri="{FF2B5EF4-FFF2-40B4-BE49-F238E27FC236}">
                  <a16:creationId xmlns:a16="http://schemas.microsoft.com/office/drawing/2014/main" id="{9E0FE34C-375F-B986-526B-34A886D7562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555" y="844"/>
              <a:ext cx="76" cy="124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3" name="Freeform 17">
              <a:extLst>
                <a:ext uri="{FF2B5EF4-FFF2-40B4-BE49-F238E27FC236}">
                  <a16:creationId xmlns:a16="http://schemas.microsoft.com/office/drawing/2014/main" id="{CE8BB034-DC54-80D7-13C0-DAD6C013F8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3" y="1038"/>
              <a:ext cx="59" cy="122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4" name="Freeform 18">
              <a:extLst>
                <a:ext uri="{FF2B5EF4-FFF2-40B4-BE49-F238E27FC236}">
                  <a16:creationId xmlns:a16="http://schemas.microsoft.com/office/drawing/2014/main" id="{3B17A28E-2F3A-2EBA-F847-F53CD62CF7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92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5" name="Freeform 19">
              <a:extLst>
                <a:ext uri="{FF2B5EF4-FFF2-40B4-BE49-F238E27FC236}">
                  <a16:creationId xmlns:a16="http://schemas.microsoft.com/office/drawing/2014/main" id="{3C307E8E-EC5F-EE14-D72C-545CE6B9B7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83" y="1036"/>
              <a:ext cx="75" cy="124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6" name="Freeform 20">
              <a:extLst>
                <a:ext uri="{FF2B5EF4-FFF2-40B4-BE49-F238E27FC236}">
                  <a16:creationId xmlns:a16="http://schemas.microsoft.com/office/drawing/2014/main" id="{AB733F5A-A511-BB15-5507-396BABE4AAA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72" y="1081"/>
              <a:ext cx="82" cy="82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7" name="Freeform 21">
              <a:extLst>
                <a:ext uri="{FF2B5EF4-FFF2-40B4-BE49-F238E27FC236}">
                  <a16:creationId xmlns:a16="http://schemas.microsoft.com/office/drawing/2014/main" id="{1813600F-184F-1E49-746B-B0944DF96AD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70" y="1036"/>
              <a:ext cx="18" cy="124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8" name="Freeform 22">
              <a:extLst>
                <a:ext uri="{FF2B5EF4-FFF2-40B4-BE49-F238E27FC236}">
                  <a16:creationId xmlns:a16="http://schemas.microsoft.com/office/drawing/2014/main" id="{BDDB594B-B521-77FB-868C-241A9897D3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06" y="1056"/>
              <a:ext cx="59" cy="107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9" name="Freeform 23">
              <a:extLst>
                <a:ext uri="{FF2B5EF4-FFF2-40B4-BE49-F238E27FC236}">
                  <a16:creationId xmlns:a16="http://schemas.microsoft.com/office/drawing/2014/main" id="{F497BDAA-EC7F-74A0-EB06-95F3632EB8A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5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0" name="Freeform 24">
              <a:extLst>
                <a:ext uri="{FF2B5EF4-FFF2-40B4-BE49-F238E27FC236}">
                  <a16:creationId xmlns:a16="http://schemas.microsoft.com/office/drawing/2014/main" id="{A18ABDA0-7F1D-0DC9-80F9-78A12CB64A8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720" y="966"/>
              <a:ext cx="487" cy="496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rgbClr val="E4A7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1" name="Freeform 25">
              <a:extLst>
                <a:ext uri="{FF2B5EF4-FFF2-40B4-BE49-F238E27FC236}">
                  <a16:creationId xmlns:a16="http://schemas.microsoft.com/office/drawing/2014/main" id="{245744EC-8931-DEA5-CCE4-83BD4B0E07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7" y="1390"/>
              <a:ext cx="66" cy="87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2" name="Freeform 26">
              <a:extLst>
                <a:ext uri="{FF2B5EF4-FFF2-40B4-BE49-F238E27FC236}">
                  <a16:creationId xmlns:a16="http://schemas.microsoft.com/office/drawing/2014/main" id="{7EB1081E-6AB9-F47B-8754-B892CD72588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2" y="1417"/>
              <a:ext cx="61" cy="58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3" name="Freeform 27">
              <a:extLst>
                <a:ext uri="{FF2B5EF4-FFF2-40B4-BE49-F238E27FC236}">
                  <a16:creationId xmlns:a16="http://schemas.microsoft.com/office/drawing/2014/main" id="{9DE4AD24-FF8A-10F4-8986-D651BC7D071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90" y="1390"/>
              <a:ext cx="16" cy="85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4" name="Freeform 28">
              <a:extLst>
                <a:ext uri="{FF2B5EF4-FFF2-40B4-BE49-F238E27FC236}">
                  <a16:creationId xmlns:a16="http://schemas.microsoft.com/office/drawing/2014/main" id="{D9F130F3-178F-0D77-832A-C4D2FC69B9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14" y="1418"/>
              <a:ext cx="57" cy="58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5" name="Freeform 29">
              <a:extLst>
                <a:ext uri="{FF2B5EF4-FFF2-40B4-BE49-F238E27FC236}">
                  <a16:creationId xmlns:a16="http://schemas.microsoft.com/office/drawing/2014/main" id="{366200D4-E3A5-CA40-1CD6-49F78CBF2CB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76" y="1417"/>
              <a:ext cx="51" cy="6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6" name="Freeform 30">
              <a:extLst>
                <a:ext uri="{FF2B5EF4-FFF2-40B4-BE49-F238E27FC236}">
                  <a16:creationId xmlns:a16="http://schemas.microsoft.com/office/drawing/2014/main" id="{F867C1B3-8F0A-3BBD-D6A4-A52A83879F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32" y="1417"/>
              <a:ext cx="50" cy="58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7" name="Freeform 31">
              <a:extLst>
                <a:ext uri="{FF2B5EF4-FFF2-40B4-BE49-F238E27FC236}">
                  <a16:creationId xmlns:a16="http://schemas.microsoft.com/office/drawing/2014/main" id="{59B41227-A60A-2032-D49C-AF9E741781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4" y="1418"/>
              <a:ext cx="49" cy="57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8" name="Freeform 32">
              <a:extLst>
                <a:ext uri="{FF2B5EF4-FFF2-40B4-BE49-F238E27FC236}">
                  <a16:creationId xmlns:a16="http://schemas.microsoft.com/office/drawing/2014/main" id="{9421D142-148E-71C0-8E8C-B39C87B32DB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43" y="1390"/>
              <a:ext cx="17" cy="85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9" name="Freeform 33">
              <a:extLst>
                <a:ext uri="{FF2B5EF4-FFF2-40B4-BE49-F238E27FC236}">
                  <a16:creationId xmlns:a16="http://schemas.microsoft.com/office/drawing/2014/main" id="{EEFDD0F9-790F-9ED4-C53A-92B48CB985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70" y="1398"/>
              <a:ext cx="43" cy="79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0" name="Freeform 34">
              <a:extLst>
                <a:ext uri="{FF2B5EF4-FFF2-40B4-BE49-F238E27FC236}">
                  <a16:creationId xmlns:a16="http://schemas.microsoft.com/office/drawing/2014/main" id="{434BB180-F2E4-C69A-18CA-18C80460544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18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1" name="Freeform 35">
              <a:extLst>
                <a:ext uri="{FF2B5EF4-FFF2-40B4-BE49-F238E27FC236}">
                  <a16:creationId xmlns:a16="http://schemas.microsoft.com/office/drawing/2014/main" id="{03AB0E5C-30C7-D290-16DD-13BD5057CF3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9" y="1389"/>
              <a:ext cx="55" cy="86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2" name="Freeform 36">
              <a:extLst>
                <a:ext uri="{FF2B5EF4-FFF2-40B4-BE49-F238E27FC236}">
                  <a16:creationId xmlns:a16="http://schemas.microsoft.com/office/drawing/2014/main" id="{F6C2AD1E-880E-7593-A4C9-CCE320C2093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75" y="1417"/>
              <a:ext cx="57" cy="6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3" name="Freeform 37">
              <a:extLst>
                <a:ext uri="{FF2B5EF4-FFF2-40B4-BE49-F238E27FC236}">
                  <a16:creationId xmlns:a16="http://schemas.microsoft.com/office/drawing/2014/main" id="{9A7B4BE8-EA2D-834A-2E6D-01A28192D9B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41" y="1383"/>
              <a:ext cx="13" cy="92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4" name="Freeform 38">
              <a:extLst>
                <a:ext uri="{FF2B5EF4-FFF2-40B4-BE49-F238E27FC236}">
                  <a16:creationId xmlns:a16="http://schemas.microsoft.com/office/drawing/2014/main" id="{DB3AE641-2714-BAB7-55E1-6C1413C7DC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466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5" name="Freeform 39">
              <a:extLst>
                <a:ext uri="{FF2B5EF4-FFF2-40B4-BE49-F238E27FC236}">
                  <a16:creationId xmlns:a16="http://schemas.microsoft.com/office/drawing/2014/main" id="{F8DC4254-831A-11C6-2C32-CBA3F90E60F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27" y="1417"/>
              <a:ext cx="47" cy="6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6" name="Freeform 40">
              <a:extLst>
                <a:ext uri="{FF2B5EF4-FFF2-40B4-BE49-F238E27FC236}">
                  <a16:creationId xmlns:a16="http://schemas.microsoft.com/office/drawing/2014/main" id="{588F3020-1D25-0F98-C8EF-21EBC24F049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4" y="1383"/>
              <a:ext cx="55" cy="92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7" name="Freeform 41">
              <a:extLst>
                <a:ext uri="{FF2B5EF4-FFF2-40B4-BE49-F238E27FC236}">
                  <a16:creationId xmlns:a16="http://schemas.microsoft.com/office/drawing/2014/main" id="{4C92D6F1-FAF6-FC93-3615-4DBE94CF5F2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40" y="1385"/>
              <a:ext cx="51" cy="92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8" name="Freeform 42">
              <a:extLst>
                <a:ext uri="{FF2B5EF4-FFF2-40B4-BE49-F238E27FC236}">
                  <a16:creationId xmlns:a16="http://schemas.microsoft.com/office/drawing/2014/main" id="{BFE752AF-5E30-6D62-5310-A5830DF62A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04" y="1383"/>
              <a:ext cx="52" cy="92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9" name="Freeform 43">
              <a:extLst>
                <a:ext uri="{FF2B5EF4-FFF2-40B4-BE49-F238E27FC236}">
                  <a16:creationId xmlns:a16="http://schemas.microsoft.com/office/drawing/2014/main" id="{94B555A4-4670-486C-C744-B7A7B19D196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70" y="1417"/>
              <a:ext cx="58" cy="6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0" name="Freeform 44">
              <a:extLst>
                <a:ext uri="{FF2B5EF4-FFF2-40B4-BE49-F238E27FC236}">
                  <a16:creationId xmlns:a16="http://schemas.microsoft.com/office/drawing/2014/main" id="{EE0187BA-F320-6A0F-D26A-15573E0361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8" y="1549"/>
              <a:ext cx="57" cy="58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1" name="Freeform 45">
              <a:extLst>
                <a:ext uri="{FF2B5EF4-FFF2-40B4-BE49-F238E27FC236}">
                  <a16:creationId xmlns:a16="http://schemas.microsoft.com/office/drawing/2014/main" id="{D54F92F8-E0A6-0976-AC2E-32B3374D727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4" y="1519"/>
              <a:ext cx="86" cy="89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2" name="Freeform 46">
              <a:extLst>
                <a:ext uri="{FF2B5EF4-FFF2-40B4-BE49-F238E27FC236}">
                  <a16:creationId xmlns:a16="http://schemas.microsoft.com/office/drawing/2014/main" id="{C7815219-0615-18DA-6AEE-D324F078019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22" y="1514"/>
              <a:ext cx="13" cy="92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3" name="Freeform 47">
              <a:extLst>
                <a:ext uri="{FF2B5EF4-FFF2-40B4-BE49-F238E27FC236}">
                  <a16:creationId xmlns:a16="http://schemas.microsoft.com/office/drawing/2014/main" id="{41B13FE2-4A66-3176-8F50-B91222AEE15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4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4" name="Freeform 48">
              <a:extLst>
                <a:ext uri="{FF2B5EF4-FFF2-40B4-BE49-F238E27FC236}">
                  <a16:creationId xmlns:a16="http://schemas.microsoft.com/office/drawing/2014/main" id="{2971F60A-9C35-1B9D-57D0-33377B2B723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12" y="1548"/>
              <a:ext cx="94" cy="58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5" name="Freeform 49">
              <a:extLst>
                <a:ext uri="{FF2B5EF4-FFF2-40B4-BE49-F238E27FC236}">
                  <a16:creationId xmlns:a16="http://schemas.microsoft.com/office/drawing/2014/main" id="{05F31C35-4C7D-B8F5-DAF1-ADFE10050B2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6" name="Freeform 50">
              <a:extLst>
                <a:ext uri="{FF2B5EF4-FFF2-40B4-BE49-F238E27FC236}">
                  <a16:creationId xmlns:a16="http://schemas.microsoft.com/office/drawing/2014/main" id="{497A0305-D432-3987-2848-A8AEAB377AE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92" y="1548"/>
              <a:ext cx="61" cy="6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7" name="Freeform 51">
              <a:extLst>
                <a:ext uri="{FF2B5EF4-FFF2-40B4-BE49-F238E27FC236}">
                  <a16:creationId xmlns:a16="http://schemas.microsoft.com/office/drawing/2014/main" id="{FCF9DFEE-F98A-CA9B-263D-323FA0394F1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58" y="1548"/>
              <a:ext cx="46" cy="6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8" name="Freeform 52">
              <a:extLst>
                <a:ext uri="{FF2B5EF4-FFF2-40B4-BE49-F238E27FC236}">
                  <a16:creationId xmlns:a16="http://schemas.microsoft.com/office/drawing/2014/main" id="{43B01721-7EC9-7000-C9B5-2F3B30ED292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2" y="1521"/>
              <a:ext cx="17" cy="85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14828C34-9DD2-6B8D-83C7-2FEA77128F9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180" name="Group 55">
              <a:extLst>
                <a:ext uri="{FF2B5EF4-FFF2-40B4-BE49-F238E27FC236}">
                  <a16:creationId xmlns:a16="http://schemas.microsoft.com/office/drawing/2014/main" id="{DCCE223E-371B-8CF4-0ABD-0F727DC42C1D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252" name="AutoShape 54">
                <a:extLst>
                  <a:ext uri="{FF2B5EF4-FFF2-40B4-BE49-F238E27FC236}">
                    <a16:creationId xmlns:a16="http://schemas.microsoft.com/office/drawing/2014/main" id="{A21C7DD9-E14D-06E0-7DF9-E51E5EB2D85D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3" name="Freeform 56">
                <a:extLst>
                  <a:ext uri="{FF2B5EF4-FFF2-40B4-BE49-F238E27FC236}">
                    <a16:creationId xmlns:a16="http://schemas.microsoft.com/office/drawing/2014/main" id="{76AEC707-CD88-6118-4ADF-D6B5DEE555F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181" name="Group 59">
              <a:extLst>
                <a:ext uri="{FF2B5EF4-FFF2-40B4-BE49-F238E27FC236}">
                  <a16:creationId xmlns:a16="http://schemas.microsoft.com/office/drawing/2014/main" id="{734FCE3F-C642-203B-A4CD-F40B0D71BD30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225" name="AutoShape 58">
                <a:extLst>
                  <a:ext uri="{FF2B5EF4-FFF2-40B4-BE49-F238E27FC236}">
                    <a16:creationId xmlns:a16="http://schemas.microsoft.com/office/drawing/2014/main" id="{C5282801-98C3-2950-67F9-0F4BCE54D429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6" name="Freeform 60">
                <a:extLst>
                  <a:ext uri="{FF2B5EF4-FFF2-40B4-BE49-F238E27FC236}">
                    <a16:creationId xmlns:a16="http://schemas.microsoft.com/office/drawing/2014/main" id="{7BDC309C-AD12-6224-85D8-25047A6B55A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7" name="Freeform 61">
                <a:extLst>
                  <a:ext uri="{FF2B5EF4-FFF2-40B4-BE49-F238E27FC236}">
                    <a16:creationId xmlns:a16="http://schemas.microsoft.com/office/drawing/2014/main" id="{850AAAB0-FC21-E50B-BAA6-88BFC28E8CA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8" name="Freeform 62">
                <a:extLst>
                  <a:ext uri="{FF2B5EF4-FFF2-40B4-BE49-F238E27FC236}">
                    <a16:creationId xmlns:a16="http://schemas.microsoft.com/office/drawing/2014/main" id="{579F5615-E6D3-121C-09E7-2ED4B9BE359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9" name="Freeform 63">
                <a:extLst>
                  <a:ext uri="{FF2B5EF4-FFF2-40B4-BE49-F238E27FC236}">
                    <a16:creationId xmlns:a16="http://schemas.microsoft.com/office/drawing/2014/main" id="{35CFDD54-F6B9-3C19-6798-9289AAF437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0" name="Freeform 64">
                <a:extLst>
                  <a:ext uri="{FF2B5EF4-FFF2-40B4-BE49-F238E27FC236}">
                    <a16:creationId xmlns:a16="http://schemas.microsoft.com/office/drawing/2014/main" id="{8A6C16AD-D3D3-5B14-C04D-A3B2C216A7A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1" name="Freeform 65">
                <a:extLst>
                  <a:ext uri="{FF2B5EF4-FFF2-40B4-BE49-F238E27FC236}">
                    <a16:creationId xmlns:a16="http://schemas.microsoft.com/office/drawing/2014/main" id="{69759755-0A01-A7E9-E9D6-0B3A76926A2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2" name="Freeform 66">
                <a:extLst>
                  <a:ext uri="{FF2B5EF4-FFF2-40B4-BE49-F238E27FC236}">
                    <a16:creationId xmlns:a16="http://schemas.microsoft.com/office/drawing/2014/main" id="{98309D63-C58A-4473-C653-E5379179C63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3" name="Freeform 67">
                <a:extLst>
                  <a:ext uri="{FF2B5EF4-FFF2-40B4-BE49-F238E27FC236}">
                    <a16:creationId xmlns:a16="http://schemas.microsoft.com/office/drawing/2014/main" id="{AC4E9C30-2489-9F2B-443C-CE9125B49AF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4" name="Freeform 68">
                <a:extLst>
                  <a:ext uri="{FF2B5EF4-FFF2-40B4-BE49-F238E27FC236}">
                    <a16:creationId xmlns:a16="http://schemas.microsoft.com/office/drawing/2014/main" id="{47122C0F-227C-B2E0-8103-0423884737B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5" name="Freeform 69">
                <a:extLst>
                  <a:ext uri="{FF2B5EF4-FFF2-40B4-BE49-F238E27FC236}">
                    <a16:creationId xmlns:a16="http://schemas.microsoft.com/office/drawing/2014/main" id="{18EC74CD-650E-5B60-B3A2-AABE8E5BFD6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6" name="Freeform 70">
                <a:extLst>
                  <a:ext uri="{FF2B5EF4-FFF2-40B4-BE49-F238E27FC236}">
                    <a16:creationId xmlns:a16="http://schemas.microsoft.com/office/drawing/2014/main" id="{D5A2F221-E62C-EB7A-002B-19F59EA2E77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7" name="Freeform 71">
                <a:extLst>
                  <a:ext uri="{FF2B5EF4-FFF2-40B4-BE49-F238E27FC236}">
                    <a16:creationId xmlns:a16="http://schemas.microsoft.com/office/drawing/2014/main" id="{FC8947A8-45C2-A1C5-ECF1-33B36FC119C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8" name="Freeform 72">
                <a:extLst>
                  <a:ext uri="{FF2B5EF4-FFF2-40B4-BE49-F238E27FC236}">
                    <a16:creationId xmlns:a16="http://schemas.microsoft.com/office/drawing/2014/main" id="{691D483F-9B09-F268-2719-C06652BA322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9" name="Freeform 73">
                <a:extLst>
                  <a:ext uri="{FF2B5EF4-FFF2-40B4-BE49-F238E27FC236}">
                    <a16:creationId xmlns:a16="http://schemas.microsoft.com/office/drawing/2014/main" id="{BEAE4529-6FC8-0E83-171C-AE5058096C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0" name="Freeform 74">
                <a:extLst>
                  <a:ext uri="{FF2B5EF4-FFF2-40B4-BE49-F238E27FC236}">
                    <a16:creationId xmlns:a16="http://schemas.microsoft.com/office/drawing/2014/main" id="{51EE4210-7B8A-B478-1B07-A46DF16778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1" name="Freeform 75">
                <a:extLst>
                  <a:ext uri="{FF2B5EF4-FFF2-40B4-BE49-F238E27FC236}">
                    <a16:creationId xmlns:a16="http://schemas.microsoft.com/office/drawing/2014/main" id="{FCDE24F0-ACFE-2CDE-CA5C-2D1F9B5D9E2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2" name="Freeform 76">
                <a:extLst>
                  <a:ext uri="{FF2B5EF4-FFF2-40B4-BE49-F238E27FC236}">
                    <a16:creationId xmlns:a16="http://schemas.microsoft.com/office/drawing/2014/main" id="{A4795FE7-BD75-A318-B071-4D2B38020F8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3" name="Freeform 77">
                <a:extLst>
                  <a:ext uri="{FF2B5EF4-FFF2-40B4-BE49-F238E27FC236}">
                    <a16:creationId xmlns:a16="http://schemas.microsoft.com/office/drawing/2014/main" id="{8A759151-4CBC-F2D5-8C6F-C477AA5B824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4" name="Freeform 78">
                <a:extLst>
                  <a:ext uri="{FF2B5EF4-FFF2-40B4-BE49-F238E27FC236}">
                    <a16:creationId xmlns:a16="http://schemas.microsoft.com/office/drawing/2014/main" id="{62C887DF-89A4-091F-B4FF-7CC3B2D33C6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5" name="Freeform 79">
                <a:extLst>
                  <a:ext uri="{FF2B5EF4-FFF2-40B4-BE49-F238E27FC236}">
                    <a16:creationId xmlns:a16="http://schemas.microsoft.com/office/drawing/2014/main" id="{8E8132EF-2779-D10A-8329-8C0ACF223A4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6" name="Freeform 80">
                <a:extLst>
                  <a:ext uri="{FF2B5EF4-FFF2-40B4-BE49-F238E27FC236}">
                    <a16:creationId xmlns:a16="http://schemas.microsoft.com/office/drawing/2014/main" id="{B3FE0B10-CD26-2A91-037F-21A3873A087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7" name="Freeform 81">
                <a:extLst>
                  <a:ext uri="{FF2B5EF4-FFF2-40B4-BE49-F238E27FC236}">
                    <a16:creationId xmlns:a16="http://schemas.microsoft.com/office/drawing/2014/main" id="{FB086D74-0330-2499-8A91-3606E5EDEAE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8" name="Freeform 82">
                <a:extLst>
                  <a:ext uri="{FF2B5EF4-FFF2-40B4-BE49-F238E27FC236}">
                    <a16:creationId xmlns:a16="http://schemas.microsoft.com/office/drawing/2014/main" id="{09FFD403-1B8F-BE73-6EA4-C3A9EDF1D23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9" name="Freeform 83">
                <a:extLst>
                  <a:ext uri="{FF2B5EF4-FFF2-40B4-BE49-F238E27FC236}">
                    <a16:creationId xmlns:a16="http://schemas.microsoft.com/office/drawing/2014/main" id="{9EFF0124-530A-57E6-FC48-3F2FA5BFB5A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0" name="Freeform 84">
                <a:extLst>
                  <a:ext uri="{FF2B5EF4-FFF2-40B4-BE49-F238E27FC236}">
                    <a16:creationId xmlns:a16="http://schemas.microsoft.com/office/drawing/2014/main" id="{FA2A4026-E88B-2118-51C7-E579F940C20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1" name="Freeform 85">
                <a:extLst>
                  <a:ext uri="{FF2B5EF4-FFF2-40B4-BE49-F238E27FC236}">
                    <a16:creationId xmlns:a16="http://schemas.microsoft.com/office/drawing/2014/main" id="{D614CC6A-7DD9-09AC-E86E-E4CA397EB05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182" name="Group 88">
              <a:extLst>
                <a:ext uri="{FF2B5EF4-FFF2-40B4-BE49-F238E27FC236}">
                  <a16:creationId xmlns:a16="http://schemas.microsoft.com/office/drawing/2014/main" id="{FB8257BE-05C8-3951-9119-EFA1E1E3D7F9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183" name="AutoShape 87">
                <a:extLst>
                  <a:ext uri="{FF2B5EF4-FFF2-40B4-BE49-F238E27FC236}">
                    <a16:creationId xmlns:a16="http://schemas.microsoft.com/office/drawing/2014/main" id="{534C6530-80D1-C166-742A-ECD3639B9BE8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4" name="Freeform 89">
                <a:extLst>
                  <a:ext uri="{FF2B5EF4-FFF2-40B4-BE49-F238E27FC236}">
                    <a16:creationId xmlns:a16="http://schemas.microsoft.com/office/drawing/2014/main" id="{A81BD265-6514-5BB0-0EE6-6D2203A5C2C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5" name="Freeform 90">
                <a:extLst>
                  <a:ext uri="{FF2B5EF4-FFF2-40B4-BE49-F238E27FC236}">
                    <a16:creationId xmlns:a16="http://schemas.microsoft.com/office/drawing/2014/main" id="{21689D62-3508-1D27-EEE6-319DAB16AF1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6" name="Rectangle 91">
                <a:extLst>
                  <a:ext uri="{FF2B5EF4-FFF2-40B4-BE49-F238E27FC236}">
                    <a16:creationId xmlns:a16="http://schemas.microsoft.com/office/drawing/2014/main" id="{17D13BF3-CFB7-65A8-87C4-7856D7BC0B8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7" name="Freeform 92">
                <a:extLst>
                  <a:ext uri="{FF2B5EF4-FFF2-40B4-BE49-F238E27FC236}">
                    <a16:creationId xmlns:a16="http://schemas.microsoft.com/office/drawing/2014/main" id="{922372BA-AA86-1E91-C72F-F4D10BBD80D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8" name="Rectangle 93">
                <a:extLst>
                  <a:ext uri="{FF2B5EF4-FFF2-40B4-BE49-F238E27FC236}">
                    <a16:creationId xmlns:a16="http://schemas.microsoft.com/office/drawing/2014/main" id="{7C75748A-94BE-98E9-A21C-D88BB8C43F7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9" name="Freeform 94">
                <a:extLst>
                  <a:ext uri="{FF2B5EF4-FFF2-40B4-BE49-F238E27FC236}">
                    <a16:creationId xmlns:a16="http://schemas.microsoft.com/office/drawing/2014/main" id="{6D8A6327-17F2-04EC-AF21-CE2DA10D42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0" name="Freeform 95">
                <a:extLst>
                  <a:ext uri="{FF2B5EF4-FFF2-40B4-BE49-F238E27FC236}">
                    <a16:creationId xmlns:a16="http://schemas.microsoft.com/office/drawing/2014/main" id="{CEC80F72-3540-6F2B-19B0-801BD7B23E5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1" name="Freeform 96">
                <a:extLst>
                  <a:ext uri="{FF2B5EF4-FFF2-40B4-BE49-F238E27FC236}">
                    <a16:creationId xmlns:a16="http://schemas.microsoft.com/office/drawing/2014/main" id="{2E727314-38AB-5A58-FBFE-3609DB92C71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2" name="Freeform 97">
                <a:extLst>
                  <a:ext uri="{FF2B5EF4-FFF2-40B4-BE49-F238E27FC236}">
                    <a16:creationId xmlns:a16="http://schemas.microsoft.com/office/drawing/2014/main" id="{CCE0FCB4-432E-9A98-F51C-D37B82F8873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3" name="Freeform 98">
                <a:extLst>
                  <a:ext uri="{FF2B5EF4-FFF2-40B4-BE49-F238E27FC236}">
                    <a16:creationId xmlns:a16="http://schemas.microsoft.com/office/drawing/2014/main" id="{75B809BC-652D-7D09-2225-F630D1AF3F6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4" name="Freeform 99">
                <a:extLst>
                  <a:ext uri="{FF2B5EF4-FFF2-40B4-BE49-F238E27FC236}">
                    <a16:creationId xmlns:a16="http://schemas.microsoft.com/office/drawing/2014/main" id="{3F673D88-A4AD-B449-92EC-4B4F87391CA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5" name="Freeform 100">
                <a:extLst>
                  <a:ext uri="{FF2B5EF4-FFF2-40B4-BE49-F238E27FC236}">
                    <a16:creationId xmlns:a16="http://schemas.microsoft.com/office/drawing/2014/main" id="{90402A51-4FD3-239D-F71A-AD2BFA5D505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6" name="Freeform 101">
                <a:extLst>
                  <a:ext uri="{FF2B5EF4-FFF2-40B4-BE49-F238E27FC236}">
                    <a16:creationId xmlns:a16="http://schemas.microsoft.com/office/drawing/2014/main" id="{626CB23B-27F3-ADBF-0879-01180C601CE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7" name="Freeform 102">
                <a:extLst>
                  <a:ext uri="{FF2B5EF4-FFF2-40B4-BE49-F238E27FC236}">
                    <a16:creationId xmlns:a16="http://schemas.microsoft.com/office/drawing/2014/main" id="{7749576E-0BF1-2E4C-06B8-022AD801F79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8" name="Freeform 103">
                <a:extLst>
                  <a:ext uri="{FF2B5EF4-FFF2-40B4-BE49-F238E27FC236}">
                    <a16:creationId xmlns:a16="http://schemas.microsoft.com/office/drawing/2014/main" id="{B86599CC-5E67-C668-8399-CF9A4E52F94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9" name="Freeform 104">
                <a:extLst>
                  <a:ext uri="{FF2B5EF4-FFF2-40B4-BE49-F238E27FC236}">
                    <a16:creationId xmlns:a16="http://schemas.microsoft.com/office/drawing/2014/main" id="{B0135012-D8DB-B38C-E420-054F86C82D2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0" name="Freeform 105">
                <a:extLst>
                  <a:ext uri="{FF2B5EF4-FFF2-40B4-BE49-F238E27FC236}">
                    <a16:creationId xmlns:a16="http://schemas.microsoft.com/office/drawing/2014/main" id="{2723BEFE-159C-8D93-BDA7-E121129FE72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1" name="Freeform 106">
                <a:extLst>
                  <a:ext uri="{FF2B5EF4-FFF2-40B4-BE49-F238E27FC236}">
                    <a16:creationId xmlns:a16="http://schemas.microsoft.com/office/drawing/2014/main" id="{26C7EDF9-DD70-3FD3-FA5E-C3AC17DB24E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2" name="Freeform 107">
                <a:extLst>
                  <a:ext uri="{FF2B5EF4-FFF2-40B4-BE49-F238E27FC236}">
                    <a16:creationId xmlns:a16="http://schemas.microsoft.com/office/drawing/2014/main" id="{0BD518D9-EAC7-7B7E-8D20-BA201C3FDB4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3" name="Freeform 108">
                <a:extLst>
                  <a:ext uri="{FF2B5EF4-FFF2-40B4-BE49-F238E27FC236}">
                    <a16:creationId xmlns:a16="http://schemas.microsoft.com/office/drawing/2014/main" id="{378D73BD-F52C-369F-85E3-D21CAA07F18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4" name="Freeform 109">
                <a:extLst>
                  <a:ext uri="{FF2B5EF4-FFF2-40B4-BE49-F238E27FC236}">
                    <a16:creationId xmlns:a16="http://schemas.microsoft.com/office/drawing/2014/main" id="{B0123AD3-2E71-684E-DFC4-D6DB767F727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5" name="Freeform 110">
                <a:extLst>
                  <a:ext uri="{FF2B5EF4-FFF2-40B4-BE49-F238E27FC236}">
                    <a16:creationId xmlns:a16="http://schemas.microsoft.com/office/drawing/2014/main" id="{25D23CD8-7C0A-8759-E14A-DD8F0C08B35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6" name="Freeform 111">
                <a:extLst>
                  <a:ext uri="{FF2B5EF4-FFF2-40B4-BE49-F238E27FC236}">
                    <a16:creationId xmlns:a16="http://schemas.microsoft.com/office/drawing/2014/main" id="{9BD776C6-F6FF-4BA9-C354-6AC3DC9E872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7" name="Freeform 112">
                <a:extLst>
                  <a:ext uri="{FF2B5EF4-FFF2-40B4-BE49-F238E27FC236}">
                    <a16:creationId xmlns:a16="http://schemas.microsoft.com/office/drawing/2014/main" id="{511DB4E0-A16C-E050-69DC-41B9F944CC0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8" name="Freeform 113">
                <a:extLst>
                  <a:ext uri="{FF2B5EF4-FFF2-40B4-BE49-F238E27FC236}">
                    <a16:creationId xmlns:a16="http://schemas.microsoft.com/office/drawing/2014/main" id="{BBCB1C17-7EA1-A5B1-319D-04F4B764A43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9" name="Freeform 114">
                <a:extLst>
                  <a:ext uri="{FF2B5EF4-FFF2-40B4-BE49-F238E27FC236}">
                    <a16:creationId xmlns:a16="http://schemas.microsoft.com/office/drawing/2014/main" id="{9F38003B-ADF9-68B9-791A-699E93A37FB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0" name="Freeform 115">
                <a:extLst>
                  <a:ext uri="{FF2B5EF4-FFF2-40B4-BE49-F238E27FC236}">
                    <a16:creationId xmlns:a16="http://schemas.microsoft.com/office/drawing/2014/main" id="{6DB9FCDD-6467-885D-0B84-589BE981865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1" name="Freeform 116">
                <a:extLst>
                  <a:ext uri="{FF2B5EF4-FFF2-40B4-BE49-F238E27FC236}">
                    <a16:creationId xmlns:a16="http://schemas.microsoft.com/office/drawing/2014/main" id="{48C432C9-6EAF-3AD1-9797-89837B5F328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2" name="Freeform 117">
                <a:extLst>
                  <a:ext uri="{FF2B5EF4-FFF2-40B4-BE49-F238E27FC236}">
                    <a16:creationId xmlns:a16="http://schemas.microsoft.com/office/drawing/2014/main" id="{1EDA2341-5752-12C6-6918-EC62B9CF5F1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3" name="Freeform 118">
                <a:extLst>
                  <a:ext uri="{FF2B5EF4-FFF2-40B4-BE49-F238E27FC236}">
                    <a16:creationId xmlns:a16="http://schemas.microsoft.com/office/drawing/2014/main" id="{21DC3A35-A6FD-08D9-9AAA-E20B16C791A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4" name="Freeform 119">
                <a:extLst>
                  <a:ext uri="{FF2B5EF4-FFF2-40B4-BE49-F238E27FC236}">
                    <a16:creationId xmlns:a16="http://schemas.microsoft.com/office/drawing/2014/main" id="{C63A11FB-78FC-D543-70D7-A382E24C711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5" name="Freeform 120">
                <a:extLst>
                  <a:ext uri="{FF2B5EF4-FFF2-40B4-BE49-F238E27FC236}">
                    <a16:creationId xmlns:a16="http://schemas.microsoft.com/office/drawing/2014/main" id="{D40BDE95-98BF-9AD1-6086-09193AD4440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6" name="Freeform 121">
                <a:extLst>
                  <a:ext uri="{FF2B5EF4-FFF2-40B4-BE49-F238E27FC236}">
                    <a16:creationId xmlns:a16="http://schemas.microsoft.com/office/drawing/2014/main" id="{4A36651D-15D3-DF06-5774-60028039B28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7" name="Freeform 122">
                <a:extLst>
                  <a:ext uri="{FF2B5EF4-FFF2-40B4-BE49-F238E27FC236}">
                    <a16:creationId xmlns:a16="http://schemas.microsoft.com/office/drawing/2014/main" id="{0B419AC4-86AB-065F-0916-11ADFF8E636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8" name="Freeform 123">
                <a:extLst>
                  <a:ext uri="{FF2B5EF4-FFF2-40B4-BE49-F238E27FC236}">
                    <a16:creationId xmlns:a16="http://schemas.microsoft.com/office/drawing/2014/main" id="{E4EE5A90-FA75-124A-0993-616DD83C47E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9" name="Freeform 124">
                <a:extLst>
                  <a:ext uri="{FF2B5EF4-FFF2-40B4-BE49-F238E27FC236}">
                    <a16:creationId xmlns:a16="http://schemas.microsoft.com/office/drawing/2014/main" id="{7C1A7CD3-EC2F-0A07-BFE5-D7A97355427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0" name="Freeform 125">
                <a:extLst>
                  <a:ext uri="{FF2B5EF4-FFF2-40B4-BE49-F238E27FC236}">
                    <a16:creationId xmlns:a16="http://schemas.microsoft.com/office/drawing/2014/main" id="{B54544D9-B2AA-E727-E9B9-2A04754E74A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1" name="Freeform 126">
                <a:extLst>
                  <a:ext uri="{FF2B5EF4-FFF2-40B4-BE49-F238E27FC236}">
                    <a16:creationId xmlns:a16="http://schemas.microsoft.com/office/drawing/2014/main" id="{321295F0-65FB-1E64-53C1-0C3392D2F2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2" name="Freeform 127">
                <a:extLst>
                  <a:ext uri="{FF2B5EF4-FFF2-40B4-BE49-F238E27FC236}">
                    <a16:creationId xmlns:a16="http://schemas.microsoft.com/office/drawing/2014/main" id="{CCE858D6-67FF-6A3B-E9EA-9098DC87AB1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3" name="Freeform 128">
                <a:extLst>
                  <a:ext uri="{FF2B5EF4-FFF2-40B4-BE49-F238E27FC236}">
                    <a16:creationId xmlns:a16="http://schemas.microsoft.com/office/drawing/2014/main" id="{6F947454-9997-79AE-61E3-4B1C052ED1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4" name="Freeform 129">
                <a:extLst>
                  <a:ext uri="{FF2B5EF4-FFF2-40B4-BE49-F238E27FC236}">
                    <a16:creationId xmlns:a16="http://schemas.microsoft.com/office/drawing/2014/main" id="{0FF5B6B0-1CCF-E0D8-673D-5AB7F5E2CA7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345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484784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271297"/>
            <a:ext cx="4500000" cy="341632"/>
          </a:xfrm>
        </p:spPr>
        <p:txBody>
          <a:bodyPr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2996952"/>
            <a:ext cx="4500000" cy="1513235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966657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554784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7B66A5B-19D9-29D2-8651-03D5F5896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1C56710-411C-CA49-CE0E-9B2485338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006F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0" y="1083675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006FA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0" y="1519624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006FA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0000" y="3185681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006FA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484784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006FA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0250975C-55B6-9247-F3C1-86D35400CF63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0" y="0"/>
            <a:ext cx="4187687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D8ACAE43-B7B4-5853-E49C-1A0E9AD2E6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108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7B1F95C-D4AA-1764-010E-27505E2F6F13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108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Picture Placeholder 12">
            <a:extLst>
              <a:ext uri="{FF2B5EF4-FFF2-40B4-BE49-F238E27FC236}">
                <a16:creationId xmlns:a16="http://schemas.microsoft.com/office/drawing/2014/main" id="{02F84215-2504-8ED8-818E-F614AC5CEEFD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079499" y="1080000"/>
            <a:ext cx="2160000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12">
            <a:extLst>
              <a:ext uri="{FF2B5EF4-FFF2-40B4-BE49-F238E27FC236}">
                <a16:creationId xmlns:a16="http://schemas.microsoft.com/office/drawing/2014/main" id="{2C12C476-32E3-F8AA-A3CD-74537A03B391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3601854" y="1080000"/>
            <a:ext cx="2160000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1" name="Picture Placeholder 12">
            <a:extLst>
              <a:ext uri="{FF2B5EF4-FFF2-40B4-BE49-F238E27FC236}">
                <a16:creationId xmlns:a16="http://schemas.microsoft.com/office/drawing/2014/main" id="{0964B7D4-628D-0E43-3B1E-E7A1C26A62AA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1079498" y="3525594"/>
            <a:ext cx="4682355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20000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600000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40591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079499" y="1080000"/>
            <a:ext cx="2160000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303D7A9-3F93-8263-ED47-7B4C7777478C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3600000" y="1080000"/>
            <a:ext cx="2160000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2142E5C-5325-F290-389D-FCAD2824F4F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20000" y="1080000"/>
            <a:ext cx="2160000" cy="2160588"/>
          </a:xfrm>
          <a:prstGeom prst="roundRect">
            <a:avLst>
              <a:gd name="adj" fmla="val 10797"/>
            </a:avLst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85768F69-0277-D846-44AA-B01DD403436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40591" y="1080000"/>
            <a:ext cx="2160000" cy="2160588"/>
          </a:xfrm>
          <a:prstGeom prst="roundRect">
            <a:avLst>
              <a:gd name="adj" fmla="val 10797"/>
            </a:avLst>
          </a:prstGeo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3798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01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006F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5" r:id="rId7"/>
    <p:sldLayoutId id="2147483668" r:id="rId8"/>
    <p:sldLayoutId id="2147483670" r:id="rId9"/>
    <p:sldLayoutId id="2147483667" r:id="rId10"/>
    <p:sldLayoutId id="2147483669" r:id="rId11"/>
    <p:sldLayoutId id="2147483671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83C0E-AC7F-FA0E-4DE4-6187BACE61CC}"/>
              </a:ext>
            </a:extLst>
          </p:cNvPr>
          <p:cNvSpPr/>
          <p:nvPr/>
        </p:nvSpPr>
        <p:spPr>
          <a:xfrm>
            <a:off x="560" y="-1"/>
            <a:ext cx="12190879" cy="6858001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FFF02-456E-4B59-CB73-FA34CEEB3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35817" y="2787980"/>
            <a:ext cx="7404484" cy="1588127"/>
          </a:xfrm>
        </p:spPr>
        <p:txBody>
          <a:bodyPr wrap="square">
            <a:spAutoFit/>
          </a:bodyPr>
          <a:lstStyle/>
          <a:p>
            <a:r>
              <a:rPr lang="cs-CZ" dirty="0"/>
              <a:t>Okruh č. 2: Didaktické přístupy </a:t>
            </a:r>
            <a:br>
              <a:rPr lang="cs-CZ" dirty="0"/>
            </a:br>
            <a:r>
              <a:rPr lang="cs-CZ" dirty="0"/>
              <a:t>– didaktické systémy a koncepce vyučování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33B49F3-51FC-2A6B-DD43-9AEDC9F60E71}"/>
              </a:ext>
            </a:extLst>
          </p:cNvPr>
          <p:cNvSpPr/>
          <p:nvPr/>
        </p:nvSpPr>
        <p:spPr>
          <a:xfrm>
            <a:off x="0" y="4491262"/>
            <a:ext cx="648000" cy="2366738"/>
          </a:xfrm>
          <a:custGeom>
            <a:avLst/>
            <a:gdLst>
              <a:gd name="connsiteX0" fmla="*/ 324000 w 648000"/>
              <a:gd name="connsiteY0" fmla="*/ 0 h 2366738"/>
              <a:gd name="connsiteX1" fmla="*/ 648000 w 648000"/>
              <a:gd name="connsiteY1" fmla="*/ 324000 h 2366738"/>
              <a:gd name="connsiteX2" fmla="*/ 648000 w 648000"/>
              <a:gd name="connsiteY2" fmla="*/ 2366738 h 2366738"/>
              <a:gd name="connsiteX3" fmla="*/ 0 w 648000"/>
              <a:gd name="connsiteY3" fmla="*/ 2366738 h 2366738"/>
              <a:gd name="connsiteX4" fmla="*/ 0 w 648000"/>
              <a:gd name="connsiteY4" fmla="*/ 324000 h 2366738"/>
              <a:gd name="connsiteX5" fmla="*/ 324000 w 648000"/>
              <a:gd name="connsiteY5" fmla="*/ 0 h 236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0" h="2366738">
                <a:moveTo>
                  <a:pt x="324000" y="0"/>
                </a:moveTo>
                <a:cubicBezTo>
                  <a:pt x="502940" y="0"/>
                  <a:pt x="648000" y="145060"/>
                  <a:pt x="648000" y="324000"/>
                </a:cubicBezTo>
                <a:lnTo>
                  <a:pt x="648000" y="2366738"/>
                </a:lnTo>
                <a:lnTo>
                  <a:pt x="0" y="2366738"/>
                </a:lnTo>
                <a:lnTo>
                  <a:pt x="0" y="324000"/>
                </a:lnTo>
                <a:cubicBezTo>
                  <a:pt x="0" y="145060"/>
                  <a:pt x="145060" y="0"/>
                  <a:pt x="324000" y="0"/>
                </a:cubicBezTo>
                <a:close/>
              </a:path>
            </a:pathLst>
          </a:custGeom>
          <a:solidFill>
            <a:srgbClr val="ED2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E8B87AC-4ED8-4D9E-6ACE-7F12E8E45194}"/>
              </a:ext>
            </a:extLst>
          </p:cNvPr>
          <p:cNvSpPr/>
          <p:nvPr/>
        </p:nvSpPr>
        <p:spPr>
          <a:xfrm>
            <a:off x="776631" y="3483150"/>
            <a:ext cx="648000" cy="3374850"/>
          </a:xfrm>
          <a:custGeom>
            <a:avLst/>
            <a:gdLst>
              <a:gd name="connsiteX0" fmla="*/ 324000 w 648000"/>
              <a:gd name="connsiteY0" fmla="*/ 0 h 3374850"/>
              <a:gd name="connsiteX1" fmla="*/ 648000 w 648000"/>
              <a:gd name="connsiteY1" fmla="*/ 324000 h 3374850"/>
              <a:gd name="connsiteX2" fmla="*/ 648000 w 648000"/>
              <a:gd name="connsiteY2" fmla="*/ 3374850 h 3374850"/>
              <a:gd name="connsiteX3" fmla="*/ 0 w 648000"/>
              <a:gd name="connsiteY3" fmla="*/ 3374850 h 3374850"/>
              <a:gd name="connsiteX4" fmla="*/ 0 w 648000"/>
              <a:gd name="connsiteY4" fmla="*/ 324000 h 3374850"/>
              <a:gd name="connsiteX5" fmla="*/ 324000 w 648000"/>
              <a:gd name="connsiteY5" fmla="*/ 0 h 337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0" h="3374850">
                <a:moveTo>
                  <a:pt x="324000" y="0"/>
                </a:moveTo>
                <a:cubicBezTo>
                  <a:pt x="502940" y="0"/>
                  <a:pt x="648000" y="145060"/>
                  <a:pt x="648000" y="324000"/>
                </a:cubicBezTo>
                <a:lnTo>
                  <a:pt x="648000" y="3374850"/>
                </a:lnTo>
                <a:lnTo>
                  <a:pt x="0" y="3374850"/>
                </a:lnTo>
                <a:lnTo>
                  <a:pt x="0" y="324000"/>
                </a:lnTo>
                <a:cubicBezTo>
                  <a:pt x="0" y="145060"/>
                  <a:pt x="145060" y="0"/>
                  <a:pt x="324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E627A38-F9AB-289D-A849-C34A9958635A}"/>
              </a:ext>
            </a:extLst>
          </p:cNvPr>
          <p:cNvSpPr/>
          <p:nvPr/>
        </p:nvSpPr>
        <p:spPr>
          <a:xfrm>
            <a:off x="1553262" y="4941168"/>
            <a:ext cx="648000" cy="1728192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4987665-7959-E483-98DC-08731D384D57}"/>
              </a:ext>
            </a:extLst>
          </p:cNvPr>
          <p:cNvSpPr/>
          <p:nvPr/>
        </p:nvSpPr>
        <p:spPr>
          <a:xfrm>
            <a:off x="3106560" y="5314448"/>
            <a:ext cx="648000" cy="981633"/>
          </a:xfrm>
          <a:prstGeom prst="roundRect">
            <a:avLst>
              <a:gd name="adj" fmla="val 50000"/>
            </a:avLst>
          </a:pr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AD11509-D1BF-349A-B103-6B5669C4D4DC}"/>
              </a:ext>
            </a:extLst>
          </p:cNvPr>
          <p:cNvGrpSpPr/>
          <p:nvPr/>
        </p:nvGrpSpPr>
        <p:grpSpPr>
          <a:xfrm>
            <a:off x="5441079" y="5481228"/>
            <a:ext cx="1067078" cy="648072"/>
            <a:chOff x="5710305" y="5490232"/>
            <a:chExt cx="1067078" cy="648072"/>
          </a:xfrm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9AEA5F51-1B95-0848-48A6-0B0E2295F98E}"/>
                </a:ext>
              </a:extLst>
            </p:cNvPr>
            <p:cNvSpPr/>
            <p:nvPr/>
          </p:nvSpPr>
          <p:spPr>
            <a:xfrm rot="5400000">
              <a:off x="5919844" y="5280729"/>
              <a:ext cx="648000" cy="106707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A3AEE175-982C-58DA-4B14-41D60D30667B}"/>
                </a:ext>
              </a:extLst>
            </p:cNvPr>
            <p:cNvSpPr/>
            <p:nvPr/>
          </p:nvSpPr>
          <p:spPr>
            <a:xfrm>
              <a:off x="5710305" y="5490232"/>
              <a:ext cx="648072" cy="648072"/>
            </a:xfrm>
            <a:prstGeom prst="ellipse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846DBD9A-2939-41DD-9DE7-8EFFE3D692C6}"/>
              </a:ext>
            </a:extLst>
          </p:cNvPr>
          <p:cNvGrpSpPr/>
          <p:nvPr/>
        </p:nvGrpSpPr>
        <p:grpSpPr>
          <a:xfrm>
            <a:off x="2329893" y="4022019"/>
            <a:ext cx="648072" cy="2835981"/>
            <a:chOff x="2459742" y="4022019"/>
            <a:chExt cx="648072" cy="2835981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0BA36E4-9195-289F-E633-EB8AEFD54B77}"/>
                </a:ext>
              </a:extLst>
            </p:cNvPr>
            <p:cNvSpPr/>
            <p:nvPr/>
          </p:nvSpPr>
          <p:spPr>
            <a:xfrm>
              <a:off x="2459778" y="4022019"/>
              <a:ext cx="648000" cy="2835981"/>
            </a:xfrm>
            <a:custGeom>
              <a:avLst/>
              <a:gdLst>
                <a:gd name="connsiteX0" fmla="*/ 324000 w 648000"/>
                <a:gd name="connsiteY0" fmla="*/ 0 h 2835981"/>
                <a:gd name="connsiteX1" fmla="*/ 648000 w 648000"/>
                <a:gd name="connsiteY1" fmla="*/ 324000 h 2835981"/>
                <a:gd name="connsiteX2" fmla="*/ 648000 w 648000"/>
                <a:gd name="connsiteY2" fmla="*/ 2835981 h 2835981"/>
                <a:gd name="connsiteX3" fmla="*/ 0 w 648000"/>
                <a:gd name="connsiteY3" fmla="*/ 2835981 h 2835981"/>
                <a:gd name="connsiteX4" fmla="*/ 0 w 648000"/>
                <a:gd name="connsiteY4" fmla="*/ 324000 h 2835981"/>
                <a:gd name="connsiteX5" fmla="*/ 324000 w 648000"/>
                <a:gd name="connsiteY5" fmla="*/ 0 h 2835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835981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835981"/>
                  </a:lnTo>
                  <a:lnTo>
                    <a:pt x="0" y="2835981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138F2657-9F30-CE8F-2975-342DF06ADE61}"/>
                </a:ext>
              </a:extLst>
            </p:cNvPr>
            <p:cNvSpPr/>
            <p:nvPr/>
          </p:nvSpPr>
          <p:spPr>
            <a:xfrm>
              <a:off x="2459742" y="5611552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A68916F2-E19F-029D-8FAE-1847CA10F482}"/>
              </a:ext>
            </a:extLst>
          </p:cNvPr>
          <p:cNvSpPr/>
          <p:nvPr/>
        </p:nvSpPr>
        <p:spPr>
          <a:xfrm>
            <a:off x="3887817" y="4491262"/>
            <a:ext cx="648000" cy="2366738"/>
          </a:xfrm>
          <a:custGeom>
            <a:avLst/>
            <a:gdLst>
              <a:gd name="connsiteX0" fmla="*/ 324000 w 648000"/>
              <a:gd name="connsiteY0" fmla="*/ 0 h 2366738"/>
              <a:gd name="connsiteX1" fmla="*/ 648000 w 648000"/>
              <a:gd name="connsiteY1" fmla="*/ 324000 h 2366738"/>
              <a:gd name="connsiteX2" fmla="*/ 648000 w 648000"/>
              <a:gd name="connsiteY2" fmla="*/ 2366738 h 2366738"/>
              <a:gd name="connsiteX3" fmla="*/ 0 w 648000"/>
              <a:gd name="connsiteY3" fmla="*/ 2366738 h 2366738"/>
              <a:gd name="connsiteX4" fmla="*/ 0 w 648000"/>
              <a:gd name="connsiteY4" fmla="*/ 324000 h 2366738"/>
              <a:gd name="connsiteX5" fmla="*/ 324000 w 648000"/>
              <a:gd name="connsiteY5" fmla="*/ 0 h 236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0" h="2366738">
                <a:moveTo>
                  <a:pt x="324000" y="0"/>
                </a:moveTo>
                <a:cubicBezTo>
                  <a:pt x="502940" y="0"/>
                  <a:pt x="648000" y="145060"/>
                  <a:pt x="648000" y="324000"/>
                </a:cubicBezTo>
                <a:lnTo>
                  <a:pt x="648000" y="2366738"/>
                </a:lnTo>
                <a:lnTo>
                  <a:pt x="0" y="2366738"/>
                </a:lnTo>
                <a:lnTo>
                  <a:pt x="0" y="324000"/>
                </a:lnTo>
                <a:cubicBezTo>
                  <a:pt x="0" y="145060"/>
                  <a:pt x="145060" y="0"/>
                  <a:pt x="324000" y="0"/>
                </a:cubicBezTo>
                <a:close/>
              </a:path>
            </a:pathLst>
          </a:custGeom>
          <a:solidFill>
            <a:srgbClr val="ED2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1A55BFEF-AD53-05DC-FFB4-843A46817020}"/>
              </a:ext>
            </a:extLst>
          </p:cNvPr>
          <p:cNvSpPr>
            <a:spLocks noChangeAspect="1"/>
          </p:cNvSpPr>
          <p:nvPr/>
        </p:nvSpPr>
        <p:spPr>
          <a:xfrm>
            <a:off x="4664448" y="5481264"/>
            <a:ext cx="648000" cy="648000"/>
          </a:xfrm>
          <a:custGeom>
            <a:avLst/>
            <a:gdLst>
              <a:gd name="connsiteX0" fmla="*/ 324000 w 648000"/>
              <a:gd name="connsiteY0" fmla="*/ 158316 h 648000"/>
              <a:gd name="connsiteX1" fmla="*/ 158316 w 648000"/>
              <a:gd name="connsiteY1" fmla="*/ 324000 h 648000"/>
              <a:gd name="connsiteX2" fmla="*/ 324000 w 648000"/>
              <a:gd name="connsiteY2" fmla="*/ 489684 h 648000"/>
              <a:gd name="connsiteX3" fmla="*/ 489684 w 648000"/>
              <a:gd name="connsiteY3" fmla="*/ 324000 h 648000"/>
              <a:gd name="connsiteX4" fmla="*/ 324000 w 648000"/>
              <a:gd name="connsiteY4" fmla="*/ 158316 h 648000"/>
              <a:gd name="connsiteX5" fmla="*/ 324000 w 648000"/>
              <a:gd name="connsiteY5" fmla="*/ 0 h 648000"/>
              <a:gd name="connsiteX6" fmla="*/ 648000 w 648000"/>
              <a:gd name="connsiteY6" fmla="*/ 324000 h 648000"/>
              <a:gd name="connsiteX7" fmla="*/ 324000 w 648000"/>
              <a:gd name="connsiteY7" fmla="*/ 648000 h 648000"/>
              <a:gd name="connsiteX8" fmla="*/ 0 w 648000"/>
              <a:gd name="connsiteY8" fmla="*/ 324000 h 648000"/>
              <a:gd name="connsiteX9" fmla="*/ 324000 w 648000"/>
              <a:gd name="connsiteY9" fmla="*/ 0 h 6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8000" h="648000">
                <a:moveTo>
                  <a:pt x="324000" y="158316"/>
                </a:moveTo>
                <a:cubicBezTo>
                  <a:pt x="232495" y="158316"/>
                  <a:pt x="158316" y="232495"/>
                  <a:pt x="158316" y="324000"/>
                </a:cubicBezTo>
                <a:cubicBezTo>
                  <a:pt x="158316" y="415505"/>
                  <a:pt x="232495" y="489684"/>
                  <a:pt x="324000" y="489684"/>
                </a:cubicBezTo>
                <a:cubicBezTo>
                  <a:pt x="415505" y="489684"/>
                  <a:pt x="489684" y="415505"/>
                  <a:pt x="489684" y="324000"/>
                </a:cubicBezTo>
                <a:cubicBezTo>
                  <a:pt x="489684" y="232495"/>
                  <a:pt x="415505" y="158316"/>
                  <a:pt x="324000" y="158316"/>
                </a:cubicBezTo>
                <a:close/>
                <a:moveTo>
                  <a:pt x="324000" y="0"/>
                </a:moveTo>
                <a:cubicBezTo>
                  <a:pt x="502940" y="0"/>
                  <a:pt x="648000" y="145060"/>
                  <a:pt x="648000" y="324000"/>
                </a:cubicBezTo>
                <a:cubicBezTo>
                  <a:pt x="648000" y="502940"/>
                  <a:pt x="502940" y="648000"/>
                  <a:pt x="324000" y="648000"/>
                </a:cubicBezTo>
                <a:cubicBezTo>
                  <a:pt x="145060" y="648000"/>
                  <a:pt x="0" y="502940"/>
                  <a:pt x="0" y="324000"/>
                </a:cubicBezTo>
                <a:cubicBezTo>
                  <a:pt x="0" y="145060"/>
                  <a:pt x="145060" y="0"/>
                  <a:pt x="324000" y="0"/>
                </a:cubicBezTo>
                <a:close/>
              </a:path>
            </a:pathLst>
          </a:custGeom>
          <a:solidFill>
            <a:srgbClr val="5CB8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0B0962FA-8AD4-3FD9-6DC3-A8AD72DD9FED}"/>
              </a:ext>
            </a:extLst>
          </p:cNvPr>
          <p:cNvSpPr/>
          <p:nvPr/>
        </p:nvSpPr>
        <p:spPr>
          <a:xfrm>
            <a:off x="10612789" y="5490000"/>
            <a:ext cx="1368000" cy="1368000"/>
          </a:xfrm>
          <a:custGeom>
            <a:avLst/>
            <a:gdLst>
              <a:gd name="connsiteX0" fmla="*/ 684000 w 1368000"/>
              <a:gd name="connsiteY0" fmla="*/ 457052 h 1368000"/>
              <a:gd name="connsiteX1" fmla="*/ 457052 w 1368000"/>
              <a:gd name="connsiteY1" fmla="*/ 684000 h 1368000"/>
              <a:gd name="connsiteX2" fmla="*/ 684000 w 1368000"/>
              <a:gd name="connsiteY2" fmla="*/ 910948 h 1368000"/>
              <a:gd name="connsiteX3" fmla="*/ 910948 w 1368000"/>
              <a:gd name="connsiteY3" fmla="*/ 684000 h 1368000"/>
              <a:gd name="connsiteX4" fmla="*/ 684000 w 1368000"/>
              <a:gd name="connsiteY4" fmla="*/ 457052 h 1368000"/>
              <a:gd name="connsiteX5" fmla="*/ 684000 w 1368000"/>
              <a:gd name="connsiteY5" fmla="*/ 0 h 1368000"/>
              <a:gd name="connsiteX6" fmla="*/ 1368000 w 1368000"/>
              <a:gd name="connsiteY6" fmla="*/ 684000 h 1368000"/>
              <a:gd name="connsiteX7" fmla="*/ 684000 w 1368000"/>
              <a:gd name="connsiteY7" fmla="*/ 1368000 h 1368000"/>
              <a:gd name="connsiteX8" fmla="*/ 0 w 1368000"/>
              <a:gd name="connsiteY8" fmla="*/ 684000 h 1368000"/>
              <a:gd name="connsiteX9" fmla="*/ 684000 w 1368000"/>
              <a:gd name="connsiteY9" fmla="*/ 0 h 136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68000" h="1368000">
                <a:moveTo>
                  <a:pt x="684000" y="457052"/>
                </a:moveTo>
                <a:cubicBezTo>
                  <a:pt x="558660" y="457052"/>
                  <a:pt x="457052" y="558660"/>
                  <a:pt x="457052" y="684000"/>
                </a:cubicBezTo>
                <a:cubicBezTo>
                  <a:pt x="457052" y="809340"/>
                  <a:pt x="558660" y="910948"/>
                  <a:pt x="684000" y="910948"/>
                </a:cubicBezTo>
                <a:cubicBezTo>
                  <a:pt x="809340" y="910948"/>
                  <a:pt x="910948" y="809340"/>
                  <a:pt x="910948" y="684000"/>
                </a:cubicBezTo>
                <a:cubicBezTo>
                  <a:pt x="910948" y="558660"/>
                  <a:pt x="809340" y="457052"/>
                  <a:pt x="684000" y="457052"/>
                </a:cubicBezTo>
                <a:close/>
                <a:moveTo>
                  <a:pt x="684000" y="0"/>
                </a:moveTo>
                <a:cubicBezTo>
                  <a:pt x="1061763" y="0"/>
                  <a:pt x="1368000" y="306237"/>
                  <a:pt x="1368000" y="684000"/>
                </a:cubicBezTo>
                <a:cubicBezTo>
                  <a:pt x="1368000" y="1061763"/>
                  <a:pt x="1061763" y="1368000"/>
                  <a:pt x="684000" y="1368000"/>
                </a:cubicBezTo>
                <a:cubicBezTo>
                  <a:pt x="306237" y="1368000"/>
                  <a:pt x="0" y="1061763"/>
                  <a:pt x="0" y="684000"/>
                </a:cubicBezTo>
                <a:cubicBezTo>
                  <a:pt x="0" y="306237"/>
                  <a:pt x="306237" y="0"/>
                  <a:pt x="684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0BA1D38-F64D-3AA6-92D2-948343648DC6}"/>
              </a:ext>
            </a:extLst>
          </p:cNvPr>
          <p:cNvSpPr/>
          <p:nvPr/>
        </p:nvSpPr>
        <p:spPr>
          <a:xfrm>
            <a:off x="8424936" y="1718666"/>
            <a:ext cx="648072" cy="64807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0F52B02-6189-C131-88EF-CBF5D05A7BF3}"/>
              </a:ext>
            </a:extLst>
          </p:cNvPr>
          <p:cNvSpPr/>
          <p:nvPr/>
        </p:nvSpPr>
        <p:spPr>
          <a:xfrm>
            <a:off x="6384032" y="1718666"/>
            <a:ext cx="648072" cy="648072"/>
          </a:xfrm>
          <a:prstGeom prst="ellipse">
            <a:avLst/>
          </a:pr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Partial Circle 48">
            <a:extLst>
              <a:ext uri="{FF2B5EF4-FFF2-40B4-BE49-F238E27FC236}">
                <a16:creationId xmlns:a16="http://schemas.microsoft.com/office/drawing/2014/main" id="{7C294125-B944-55AB-E38D-82F1F4C9C327}"/>
              </a:ext>
            </a:extLst>
          </p:cNvPr>
          <p:cNvSpPr>
            <a:spLocks noChangeAspect="1"/>
          </p:cNvSpPr>
          <p:nvPr/>
        </p:nvSpPr>
        <p:spPr>
          <a:xfrm rot="5400000">
            <a:off x="3791638" y="548680"/>
            <a:ext cx="1944000" cy="1944000"/>
          </a:xfrm>
          <a:prstGeom prst="pie">
            <a:avLst>
              <a:gd name="adj1" fmla="val 5360029"/>
              <a:gd name="adj2" fmla="val 16200000"/>
            </a:avLst>
          </a:prstGeom>
          <a:solidFill>
            <a:srgbClr val="5CB8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2DB7EAB4-3279-C1BE-A19B-244C81C719CC}"/>
              </a:ext>
            </a:extLst>
          </p:cNvPr>
          <p:cNvSpPr/>
          <p:nvPr/>
        </p:nvSpPr>
        <p:spPr>
          <a:xfrm flipV="1">
            <a:off x="11544000" y="0"/>
            <a:ext cx="648000" cy="2366738"/>
          </a:xfrm>
          <a:custGeom>
            <a:avLst/>
            <a:gdLst>
              <a:gd name="connsiteX0" fmla="*/ 324000 w 648000"/>
              <a:gd name="connsiteY0" fmla="*/ 0 h 2366738"/>
              <a:gd name="connsiteX1" fmla="*/ 648000 w 648000"/>
              <a:gd name="connsiteY1" fmla="*/ 324000 h 2366738"/>
              <a:gd name="connsiteX2" fmla="*/ 648000 w 648000"/>
              <a:gd name="connsiteY2" fmla="*/ 2366738 h 2366738"/>
              <a:gd name="connsiteX3" fmla="*/ 0 w 648000"/>
              <a:gd name="connsiteY3" fmla="*/ 2366738 h 2366738"/>
              <a:gd name="connsiteX4" fmla="*/ 0 w 648000"/>
              <a:gd name="connsiteY4" fmla="*/ 324000 h 2366738"/>
              <a:gd name="connsiteX5" fmla="*/ 324000 w 648000"/>
              <a:gd name="connsiteY5" fmla="*/ 0 h 236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0" h="2366738">
                <a:moveTo>
                  <a:pt x="324000" y="0"/>
                </a:moveTo>
                <a:cubicBezTo>
                  <a:pt x="502940" y="0"/>
                  <a:pt x="648000" y="145060"/>
                  <a:pt x="648000" y="324000"/>
                </a:cubicBezTo>
                <a:lnTo>
                  <a:pt x="648000" y="2366738"/>
                </a:lnTo>
                <a:lnTo>
                  <a:pt x="0" y="2366738"/>
                </a:lnTo>
                <a:lnTo>
                  <a:pt x="0" y="324000"/>
                </a:lnTo>
                <a:cubicBezTo>
                  <a:pt x="0" y="145060"/>
                  <a:pt x="145060" y="0"/>
                  <a:pt x="32400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 dirty="0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F343653E-2D4F-0CE2-635B-AE563EDD2992}"/>
              </a:ext>
            </a:extLst>
          </p:cNvPr>
          <p:cNvSpPr/>
          <p:nvPr/>
        </p:nvSpPr>
        <p:spPr>
          <a:xfrm>
            <a:off x="9984504" y="711174"/>
            <a:ext cx="648000" cy="1655564"/>
          </a:xfrm>
          <a:prstGeom prst="roundRect">
            <a:avLst>
              <a:gd name="adj" fmla="val 50000"/>
            </a:avLst>
          </a:pr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4647E147-86A5-106D-F82B-F3542DA845E9}"/>
              </a:ext>
            </a:extLst>
          </p:cNvPr>
          <p:cNvSpPr/>
          <p:nvPr/>
        </p:nvSpPr>
        <p:spPr>
          <a:xfrm>
            <a:off x="9204756" y="1215305"/>
            <a:ext cx="648000" cy="1151433"/>
          </a:xfrm>
          <a:prstGeom prst="roundRect">
            <a:avLst>
              <a:gd name="adj" fmla="val 50000"/>
            </a:avLst>
          </a:prstGeom>
          <a:solidFill>
            <a:srgbClr val="ED2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AC2361DF-A321-4716-7C99-E87199CCD6F3}"/>
              </a:ext>
            </a:extLst>
          </p:cNvPr>
          <p:cNvGrpSpPr/>
          <p:nvPr/>
        </p:nvGrpSpPr>
        <p:grpSpPr>
          <a:xfrm>
            <a:off x="10764216" y="0"/>
            <a:ext cx="648072" cy="2366738"/>
            <a:chOff x="10808442" y="0"/>
            <a:chExt cx="648072" cy="2366738"/>
          </a:xfrm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3CE9077-7997-A6EB-6D94-6E2761E6C635}"/>
                </a:ext>
              </a:extLst>
            </p:cNvPr>
            <p:cNvSpPr/>
            <p:nvPr/>
          </p:nvSpPr>
          <p:spPr>
            <a:xfrm flipV="1">
              <a:off x="10808478" y="0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3CD6E49A-164D-552D-8C46-53FEA0B49F37}"/>
                </a:ext>
              </a:extLst>
            </p:cNvPr>
            <p:cNvSpPr/>
            <p:nvPr/>
          </p:nvSpPr>
          <p:spPr>
            <a:xfrm>
              <a:off x="10808442" y="908720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B17BAFB-13CE-CA71-9C96-456D37A786C0}"/>
              </a:ext>
            </a:extLst>
          </p:cNvPr>
          <p:cNvGrpSpPr/>
          <p:nvPr/>
        </p:nvGrpSpPr>
        <p:grpSpPr>
          <a:xfrm>
            <a:off x="0" y="548680"/>
            <a:ext cx="3575721" cy="1944216"/>
            <a:chOff x="0" y="557609"/>
            <a:chExt cx="3575721" cy="1944216"/>
          </a:xfrm>
        </p:grpSpPr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BAC6E229-A577-19E3-2DD9-5E42E7D2B77D}"/>
                </a:ext>
              </a:extLst>
            </p:cNvPr>
            <p:cNvSpPr/>
            <p:nvPr/>
          </p:nvSpPr>
          <p:spPr>
            <a:xfrm>
              <a:off x="0" y="557609"/>
              <a:ext cx="3575721" cy="1944216"/>
            </a:xfrm>
            <a:custGeom>
              <a:avLst/>
              <a:gdLst>
                <a:gd name="connsiteX0" fmla="*/ 0 w 3575721"/>
                <a:gd name="connsiteY0" fmla="*/ 0 h 1944216"/>
                <a:gd name="connsiteX1" fmla="*/ 2603613 w 3575721"/>
                <a:gd name="connsiteY1" fmla="*/ 0 h 1944216"/>
                <a:gd name="connsiteX2" fmla="*/ 3575721 w 3575721"/>
                <a:gd name="connsiteY2" fmla="*/ 972108 h 1944216"/>
                <a:gd name="connsiteX3" fmla="*/ 2603613 w 3575721"/>
                <a:gd name="connsiteY3" fmla="*/ 1944216 h 1944216"/>
                <a:gd name="connsiteX4" fmla="*/ 0 w 3575721"/>
                <a:gd name="connsiteY4" fmla="*/ 1944216 h 1944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721" h="1944216">
                  <a:moveTo>
                    <a:pt x="0" y="0"/>
                  </a:moveTo>
                  <a:lnTo>
                    <a:pt x="2603613" y="0"/>
                  </a:lnTo>
                  <a:cubicBezTo>
                    <a:pt x="3140493" y="0"/>
                    <a:pt x="3575721" y="435228"/>
                    <a:pt x="3575721" y="972108"/>
                  </a:cubicBezTo>
                  <a:cubicBezTo>
                    <a:pt x="3575721" y="1508988"/>
                    <a:pt x="3140493" y="1944216"/>
                    <a:pt x="2603613" y="1944216"/>
                  </a:cubicBezTo>
                  <a:lnTo>
                    <a:pt x="0" y="1944216"/>
                  </a:ln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8B0921A5-5B96-B079-59FB-9C0548430B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3352" y="557717"/>
              <a:ext cx="1944000" cy="19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42654ABB-E54A-C564-80DE-FD9FEDFDF866}"/>
              </a:ext>
            </a:extLst>
          </p:cNvPr>
          <p:cNvGrpSpPr/>
          <p:nvPr/>
        </p:nvGrpSpPr>
        <p:grpSpPr>
          <a:xfrm>
            <a:off x="0" y="404664"/>
            <a:ext cx="4493173" cy="6453336"/>
            <a:chOff x="0" y="404664"/>
            <a:chExt cx="4493173" cy="645333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057C63F-6997-86AB-AF06-0FC7BD6916C7}"/>
                </a:ext>
              </a:extLst>
            </p:cNvPr>
            <p:cNvSpPr/>
            <p:nvPr/>
          </p:nvSpPr>
          <p:spPr>
            <a:xfrm flipV="1">
              <a:off x="3072490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F86AD70-55AF-7AF5-195F-6E7332267B47}"/>
                </a:ext>
              </a:extLst>
            </p:cNvPr>
            <p:cNvSpPr/>
            <p:nvPr/>
          </p:nvSpPr>
          <p:spPr>
            <a:xfrm flipV="1">
              <a:off x="1538809" y="6036293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C5C7611-E4E9-6C7C-A808-9E4E3EF6A132}"/>
                </a:ext>
              </a:extLst>
            </p:cNvPr>
            <p:cNvSpPr/>
            <p:nvPr/>
          </p:nvSpPr>
          <p:spPr>
            <a:xfrm>
              <a:off x="0" y="6518293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E2731E2B-ED83-1F0B-99AB-FAA3DE6D668B}"/>
                </a:ext>
              </a:extLst>
            </p:cNvPr>
            <p:cNvSpPr/>
            <p:nvPr/>
          </p:nvSpPr>
          <p:spPr>
            <a:xfrm flipV="1">
              <a:off x="2304820" y="4436257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29523B5-F7BF-AEAF-E5CA-8F5EBA0C4DCB}"/>
                </a:ext>
              </a:extLst>
            </p:cNvPr>
            <p:cNvSpPr/>
            <p:nvPr/>
          </p:nvSpPr>
          <p:spPr>
            <a:xfrm flipV="1">
              <a:off x="768153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D2E4E8E3-EE22-AAD9-7553-774F155F61EC}"/>
                </a:ext>
              </a:extLst>
            </p:cNvPr>
            <p:cNvSpPr/>
            <p:nvPr/>
          </p:nvSpPr>
          <p:spPr>
            <a:xfrm>
              <a:off x="768153" y="1872519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8C19784E-76FF-9ADF-6986-ED1D825DB972}"/>
                </a:ext>
              </a:extLst>
            </p:cNvPr>
            <p:cNvSpPr/>
            <p:nvPr/>
          </p:nvSpPr>
          <p:spPr>
            <a:xfrm>
              <a:off x="2304820" y="2156184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57B5546-7BD1-3097-DEA7-CC55BDF50C21}"/>
                </a:ext>
              </a:extLst>
            </p:cNvPr>
            <p:cNvSpPr/>
            <p:nvPr/>
          </p:nvSpPr>
          <p:spPr>
            <a:xfrm>
              <a:off x="3845173" y="2326252"/>
              <a:ext cx="648000" cy="648000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236950E8-EBDE-D4E7-111A-9A243CE179DB}"/>
                </a:ext>
              </a:extLst>
            </p:cNvPr>
            <p:cNvSpPr/>
            <p:nvPr/>
          </p:nvSpPr>
          <p:spPr>
            <a:xfrm>
              <a:off x="0" y="404664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AF16586D-9DE2-CCEE-63D0-33FBB492AA11}"/>
                </a:ext>
              </a:extLst>
            </p:cNvPr>
            <p:cNvSpPr/>
            <p:nvPr/>
          </p:nvSpPr>
          <p:spPr>
            <a:xfrm>
              <a:off x="3072490" y="1301450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939F63CC-1C2C-ECD1-D4BE-B92B99DD9BA3}"/>
                </a:ext>
              </a:extLst>
            </p:cNvPr>
            <p:cNvSpPr/>
            <p:nvPr/>
          </p:nvSpPr>
          <p:spPr>
            <a:xfrm>
              <a:off x="1538809" y="918740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AA6C43C-A869-B687-3F26-024E56AE7405}"/>
                </a:ext>
              </a:extLst>
            </p:cNvPr>
            <p:cNvSpPr/>
            <p:nvPr/>
          </p:nvSpPr>
          <p:spPr>
            <a:xfrm>
              <a:off x="1538737" y="2326216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8873DCC-B6E7-ADC0-EF13-DDF2A23475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6248" y="3414105"/>
            <a:ext cx="6264448" cy="590931"/>
          </a:xfrm>
        </p:spPr>
        <p:txBody>
          <a:bodyPr wrap="square">
            <a:spAutoFit/>
          </a:bodyPr>
          <a:lstStyle/>
          <a:p>
            <a:r>
              <a:rPr lang="cs-CZ" altLang="cs-CZ" dirty="0"/>
              <a:t>Koncepce vyučování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D6EE56-D238-7939-DEE3-B1890DB4B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9</a:t>
            </a:fld>
            <a:endParaRPr lang="cs-CZ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CA632FA-A33D-F4E5-F010-00117758B71B}"/>
              </a:ext>
            </a:extLst>
          </p:cNvPr>
          <p:cNvGrpSpPr/>
          <p:nvPr/>
        </p:nvGrpSpPr>
        <p:grpSpPr>
          <a:xfrm>
            <a:off x="10764000" y="-1911"/>
            <a:ext cx="648072" cy="2366738"/>
            <a:chOff x="10482120" y="-1911"/>
            <a:chExt cx="648072" cy="2366738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870DFD7-BCEC-B4EF-9A7D-1EA2E6997C12}"/>
                </a:ext>
              </a:extLst>
            </p:cNvPr>
            <p:cNvSpPr/>
            <p:nvPr/>
          </p:nvSpPr>
          <p:spPr>
            <a:xfrm rot="10800000">
              <a:off x="10482156" y="-1911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B4245D7F-D066-115B-D81F-5D82D8C96041}"/>
                </a:ext>
              </a:extLst>
            </p:cNvPr>
            <p:cNvSpPr/>
            <p:nvPr/>
          </p:nvSpPr>
          <p:spPr>
            <a:xfrm rot="10800000" flipV="1">
              <a:off x="10482120" y="906809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387996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C7DF91-95F9-3EC3-9693-3062DD9A8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10</a:t>
            </a:fld>
            <a:endParaRPr lang="cs-CZ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260E7F0-D547-1313-B528-9941959AE534}"/>
              </a:ext>
            </a:extLst>
          </p:cNvPr>
          <p:cNvGrpSpPr/>
          <p:nvPr/>
        </p:nvGrpSpPr>
        <p:grpSpPr>
          <a:xfrm flipV="1">
            <a:off x="0" y="0"/>
            <a:ext cx="4493173" cy="6453336"/>
            <a:chOff x="0" y="404664"/>
            <a:chExt cx="4493173" cy="645333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3BFA360-2BB4-C146-B534-4D772F3443B4}"/>
                </a:ext>
              </a:extLst>
            </p:cNvPr>
            <p:cNvSpPr/>
            <p:nvPr/>
          </p:nvSpPr>
          <p:spPr>
            <a:xfrm flipV="1">
              <a:off x="3072490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25A4991-B10C-D82E-F25C-51D4F511A6F5}"/>
                </a:ext>
              </a:extLst>
            </p:cNvPr>
            <p:cNvSpPr/>
            <p:nvPr/>
          </p:nvSpPr>
          <p:spPr>
            <a:xfrm flipV="1">
              <a:off x="1538809" y="6036293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23533DF-9C6B-5684-6D79-33C8A0197089}"/>
                </a:ext>
              </a:extLst>
            </p:cNvPr>
            <p:cNvSpPr/>
            <p:nvPr/>
          </p:nvSpPr>
          <p:spPr>
            <a:xfrm>
              <a:off x="0" y="6518293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E6E9A65-B31E-E812-5DBA-BFBC4C047A4E}"/>
                </a:ext>
              </a:extLst>
            </p:cNvPr>
            <p:cNvSpPr/>
            <p:nvPr/>
          </p:nvSpPr>
          <p:spPr>
            <a:xfrm flipV="1">
              <a:off x="2304820" y="4436257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18173A4-70BB-3AA3-0CF3-98E9AD9F94B8}"/>
                </a:ext>
              </a:extLst>
            </p:cNvPr>
            <p:cNvSpPr/>
            <p:nvPr/>
          </p:nvSpPr>
          <p:spPr>
            <a:xfrm flipV="1">
              <a:off x="768153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9587CC5-C5BE-1F11-CBAF-F2914992FD45}"/>
                </a:ext>
              </a:extLst>
            </p:cNvPr>
            <p:cNvSpPr/>
            <p:nvPr/>
          </p:nvSpPr>
          <p:spPr>
            <a:xfrm>
              <a:off x="768153" y="1872519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34248193-E6B5-779A-21B6-5114B08351DB}"/>
                </a:ext>
              </a:extLst>
            </p:cNvPr>
            <p:cNvSpPr/>
            <p:nvPr/>
          </p:nvSpPr>
          <p:spPr>
            <a:xfrm>
              <a:off x="2304820" y="2156184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242C1E1-F9FA-4C31-1AB6-6E76EE067450}"/>
                </a:ext>
              </a:extLst>
            </p:cNvPr>
            <p:cNvSpPr/>
            <p:nvPr/>
          </p:nvSpPr>
          <p:spPr>
            <a:xfrm>
              <a:off x="3845173" y="2326252"/>
              <a:ext cx="648000" cy="648000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909EA1A-A3F2-5981-62A1-5FF38E26C3B0}"/>
                </a:ext>
              </a:extLst>
            </p:cNvPr>
            <p:cNvSpPr/>
            <p:nvPr/>
          </p:nvSpPr>
          <p:spPr>
            <a:xfrm>
              <a:off x="0" y="404664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EB9BCA1F-26CF-C533-0353-2B5982CC0F11}"/>
                </a:ext>
              </a:extLst>
            </p:cNvPr>
            <p:cNvSpPr/>
            <p:nvPr/>
          </p:nvSpPr>
          <p:spPr>
            <a:xfrm>
              <a:off x="3072490" y="1301450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289BF506-E8B5-1BCA-BB2A-F01A77D54820}"/>
                </a:ext>
              </a:extLst>
            </p:cNvPr>
            <p:cNvSpPr/>
            <p:nvPr/>
          </p:nvSpPr>
          <p:spPr>
            <a:xfrm>
              <a:off x="1538809" y="918740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0FC01E8-24FD-D87B-57BA-08D38111B160}"/>
                </a:ext>
              </a:extLst>
            </p:cNvPr>
            <p:cNvSpPr/>
            <p:nvPr/>
          </p:nvSpPr>
          <p:spPr>
            <a:xfrm>
              <a:off x="1538737" y="2326216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</p:grpSp>
      <p:sp>
        <p:nvSpPr>
          <p:cNvPr id="21" name="Rectangle 3">
            <a:extLst>
              <a:ext uri="{FF2B5EF4-FFF2-40B4-BE49-F238E27FC236}">
                <a16:creationId xmlns:a16="http://schemas.microsoft.com/office/drawing/2014/main" id="{5905E751-FECD-4FD1-95BF-8A67A9E1B35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5951984" y="2410032"/>
            <a:ext cx="6624638" cy="1561966"/>
          </a:xfrm>
        </p:spPr>
        <p:txBody>
          <a:bodyPr/>
          <a:lstStyle/>
          <a:p>
            <a:pPr>
              <a:defRPr/>
            </a:pPr>
            <a:r>
              <a:rPr lang="cs-CZ" altLang="cs-CZ" sz="2400" dirty="0"/>
              <a:t>1.) Formální a procesuální stránka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cs-CZ" altLang="cs-CZ" sz="2000" dirty="0"/>
              <a:t>koncepce vyučování</a:t>
            </a:r>
          </a:p>
          <a:p>
            <a:pPr eaLnBrk="1" hangingPunct="1">
              <a:defRPr/>
            </a:pPr>
            <a:r>
              <a:rPr lang="cs-CZ" altLang="cs-CZ" sz="2400" dirty="0"/>
              <a:t>2.) Obsahová stránka vyučování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000" dirty="0"/>
              <a:t>koncepce vzdělání</a:t>
            </a:r>
          </a:p>
        </p:txBody>
      </p:sp>
    </p:spTree>
    <p:extLst>
      <p:ext uri="{BB962C8B-B14F-4D97-AF65-F5344CB8AC3E}">
        <p14:creationId xmlns:p14="http://schemas.microsoft.com/office/powerpoint/2010/main" val="3312366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919E4E-CA52-8B08-23E5-604F6C954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11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BE835D-F482-F5BE-9624-BD7967535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8876" y="190426"/>
            <a:ext cx="6899732" cy="1077218"/>
          </a:xfrm>
        </p:spPr>
        <p:txBody>
          <a:bodyPr/>
          <a:lstStyle/>
          <a:p>
            <a:pPr>
              <a:defRPr/>
            </a:pPr>
            <a:r>
              <a:rPr lang="cs-CZ" sz="2400" dirty="0"/>
              <a:t>1b) Programované a algoritmizované vyučování:</a:t>
            </a:r>
            <a:br>
              <a:rPr lang="cs-CZ" sz="1600" dirty="0"/>
            </a:br>
            <a:endParaRPr lang="cs-CZ" sz="16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A2FB0ED-0B36-2739-4134-E5AAA548AB26}"/>
              </a:ext>
            </a:extLst>
          </p:cNvPr>
          <p:cNvGrpSpPr/>
          <p:nvPr/>
        </p:nvGrpSpPr>
        <p:grpSpPr>
          <a:xfrm>
            <a:off x="0" y="288000"/>
            <a:ext cx="3143600" cy="648000"/>
            <a:chOff x="0" y="288000"/>
            <a:chExt cx="3143600" cy="64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52AF3BE-AA57-116D-0C15-38425E7B7D29}"/>
                </a:ext>
              </a:extLst>
            </p:cNvPr>
            <p:cNvSpPr/>
            <p:nvPr/>
          </p:nvSpPr>
          <p:spPr>
            <a:xfrm rot="5400000">
              <a:off x="859369" y="-571369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1FA25A6-F44E-982D-7F20-CC4CC0BA2251}"/>
                </a:ext>
              </a:extLst>
            </p:cNvPr>
            <p:cNvSpPr/>
            <p:nvPr/>
          </p:nvSpPr>
          <p:spPr>
            <a:xfrm>
              <a:off x="1127520" y="288000"/>
              <a:ext cx="648000" cy="64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2065013-1C6A-A657-9FDC-C17CC0F40D1B}"/>
                </a:ext>
              </a:extLst>
            </p:cNvPr>
            <p:cNvSpPr/>
            <p:nvPr/>
          </p:nvSpPr>
          <p:spPr>
            <a:xfrm>
              <a:off x="2495600" y="288000"/>
              <a:ext cx="648000" cy="648000"/>
            </a:xfrm>
            <a:prstGeom prst="ellipse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73825F1-45D3-4207-1393-0D0C7335D5BF}"/>
              </a:ext>
            </a:extLst>
          </p:cNvPr>
          <p:cNvGrpSpPr/>
          <p:nvPr/>
        </p:nvGrpSpPr>
        <p:grpSpPr>
          <a:xfrm>
            <a:off x="7896200" y="5733256"/>
            <a:ext cx="4295800" cy="648866"/>
            <a:chOff x="7896200" y="5733256"/>
            <a:chExt cx="4295800" cy="64886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95FC88-4B20-2E92-A24F-E73627DF1197}"/>
                </a:ext>
              </a:extLst>
            </p:cNvPr>
            <p:cNvSpPr/>
            <p:nvPr/>
          </p:nvSpPr>
          <p:spPr>
            <a:xfrm rot="5400000" flipV="1">
              <a:off x="10684631" y="4873923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783F135-1F5C-6D1D-4091-B3412B70FF72}"/>
                </a:ext>
              </a:extLst>
            </p:cNvPr>
            <p:cNvSpPr/>
            <p:nvPr/>
          </p:nvSpPr>
          <p:spPr>
            <a:xfrm rot="5400000">
              <a:off x="10635208" y="5733256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5E595F7A-75AC-26EF-682F-C0F43DDEA0FF}"/>
                </a:ext>
              </a:extLst>
            </p:cNvPr>
            <p:cNvSpPr/>
            <p:nvPr/>
          </p:nvSpPr>
          <p:spPr>
            <a:xfrm rot="5400000">
              <a:off x="8882370" y="5524547"/>
              <a:ext cx="648000" cy="106707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BB13C65-5897-547C-0E39-B09C03604043}"/>
                </a:ext>
              </a:extLst>
            </p:cNvPr>
            <p:cNvSpPr/>
            <p:nvPr/>
          </p:nvSpPr>
          <p:spPr>
            <a:xfrm>
              <a:off x="8672831" y="5734050"/>
              <a:ext cx="648072" cy="648072"/>
            </a:xfrm>
            <a:prstGeom prst="ellipse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BDD9942-1C9F-5CE4-CA82-C13B6E42F8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96200" y="5734086"/>
              <a:ext cx="648000" cy="648000"/>
            </a:xfrm>
            <a:custGeom>
              <a:avLst/>
              <a:gdLst>
                <a:gd name="connsiteX0" fmla="*/ 324000 w 648000"/>
                <a:gd name="connsiteY0" fmla="*/ 158316 h 648000"/>
                <a:gd name="connsiteX1" fmla="*/ 158316 w 648000"/>
                <a:gd name="connsiteY1" fmla="*/ 324000 h 648000"/>
                <a:gd name="connsiteX2" fmla="*/ 324000 w 648000"/>
                <a:gd name="connsiteY2" fmla="*/ 489684 h 648000"/>
                <a:gd name="connsiteX3" fmla="*/ 489684 w 648000"/>
                <a:gd name="connsiteY3" fmla="*/ 324000 h 648000"/>
                <a:gd name="connsiteX4" fmla="*/ 324000 w 648000"/>
                <a:gd name="connsiteY4" fmla="*/ 158316 h 648000"/>
                <a:gd name="connsiteX5" fmla="*/ 324000 w 648000"/>
                <a:gd name="connsiteY5" fmla="*/ 0 h 648000"/>
                <a:gd name="connsiteX6" fmla="*/ 648000 w 648000"/>
                <a:gd name="connsiteY6" fmla="*/ 324000 h 648000"/>
                <a:gd name="connsiteX7" fmla="*/ 324000 w 648000"/>
                <a:gd name="connsiteY7" fmla="*/ 648000 h 648000"/>
                <a:gd name="connsiteX8" fmla="*/ 0 w 648000"/>
                <a:gd name="connsiteY8" fmla="*/ 324000 h 648000"/>
                <a:gd name="connsiteX9" fmla="*/ 324000 w 648000"/>
                <a:gd name="connsiteY9" fmla="*/ 0 h 6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48000" h="648000">
                  <a:moveTo>
                    <a:pt x="324000" y="158316"/>
                  </a:moveTo>
                  <a:cubicBezTo>
                    <a:pt x="232495" y="158316"/>
                    <a:pt x="158316" y="232495"/>
                    <a:pt x="158316" y="324000"/>
                  </a:cubicBezTo>
                  <a:cubicBezTo>
                    <a:pt x="158316" y="415505"/>
                    <a:pt x="232495" y="489684"/>
                    <a:pt x="324000" y="489684"/>
                  </a:cubicBezTo>
                  <a:cubicBezTo>
                    <a:pt x="415505" y="489684"/>
                    <a:pt x="489684" y="415505"/>
                    <a:pt x="489684" y="324000"/>
                  </a:cubicBezTo>
                  <a:cubicBezTo>
                    <a:pt x="489684" y="232495"/>
                    <a:pt x="415505" y="158316"/>
                    <a:pt x="324000" y="158316"/>
                  </a:cubicBezTo>
                  <a:close/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cubicBezTo>
                    <a:pt x="648000" y="502940"/>
                    <a:pt x="502940" y="648000"/>
                    <a:pt x="324000" y="648000"/>
                  </a:cubicBezTo>
                  <a:cubicBezTo>
                    <a:pt x="145060" y="648000"/>
                    <a:pt x="0" y="502940"/>
                    <a:pt x="0" y="324000"/>
                  </a:cubicBez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7" name="Rectangle 3"/>
          <p:cNvSpPr>
            <a:spLocks noGrp="1" noChangeArrowheads="1"/>
          </p:cNvSpPr>
          <p:nvPr>
            <p:ph sz="half" idx="13"/>
          </p:nvPr>
        </p:nvSpPr>
        <p:spPr>
          <a:xfrm>
            <a:off x="155600" y="1017166"/>
            <a:ext cx="4932288" cy="111569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/>
              <a:t>1a) Vyučování z hlediska organizačních forem:</a:t>
            </a:r>
          </a:p>
          <a:p>
            <a:pPr eaLnBrk="1" hangingPunct="1">
              <a:defRPr/>
            </a:pPr>
            <a:endParaRPr lang="cs-CZ" sz="1600" dirty="0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73DC5256-D747-46B0-9BFB-0716C08A802F}"/>
              </a:ext>
            </a:extLst>
          </p:cNvPr>
          <p:cNvSpPr txBox="1">
            <a:spLocks noChangeArrowheads="1"/>
          </p:cNvSpPr>
          <p:nvPr/>
        </p:nvSpPr>
        <p:spPr>
          <a:xfrm>
            <a:off x="155600" y="1969318"/>
            <a:ext cx="8229600" cy="30829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altLang="cs-CZ" sz="2400" dirty="0"/>
              <a:t>Vyučování individuální</a:t>
            </a:r>
          </a:p>
          <a:p>
            <a:pPr>
              <a:defRPr/>
            </a:pPr>
            <a:r>
              <a:rPr lang="cs-CZ" altLang="cs-CZ" sz="2400" dirty="0"/>
              <a:t>Vyučování hromadné</a:t>
            </a:r>
          </a:p>
          <a:p>
            <a:pPr>
              <a:defRPr/>
            </a:pPr>
            <a:r>
              <a:rPr lang="cs-CZ" altLang="cs-CZ" sz="2400" dirty="0"/>
              <a:t>Vyučování individualizované</a:t>
            </a:r>
          </a:p>
          <a:p>
            <a:pPr>
              <a:defRPr/>
            </a:pPr>
            <a:r>
              <a:rPr lang="cs-CZ" altLang="cs-CZ" sz="2400" dirty="0"/>
              <a:t>Vyučování diferencované</a:t>
            </a:r>
          </a:p>
          <a:p>
            <a:pPr>
              <a:defRPr/>
            </a:pPr>
            <a:r>
              <a:rPr lang="cs-CZ" altLang="cs-CZ" sz="2400" dirty="0"/>
              <a:t>Vyučování týmové</a:t>
            </a:r>
          </a:p>
          <a:p>
            <a:pPr>
              <a:defRPr/>
            </a:pPr>
            <a:r>
              <a:rPr lang="cs-CZ" altLang="cs-CZ" sz="2400" dirty="0"/>
              <a:t>Vyučování skupinové</a:t>
            </a:r>
          </a:p>
        </p:txBody>
      </p:sp>
      <p:sp>
        <p:nvSpPr>
          <p:cNvPr id="19" name="Zástupný symbol pro obsah 2">
            <a:extLst>
              <a:ext uri="{FF2B5EF4-FFF2-40B4-BE49-F238E27FC236}">
                <a16:creationId xmlns:a16="http://schemas.microsoft.com/office/drawing/2014/main" id="{25E60863-4AD0-4607-BBEE-C767E01C87D3}"/>
              </a:ext>
            </a:extLst>
          </p:cNvPr>
          <p:cNvSpPr txBox="1">
            <a:spLocks/>
          </p:cNvSpPr>
          <p:nvPr/>
        </p:nvSpPr>
        <p:spPr>
          <a:xfrm>
            <a:off x="4663241" y="877998"/>
            <a:ext cx="8345527" cy="59499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altLang="cs-CZ" sz="2400" dirty="0"/>
              <a:t>Lineární programování (B. F. </a:t>
            </a:r>
            <a:r>
              <a:rPr lang="cs-CZ" altLang="cs-CZ" sz="2400" dirty="0" err="1"/>
              <a:t>Skinner</a:t>
            </a:r>
            <a:r>
              <a:rPr lang="cs-CZ" altLang="cs-CZ" sz="2400" dirty="0"/>
              <a:t>)</a:t>
            </a:r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r>
              <a:rPr lang="cs-CZ" altLang="cs-CZ" sz="2400" dirty="0"/>
              <a:t>Lineární programování s použitím </a:t>
            </a:r>
            <a:r>
              <a:rPr lang="cs-CZ" altLang="cs-CZ" sz="2400" dirty="0" err="1"/>
              <a:t>mnohovýběrového</a:t>
            </a:r>
            <a:r>
              <a:rPr lang="cs-CZ" altLang="cs-CZ" sz="2400" dirty="0"/>
              <a:t> programu a s odbočkou při chybě (S. L. </a:t>
            </a:r>
            <a:r>
              <a:rPr lang="cs-CZ" altLang="cs-CZ" sz="2400" dirty="0" err="1"/>
              <a:t>Pressey</a:t>
            </a:r>
            <a:r>
              <a:rPr lang="cs-CZ" altLang="cs-CZ" sz="2400" dirty="0"/>
              <a:t>)</a:t>
            </a:r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r>
              <a:rPr lang="cs-CZ" altLang="cs-CZ" sz="2400" dirty="0"/>
              <a:t>Větvené programování (N. A. </a:t>
            </a:r>
            <a:r>
              <a:rPr lang="cs-CZ" altLang="cs-CZ" sz="2400" dirty="0" err="1"/>
              <a:t>Crowder</a:t>
            </a:r>
            <a:r>
              <a:rPr lang="cs-CZ" altLang="cs-CZ" sz="2400" dirty="0"/>
              <a:t>)</a:t>
            </a:r>
          </a:p>
          <a:p>
            <a:pPr>
              <a:defRPr/>
            </a:pPr>
            <a:endParaRPr lang="cs-CZ" altLang="cs-CZ" sz="2400" dirty="0"/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342AD72E-A944-41FC-9CFD-649B5866B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215" y="1339168"/>
            <a:ext cx="42957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3">
            <a:extLst>
              <a:ext uri="{FF2B5EF4-FFF2-40B4-BE49-F238E27FC236}">
                <a16:creationId xmlns:a16="http://schemas.microsoft.com/office/drawing/2014/main" id="{5EC4063D-BA1E-4F40-9880-EADA6E819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621" y="3495316"/>
            <a:ext cx="473392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4">
            <a:extLst>
              <a:ext uri="{FF2B5EF4-FFF2-40B4-BE49-F238E27FC236}">
                <a16:creationId xmlns:a16="http://schemas.microsoft.com/office/drawing/2014/main" id="{0487B26A-980F-4D8B-AFAF-5639D53A0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837" y="5328114"/>
            <a:ext cx="4924425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bdélník 4"/>
          <p:cNvSpPr/>
          <p:nvPr/>
        </p:nvSpPr>
        <p:spPr>
          <a:xfrm>
            <a:off x="176181" y="5143448"/>
            <a:ext cx="35397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2) Vzdělávací koncepce:</a:t>
            </a:r>
          </a:p>
        </p:txBody>
      </p:sp>
      <p:sp>
        <p:nvSpPr>
          <p:cNvPr id="28" name="Zástupný symbol pro obsah 2">
            <a:extLst>
              <a:ext uri="{FF2B5EF4-FFF2-40B4-BE49-F238E27FC236}">
                <a16:creationId xmlns:a16="http://schemas.microsoft.com/office/drawing/2014/main" id="{BC1E339A-2BC3-4B6E-841D-246E07368014}"/>
              </a:ext>
            </a:extLst>
          </p:cNvPr>
          <p:cNvSpPr txBox="1">
            <a:spLocks/>
          </p:cNvSpPr>
          <p:nvPr/>
        </p:nvSpPr>
        <p:spPr>
          <a:xfrm>
            <a:off x="176181" y="5734984"/>
            <a:ext cx="4114800" cy="104497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altLang="cs-CZ" sz="2400" dirty="0"/>
              <a:t>Problémové vyučování</a:t>
            </a:r>
          </a:p>
          <a:p>
            <a:pPr>
              <a:defRPr/>
            </a:pPr>
            <a:r>
              <a:rPr lang="cs-CZ" altLang="cs-CZ" sz="2400" dirty="0"/>
              <a:t>Projektové vyučování</a:t>
            </a:r>
          </a:p>
        </p:txBody>
      </p:sp>
    </p:spTree>
    <p:extLst>
      <p:ext uri="{BB962C8B-B14F-4D97-AF65-F5344CB8AC3E}">
        <p14:creationId xmlns:p14="http://schemas.microsoft.com/office/powerpoint/2010/main" val="628401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F9228-D2C1-A5D5-235E-7D51C1227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12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961099-0407-BBC5-D2F1-CDE3CA3916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31904" y="976690"/>
            <a:ext cx="6336704" cy="2408352"/>
          </a:xfrm>
        </p:spPr>
        <p:txBody>
          <a:bodyPr/>
          <a:lstStyle/>
          <a:p>
            <a:pPr>
              <a:defRPr/>
            </a:pPr>
            <a:r>
              <a:rPr lang="cs-CZ" sz="2000" dirty="0"/>
              <a:t>ČERPÁNO Z LITERATURY:</a:t>
            </a:r>
          </a:p>
          <a:p>
            <a:pPr>
              <a:defRPr/>
            </a:pPr>
            <a:endParaRPr lang="cs-CZ" sz="2000" dirty="0"/>
          </a:p>
          <a:p>
            <a:r>
              <a:rPr lang="cs-CZ" dirty="0"/>
              <a:t>Skalková, Jarmila.  </a:t>
            </a:r>
            <a:r>
              <a:rPr lang="cs-CZ" i="1" dirty="0"/>
              <a:t>Obecná didaktika.</a:t>
            </a:r>
            <a:r>
              <a:rPr lang="cs-CZ" dirty="0"/>
              <a:t> Praha: ISV, 1999. ISBN 978-80-247-1821-7.</a:t>
            </a:r>
          </a:p>
          <a:p>
            <a:r>
              <a:rPr lang="cs-CZ" dirty="0" err="1"/>
              <a:t>Nelešovská</a:t>
            </a:r>
            <a:r>
              <a:rPr lang="cs-CZ" dirty="0"/>
              <a:t>, Alena a Hana Spáčilová</a:t>
            </a:r>
            <a:r>
              <a:rPr lang="cs-CZ" i="1" dirty="0"/>
              <a:t>. Didaktika primární školy.</a:t>
            </a:r>
            <a:r>
              <a:rPr lang="cs-CZ" dirty="0"/>
              <a:t> Olomouc: </a:t>
            </a:r>
            <a:r>
              <a:rPr lang="cs-CZ" dirty="0" err="1"/>
              <a:t>PdF</a:t>
            </a:r>
            <a:r>
              <a:rPr lang="cs-CZ" dirty="0"/>
              <a:t> UP, 2005. ISBN 80-244-1236-5.</a:t>
            </a:r>
          </a:p>
          <a:p>
            <a:r>
              <a:rPr lang="cs-CZ" dirty="0"/>
              <a:t>Vališová, Alena a Miroslava Kovaříková. </a:t>
            </a:r>
            <a:r>
              <a:rPr lang="cs-CZ" i="1" dirty="0"/>
              <a:t>Obecná didaktika. </a:t>
            </a:r>
            <a:r>
              <a:rPr lang="cs-CZ" dirty="0"/>
              <a:t>Praha: </a:t>
            </a:r>
            <a:r>
              <a:rPr lang="cs-CZ" dirty="0" err="1"/>
              <a:t>Grada</a:t>
            </a:r>
            <a:r>
              <a:rPr lang="cs-CZ" dirty="0"/>
              <a:t>, 2021. ISBN 978-80-271-4522-5.</a:t>
            </a:r>
          </a:p>
          <a:p>
            <a:endParaRPr lang="cs-CZ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224A1D7-C211-5FCC-CCC3-E45208E0068D}"/>
              </a:ext>
            </a:extLst>
          </p:cNvPr>
          <p:cNvGrpSpPr/>
          <p:nvPr/>
        </p:nvGrpSpPr>
        <p:grpSpPr>
          <a:xfrm>
            <a:off x="0" y="0"/>
            <a:ext cx="4493173" cy="6453336"/>
            <a:chOff x="0" y="0"/>
            <a:chExt cx="4493173" cy="645333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C6D11C8-0FA7-694F-5EA0-0A932312BF22}"/>
                </a:ext>
              </a:extLst>
            </p:cNvPr>
            <p:cNvSpPr/>
            <p:nvPr/>
          </p:nvSpPr>
          <p:spPr>
            <a:xfrm>
              <a:off x="3072490" y="0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47718-C4DF-C7F6-C2AB-89636113AA65}"/>
                </a:ext>
              </a:extLst>
            </p:cNvPr>
            <p:cNvSpPr/>
            <p:nvPr/>
          </p:nvSpPr>
          <p:spPr>
            <a:xfrm>
              <a:off x="1538809" y="0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417E8D3-C066-246A-080D-A1DDA7145CB2}"/>
                </a:ext>
              </a:extLst>
            </p:cNvPr>
            <p:cNvSpPr/>
            <p:nvPr/>
          </p:nvSpPr>
          <p:spPr>
            <a:xfrm flipV="1">
              <a:off x="0" y="0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E7CBC0E-CDB3-8891-5C7B-387102CE9356}"/>
                </a:ext>
              </a:extLst>
            </p:cNvPr>
            <p:cNvSpPr/>
            <p:nvPr/>
          </p:nvSpPr>
          <p:spPr>
            <a:xfrm>
              <a:off x="2304820" y="0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EDA868-9809-AE79-6295-FB17AE193F1E}"/>
                </a:ext>
              </a:extLst>
            </p:cNvPr>
            <p:cNvSpPr/>
            <p:nvPr/>
          </p:nvSpPr>
          <p:spPr>
            <a:xfrm>
              <a:off x="768153" y="0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4EBD064-158A-E365-38FB-7E9BA9D637F7}"/>
                </a:ext>
              </a:extLst>
            </p:cNvPr>
            <p:cNvSpPr/>
            <p:nvPr/>
          </p:nvSpPr>
          <p:spPr>
            <a:xfrm flipV="1">
              <a:off x="768153" y="3430015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85140DFA-928D-7C80-3277-784FEA3C1100}"/>
                </a:ext>
              </a:extLst>
            </p:cNvPr>
            <p:cNvSpPr/>
            <p:nvPr/>
          </p:nvSpPr>
          <p:spPr>
            <a:xfrm flipV="1">
              <a:off x="2304820" y="3713679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5893567-3208-1A6D-AB69-04444CB45FB0}"/>
                </a:ext>
              </a:extLst>
            </p:cNvPr>
            <p:cNvSpPr/>
            <p:nvPr/>
          </p:nvSpPr>
          <p:spPr>
            <a:xfrm flipV="1">
              <a:off x="3845173" y="3883748"/>
              <a:ext cx="648000" cy="648000"/>
            </a:xfrm>
            <a:prstGeom prst="ellipse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7B36068C-D37B-4F00-9386-05FA7F28DC52}"/>
                </a:ext>
              </a:extLst>
            </p:cNvPr>
            <p:cNvSpPr/>
            <p:nvPr/>
          </p:nvSpPr>
          <p:spPr>
            <a:xfrm flipV="1">
              <a:off x="0" y="1962160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3B7E957-8CD2-5C72-08A4-3E84628B5EBB}"/>
                </a:ext>
              </a:extLst>
            </p:cNvPr>
            <p:cNvSpPr/>
            <p:nvPr/>
          </p:nvSpPr>
          <p:spPr>
            <a:xfrm flipV="1">
              <a:off x="3072490" y="2858946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2458B131-0BE5-E26A-A9A9-4506D48C0094}"/>
                </a:ext>
              </a:extLst>
            </p:cNvPr>
            <p:cNvSpPr/>
            <p:nvPr/>
          </p:nvSpPr>
          <p:spPr>
            <a:xfrm flipV="1">
              <a:off x="1538809" y="2476235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7684637-224B-B2F4-E695-C26591F2D703}"/>
                </a:ext>
              </a:extLst>
            </p:cNvPr>
            <p:cNvSpPr/>
            <p:nvPr/>
          </p:nvSpPr>
          <p:spPr>
            <a:xfrm flipV="1">
              <a:off x="1538737" y="3883712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086769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88D3EF4C-841C-0E27-FFD6-23E2406587E5}"/>
              </a:ext>
            </a:extLst>
          </p:cNvPr>
          <p:cNvSpPr/>
          <p:nvPr/>
        </p:nvSpPr>
        <p:spPr>
          <a:xfrm rot="5400000">
            <a:off x="859369" y="0"/>
            <a:ext cx="648000" cy="2366738"/>
          </a:xfrm>
          <a:custGeom>
            <a:avLst/>
            <a:gdLst>
              <a:gd name="connsiteX0" fmla="*/ 324000 w 648000"/>
              <a:gd name="connsiteY0" fmla="*/ 0 h 2366738"/>
              <a:gd name="connsiteX1" fmla="*/ 648000 w 648000"/>
              <a:gd name="connsiteY1" fmla="*/ 324000 h 2366738"/>
              <a:gd name="connsiteX2" fmla="*/ 648000 w 648000"/>
              <a:gd name="connsiteY2" fmla="*/ 2366738 h 2366738"/>
              <a:gd name="connsiteX3" fmla="*/ 0 w 648000"/>
              <a:gd name="connsiteY3" fmla="*/ 2366738 h 2366738"/>
              <a:gd name="connsiteX4" fmla="*/ 0 w 648000"/>
              <a:gd name="connsiteY4" fmla="*/ 324000 h 2366738"/>
              <a:gd name="connsiteX5" fmla="*/ 324000 w 648000"/>
              <a:gd name="connsiteY5" fmla="*/ 0 h 236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0" h="2366738">
                <a:moveTo>
                  <a:pt x="324000" y="0"/>
                </a:moveTo>
                <a:cubicBezTo>
                  <a:pt x="502940" y="0"/>
                  <a:pt x="648000" y="145060"/>
                  <a:pt x="648000" y="324000"/>
                </a:cubicBezTo>
                <a:lnTo>
                  <a:pt x="648000" y="2366738"/>
                </a:lnTo>
                <a:lnTo>
                  <a:pt x="0" y="2366738"/>
                </a:lnTo>
                <a:lnTo>
                  <a:pt x="0" y="324000"/>
                </a:lnTo>
                <a:cubicBezTo>
                  <a:pt x="0" y="145060"/>
                  <a:pt x="145060" y="0"/>
                  <a:pt x="324000" y="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2845DF2-41EC-4B86-A7EA-57FF7D205056}"/>
              </a:ext>
            </a:extLst>
          </p:cNvPr>
          <p:cNvGrpSpPr/>
          <p:nvPr/>
        </p:nvGrpSpPr>
        <p:grpSpPr>
          <a:xfrm>
            <a:off x="10764000" y="0"/>
            <a:ext cx="648072" cy="3631982"/>
            <a:chOff x="10773712" y="0"/>
            <a:chExt cx="648072" cy="363198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216FD706-9F56-1619-54CB-AC4D6752676F}"/>
                </a:ext>
              </a:extLst>
            </p:cNvPr>
            <p:cNvGrpSpPr/>
            <p:nvPr/>
          </p:nvGrpSpPr>
          <p:grpSpPr>
            <a:xfrm>
              <a:off x="10773712" y="0"/>
              <a:ext cx="648072" cy="2366738"/>
              <a:chOff x="10764216" y="0"/>
              <a:chExt cx="648072" cy="2366738"/>
            </a:xfrm>
          </p:grpSpPr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B7CC8155-3AF6-D25D-BE1A-E88749DAEB87}"/>
                  </a:ext>
                </a:extLst>
              </p:cNvPr>
              <p:cNvSpPr/>
              <p:nvPr/>
            </p:nvSpPr>
            <p:spPr>
              <a:xfrm flipV="1">
                <a:off x="10764252" y="0"/>
                <a:ext cx="648000" cy="2366738"/>
              </a:xfrm>
              <a:custGeom>
                <a:avLst/>
                <a:gdLst>
                  <a:gd name="connsiteX0" fmla="*/ 324000 w 648000"/>
                  <a:gd name="connsiteY0" fmla="*/ 0 h 2366738"/>
                  <a:gd name="connsiteX1" fmla="*/ 648000 w 648000"/>
                  <a:gd name="connsiteY1" fmla="*/ 324000 h 2366738"/>
                  <a:gd name="connsiteX2" fmla="*/ 648000 w 648000"/>
                  <a:gd name="connsiteY2" fmla="*/ 2366738 h 2366738"/>
                  <a:gd name="connsiteX3" fmla="*/ 0 w 648000"/>
                  <a:gd name="connsiteY3" fmla="*/ 2366738 h 2366738"/>
                  <a:gd name="connsiteX4" fmla="*/ 0 w 648000"/>
                  <a:gd name="connsiteY4" fmla="*/ 324000 h 2366738"/>
                  <a:gd name="connsiteX5" fmla="*/ 324000 w 648000"/>
                  <a:gd name="connsiteY5" fmla="*/ 0 h 2366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48000" h="2366738">
                    <a:moveTo>
                      <a:pt x="324000" y="0"/>
                    </a:moveTo>
                    <a:cubicBezTo>
                      <a:pt x="502940" y="0"/>
                      <a:pt x="648000" y="145060"/>
                      <a:pt x="648000" y="324000"/>
                    </a:cubicBezTo>
                    <a:lnTo>
                      <a:pt x="648000" y="2366738"/>
                    </a:lnTo>
                    <a:lnTo>
                      <a:pt x="0" y="2366738"/>
                    </a:lnTo>
                    <a:lnTo>
                      <a:pt x="0" y="324000"/>
                    </a:lnTo>
                    <a:cubicBezTo>
                      <a:pt x="0" y="145060"/>
                      <a:pt x="145060" y="0"/>
                      <a:pt x="324000" y="0"/>
                    </a:cubicBezTo>
                    <a:close/>
                  </a:path>
                </a:pathLst>
              </a:cu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 dirty="0"/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6800A3A6-A00A-A0A3-B3BE-D8B22797D38B}"/>
                  </a:ext>
                </a:extLst>
              </p:cNvPr>
              <p:cNvSpPr/>
              <p:nvPr/>
            </p:nvSpPr>
            <p:spPr>
              <a:xfrm>
                <a:off x="10764216" y="908720"/>
                <a:ext cx="648072" cy="64807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FFEFA20F-DAF4-AB09-F916-B7FE13B12958}"/>
                </a:ext>
              </a:extLst>
            </p:cNvPr>
            <p:cNvSpPr/>
            <p:nvPr/>
          </p:nvSpPr>
          <p:spPr>
            <a:xfrm rot="10800000">
              <a:off x="10773748" y="2564904"/>
              <a:ext cx="648000" cy="1067078"/>
            </a:xfrm>
            <a:prstGeom prst="roundRect">
              <a:avLst>
                <a:gd name="adj" fmla="val 50000"/>
              </a:avLst>
            </a:pr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FFF358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4149424-ADF7-BEC8-1710-972BC4B07DD9}"/>
              </a:ext>
            </a:extLst>
          </p:cNvPr>
          <p:cNvGrpSpPr/>
          <p:nvPr/>
        </p:nvGrpSpPr>
        <p:grpSpPr>
          <a:xfrm>
            <a:off x="0" y="404664"/>
            <a:ext cx="4493173" cy="6453336"/>
            <a:chOff x="0" y="404664"/>
            <a:chExt cx="4493173" cy="6453336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79CAD91E-B368-502D-B375-136138DB5D7E}"/>
                </a:ext>
              </a:extLst>
            </p:cNvPr>
            <p:cNvSpPr/>
            <p:nvPr/>
          </p:nvSpPr>
          <p:spPr>
            <a:xfrm flipV="1">
              <a:off x="3072490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C2BF14D-DB35-C2C3-10EA-B4D2B5C1AEEC}"/>
                </a:ext>
              </a:extLst>
            </p:cNvPr>
            <p:cNvSpPr/>
            <p:nvPr/>
          </p:nvSpPr>
          <p:spPr>
            <a:xfrm flipV="1">
              <a:off x="1538809" y="6036293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D8361B01-28C1-D37A-E58D-52071B6888A8}"/>
                </a:ext>
              </a:extLst>
            </p:cNvPr>
            <p:cNvSpPr/>
            <p:nvPr/>
          </p:nvSpPr>
          <p:spPr>
            <a:xfrm>
              <a:off x="0" y="6518293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D19B4394-F989-D3BD-7597-7709DD853760}"/>
                </a:ext>
              </a:extLst>
            </p:cNvPr>
            <p:cNvSpPr/>
            <p:nvPr/>
          </p:nvSpPr>
          <p:spPr>
            <a:xfrm flipV="1">
              <a:off x="2304820" y="4436257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163391C9-075B-284C-DD87-D6E533FE9EE6}"/>
                </a:ext>
              </a:extLst>
            </p:cNvPr>
            <p:cNvSpPr/>
            <p:nvPr/>
          </p:nvSpPr>
          <p:spPr>
            <a:xfrm flipV="1">
              <a:off x="768153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33FD7ABC-339D-A0D1-92F5-57712AA3EC4C}"/>
                </a:ext>
              </a:extLst>
            </p:cNvPr>
            <p:cNvSpPr/>
            <p:nvPr/>
          </p:nvSpPr>
          <p:spPr>
            <a:xfrm>
              <a:off x="768153" y="1872519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D3DE7FFF-BF75-6272-477C-D33F1602D6B3}"/>
                </a:ext>
              </a:extLst>
            </p:cNvPr>
            <p:cNvSpPr/>
            <p:nvPr/>
          </p:nvSpPr>
          <p:spPr>
            <a:xfrm>
              <a:off x="2304820" y="2156184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6F5EF74-B422-0B56-B46B-D1AE4D842563}"/>
                </a:ext>
              </a:extLst>
            </p:cNvPr>
            <p:cNvSpPr/>
            <p:nvPr/>
          </p:nvSpPr>
          <p:spPr>
            <a:xfrm>
              <a:off x="3845173" y="2326252"/>
              <a:ext cx="648000" cy="648000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0E5CCDC9-993A-3BB9-3C71-734CAF7A0B16}"/>
                </a:ext>
              </a:extLst>
            </p:cNvPr>
            <p:cNvSpPr/>
            <p:nvPr/>
          </p:nvSpPr>
          <p:spPr>
            <a:xfrm>
              <a:off x="0" y="404664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0CB6DEB2-43BD-EC07-BA17-0202DE9B9429}"/>
                </a:ext>
              </a:extLst>
            </p:cNvPr>
            <p:cNvSpPr/>
            <p:nvPr/>
          </p:nvSpPr>
          <p:spPr>
            <a:xfrm>
              <a:off x="3072490" y="1301450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67204125-8151-47D3-66D2-FCDE8D939C13}"/>
                </a:ext>
              </a:extLst>
            </p:cNvPr>
            <p:cNvGrpSpPr/>
            <p:nvPr/>
          </p:nvGrpSpPr>
          <p:grpSpPr>
            <a:xfrm>
              <a:off x="1538737" y="918740"/>
              <a:ext cx="648072" cy="3463025"/>
              <a:chOff x="1538737" y="918740"/>
              <a:chExt cx="648072" cy="3463025"/>
            </a:xfrm>
          </p:grpSpPr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CEE3F036-0CE0-F629-161D-7616523D6F95}"/>
                  </a:ext>
                </a:extLst>
              </p:cNvPr>
              <p:cNvSpPr/>
              <p:nvPr/>
            </p:nvSpPr>
            <p:spPr>
              <a:xfrm>
                <a:off x="1538809" y="918740"/>
                <a:ext cx="648000" cy="3463025"/>
              </a:xfrm>
              <a:prstGeom prst="roundRect">
                <a:avLst>
                  <a:gd name="adj" fmla="val 50000"/>
                </a:avLst>
              </a:pr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srgbClr val="006FAD"/>
                  </a:solidFill>
                </a:endParaRP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2D3C4BFF-C0CC-2945-2382-ED3DE5D9D0DF}"/>
                  </a:ext>
                </a:extLst>
              </p:cNvPr>
              <p:cNvSpPr/>
              <p:nvPr/>
            </p:nvSpPr>
            <p:spPr>
              <a:xfrm>
                <a:off x="1538737" y="2326216"/>
                <a:ext cx="648072" cy="64807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srgbClr val="006FAD"/>
                  </a:solidFill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C68959-7BF4-1A34-B3BD-993EFEBB5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963853"/>
            <a:ext cx="4500000" cy="590931"/>
          </a:xfrm>
        </p:spPr>
        <p:txBody>
          <a:bodyPr/>
          <a:lstStyle/>
          <a:p>
            <a:r>
              <a:rPr lang="cs-CZ" dirty="0"/>
              <a:t>Vyučovací proces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1CD67-1DAE-6908-F2D0-BBDE8D2B3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1</a:t>
            </a:fld>
            <a:endParaRPr lang="cs-CZ" dirty="0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AFC45399-6862-160A-51B0-BE8B8B490475}"/>
              </a:ext>
            </a:extLst>
          </p:cNvPr>
          <p:cNvGrpSpPr/>
          <p:nvPr/>
        </p:nvGrpSpPr>
        <p:grpSpPr>
          <a:xfrm>
            <a:off x="9825262" y="5085978"/>
            <a:ext cx="2366738" cy="648072"/>
            <a:chOff x="9825262" y="5085978"/>
            <a:chExt cx="2366738" cy="648072"/>
          </a:xfrm>
        </p:grpSpPr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5581D9B-7067-CCAE-FFD5-7578ADC96465}"/>
                </a:ext>
              </a:extLst>
            </p:cNvPr>
            <p:cNvSpPr/>
            <p:nvPr/>
          </p:nvSpPr>
          <p:spPr>
            <a:xfrm rot="5400000" flipV="1">
              <a:off x="10684631" y="4226645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26EA2F5-AEB1-2F2C-C4DA-51296B275869}"/>
                </a:ext>
              </a:extLst>
            </p:cNvPr>
            <p:cNvSpPr/>
            <p:nvPr/>
          </p:nvSpPr>
          <p:spPr>
            <a:xfrm rot="5400000">
              <a:off x="10635208" y="5085978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567820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F9228-D2C1-A5D5-235E-7D51C1227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</a:t>
            </a:fld>
            <a:endParaRPr lang="cs-CZ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224A1D7-C211-5FCC-CCC3-E45208E0068D}"/>
              </a:ext>
            </a:extLst>
          </p:cNvPr>
          <p:cNvGrpSpPr/>
          <p:nvPr/>
        </p:nvGrpSpPr>
        <p:grpSpPr>
          <a:xfrm>
            <a:off x="0" y="0"/>
            <a:ext cx="4493173" cy="6453336"/>
            <a:chOff x="0" y="0"/>
            <a:chExt cx="4493173" cy="645333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C6D11C8-0FA7-694F-5EA0-0A932312BF22}"/>
                </a:ext>
              </a:extLst>
            </p:cNvPr>
            <p:cNvSpPr/>
            <p:nvPr/>
          </p:nvSpPr>
          <p:spPr>
            <a:xfrm>
              <a:off x="3072490" y="0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47718-C4DF-C7F6-C2AB-89636113AA65}"/>
                </a:ext>
              </a:extLst>
            </p:cNvPr>
            <p:cNvSpPr/>
            <p:nvPr/>
          </p:nvSpPr>
          <p:spPr>
            <a:xfrm>
              <a:off x="1538809" y="0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417E8D3-C066-246A-080D-A1DDA7145CB2}"/>
                </a:ext>
              </a:extLst>
            </p:cNvPr>
            <p:cNvSpPr/>
            <p:nvPr/>
          </p:nvSpPr>
          <p:spPr>
            <a:xfrm flipV="1">
              <a:off x="0" y="0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E7CBC0E-CDB3-8891-5C7B-387102CE9356}"/>
                </a:ext>
              </a:extLst>
            </p:cNvPr>
            <p:cNvSpPr/>
            <p:nvPr/>
          </p:nvSpPr>
          <p:spPr>
            <a:xfrm>
              <a:off x="2304820" y="0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EDA868-9809-AE79-6295-FB17AE193F1E}"/>
                </a:ext>
              </a:extLst>
            </p:cNvPr>
            <p:cNvSpPr/>
            <p:nvPr/>
          </p:nvSpPr>
          <p:spPr>
            <a:xfrm>
              <a:off x="768153" y="0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4EBD064-158A-E365-38FB-7E9BA9D637F7}"/>
                </a:ext>
              </a:extLst>
            </p:cNvPr>
            <p:cNvSpPr/>
            <p:nvPr/>
          </p:nvSpPr>
          <p:spPr>
            <a:xfrm flipV="1">
              <a:off x="768153" y="3430015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85140DFA-928D-7C80-3277-784FEA3C1100}"/>
                </a:ext>
              </a:extLst>
            </p:cNvPr>
            <p:cNvSpPr/>
            <p:nvPr/>
          </p:nvSpPr>
          <p:spPr>
            <a:xfrm flipV="1">
              <a:off x="2304820" y="3713679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5893567-3208-1A6D-AB69-04444CB45FB0}"/>
                </a:ext>
              </a:extLst>
            </p:cNvPr>
            <p:cNvSpPr/>
            <p:nvPr/>
          </p:nvSpPr>
          <p:spPr>
            <a:xfrm flipV="1">
              <a:off x="3845173" y="3883748"/>
              <a:ext cx="648000" cy="648000"/>
            </a:xfrm>
            <a:prstGeom prst="ellipse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7B36068C-D37B-4F00-9386-05FA7F28DC52}"/>
                </a:ext>
              </a:extLst>
            </p:cNvPr>
            <p:cNvSpPr/>
            <p:nvPr/>
          </p:nvSpPr>
          <p:spPr>
            <a:xfrm flipV="1">
              <a:off x="0" y="1962160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3B7E957-8CD2-5C72-08A4-3E84628B5EBB}"/>
                </a:ext>
              </a:extLst>
            </p:cNvPr>
            <p:cNvSpPr/>
            <p:nvPr/>
          </p:nvSpPr>
          <p:spPr>
            <a:xfrm flipV="1">
              <a:off x="3072490" y="2858946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2458B131-0BE5-E26A-A9A9-4506D48C0094}"/>
                </a:ext>
              </a:extLst>
            </p:cNvPr>
            <p:cNvSpPr/>
            <p:nvPr/>
          </p:nvSpPr>
          <p:spPr>
            <a:xfrm flipV="1">
              <a:off x="1538809" y="2476235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7684637-224B-B2F4-E695-C26591F2D703}"/>
                </a:ext>
              </a:extLst>
            </p:cNvPr>
            <p:cNvSpPr/>
            <p:nvPr/>
          </p:nvSpPr>
          <p:spPr>
            <a:xfrm flipV="1">
              <a:off x="1538737" y="3883712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0" name="Zástupný symbol pro obsah 2">
            <a:extLst>
              <a:ext uri="{FF2B5EF4-FFF2-40B4-BE49-F238E27FC236}">
                <a16:creationId xmlns:a16="http://schemas.microsoft.com/office/drawing/2014/main" id="{D3B275DD-D8A0-47A6-A439-833B0A3128B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06171" y="986773"/>
            <a:ext cx="7019919" cy="5385419"/>
          </a:xfrm>
        </p:spPr>
        <p:txBody>
          <a:bodyPr rtlCol="0">
            <a:normAutofit/>
          </a:bodyPr>
          <a:lstStyle/>
          <a:p>
            <a:pPr algn="just">
              <a:buNone/>
              <a:defRPr/>
            </a:pPr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Je historicky ustálená forma cílevědomého a systematického vzdělávání i výchovy dětí, mládeže a dospělých. Realizuje se ve škole, rodině a mimoškolních volnočasových zařízeních. </a:t>
            </a:r>
          </a:p>
          <a:p>
            <a:pPr algn="just">
              <a:buNone/>
              <a:defRPr/>
            </a:pPr>
            <a:endParaRPr lang="cs-CZ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buNone/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Proces školní výuky</a:t>
            </a:r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je speciální dynamický lidský kontakt mezi učitelem a žákem, který se odehrává v podmínkách školního vyučování a v čase školní docházky. Výuka probíhá mezi učitelem a žákem a zároveň mezi žáky navzájem.</a:t>
            </a:r>
          </a:p>
          <a:p>
            <a:pPr>
              <a:defRPr/>
            </a:pPr>
            <a:endParaRPr lang="cs-CZ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4347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3</a:t>
            </a:fld>
            <a:endParaRPr lang="cs-CZ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4A40CBA-D7CC-0A0E-9586-93E8794CBFB0}"/>
              </a:ext>
            </a:extLst>
          </p:cNvPr>
          <p:cNvGrpSpPr/>
          <p:nvPr/>
        </p:nvGrpSpPr>
        <p:grpSpPr>
          <a:xfrm>
            <a:off x="0" y="288000"/>
            <a:ext cx="3143600" cy="648000"/>
            <a:chOff x="0" y="260720"/>
            <a:chExt cx="3143600" cy="64800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2B9FF8C-B867-DCDB-D8D9-142C1A84ECA1}"/>
                </a:ext>
              </a:extLst>
            </p:cNvPr>
            <p:cNvSpPr/>
            <p:nvPr/>
          </p:nvSpPr>
          <p:spPr>
            <a:xfrm rot="5400000">
              <a:off x="859369" y="-598649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CB6BD90-F1FA-2862-444C-329A4C9CB070}"/>
                </a:ext>
              </a:extLst>
            </p:cNvPr>
            <p:cNvSpPr/>
            <p:nvPr/>
          </p:nvSpPr>
          <p:spPr>
            <a:xfrm>
              <a:off x="1127520" y="260720"/>
              <a:ext cx="648000" cy="64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CE8BFEC-CBC5-5C51-9E63-30002E1539D9}"/>
                </a:ext>
              </a:extLst>
            </p:cNvPr>
            <p:cNvSpPr/>
            <p:nvPr/>
          </p:nvSpPr>
          <p:spPr>
            <a:xfrm>
              <a:off x="2495600" y="260720"/>
              <a:ext cx="648000" cy="648000"/>
            </a:xfrm>
            <a:prstGeom prst="ellipse">
              <a:avLst/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3349D36-9117-4EDF-B361-9A6F64F2D513}"/>
              </a:ext>
            </a:extLst>
          </p:cNvPr>
          <p:cNvGrpSpPr/>
          <p:nvPr/>
        </p:nvGrpSpPr>
        <p:grpSpPr>
          <a:xfrm>
            <a:off x="7896200" y="5733256"/>
            <a:ext cx="4295800" cy="648866"/>
            <a:chOff x="7896200" y="5733256"/>
            <a:chExt cx="4295800" cy="648866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E896804-090A-ED5A-8CA2-F781615C4040}"/>
                </a:ext>
              </a:extLst>
            </p:cNvPr>
            <p:cNvGrpSpPr/>
            <p:nvPr/>
          </p:nvGrpSpPr>
          <p:grpSpPr>
            <a:xfrm>
              <a:off x="9825262" y="5733256"/>
              <a:ext cx="2366738" cy="648072"/>
              <a:chOff x="9825262" y="5085978"/>
              <a:chExt cx="2366738" cy="648072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1D9CB68B-7869-17FF-7595-2E4D076FA966}"/>
                  </a:ext>
                </a:extLst>
              </p:cNvPr>
              <p:cNvSpPr/>
              <p:nvPr/>
            </p:nvSpPr>
            <p:spPr>
              <a:xfrm rot="5400000" flipV="1">
                <a:off x="10684631" y="4226645"/>
                <a:ext cx="648000" cy="2366738"/>
              </a:xfrm>
              <a:custGeom>
                <a:avLst/>
                <a:gdLst>
                  <a:gd name="connsiteX0" fmla="*/ 324000 w 648000"/>
                  <a:gd name="connsiteY0" fmla="*/ 0 h 2366738"/>
                  <a:gd name="connsiteX1" fmla="*/ 648000 w 648000"/>
                  <a:gd name="connsiteY1" fmla="*/ 324000 h 2366738"/>
                  <a:gd name="connsiteX2" fmla="*/ 648000 w 648000"/>
                  <a:gd name="connsiteY2" fmla="*/ 2366738 h 2366738"/>
                  <a:gd name="connsiteX3" fmla="*/ 0 w 648000"/>
                  <a:gd name="connsiteY3" fmla="*/ 2366738 h 2366738"/>
                  <a:gd name="connsiteX4" fmla="*/ 0 w 648000"/>
                  <a:gd name="connsiteY4" fmla="*/ 324000 h 2366738"/>
                  <a:gd name="connsiteX5" fmla="*/ 324000 w 648000"/>
                  <a:gd name="connsiteY5" fmla="*/ 0 h 2366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48000" h="2366738">
                    <a:moveTo>
                      <a:pt x="324000" y="0"/>
                    </a:moveTo>
                    <a:cubicBezTo>
                      <a:pt x="502940" y="0"/>
                      <a:pt x="648000" y="145060"/>
                      <a:pt x="648000" y="324000"/>
                    </a:cubicBezTo>
                    <a:lnTo>
                      <a:pt x="648000" y="2366738"/>
                    </a:lnTo>
                    <a:lnTo>
                      <a:pt x="0" y="2366738"/>
                    </a:lnTo>
                    <a:lnTo>
                      <a:pt x="0" y="324000"/>
                    </a:lnTo>
                    <a:cubicBezTo>
                      <a:pt x="0" y="145060"/>
                      <a:pt x="145060" y="0"/>
                      <a:pt x="324000" y="0"/>
                    </a:cubicBezTo>
                    <a:close/>
                  </a:path>
                </a:pathLst>
              </a:cu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 dirty="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5AC8EA59-C818-3916-0FBC-B6FD935E9317}"/>
                  </a:ext>
                </a:extLst>
              </p:cNvPr>
              <p:cNvSpPr/>
              <p:nvPr/>
            </p:nvSpPr>
            <p:spPr>
              <a:xfrm rot="5400000">
                <a:off x="10635208" y="5085978"/>
                <a:ext cx="648072" cy="64807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</p:grp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4E0ADF9E-3C55-39F2-9477-10676FB75A73}"/>
                </a:ext>
              </a:extLst>
            </p:cNvPr>
            <p:cNvSpPr/>
            <p:nvPr/>
          </p:nvSpPr>
          <p:spPr>
            <a:xfrm rot="5400000">
              <a:off x="8882370" y="5524547"/>
              <a:ext cx="648000" cy="106707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FB4EABA-6FF9-0B09-3593-62084831053F}"/>
                </a:ext>
              </a:extLst>
            </p:cNvPr>
            <p:cNvSpPr/>
            <p:nvPr/>
          </p:nvSpPr>
          <p:spPr>
            <a:xfrm>
              <a:off x="8672831" y="5734050"/>
              <a:ext cx="648072" cy="648072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177D4B8-E162-D719-4D7A-9EFE9F932E0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96200" y="5734086"/>
              <a:ext cx="648000" cy="648000"/>
            </a:xfrm>
            <a:custGeom>
              <a:avLst/>
              <a:gdLst>
                <a:gd name="connsiteX0" fmla="*/ 324000 w 648000"/>
                <a:gd name="connsiteY0" fmla="*/ 158316 h 648000"/>
                <a:gd name="connsiteX1" fmla="*/ 158316 w 648000"/>
                <a:gd name="connsiteY1" fmla="*/ 324000 h 648000"/>
                <a:gd name="connsiteX2" fmla="*/ 324000 w 648000"/>
                <a:gd name="connsiteY2" fmla="*/ 489684 h 648000"/>
                <a:gd name="connsiteX3" fmla="*/ 489684 w 648000"/>
                <a:gd name="connsiteY3" fmla="*/ 324000 h 648000"/>
                <a:gd name="connsiteX4" fmla="*/ 324000 w 648000"/>
                <a:gd name="connsiteY4" fmla="*/ 158316 h 648000"/>
                <a:gd name="connsiteX5" fmla="*/ 324000 w 648000"/>
                <a:gd name="connsiteY5" fmla="*/ 0 h 648000"/>
                <a:gd name="connsiteX6" fmla="*/ 648000 w 648000"/>
                <a:gd name="connsiteY6" fmla="*/ 324000 h 648000"/>
                <a:gd name="connsiteX7" fmla="*/ 324000 w 648000"/>
                <a:gd name="connsiteY7" fmla="*/ 648000 h 648000"/>
                <a:gd name="connsiteX8" fmla="*/ 0 w 648000"/>
                <a:gd name="connsiteY8" fmla="*/ 324000 h 648000"/>
                <a:gd name="connsiteX9" fmla="*/ 324000 w 648000"/>
                <a:gd name="connsiteY9" fmla="*/ 0 h 6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48000" h="648000">
                  <a:moveTo>
                    <a:pt x="324000" y="158316"/>
                  </a:moveTo>
                  <a:cubicBezTo>
                    <a:pt x="232495" y="158316"/>
                    <a:pt x="158316" y="232495"/>
                    <a:pt x="158316" y="324000"/>
                  </a:cubicBezTo>
                  <a:cubicBezTo>
                    <a:pt x="158316" y="415505"/>
                    <a:pt x="232495" y="489684"/>
                    <a:pt x="324000" y="489684"/>
                  </a:cubicBezTo>
                  <a:cubicBezTo>
                    <a:pt x="415505" y="489684"/>
                    <a:pt x="489684" y="415505"/>
                    <a:pt x="489684" y="324000"/>
                  </a:cubicBezTo>
                  <a:cubicBezTo>
                    <a:pt x="489684" y="232495"/>
                    <a:pt x="415505" y="158316"/>
                    <a:pt x="324000" y="158316"/>
                  </a:cubicBezTo>
                  <a:close/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cubicBezTo>
                    <a:pt x="648000" y="502940"/>
                    <a:pt x="502940" y="648000"/>
                    <a:pt x="324000" y="648000"/>
                  </a:cubicBezTo>
                  <a:cubicBezTo>
                    <a:pt x="145060" y="648000"/>
                    <a:pt x="0" y="502940"/>
                    <a:pt x="0" y="324000"/>
                  </a:cubicBez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8" name="Rectangle 2">
            <a:extLst>
              <a:ext uri="{FF2B5EF4-FFF2-40B4-BE49-F238E27FC236}">
                <a16:creationId xmlns:a16="http://schemas.microsoft.com/office/drawing/2014/main" id="{597DCBBA-3B8B-4A8C-9C44-43E4FAE65A47}"/>
              </a:ext>
            </a:extLst>
          </p:cNvPr>
          <p:cNvSpPr txBox="1">
            <a:spLocks noChangeArrowheads="1"/>
          </p:cNvSpPr>
          <p:nvPr/>
        </p:nvSpPr>
        <p:spPr>
          <a:xfrm>
            <a:off x="2063552" y="1193228"/>
            <a:ext cx="8229600" cy="4530725"/>
          </a:xfrm>
          <a:prstGeom prst="rect">
            <a:avLst/>
          </a:prstGeom>
        </p:spPr>
        <p:txBody>
          <a:bodyPr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anose="020B0604020202020204" pitchFamily="34" charset="0"/>
              <a:buNone/>
              <a:defRPr/>
            </a:pPr>
            <a:r>
              <a:rPr lang="cs-CZ" sz="2400" b="1" dirty="0"/>
              <a:t>Základní činitelé vyučování:</a:t>
            </a:r>
          </a:p>
          <a:p>
            <a:pPr>
              <a:defRPr/>
            </a:pPr>
            <a:r>
              <a:rPr lang="cs-CZ" sz="2400" dirty="0"/>
              <a:t>učitel</a:t>
            </a:r>
          </a:p>
          <a:p>
            <a:pPr>
              <a:defRPr/>
            </a:pPr>
            <a:r>
              <a:rPr lang="cs-CZ" sz="2400" dirty="0"/>
              <a:t>žák (žáci) </a:t>
            </a:r>
          </a:p>
          <a:p>
            <a:pPr>
              <a:defRPr/>
            </a:pPr>
            <a:r>
              <a:rPr lang="cs-CZ" sz="2400" dirty="0"/>
              <a:t>obsah (učivo)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cs-CZ" sz="2400" b="1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cs-CZ" sz="2400" b="1" dirty="0"/>
              <a:t>Funkce vyučování</a:t>
            </a:r>
          </a:p>
          <a:p>
            <a:pPr>
              <a:defRPr/>
            </a:pPr>
            <a:r>
              <a:rPr lang="cs-CZ" sz="2400" dirty="0"/>
              <a:t>Informativní - zprostředkování informací</a:t>
            </a:r>
          </a:p>
          <a:p>
            <a:pPr>
              <a:defRPr/>
            </a:pPr>
            <a:r>
              <a:rPr lang="cs-CZ" sz="2400" dirty="0"/>
              <a:t>Integrující - formování a rozvíjení osobnosti žáka po všech stránkách</a:t>
            </a:r>
          </a:p>
          <a:p>
            <a:pPr>
              <a:defRPr/>
            </a:pPr>
            <a:r>
              <a:rPr lang="cs-CZ" sz="2400" dirty="0"/>
              <a:t>Instrumentální - osvojené vědomosti a dovednosti se stávají nástroji</a:t>
            </a:r>
          </a:p>
          <a:p>
            <a:pPr>
              <a:defRPr/>
            </a:pPr>
            <a:r>
              <a:rPr lang="cs-CZ" sz="2400" dirty="0"/>
              <a:t>Formativní - spojuje organicky všechny uvedené funkce</a:t>
            </a:r>
          </a:p>
        </p:txBody>
      </p:sp>
    </p:spTree>
    <p:extLst>
      <p:ext uri="{BB962C8B-B14F-4D97-AF65-F5344CB8AC3E}">
        <p14:creationId xmlns:p14="http://schemas.microsoft.com/office/powerpoint/2010/main" val="1061732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4</a:t>
            </a:fld>
            <a:endParaRPr lang="cs-CZ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4A40CBA-D7CC-0A0E-9586-93E8794CBFB0}"/>
              </a:ext>
            </a:extLst>
          </p:cNvPr>
          <p:cNvGrpSpPr/>
          <p:nvPr/>
        </p:nvGrpSpPr>
        <p:grpSpPr>
          <a:xfrm>
            <a:off x="0" y="288000"/>
            <a:ext cx="3143600" cy="648000"/>
            <a:chOff x="0" y="260720"/>
            <a:chExt cx="3143600" cy="64800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2B9FF8C-B867-DCDB-D8D9-142C1A84ECA1}"/>
                </a:ext>
              </a:extLst>
            </p:cNvPr>
            <p:cNvSpPr/>
            <p:nvPr/>
          </p:nvSpPr>
          <p:spPr>
            <a:xfrm rot="5400000">
              <a:off x="859369" y="-598649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CB6BD90-F1FA-2862-444C-329A4C9CB070}"/>
                </a:ext>
              </a:extLst>
            </p:cNvPr>
            <p:cNvSpPr/>
            <p:nvPr/>
          </p:nvSpPr>
          <p:spPr>
            <a:xfrm>
              <a:off x="1127520" y="260720"/>
              <a:ext cx="648000" cy="64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CE8BFEC-CBC5-5C51-9E63-30002E1539D9}"/>
                </a:ext>
              </a:extLst>
            </p:cNvPr>
            <p:cNvSpPr/>
            <p:nvPr/>
          </p:nvSpPr>
          <p:spPr>
            <a:xfrm>
              <a:off x="2495600" y="260720"/>
              <a:ext cx="648000" cy="648000"/>
            </a:xfrm>
            <a:prstGeom prst="ellipse">
              <a:avLst/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3349D36-9117-4EDF-B361-9A6F64F2D513}"/>
              </a:ext>
            </a:extLst>
          </p:cNvPr>
          <p:cNvGrpSpPr/>
          <p:nvPr/>
        </p:nvGrpSpPr>
        <p:grpSpPr>
          <a:xfrm>
            <a:off x="7896200" y="5733256"/>
            <a:ext cx="4295800" cy="648866"/>
            <a:chOff x="7896200" y="5733256"/>
            <a:chExt cx="4295800" cy="648866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E896804-090A-ED5A-8CA2-F781615C4040}"/>
                </a:ext>
              </a:extLst>
            </p:cNvPr>
            <p:cNvGrpSpPr/>
            <p:nvPr/>
          </p:nvGrpSpPr>
          <p:grpSpPr>
            <a:xfrm>
              <a:off x="9825262" y="5733256"/>
              <a:ext cx="2366738" cy="648072"/>
              <a:chOff x="9825262" y="5085978"/>
              <a:chExt cx="2366738" cy="648072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1D9CB68B-7869-17FF-7595-2E4D076FA966}"/>
                  </a:ext>
                </a:extLst>
              </p:cNvPr>
              <p:cNvSpPr/>
              <p:nvPr/>
            </p:nvSpPr>
            <p:spPr>
              <a:xfrm rot="5400000" flipV="1">
                <a:off x="10684631" y="4226645"/>
                <a:ext cx="648000" cy="2366738"/>
              </a:xfrm>
              <a:custGeom>
                <a:avLst/>
                <a:gdLst>
                  <a:gd name="connsiteX0" fmla="*/ 324000 w 648000"/>
                  <a:gd name="connsiteY0" fmla="*/ 0 h 2366738"/>
                  <a:gd name="connsiteX1" fmla="*/ 648000 w 648000"/>
                  <a:gd name="connsiteY1" fmla="*/ 324000 h 2366738"/>
                  <a:gd name="connsiteX2" fmla="*/ 648000 w 648000"/>
                  <a:gd name="connsiteY2" fmla="*/ 2366738 h 2366738"/>
                  <a:gd name="connsiteX3" fmla="*/ 0 w 648000"/>
                  <a:gd name="connsiteY3" fmla="*/ 2366738 h 2366738"/>
                  <a:gd name="connsiteX4" fmla="*/ 0 w 648000"/>
                  <a:gd name="connsiteY4" fmla="*/ 324000 h 2366738"/>
                  <a:gd name="connsiteX5" fmla="*/ 324000 w 648000"/>
                  <a:gd name="connsiteY5" fmla="*/ 0 h 2366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48000" h="2366738">
                    <a:moveTo>
                      <a:pt x="324000" y="0"/>
                    </a:moveTo>
                    <a:cubicBezTo>
                      <a:pt x="502940" y="0"/>
                      <a:pt x="648000" y="145060"/>
                      <a:pt x="648000" y="324000"/>
                    </a:cubicBezTo>
                    <a:lnTo>
                      <a:pt x="648000" y="2366738"/>
                    </a:lnTo>
                    <a:lnTo>
                      <a:pt x="0" y="2366738"/>
                    </a:lnTo>
                    <a:lnTo>
                      <a:pt x="0" y="324000"/>
                    </a:lnTo>
                    <a:cubicBezTo>
                      <a:pt x="0" y="145060"/>
                      <a:pt x="145060" y="0"/>
                      <a:pt x="324000" y="0"/>
                    </a:cubicBezTo>
                    <a:close/>
                  </a:path>
                </a:pathLst>
              </a:cu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 dirty="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5AC8EA59-C818-3916-0FBC-B6FD935E9317}"/>
                  </a:ext>
                </a:extLst>
              </p:cNvPr>
              <p:cNvSpPr/>
              <p:nvPr/>
            </p:nvSpPr>
            <p:spPr>
              <a:xfrm rot="5400000">
                <a:off x="10635208" y="5085978"/>
                <a:ext cx="648072" cy="64807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</p:grp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4E0ADF9E-3C55-39F2-9477-10676FB75A73}"/>
                </a:ext>
              </a:extLst>
            </p:cNvPr>
            <p:cNvSpPr/>
            <p:nvPr/>
          </p:nvSpPr>
          <p:spPr>
            <a:xfrm rot="5400000">
              <a:off x="8882370" y="5524547"/>
              <a:ext cx="648000" cy="106707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FB4EABA-6FF9-0B09-3593-62084831053F}"/>
                </a:ext>
              </a:extLst>
            </p:cNvPr>
            <p:cNvSpPr/>
            <p:nvPr/>
          </p:nvSpPr>
          <p:spPr>
            <a:xfrm>
              <a:off x="8672831" y="5734050"/>
              <a:ext cx="648072" cy="648072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177D4B8-E162-D719-4D7A-9EFE9F932E0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96200" y="5734086"/>
              <a:ext cx="648000" cy="648000"/>
            </a:xfrm>
            <a:custGeom>
              <a:avLst/>
              <a:gdLst>
                <a:gd name="connsiteX0" fmla="*/ 324000 w 648000"/>
                <a:gd name="connsiteY0" fmla="*/ 158316 h 648000"/>
                <a:gd name="connsiteX1" fmla="*/ 158316 w 648000"/>
                <a:gd name="connsiteY1" fmla="*/ 324000 h 648000"/>
                <a:gd name="connsiteX2" fmla="*/ 324000 w 648000"/>
                <a:gd name="connsiteY2" fmla="*/ 489684 h 648000"/>
                <a:gd name="connsiteX3" fmla="*/ 489684 w 648000"/>
                <a:gd name="connsiteY3" fmla="*/ 324000 h 648000"/>
                <a:gd name="connsiteX4" fmla="*/ 324000 w 648000"/>
                <a:gd name="connsiteY4" fmla="*/ 158316 h 648000"/>
                <a:gd name="connsiteX5" fmla="*/ 324000 w 648000"/>
                <a:gd name="connsiteY5" fmla="*/ 0 h 648000"/>
                <a:gd name="connsiteX6" fmla="*/ 648000 w 648000"/>
                <a:gd name="connsiteY6" fmla="*/ 324000 h 648000"/>
                <a:gd name="connsiteX7" fmla="*/ 324000 w 648000"/>
                <a:gd name="connsiteY7" fmla="*/ 648000 h 648000"/>
                <a:gd name="connsiteX8" fmla="*/ 0 w 648000"/>
                <a:gd name="connsiteY8" fmla="*/ 324000 h 648000"/>
                <a:gd name="connsiteX9" fmla="*/ 324000 w 648000"/>
                <a:gd name="connsiteY9" fmla="*/ 0 h 6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48000" h="648000">
                  <a:moveTo>
                    <a:pt x="324000" y="158316"/>
                  </a:moveTo>
                  <a:cubicBezTo>
                    <a:pt x="232495" y="158316"/>
                    <a:pt x="158316" y="232495"/>
                    <a:pt x="158316" y="324000"/>
                  </a:cubicBezTo>
                  <a:cubicBezTo>
                    <a:pt x="158316" y="415505"/>
                    <a:pt x="232495" y="489684"/>
                    <a:pt x="324000" y="489684"/>
                  </a:cubicBezTo>
                  <a:cubicBezTo>
                    <a:pt x="415505" y="489684"/>
                    <a:pt x="489684" y="415505"/>
                    <a:pt x="489684" y="324000"/>
                  </a:cubicBezTo>
                  <a:cubicBezTo>
                    <a:pt x="489684" y="232495"/>
                    <a:pt x="415505" y="158316"/>
                    <a:pt x="324000" y="158316"/>
                  </a:cubicBezTo>
                  <a:close/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cubicBezTo>
                    <a:pt x="648000" y="502940"/>
                    <a:pt x="502940" y="648000"/>
                    <a:pt x="324000" y="648000"/>
                  </a:cubicBezTo>
                  <a:cubicBezTo>
                    <a:pt x="145060" y="648000"/>
                    <a:pt x="0" y="502940"/>
                    <a:pt x="0" y="324000"/>
                  </a:cubicBez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8" name="Rectangle 2">
            <a:extLst>
              <a:ext uri="{FF2B5EF4-FFF2-40B4-BE49-F238E27FC236}">
                <a16:creationId xmlns:a16="http://schemas.microsoft.com/office/drawing/2014/main" id="{597DCBBA-3B8B-4A8C-9C44-43E4FAE65A47}"/>
              </a:ext>
            </a:extLst>
          </p:cNvPr>
          <p:cNvSpPr txBox="1">
            <a:spLocks noChangeArrowheads="1"/>
          </p:cNvSpPr>
          <p:nvPr/>
        </p:nvSpPr>
        <p:spPr>
          <a:xfrm>
            <a:off x="2063552" y="1193228"/>
            <a:ext cx="8229600" cy="4530725"/>
          </a:xfrm>
          <a:prstGeom prst="rect">
            <a:avLst/>
          </a:prstGeo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anose="020B0604020202020204" pitchFamily="34" charset="0"/>
              <a:buNone/>
              <a:defRPr/>
            </a:pPr>
            <a:r>
              <a:rPr lang="cs-CZ" sz="2400" b="1" dirty="0"/>
              <a:t>Funkce vyučovacího procesu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endParaRPr lang="cs-CZ" sz="2400" b="1" dirty="0"/>
          </a:p>
          <a:p>
            <a:pPr algn="just">
              <a:buFont typeface="Arial" panose="020B0604020202020204" pitchFamily="34" charset="0"/>
              <a:buNone/>
              <a:defRPr/>
            </a:pPr>
            <a:endParaRPr lang="cs-CZ" sz="2400" dirty="0"/>
          </a:p>
        </p:txBody>
      </p:sp>
      <p:sp>
        <p:nvSpPr>
          <p:cNvPr id="17" name="Zástupný symbol pro obsah 2">
            <a:extLst>
              <a:ext uri="{FF2B5EF4-FFF2-40B4-BE49-F238E27FC236}">
                <a16:creationId xmlns:a16="http://schemas.microsoft.com/office/drawing/2014/main" id="{FFD094C4-0E46-4C25-82B7-DF5A6231C99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79377" y="2132856"/>
            <a:ext cx="11182510" cy="4115544"/>
          </a:xfrm>
        </p:spPr>
        <p:txBody>
          <a:bodyPr rtlCol="0">
            <a:normAutofit/>
          </a:bodyPr>
          <a:lstStyle/>
          <a:p>
            <a:pPr algn="just">
              <a:defRPr/>
            </a:pPr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Vytvoření </a:t>
            </a: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optimálních podmínek</a:t>
            </a:r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pro úspěšný průběh vyučování.</a:t>
            </a:r>
          </a:p>
          <a:p>
            <a:pPr algn="just">
              <a:defRPr/>
            </a:pPr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Navození prvního styku žáků s poznávanou skutečností a navození učebních činností žáků s cílem </a:t>
            </a: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osvojit si nové poznatky</a:t>
            </a:r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(vědomosti) a </a:t>
            </a: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činnosti</a:t>
            </a:r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(dovednosti).</a:t>
            </a:r>
          </a:p>
          <a:p>
            <a:pPr algn="just">
              <a:defRPr/>
            </a:pPr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Navození systému učebních dovedností žáků s cílem </a:t>
            </a: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upevnit a prohloubit</a:t>
            </a:r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si osvojené vědomosti a dovednosti.</a:t>
            </a:r>
          </a:p>
          <a:p>
            <a:pPr algn="just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Diagnóza </a:t>
            </a:r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průběhu a výsledků učebních činností žáků. </a:t>
            </a:r>
          </a:p>
          <a:p>
            <a:pPr>
              <a:defRPr/>
            </a:pPr>
            <a:endParaRPr lang="cs-CZ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3563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5</a:t>
            </a:fld>
            <a:endParaRPr lang="cs-CZ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4CB4BC7-8C42-7744-55AC-963AE24D4713}"/>
              </a:ext>
            </a:extLst>
          </p:cNvPr>
          <p:cNvGrpSpPr/>
          <p:nvPr/>
        </p:nvGrpSpPr>
        <p:grpSpPr>
          <a:xfrm>
            <a:off x="0" y="288000"/>
            <a:ext cx="3143600" cy="648000"/>
            <a:chOff x="0" y="260720"/>
            <a:chExt cx="3143600" cy="64800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2A63AB92-EB71-3BB3-0EBD-164AE6F9203B}"/>
                </a:ext>
              </a:extLst>
            </p:cNvPr>
            <p:cNvSpPr/>
            <p:nvPr/>
          </p:nvSpPr>
          <p:spPr>
            <a:xfrm rot="5400000">
              <a:off x="859369" y="-598649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20FD4F4-88CD-776D-D0F8-4A8B2BD3EE9A}"/>
                </a:ext>
              </a:extLst>
            </p:cNvPr>
            <p:cNvSpPr/>
            <p:nvPr/>
          </p:nvSpPr>
          <p:spPr>
            <a:xfrm>
              <a:off x="1127520" y="260720"/>
              <a:ext cx="648000" cy="64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434C34E-C0D9-5159-1744-3BED55222196}"/>
                </a:ext>
              </a:extLst>
            </p:cNvPr>
            <p:cNvSpPr/>
            <p:nvPr/>
          </p:nvSpPr>
          <p:spPr>
            <a:xfrm>
              <a:off x="2495600" y="260720"/>
              <a:ext cx="648000" cy="648000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4C7E65B-94FF-7E8F-532F-F1344A3E7BF6}"/>
              </a:ext>
            </a:extLst>
          </p:cNvPr>
          <p:cNvGrpSpPr/>
          <p:nvPr/>
        </p:nvGrpSpPr>
        <p:grpSpPr>
          <a:xfrm>
            <a:off x="7896200" y="5733256"/>
            <a:ext cx="4295800" cy="648866"/>
            <a:chOff x="7896200" y="5733256"/>
            <a:chExt cx="4295800" cy="64886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DC29FEC-E1A5-898C-14DA-861FDDA91A86}"/>
                </a:ext>
              </a:extLst>
            </p:cNvPr>
            <p:cNvSpPr/>
            <p:nvPr/>
          </p:nvSpPr>
          <p:spPr>
            <a:xfrm rot="5400000" flipV="1">
              <a:off x="10684631" y="4873923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09F7C76-9040-D366-01CA-25B923A3BDAC}"/>
                </a:ext>
              </a:extLst>
            </p:cNvPr>
            <p:cNvSpPr/>
            <p:nvPr/>
          </p:nvSpPr>
          <p:spPr>
            <a:xfrm rot="5400000">
              <a:off x="10635208" y="5733256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9E850CDE-50DF-823C-8F36-3FC071C73F19}"/>
                </a:ext>
              </a:extLst>
            </p:cNvPr>
            <p:cNvSpPr/>
            <p:nvPr/>
          </p:nvSpPr>
          <p:spPr>
            <a:xfrm rot="5400000">
              <a:off x="8882370" y="5524547"/>
              <a:ext cx="648000" cy="106707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654E4E8-894F-4E50-B01D-DC3B5577CDCB}"/>
                </a:ext>
              </a:extLst>
            </p:cNvPr>
            <p:cNvSpPr/>
            <p:nvPr/>
          </p:nvSpPr>
          <p:spPr>
            <a:xfrm>
              <a:off x="8672831" y="5734050"/>
              <a:ext cx="648072" cy="648072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6930AA2-61F4-189F-0C78-1AD1D0FF61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96200" y="5734086"/>
              <a:ext cx="648000" cy="648000"/>
            </a:xfrm>
            <a:custGeom>
              <a:avLst/>
              <a:gdLst>
                <a:gd name="connsiteX0" fmla="*/ 324000 w 648000"/>
                <a:gd name="connsiteY0" fmla="*/ 158316 h 648000"/>
                <a:gd name="connsiteX1" fmla="*/ 158316 w 648000"/>
                <a:gd name="connsiteY1" fmla="*/ 324000 h 648000"/>
                <a:gd name="connsiteX2" fmla="*/ 324000 w 648000"/>
                <a:gd name="connsiteY2" fmla="*/ 489684 h 648000"/>
                <a:gd name="connsiteX3" fmla="*/ 489684 w 648000"/>
                <a:gd name="connsiteY3" fmla="*/ 324000 h 648000"/>
                <a:gd name="connsiteX4" fmla="*/ 324000 w 648000"/>
                <a:gd name="connsiteY4" fmla="*/ 158316 h 648000"/>
                <a:gd name="connsiteX5" fmla="*/ 324000 w 648000"/>
                <a:gd name="connsiteY5" fmla="*/ 0 h 648000"/>
                <a:gd name="connsiteX6" fmla="*/ 648000 w 648000"/>
                <a:gd name="connsiteY6" fmla="*/ 324000 h 648000"/>
                <a:gd name="connsiteX7" fmla="*/ 324000 w 648000"/>
                <a:gd name="connsiteY7" fmla="*/ 648000 h 648000"/>
                <a:gd name="connsiteX8" fmla="*/ 0 w 648000"/>
                <a:gd name="connsiteY8" fmla="*/ 324000 h 648000"/>
                <a:gd name="connsiteX9" fmla="*/ 324000 w 648000"/>
                <a:gd name="connsiteY9" fmla="*/ 0 h 6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48000" h="648000">
                  <a:moveTo>
                    <a:pt x="324000" y="158316"/>
                  </a:moveTo>
                  <a:cubicBezTo>
                    <a:pt x="232495" y="158316"/>
                    <a:pt x="158316" y="232495"/>
                    <a:pt x="158316" y="324000"/>
                  </a:cubicBezTo>
                  <a:cubicBezTo>
                    <a:pt x="158316" y="415505"/>
                    <a:pt x="232495" y="489684"/>
                    <a:pt x="324000" y="489684"/>
                  </a:cubicBezTo>
                  <a:cubicBezTo>
                    <a:pt x="415505" y="489684"/>
                    <a:pt x="489684" y="415505"/>
                    <a:pt x="489684" y="324000"/>
                  </a:cubicBezTo>
                  <a:cubicBezTo>
                    <a:pt x="489684" y="232495"/>
                    <a:pt x="415505" y="158316"/>
                    <a:pt x="324000" y="158316"/>
                  </a:cubicBezTo>
                  <a:close/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cubicBezTo>
                    <a:pt x="648000" y="502940"/>
                    <a:pt x="502940" y="648000"/>
                    <a:pt x="324000" y="648000"/>
                  </a:cubicBezTo>
                  <a:cubicBezTo>
                    <a:pt x="145060" y="648000"/>
                    <a:pt x="0" y="502940"/>
                    <a:pt x="0" y="324000"/>
                  </a:cubicBez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7" name="Rectangle 2">
            <a:extLst>
              <a:ext uri="{FF2B5EF4-FFF2-40B4-BE49-F238E27FC236}">
                <a16:creationId xmlns:a16="http://schemas.microsoft.com/office/drawing/2014/main" id="{65701D96-2DF2-43BA-9E26-163C5B873496}"/>
              </a:ext>
            </a:extLst>
          </p:cNvPr>
          <p:cNvSpPr txBox="1">
            <a:spLocks noChangeArrowheads="1"/>
          </p:cNvSpPr>
          <p:nvPr/>
        </p:nvSpPr>
        <p:spPr>
          <a:xfrm>
            <a:off x="2723860" y="1414120"/>
            <a:ext cx="8229600" cy="45307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  <a:defRPr/>
            </a:pPr>
            <a:r>
              <a:rPr lang="cs-CZ" altLang="cs-CZ" sz="2400" b="1" dirty="0"/>
              <a:t>Zákonitosti vyučování</a:t>
            </a:r>
          </a:p>
          <a:p>
            <a:pPr>
              <a:defRPr/>
            </a:pPr>
            <a:r>
              <a:rPr lang="cs-CZ" altLang="cs-CZ" sz="2400" dirty="0"/>
              <a:t>Gnoseologické </a:t>
            </a:r>
          </a:p>
          <a:p>
            <a:pPr>
              <a:defRPr/>
            </a:pPr>
            <a:r>
              <a:rPr lang="cs-CZ" altLang="cs-CZ" sz="2400" dirty="0"/>
              <a:t>Psychologické</a:t>
            </a:r>
          </a:p>
          <a:p>
            <a:pPr>
              <a:defRPr/>
            </a:pPr>
            <a:r>
              <a:rPr lang="cs-CZ" altLang="cs-CZ" sz="2400" dirty="0"/>
              <a:t>Společenské </a:t>
            </a:r>
          </a:p>
          <a:p>
            <a:pPr>
              <a:defRPr/>
            </a:pPr>
            <a:r>
              <a:rPr lang="cs-CZ" altLang="cs-CZ" sz="2400" dirty="0"/>
              <a:t>Další (např. kybernetické, logické, biologické)</a:t>
            </a:r>
          </a:p>
          <a:p>
            <a:pPr>
              <a:buFontTx/>
              <a:buNone/>
              <a:defRPr/>
            </a:pPr>
            <a:endParaRPr lang="cs-CZ" altLang="cs-CZ" sz="2400" dirty="0"/>
          </a:p>
          <a:p>
            <a:pPr>
              <a:buFontTx/>
              <a:buNone/>
              <a:defRPr/>
            </a:pPr>
            <a:r>
              <a:rPr lang="cs-CZ" altLang="cs-CZ" sz="2400" b="1" dirty="0"/>
              <a:t>Základní stránky vyučování</a:t>
            </a:r>
          </a:p>
          <a:p>
            <a:pPr>
              <a:defRPr/>
            </a:pPr>
            <a:r>
              <a:rPr lang="cs-CZ" altLang="cs-CZ" sz="2400" dirty="0"/>
              <a:t>Stránka obsahová</a:t>
            </a:r>
          </a:p>
          <a:p>
            <a:pPr>
              <a:defRPr/>
            </a:pPr>
            <a:r>
              <a:rPr lang="cs-CZ" altLang="cs-CZ" sz="2400" dirty="0"/>
              <a:t>Stránka procesuální (dějová)</a:t>
            </a:r>
          </a:p>
          <a:p>
            <a:pPr>
              <a:defRPr/>
            </a:pPr>
            <a:r>
              <a:rPr lang="cs-CZ" altLang="cs-CZ" sz="2400" dirty="0"/>
              <a:t>Stránka formální</a:t>
            </a:r>
          </a:p>
        </p:txBody>
      </p:sp>
    </p:spTree>
    <p:extLst>
      <p:ext uri="{BB962C8B-B14F-4D97-AF65-F5344CB8AC3E}">
        <p14:creationId xmlns:p14="http://schemas.microsoft.com/office/powerpoint/2010/main" val="1452216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F9228-D2C1-A5D5-235E-7D51C1227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6</a:t>
            </a:fld>
            <a:endParaRPr lang="cs-CZ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224A1D7-C211-5FCC-CCC3-E45208E0068D}"/>
              </a:ext>
            </a:extLst>
          </p:cNvPr>
          <p:cNvGrpSpPr/>
          <p:nvPr/>
        </p:nvGrpSpPr>
        <p:grpSpPr>
          <a:xfrm>
            <a:off x="0" y="0"/>
            <a:ext cx="4493173" cy="6453336"/>
            <a:chOff x="0" y="0"/>
            <a:chExt cx="4493173" cy="645333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C6D11C8-0FA7-694F-5EA0-0A932312BF22}"/>
                </a:ext>
              </a:extLst>
            </p:cNvPr>
            <p:cNvSpPr/>
            <p:nvPr/>
          </p:nvSpPr>
          <p:spPr>
            <a:xfrm>
              <a:off x="3072490" y="0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47718-C4DF-C7F6-C2AB-89636113AA65}"/>
                </a:ext>
              </a:extLst>
            </p:cNvPr>
            <p:cNvSpPr/>
            <p:nvPr/>
          </p:nvSpPr>
          <p:spPr>
            <a:xfrm>
              <a:off x="1538809" y="0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417E8D3-C066-246A-080D-A1DDA7145CB2}"/>
                </a:ext>
              </a:extLst>
            </p:cNvPr>
            <p:cNvSpPr/>
            <p:nvPr/>
          </p:nvSpPr>
          <p:spPr>
            <a:xfrm flipV="1">
              <a:off x="0" y="0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E7CBC0E-CDB3-8891-5C7B-387102CE9356}"/>
                </a:ext>
              </a:extLst>
            </p:cNvPr>
            <p:cNvSpPr/>
            <p:nvPr/>
          </p:nvSpPr>
          <p:spPr>
            <a:xfrm>
              <a:off x="2304820" y="0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EDA868-9809-AE79-6295-FB17AE193F1E}"/>
                </a:ext>
              </a:extLst>
            </p:cNvPr>
            <p:cNvSpPr/>
            <p:nvPr/>
          </p:nvSpPr>
          <p:spPr>
            <a:xfrm>
              <a:off x="768153" y="0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4EBD064-158A-E365-38FB-7E9BA9D637F7}"/>
                </a:ext>
              </a:extLst>
            </p:cNvPr>
            <p:cNvSpPr/>
            <p:nvPr/>
          </p:nvSpPr>
          <p:spPr>
            <a:xfrm flipV="1">
              <a:off x="768153" y="3430015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85140DFA-928D-7C80-3277-784FEA3C1100}"/>
                </a:ext>
              </a:extLst>
            </p:cNvPr>
            <p:cNvSpPr/>
            <p:nvPr/>
          </p:nvSpPr>
          <p:spPr>
            <a:xfrm flipV="1">
              <a:off x="2304820" y="3713679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5893567-3208-1A6D-AB69-04444CB45FB0}"/>
                </a:ext>
              </a:extLst>
            </p:cNvPr>
            <p:cNvSpPr/>
            <p:nvPr/>
          </p:nvSpPr>
          <p:spPr>
            <a:xfrm flipV="1">
              <a:off x="3845173" y="3883748"/>
              <a:ext cx="648000" cy="648000"/>
            </a:xfrm>
            <a:prstGeom prst="ellipse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7B36068C-D37B-4F00-9386-05FA7F28DC52}"/>
                </a:ext>
              </a:extLst>
            </p:cNvPr>
            <p:cNvSpPr/>
            <p:nvPr/>
          </p:nvSpPr>
          <p:spPr>
            <a:xfrm flipV="1">
              <a:off x="0" y="1962160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3B7E957-8CD2-5C72-08A4-3E84628B5EBB}"/>
                </a:ext>
              </a:extLst>
            </p:cNvPr>
            <p:cNvSpPr/>
            <p:nvPr/>
          </p:nvSpPr>
          <p:spPr>
            <a:xfrm flipV="1">
              <a:off x="3072490" y="2858946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2458B131-0BE5-E26A-A9A9-4506D48C0094}"/>
                </a:ext>
              </a:extLst>
            </p:cNvPr>
            <p:cNvSpPr/>
            <p:nvPr/>
          </p:nvSpPr>
          <p:spPr>
            <a:xfrm flipV="1">
              <a:off x="1538809" y="2476235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7684637-224B-B2F4-E695-C26591F2D703}"/>
                </a:ext>
              </a:extLst>
            </p:cNvPr>
            <p:cNvSpPr/>
            <p:nvPr/>
          </p:nvSpPr>
          <p:spPr>
            <a:xfrm flipV="1">
              <a:off x="1538737" y="3883712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2" name="Rectangle 2">
            <a:extLst>
              <a:ext uri="{FF2B5EF4-FFF2-40B4-BE49-F238E27FC236}">
                <a16:creationId xmlns:a16="http://schemas.microsoft.com/office/drawing/2014/main" id="{BA170E3F-695D-40D7-BAA7-81953E1F1B7E}"/>
              </a:ext>
            </a:extLst>
          </p:cNvPr>
          <p:cNvSpPr txBox="1">
            <a:spLocks noChangeArrowheads="1"/>
          </p:cNvSpPr>
          <p:nvPr/>
        </p:nvSpPr>
        <p:spPr>
          <a:xfrm>
            <a:off x="5735449" y="2925429"/>
            <a:ext cx="5158768" cy="1200329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006FA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cs-CZ" altLang="cs-CZ" sz="4000" dirty="0"/>
              <a:t>Podstata vyučování a jeho zákonitosti</a:t>
            </a:r>
          </a:p>
        </p:txBody>
      </p:sp>
    </p:spTree>
    <p:extLst>
      <p:ext uri="{BB962C8B-B14F-4D97-AF65-F5344CB8AC3E}">
        <p14:creationId xmlns:p14="http://schemas.microsoft.com/office/powerpoint/2010/main" val="667048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7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738" y="1020390"/>
            <a:ext cx="5016000" cy="424732"/>
          </a:xfrm>
        </p:spPr>
        <p:txBody>
          <a:bodyPr>
            <a:spAutoFit/>
          </a:bodyPr>
          <a:lstStyle/>
          <a:p>
            <a:r>
              <a:rPr lang="cs-CZ" dirty="0"/>
              <a:t>Poznáte systém?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357E43A-09AB-CC7A-08E8-A858BE8D440E}"/>
              </a:ext>
            </a:extLst>
          </p:cNvPr>
          <p:cNvSpPr/>
          <p:nvPr/>
        </p:nvSpPr>
        <p:spPr>
          <a:xfrm>
            <a:off x="10612789" y="5490000"/>
            <a:ext cx="1368000" cy="1368000"/>
          </a:xfrm>
          <a:custGeom>
            <a:avLst/>
            <a:gdLst>
              <a:gd name="connsiteX0" fmla="*/ 684000 w 1368000"/>
              <a:gd name="connsiteY0" fmla="*/ 457052 h 1368000"/>
              <a:gd name="connsiteX1" fmla="*/ 457052 w 1368000"/>
              <a:gd name="connsiteY1" fmla="*/ 684000 h 1368000"/>
              <a:gd name="connsiteX2" fmla="*/ 684000 w 1368000"/>
              <a:gd name="connsiteY2" fmla="*/ 910948 h 1368000"/>
              <a:gd name="connsiteX3" fmla="*/ 910948 w 1368000"/>
              <a:gd name="connsiteY3" fmla="*/ 684000 h 1368000"/>
              <a:gd name="connsiteX4" fmla="*/ 684000 w 1368000"/>
              <a:gd name="connsiteY4" fmla="*/ 457052 h 1368000"/>
              <a:gd name="connsiteX5" fmla="*/ 684000 w 1368000"/>
              <a:gd name="connsiteY5" fmla="*/ 0 h 1368000"/>
              <a:gd name="connsiteX6" fmla="*/ 1368000 w 1368000"/>
              <a:gd name="connsiteY6" fmla="*/ 684000 h 1368000"/>
              <a:gd name="connsiteX7" fmla="*/ 684000 w 1368000"/>
              <a:gd name="connsiteY7" fmla="*/ 1368000 h 1368000"/>
              <a:gd name="connsiteX8" fmla="*/ 0 w 1368000"/>
              <a:gd name="connsiteY8" fmla="*/ 684000 h 1368000"/>
              <a:gd name="connsiteX9" fmla="*/ 684000 w 1368000"/>
              <a:gd name="connsiteY9" fmla="*/ 0 h 136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68000" h="1368000">
                <a:moveTo>
                  <a:pt x="684000" y="457052"/>
                </a:moveTo>
                <a:cubicBezTo>
                  <a:pt x="558660" y="457052"/>
                  <a:pt x="457052" y="558660"/>
                  <a:pt x="457052" y="684000"/>
                </a:cubicBezTo>
                <a:cubicBezTo>
                  <a:pt x="457052" y="809340"/>
                  <a:pt x="558660" y="910948"/>
                  <a:pt x="684000" y="910948"/>
                </a:cubicBezTo>
                <a:cubicBezTo>
                  <a:pt x="809340" y="910948"/>
                  <a:pt x="910948" y="809340"/>
                  <a:pt x="910948" y="684000"/>
                </a:cubicBezTo>
                <a:cubicBezTo>
                  <a:pt x="910948" y="558660"/>
                  <a:pt x="809340" y="457052"/>
                  <a:pt x="684000" y="457052"/>
                </a:cubicBezTo>
                <a:close/>
                <a:moveTo>
                  <a:pt x="684000" y="0"/>
                </a:moveTo>
                <a:cubicBezTo>
                  <a:pt x="1061763" y="0"/>
                  <a:pt x="1368000" y="306237"/>
                  <a:pt x="1368000" y="684000"/>
                </a:cubicBezTo>
                <a:cubicBezTo>
                  <a:pt x="1368000" y="1061763"/>
                  <a:pt x="1061763" y="1368000"/>
                  <a:pt x="684000" y="1368000"/>
                </a:cubicBezTo>
                <a:cubicBezTo>
                  <a:pt x="306237" y="1368000"/>
                  <a:pt x="0" y="1061763"/>
                  <a:pt x="0" y="684000"/>
                </a:cubicBezTo>
                <a:cubicBezTo>
                  <a:pt x="0" y="306237"/>
                  <a:pt x="306237" y="0"/>
                  <a:pt x="684000" y="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38ACEF8-0E64-BBAB-EAE9-1DCCE38608DA}"/>
              </a:ext>
            </a:extLst>
          </p:cNvPr>
          <p:cNvGrpSpPr/>
          <p:nvPr/>
        </p:nvGrpSpPr>
        <p:grpSpPr>
          <a:xfrm>
            <a:off x="8424936" y="0"/>
            <a:ext cx="3767064" cy="2366738"/>
            <a:chOff x="8424936" y="0"/>
            <a:chExt cx="3767064" cy="236673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C9E0F34-3AFE-5870-0DD2-DE2C55E6323D}"/>
                </a:ext>
              </a:extLst>
            </p:cNvPr>
            <p:cNvSpPr/>
            <p:nvPr/>
          </p:nvSpPr>
          <p:spPr>
            <a:xfrm>
              <a:off x="8424936" y="1718666"/>
              <a:ext cx="648072" cy="64807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18D373B-F62B-0A79-ABEF-6F439CB3CAAD}"/>
                </a:ext>
              </a:extLst>
            </p:cNvPr>
            <p:cNvSpPr/>
            <p:nvPr/>
          </p:nvSpPr>
          <p:spPr>
            <a:xfrm flipV="1">
              <a:off x="11544000" y="0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63B20B8D-C792-3905-F0F2-4D8525727141}"/>
                </a:ext>
              </a:extLst>
            </p:cNvPr>
            <p:cNvSpPr/>
            <p:nvPr/>
          </p:nvSpPr>
          <p:spPr>
            <a:xfrm>
              <a:off x="9984504" y="711174"/>
              <a:ext cx="648000" cy="1655564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E5AA2D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6428C7A3-DE67-4D58-1709-D0FF76521001}"/>
                </a:ext>
              </a:extLst>
            </p:cNvPr>
            <p:cNvSpPr/>
            <p:nvPr/>
          </p:nvSpPr>
          <p:spPr>
            <a:xfrm>
              <a:off x="9204756" y="1215305"/>
              <a:ext cx="648000" cy="1151433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17C004A-6658-2D68-67DA-776A137D5BF2}"/>
                </a:ext>
              </a:extLst>
            </p:cNvPr>
            <p:cNvSpPr/>
            <p:nvPr/>
          </p:nvSpPr>
          <p:spPr>
            <a:xfrm flipV="1">
              <a:off x="10764252" y="0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>
                <a:solidFill>
                  <a:srgbClr val="006FAD"/>
                </a:solidFill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3F0257AB-7C23-E553-0755-95FA514FF949}"/>
                </a:ext>
              </a:extLst>
            </p:cNvPr>
            <p:cNvSpPr/>
            <p:nvPr/>
          </p:nvSpPr>
          <p:spPr>
            <a:xfrm>
              <a:off x="10764216" y="908720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5" name="Rectangle 3">
            <a:extLst>
              <a:ext uri="{FF2B5EF4-FFF2-40B4-BE49-F238E27FC236}">
                <a16:creationId xmlns:a16="http://schemas.microsoft.com/office/drawing/2014/main" id="{83BC6FFA-A5A5-490F-938D-09A75FA64EF0}"/>
              </a:ext>
            </a:extLst>
          </p:cNvPr>
          <p:cNvSpPr>
            <a:spLocks noGrp="1" noChangeArrowheads="1"/>
          </p:cNvSpPr>
          <p:nvPr>
            <p:ph sz="half" idx="13"/>
          </p:nvPr>
        </p:nvSpPr>
        <p:spPr>
          <a:xfrm>
            <a:off x="471488" y="2465512"/>
            <a:ext cx="11190399" cy="358194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 dirty="0"/>
              <a:t>pozornost na činnost učitele, žák jako pasivní objekt pedagogického působení, převaha slovních metod, verbalismus, pamětní biflování, negativní motivace, pasivita žáků, šablonovitost postupů.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cs-CZ" altLang="cs-CZ" sz="2400" dirty="0"/>
              <a:t>             </a:t>
            </a:r>
            <a:endParaRPr lang="cs-CZ" altLang="cs-CZ" sz="2000" dirty="0"/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 dirty="0"/>
              <a:t>„nová výchova“, vyzdvižení aktivity dítěte, rozvoje jeho potřeb a zájmů, žákova osobnost, učitel jako poradce, examinátor a koordinátor.          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 dirty="0"/>
              <a:t>role učitele a žáka v rovnováze, učitel má funkci řídící, ale žák je chápán jako aktivní subjekt vyučovacího procesu. 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624840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8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1464" y="1020390"/>
            <a:ext cx="5976664" cy="424732"/>
          </a:xfrm>
        </p:spPr>
        <p:txBody>
          <a:bodyPr wrap="square">
            <a:spAutoFit/>
          </a:bodyPr>
          <a:lstStyle/>
          <a:p>
            <a:r>
              <a:rPr lang="cs-CZ" altLang="cs-CZ" dirty="0"/>
              <a:t>Vývoj a třídění vyučovacích systémů</a:t>
            </a:r>
            <a:endParaRPr lang="cs-CZ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357E43A-09AB-CC7A-08E8-A858BE8D440E}"/>
              </a:ext>
            </a:extLst>
          </p:cNvPr>
          <p:cNvSpPr/>
          <p:nvPr/>
        </p:nvSpPr>
        <p:spPr>
          <a:xfrm>
            <a:off x="10612789" y="5490000"/>
            <a:ext cx="1368000" cy="1368000"/>
          </a:xfrm>
          <a:custGeom>
            <a:avLst/>
            <a:gdLst>
              <a:gd name="connsiteX0" fmla="*/ 684000 w 1368000"/>
              <a:gd name="connsiteY0" fmla="*/ 457052 h 1368000"/>
              <a:gd name="connsiteX1" fmla="*/ 457052 w 1368000"/>
              <a:gd name="connsiteY1" fmla="*/ 684000 h 1368000"/>
              <a:gd name="connsiteX2" fmla="*/ 684000 w 1368000"/>
              <a:gd name="connsiteY2" fmla="*/ 910948 h 1368000"/>
              <a:gd name="connsiteX3" fmla="*/ 910948 w 1368000"/>
              <a:gd name="connsiteY3" fmla="*/ 684000 h 1368000"/>
              <a:gd name="connsiteX4" fmla="*/ 684000 w 1368000"/>
              <a:gd name="connsiteY4" fmla="*/ 457052 h 1368000"/>
              <a:gd name="connsiteX5" fmla="*/ 684000 w 1368000"/>
              <a:gd name="connsiteY5" fmla="*/ 0 h 1368000"/>
              <a:gd name="connsiteX6" fmla="*/ 1368000 w 1368000"/>
              <a:gd name="connsiteY6" fmla="*/ 684000 h 1368000"/>
              <a:gd name="connsiteX7" fmla="*/ 684000 w 1368000"/>
              <a:gd name="connsiteY7" fmla="*/ 1368000 h 1368000"/>
              <a:gd name="connsiteX8" fmla="*/ 0 w 1368000"/>
              <a:gd name="connsiteY8" fmla="*/ 684000 h 1368000"/>
              <a:gd name="connsiteX9" fmla="*/ 684000 w 1368000"/>
              <a:gd name="connsiteY9" fmla="*/ 0 h 136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68000" h="1368000">
                <a:moveTo>
                  <a:pt x="684000" y="457052"/>
                </a:moveTo>
                <a:cubicBezTo>
                  <a:pt x="558660" y="457052"/>
                  <a:pt x="457052" y="558660"/>
                  <a:pt x="457052" y="684000"/>
                </a:cubicBezTo>
                <a:cubicBezTo>
                  <a:pt x="457052" y="809340"/>
                  <a:pt x="558660" y="910948"/>
                  <a:pt x="684000" y="910948"/>
                </a:cubicBezTo>
                <a:cubicBezTo>
                  <a:pt x="809340" y="910948"/>
                  <a:pt x="910948" y="809340"/>
                  <a:pt x="910948" y="684000"/>
                </a:cubicBezTo>
                <a:cubicBezTo>
                  <a:pt x="910948" y="558660"/>
                  <a:pt x="809340" y="457052"/>
                  <a:pt x="684000" y="457052"/>
                </a:cubicBezTo>
                <a:close/>
                <a:moveTo>
                  <a:pt x="684000" y="0"/>
                </a:moveTo>
                <a:cubicBezTo>
                  <a:pt x="1061763" y="0"/>
                  <a:pt x="1368000" y="306237"/>
                  <a:pt x="1368000" y="684000"/>
                </a:cubicBezTo>
                <a:cubicBezTo>
                  <a:pt x="1368000" y="1061763"/>
                  <a:pt x="1061763" y="1368000"/>
                  <a:pt x="684000" y="1368000"/>
                </a:cubicBezTo>
                <a:cubicBezTo>
                  <a:pt x="306237" y="1368000"/>
                  <a:pt x="0" y="1061763"/>
                  <a:pt x="0" y="684000"/>
                </a:cubicBezTo>
                <a:cubicBezTo>
                  <a:pt x="0" y="306237"/>
                  <a:pt x="306237" y="0"/>
                  <a:pt x="684000" y="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38ACEF8-0E64-BBAB-EAE9-1DCCE38608DA}"/>
              </a:ext>
            </a:extLst>
          </p:cNvPr>
          <p:cNvGrpSpPr/>
          <p:nvPr/>
        </p:nvGrpSpPr>
        <p:grpSpPr>
          <a:xfrm>
            <a:off x="8424936" y="0"/>
            <a:ext cx="3767064" cy="2366738"/>
            <a:chOff x="8424936" y="0"/>
            <a:chExt cx="3767064" cy="236673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C9E0F34-3AFE-5870-0DD2-DE2C55E6323D}"/>
                </a:ext>
              </a:extLst>
            </p:cNvPr>
            <p:cNvSpPr/>
            <p:nvPr/>
          </p:nvSpPr>
          <p:spPr>
            <a:xfrm>
              <a:off x="8424936" y="1718666"/>
              <a:ext cx="648072" cy="64807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18D373B-F62B-0A79-ABEF-6F439CB3CAAD}"/>
                </a:ext>
              </a:extLst>
            </p:cNvPr>
            <p:cNvSpPr/>
            <p:nvPr/>
          </p:nvSpPr>
          <p:spPr>
            <a:xfrm flipV="1">
              <a:off x="11544000" y="0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63B20B8D-C792-3905-F0F2-4D8525727141}"/>
                </a:ext>
              </a:extLst>
            </p:cNvPr>
            <p:cNvSpPr/>
            <p:nvPr/>
          </p:nvSpPr>
          <p:spPr>
            <a:xfrm>
              <a:off x="9984504" y="711174"/>
              <a:ext cx="648000" cy="1655564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E5AA2D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6428C7A3-DE67-4D58-1709-D0FF76521001}"/>
                </a:ext>
              </a:extLst>
            </p:cNvPr>
            <p:cNvSpPr/>
            <p:nvPr/>
          </p:nvSpPr>
          <p:spPr>
            <a:xfrm>
              <a:off x="9204756" y="1215305"/>
              <a:ext cx="648000" cy="1151433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17C004A-6658-2D68-67DA-776A137D5BF2}"/>
                </a:ext>
              </a:extLst>
            </p:cNvPr>
            <p:cNvSpPr/>
            <p:nvPr/>
          </p:nvSpPr>
          <p:spPr>
            <a:xfrm flipV="1">
              <a:off x="10764252" y="0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>
                <a:solidFill>
                  <a:srgbClr val="006FAD"/>
                </a:solidFill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3F0257AB-7C23-E553-0755-95FA514FF949}"/>
                </a:ext>
              </a:extLst>
            </p:cNvPr>
            <p:cNvSpPr/>
            <p:nvPr/>
          </p:nvSpPr>
          <p:spPr>
            <a:xfrm>
              <a:off x="10764216" y="908720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5" name="Rectangle 3">
            <a:extLst>
              <a:ext uri="{FF2B5EF4-FFF2-40B4-BE49-F238E27FC236}">
                <a16:creationId xmlns:a16="http://schemas.microsoft.com/office/drawing/2014/main" id="{83BC6FFA-A5A5-490F-938D-09A75FA64EF0}"/>
              </a:ext>
            </a:extLst>
          </p:cNvPr>
          <p:cNvSpPr>
            <a:spLocks noGrp="1" noChangeArrowheads="1"/>
          </p:cNvSpPr>
          <p:nvPr>
            <p:ph sz="half" idx="13"/>
          </p:nvPr>
        </p:nvSpPr>
        <p:spPr>
          <a:xfrm>
            <a:off x="407368" y="1888510"/>
            <a:ext cx="6128568" cy="358194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 dirty="0"/>
              <a:t>pozornost na činnost učitele, žák jako pasivní objekt pedagogického působení, převaha slovních metod, verbalismus, pamětní biflování, negativní motivace, pasivita žáků, šablonovitost postupů.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cs-CZ" altLang="cs-CZ" sz="2400" dirty="0"/>
              <a:t>             </a:t>
            </a:r>
            <a:endParaRPr lang="cs-CZ" altLang="cs-CZ" sz="2000" dirty="0"/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 dirty="0"/>
              <a:t>„nová výchova“, vyzdvižení aktivity dítěte, rozvoje jeho potřeb a zájmů, žákova osobnost, učitel jako poradce, examinátor a koordinátor.          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 dirty="0"/>
              <a:t>role učitele a žáka v rovnováze, učitel má funkci řídící, ale žák je chápán jako aktivní subjekt vyučovacího procesu. 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altLang="cs-CZ" sz="2400" dirty="0"/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id="{C007131C-944D-4B12-9810-838BD68D24A7}"/>
              </a:ext>
            </a:extLst>
          </p:cNvPr>
          <p:cNvSpPr txBox="1">
            <a:spLocks noChangeArrowheads="1"/>
          </p:cNvSpPr>
          <p:nvPr/>
        </p:nvSpPr>
        <p:spPr>
          <a:xfrm>
            <a:off x="6937956" y="2780928"/>
            <a:ext cx="51816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cs-CZ" altLang="cs-CZ" sz="1800" b="1" dirty="0"/>
              <a:t>Systém tradiční</a:t>
            </a:r>
            <a:r>
              <a:rPr lang="cs-CZ" altLang="cs-CZ" sz="1800" dirty="0"/>
              <a:t> </a:t>
            </a:r>
            <a:r>
              <a:rPr lang="cs-CZ" altLang="cs-CZ" sz="1600" dirty="0"/>
              <a:t>(Představitel – J. F. Herbart)</a:t>
            </a:r>
          </a:p>
          <a:p>
            <a:pPr>
              <a:lnSpc>
                <a:spcPct val="80000"/>
              </a:lnSpc>
              <a:defRPr/>
            </a:pPr>
            <a:endParaRPr lang="cs-CZ" altLang="cs-CZ" sz="1600" dirty="0"/>
          </a:p>
          <a:p>
            <a:pPr>
              <a:lnSpc>
                <a:spcPct val="80000"/>
              </a:lnSpc>
              <a:defRPr/>
            </a:pPr>
            <a:endParaRPr lang="cs-CZ" altLang="cs-CZ" sz="1600" dirty="0"/>
          </a:p>
          <a:p>
            <a:pPr>
              <a:lnSpc>
                <a:spcPct val="80000"/>
              </a:lnSpc>
              <a:defRPr/>
            </a:pPr>
            <a:endParaRPr lang="cs-CZ" altLang="cs-CZ" sz="1600" dirty="0"/>
          </a:p>
          <a:p>
            <a:pPr>
              <a:lnSpc>
                <a:spcPct val="80000"/>
              </a:lnSpc>
              <a:defRPr/>
            </a:pPr>
            <a:endParaRPr lang="cs-CZ" altLang="cs-CZ" sz="1600" dirty="0"/>
          </a:p>
          <a:p>
            <a:pPr>
              <a:lnSpc>
                <a:spcPct val="80000"/>
              </a:lnSpc>
              <a:defRPr/>
            </a:pPr>
            <a:endParaRPr lang="cs-CZ" altLang="cs-CZ" sz="1600" dirty="0"/>
          </a:p>
          <a:p>
            <a:pPr>
              <a:lnSpc>
                <a:spcPct val="80000"/>
              </a:lnSpc>
              <a:defRPr/>
            </a:pPr>
            <a:r>
              <a:rPr lang="cs-CZ" altLang="cs-CZ" sz="1800" b="1" dirty="0"/>
              <a:t>Systém progresivistický</a:t>
            </a:r>
            <a:r>
              <a:rPr lang="cs-CZ" altLang="cs-CZ" sz="1800" dirty="0"/>
              <a:t> </a:t>
            </a:r>
            <a:r>
              <a:rPr lang="cs-CZ" altLang="cs-CZ" sz="1600" dirty="0"/>
              <a:t>(Představitel – J. </a:t>
            </a:r>
            <a:r>
              <a:rPr lang="cs-CZ" altLang="cs-CZ" sz="1600" dirty="0" err="1"/>
              <a:t>Dewey</a:t>
            </a:r>
            <a:r>
              <a:rPr lang="cs-CZ" altLang="cs-CZ" sz="1600" dirty="0"/>
              <a:t>)</a:t>
            </a:r>
          </a:p>
          <a:p>
            <a:pPr>
              <a:lnSpc>
                <a:spcPct val="80000"/>
              </a:lnSpc>
              <a:defRPr/>
            </a:pPr>
            <a:endParaRPr lang="cs-CZ" altLang="cs-CZ" sz="1600" dirty="0"/>
          </a:p>
          <a:p>
            <a:pPr>
              <a:lnSpc>
                <a:spcPct val="80000"/>
              </a:lnSpc>
              <a:defRPr/>
            </a:pPr>
            <a:endParaRPr lang="cs-CZ" altLang="cs-CZ" sz="1600" dirty="0"/>
          </a:p>
          <a:p>
            <a:pPr>
              <a:lnSpc>
                <a:spcPct val="80000"/>
              </a:lnSpc>
              <a:defRPr/>
            </a:pPr>
            <a:endParaRPr lang="cs-CZ" altLang="cs-CZ" sz="1600" dirty="0"/>
          </a:p>
          <a:p>
            <a:pPr>
              <a:lnSpc>
                <a:spcPct val="80000"/>
              </a:lnSpc>
              <a:defRPr/>
            </a:pPr>
            <a:endParaRPr lang="cs-CZ" altLang="cs-CZ" sz="1600" dirty="0"/>
          </a:p>
          <a:p>
            <a:pPr>
              <a:lnSpc>
                <a:spcPct val="80000"/>
              </a:lnSpc>
              <a:defRPr/>
            </a:pPr>
            <a:endParaRPr lang="cs-CZ" altLang="cs-CZ" sz="1600" dirty="0"/>
          </a:p>
          <a:p>
            <a:pPr>
              <a:lnSpc>
                <a:spcPct val="80000"/>
              </a:lnSpc>
              <a:defRPr/>
            </a:pPr>
            <a:r>
              <a:rPr lang="cs-CZ" altLang="cs-CZ" sz="1800" b="1" dirty="0"/>
              <a:t>Systém současný</a:t>
            </a:r>
            <a:endParaRPr lang="cs-CZ" altLang="cs-CZ" sz="1800" dirty="0"/>
          </a:p>
          <a:p>
            <a:pPr>
              <a:lnSpc>
                <a:spcPct val="80000"/>
              </a:lnSpc>
              <a:defRPr/>
            </a:pP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395265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1976</TotalTime>
  <Words>570</Words>
  <Application>Microsoft Office PowerPoint</Application>
  <PresentationFormat>Širokoúhlá obrazovka</PresentationFormat>
  <Paragraphs>100</Paragraphs>
  <Slides>14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Okruh č. 2: Didaktické přístupy  – didaktické systémy a koncepce vyučování</vt:lpstr>
      <vt:lpstr>Vyučovací proces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Poznáte systém?</vt:lpstr>
      <vt:lpstr>Vývoj a třídění vyučovacích systémů</vt:lpstr>
      <vt:lpstr>Koncepce vyučování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Stancik Adam</cp:lastModifiedBy>
  <cp:revision>181</cp:revision>
  <dcterms:created xsi:type="dcterms:W3CDTF">2023-04-24T08:53:15Z</dcterms:created>
  <dcterms:modified xsi:type="dcterms:W3CDTF">2023-11-02T16:37:09Z</dcterms:modified>
</cp:coreProperties>
</file>