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68" r:id="rId4"/>
    <p:sldId id="269" r:id="rId5"/>
    <p:sldId id="267" r:id="rId6"/>
    <p:sldId id="271" r:id="rId7"/>
    <p:sldId id="272" r:id="rId8"/>
    <p:sldId id="270" r:id="rId9"/>
    <p:sldId id="273" r:id="rId10"/>
    <p:sldId id="274" r:id="rId11"/>
    <p:sldId id="277" r:id="rId12"/>
    <p:sldId id="275" r:id="rId13"/>
    <p:sldId id="276" r:id="rId14"/>
    <p:sldId id="278" r:id="rId15"/>
    <p:sldId id="279" r:id="rId16"/>
    <p:sldId id="256" r:id="rId17"/>
    <p:sldId id="257" r:id="rId18"/>
    <p:sldId id="258" r:id="rId19"/>
    <p:sldId id="259" r:id="rId20"/>
    <p:sldId id="260" r:id="rId21"/>
    <p:sldId id="261" r:id="rId22"/>
    <p:sldId id="262" r:id="rId23"/>
    <p:sldId id="263" r:id="rId24"/>
    <p:sldId id="264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D"/>
    <a:srgbClr val="F4CCC7"/>
    <a:srgbClr val="9BF2EE"/>
    <a:srgbClr val="96EE9A"/>
    <a:srgbClr val="FDFEFF"/>
    <a:srgbClr val="EEF2DB"/>
    <a:srgbClr val="8DDAF4"/>
    <a:srgbClr val="F89ED7"/>
    <a:srgbClr val="C5E6F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95" d="100"/>
          <a:sy n="95" d="100"/>
        </p:scale>
        <p:origin x="65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3349EC-8CE3-3127-B5FD-7842108EC9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E217D65-8D8A-D999-D1B3-094CA3ED34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7413D2C-5C91-4742-B44F-EE7AC82B7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74559F3-1D49-6576-92AE-28F9822C4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856162-B08F-70E3-1D9C-701089C25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202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9276C4-2ED3-B5F4-2981-F643D4459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4149E02-CE36-BD9B-C8DD-6508752AD5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12797D4-077C-2BC1-6FD6-267D8454E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C11152-C257-C392-5419-D8A9B8247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FE1771-EC1A-4AA5-978E-DC6E3B5A8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647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54311F-AF13-FFB0-37F6-3C28B64F1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1A2BE64-4727-C318-EE43-0ED69419EA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66F1EDB-9654-073E-6719-439429AF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35C95A-7E23-3D2F-31E8-F9D35E2F7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8573EB9-54A2-AAB0-ACDB-D643CED08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999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9EE289-F0B2-0788-5FE4-1217470E1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D936768-C3CC-5C8E-F312-1EDD0D0D4B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92BC908-0394-BB8B-8250-C93AEF14E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7CFE352-740D-3545-3544-505B708F1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858AEED-8933-BDA2-8006-3FB69CC13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952DC50-0867-249C-D22F-C806DDAAD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112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67EE02-560A-73D3-8E40-048BE68A7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A5C021A-4E45-98A4-F0F8-88F768F3D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16A2D5E-7FA2-26A9-74E8-19DBBF415E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AACEE5D-8725-736A-DE3C-9BFAD00CEF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FA648F8-1254-950E-798C-4EA5D6BE72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FF7482F-857A-BFFA-E99E-DBB05CCA5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23D53CF-0A5D-3E11-6529-68A59DC23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2E8BB35-4D75-D5EA-D188-F5BA80ED4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485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2B7D60-6A94-3302-7E61-B0F4C9BFD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03536D4-4AD5-F84F-52C4-84FA73B57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22C7146-61D2-3E21-41CB-2B94589BC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11E9C1A-6E3F-E1CC-26E2-889D6ECB8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603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E1ED6B8-32DC-0AFB-E8D7-C45EFE565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6C9A63E-E705-D18F-3C21-92ECB815E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B719056-95E1-0758-C6EF-924D73904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749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7C47F1-F995-737F-A62F-AD2AFF7D9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94CBC92-FF62-3924-1A18-BB53077ACD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30F962E-4E32-2F53-1756-65BD48280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E56DC1B-94D7-4CCB-C6EB-7D5EF254B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7AADB59-DDC7-D8C0-73DC-A9E6A6164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9384509-0CFE-B723-4512-203DEBEA7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847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127A5D-778A-F4C5-85AC-73D94DC5D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A75F9F7-4852-9D66-4233-34BE3D0D61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B97206-E37B-FA2A-010D-9884B0E48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AA9965D-B34A-491C-050F-FEF6CCCB6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65A873E-7D97-D488-C9D5-3C3DE24A0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ECB8FED-3C6E-8E92-826C-0A439DD2B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0872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6906FF-491C-EB8F-0551-52A269EAB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EE8924C-4A6D-5339-03F8-53AB03E1F3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4C96412-6A7C-5A55-A396-7073AFDFB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110ABFB-627A-9DCB-4E13-F30D86A5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9FD9E8-CF46-B37E-C239-CB22CA91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447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D061643-5670-A18F-3D0A-6D4164E6A3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61F34B2-391F-489F-C57A-2CD765B132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8AA7E9-227D-F3E6-8D72-130265819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0DC1A3-D146-56A9-D3DD-142C88927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CCE2349-AC72-F75B-C94A-91E4F8BC4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402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6EB8644-F76D-550A-6711-91C1710D7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5DDE235-6B0F-4386-6916-C0BB384B1C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511BABD-00F3-9A77-2590-86F217A601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C2CF8-71B5-4D11-8C4D-2FEB75D95166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6A8F64F-94C0-D85C-ACFE-FC1741304A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BB13759-7044-7786-D7FF-B27FB296E6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A7E59-D4B9-43A0-B682-61055A1420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0228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CC91CA-3BCE-A45D-9FD7-43688F968D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E8C7EF3-467B-64EF-CDAB-84ACDF2A68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686623E-756D-8DE6-9533-CDC15B7A92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7257"/>
            <a:ext cx="9270380" cy="693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91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0C8963-3B60-FCFF-6F77-0CC8F2CBC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2F7672B-3197-9B09-E8AC-A60A380B75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A36B2F4-4FDB-6DD3-B025-0236A9ECC0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211" y="1"/>
            <a:ext cx="91995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245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673FA7-CE66-D6D4-235B-555492051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175E988-9560-6D5B-5886-851834F68B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6CF6DAB-92BD-DFCE-FAE4-8B1BE7439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212" y="0"/>
            <a:ext cx="8299020" cy="61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16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C1E285-1DC3-161B-DFC8-912F066D3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980" y="-1"/>
            <a:ext cx="925204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157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5572E86-03A3-2356-AA1A-9AFBA2503C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294" y="0"/>
            <a:ext cx="86574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17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52A409E-CD76-5CB0-CCB9-812FC2F932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171" y="-30109"/>
            <a:ext cx="9487840" cy="6918217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3D82D51-6404-A380-1B91-B237375192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9709" y="1403297"/>
            <a:ext cx="1765287" cy="2552681"/>
          </a:xfrm>
          <a:prstGeom prst="rect">
            <a:avLst/>
          </a:prstGeom>
        </p:spPr>
      </p:pic>
      <p:sp>
        <p:nvSpPr>
          <p:cNvPr id="8" name="Ovál 7">
            <a:extLst>
              <a:ext uri="{FF2B5EF4-FFF2-40B4-BE49-F238E27FC236}">
                <a16:creationId xmlns:a16="http://schemas.microsoft.com/office/drawing/2014/main" id="{49A31F68-67F2-ADAB-D0D6-23EE4DF23ECA}"/>
              </a:ext>
            </a:extLst>
          </p:cNvPr>
          <p:cNvSpPr/>
          <p:nvPr/>
        </p:nvSpPr>
        <p:spPr>
          <a:xfrm>
            <a:off x="7266135" y="3657600"/>
            <a:ext cx="156117" cy="1605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40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4901777-42C5-BB5D-2970-E79D70E66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942" y="0"/>
            <a:ext cx="10420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74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82767A5-98E1-1A45-D58E-A215AE08D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819" y="0"/>
            <a:ext cx="8435012" cy="6824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136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FF9B942-E10D-7E9A-EFA3-9B7DCB2E10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0769" y="-1"/>
            <a:ext cx="6954248" cy="6137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466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6707137-DD4D-20B1-117A-1FE93930A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776" y="-62447"/>
            <a:ext cx="8294125" cy="6239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172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CF0A42E-76D7-864E-43CE-38979A56C4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7448" y="0"/>
            <a:ext cx="9117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104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3528AA1-0B00-DE5F-CD9E-EA63A7365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732" y="-120434"/>
            <a:ext cx="8857012" cy="688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367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E129955-C253-AE36-8D0D-1F48C59CA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643" y="642311"/>
            <a:ext cx="9022258" cy="5247203"/>
          </a:xfrm>
          <a:prstGeom prst="rect">
            <a:avLst/>
          </a:prstGeom>
        </p:spPr>
      </p:pic>
      <p:sp>
        <p:nvSpPr>
          <p:cNvPr id="4" name="Ovál 3">
            <a:extLst>
              <a:ext uri="{FF2B5EF4-FFF2-40B4-BE49-F238E27FC236}">
                <a16:creationId xmlns:a16="http://schemas.microsoft.com/office/drawing/2014/main" id="{A6568BDC-8A9F-47C7-68D8-B6F2D1622E28}"/>
              </a:ext>
            </a:extLst>
          </p:cNvPr>
          <p:cNvSpPr/>
          <p:nvPr/>
        </p:nvSpPr>
        <p:spPr>
          <a:xfrm>
            <a:off x="2453271" y="3095586"/>
            <a:ext cx="178421" cy="1962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925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31A11B-C924-973D-63B4-BFB58FB6B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59ECBB4-FC23-95E1-9AFC-3CB2A0052A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1893" y="-178420"/>
            <a:ext cx="9489316" cy="706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7445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4CE39-685E-E066-D3E3-568067053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58A6FA36-0BAB-30B0-CCF6-503FF4674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1363" y="263170"/>
            <a:ext cx="8611430" cy="6594830"/>
          </a:xfrm>
        </p:spPr>
      </p:pic>
    </p:spTree>
    <p:extLst>
      <p:ext uri="{BB962C8B-B14F-4D97-AF65-F5344CB8AC3E}">
        <p14:creationId xmlns:p14="http://schemas.microsoft.com/office/powerpoint/2010/main" val="21349652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>
            <a:extLst>
              <a:ext uri="{FF2B5EF4-FFF2-40B4-BE49-F238E27FC236}">
                <a16:creationId xmlns:a16="http://schemas.microsoft.com/office/drawing/2014/main" id="{C817B855-3DF9-37F3-B56E-847261BBA139}"/>
              </a:ext>
            </a:extLst>
          </p:cNvPr>
          <p:cNvSpPr txBox="1"/>
          <p:nvPr/>
        </p:nvSpPr>
        <p:spPr>
          <a:xfrm>
            <a:off x="2872359" y="333810"/>
            <a:ext cx="73814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rtl="0"/>
            <a:r>
              <a:rPr lang="en-US" sz="24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Determinants of Blood Pressure</a:t>
            </a:r>
            <a:endParaRPr lang="en-US" sz="24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91A6390E-C3EE-2267-6DCA-4F2DF411AF1B}"/>
              </a:ext>
            </a:extLst>
          </p:cNvPr>
          <p:cNvSpPr/>
          <p:nvPr/>
        </p:nvSpPr>
        <p:spPr>
          <a:xfrm>
            <a:off x="1092708" y="1440180"/>
            <a:ext cx="1171575" cy="4690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Blood</a:t>
            </a:r>
            <a:endParaRPr lang="cs-CZ" dirty="0"/>
          </a:p>
          <a:p>
            <a:pPr algn="ctr"/>
            <a:r>
              <a:rPr lang="cs-CZ" dirty="0" err="1"/>
              <a:t>Pressure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AFB4059A-98EF-CD4C-A03F-1385C2EF25EC}"/>
              </a:ext>
            </a:extLst>
          </p:cNvPr>
          <p:cNvSpPr/>
          <p:nvPr/>
        </p:nvSpPr>
        <p:spPr>
          <a:xfrm>
            <a:off x="2555748" y="1499616"/>
            <a:ext cx="2089404" cy="207111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bg1"/>
                </a:solidFill>
              </a:rPr>
              <a:t>Total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Peripheral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Resistance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C7FA723C-25AC-9005-4F1D-B533300BD680}"/>
              </a:ext>
            </a:extLst>
          </p:cNvPr>
          <p:cNvSpPr/>
          <p:nvPr/>
        </p:nvSpPr>
        <p:spPr>
          <a:xfrm>
            <a:off x="2593848" y="3973068"/>
            <a:ext cx="2089404" cy="213675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Cardiac</a:t>
            </a:r>
            <a:endParaRPr lang="cs-CZ" dirty="0"/>
          </a:p>
          <a:p>
            <a:pPr algn="ctr"/>
            <a:r>
              <a:rPr lang="cs-CZ" dirty="0"/>
              <a:t>Output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ADDC2E34-3FD5-8EB3-913C-C0808FDCA667}"/>
              </a:ext>
            </a:extLst>
          </p:cNvPr>
          <p:cNvSpPr/>
          <p:nvPr/>
        </p:nvSpPr>
        <p:spPr>
          <a:xfrm>
            <a:off x="4832604" y="1499616"/>
            <a:ext cx="2244852" cy="941832"/>
          </a:xfrm>
          <a:prstGeom prst="rect">
            <a:avLst/>
          </a:prstGeom>
          <a:solidFill>
            <a:srgbClr val="F4CB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b="0" i="0" u="none" strike="noStrike" baseline="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endParaRPr lang="cs-CZ" sz="80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r>
              <a:rPr lang="en-US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Number and size of vessels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D89DC42F-7FC5-4751-FAE2-EDB049173A5F}"/>
              </a:ext>
            </a:extLst>
          </p:cNvPr>
          <p:cNvSpPr/>
          <p:nvPr/>
        </p:nvSpPr>
        <p:spPr>
          <a:xfrm>
            <a:off x="4832604" y="2546604"/>
            <a:ext cx="2244852" cy="1024128"/>
          </a:xfrm>
          <a:prstGeom prst="rect">
            <a:avLst/>
          </a:prstGeom>
          <a:solidFill>
            <a:srgbClr val="F8A8A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b="0" i="0" u="none" strike="noStrike" baseline="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endParaRPr lang="cs-CZ" sz="80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Viscosity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C67267FF-5682-753E-07ED-52331BAB7D96}"/>
              </a:ext>
            </a:extLst>
          </p:cNvPr>
          <p:cNvSpPr/>
          <p:nvPr/>
        </p:nvSpPr>
        <p:spPr>
          <a:xfrm>
            <a:off x="4832604" y="3973067"/>
            <a:ext cx="1014984" cy="1207115"/>
          </a:xfrm>
          <a:prstGeom prst="rect">
            <a:avLst/>
          </a:prstGeom>
          <a:solidFill>
            <a:srgbClr val="B1BE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Stroke Volume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E3BB7B08-D651-413F-6DE0-7D19ED0A8DFD}"/>
              </a:ext>
            </a:extLst>
          </p:cNvPr>
          <p:cNvSpPr/>
          <p:nvPr/>
        </p:nvSpPr>
        <p:spPr>
          <a:xfrm>
            <a:off x="4832604" y="5358384"/>
            <a:ext cx="2244852" cy="751439"/>
          </a:xfrm>
          <a:prstGeom prst="rect">
            <a:avLst/>
          </a:prstGeom>
          <a:solidFill>
            <a:srgbClr val="F4CB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b="0" i="0" u="none" strike="noStrike" baseline="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endParaRPr lang="cs-CZ" sz="80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Heart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 </a:t>
            </a:r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Rate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B3909983-7016-B2DE-3E3C-9AB871836AA6}"/>
              </a:ext>
            </a:extLst>
          </p:cNvPr>
          <p:cNvSpPr/>
          <p:nvPr/>
        </p:nvSpPr>
        <p:spPr>
          <a:xfrm>
            <a:off x="5949509" y="3972961"/>
            <a:ext cx="1127948" cy="599039"/>
          </a:xfrm>
          <a:prstGeom prst="rect">
            <a:avLst/>
          </a:prstGeom>
          <a:solidFill>
            <a:srgbClr val="C5E6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EDV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66EFA7D9-FB9D-3201-93E6-CBC9299C66D6}"/>
              </a:ext>
            </a:extLst>
          </p:cNvPr>
          <p:cNvSpPr/>
          <p:nvPr/>
        </p:nvSpPr>
        <p:spPr>
          <a:xfrm>
            <a:off x="5947318" y="4631330"/>
            <a:ext cx="1127948" cy="548854"/>
          </a:xfrm>
          <a:prstGeom prst="rect">
            <a:avLst/>
          </a:prstGeom>
          <a:solidFill>
            <a:srgbClr val="F89E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ESV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F2175197-C2A2-004E-E210-222BE3A3B7E8}"/>
              </a:ext>
            </a:extLst>
          </p:cNvPr>
          <p:cNvSpPr/>
          <p:nvPr/>
        </p:nvSpPr>
        <p:spPr>
          <a:xfrm>
            <a:off x="7233519" y="5358383"/>
            <a:ext cx="2244852" cy="751439"/>
          </a:xfrm>
          <a:prstGeom prst="rect">
            <a:avLst/>
          </a:prstGeom>
          <a:solidFill>
            <a:srgbClr val="8DDAF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b="0" i="0" u="none" strike="noStrike" baseline="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endParaRPr lang="cs-CZ" sz="80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Funny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 </a:t>
            </a:r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current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 in SA node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0A1D4788-A26B-2F25-E0BF-8330465CD6B3}"/>
              </a:ext>
            </a:extLst>
          </p:cNvPr>
          <p:cNvSpPr/>
          <p:nvPr/>
        </p:nvSpPr>
        <p:spPr>
          <a:xfrm>
            <a:off x="7226757" y="4631329"/>
            <a:ext cx="2244852" cy="548853"/>
          </a:xfrm>
          <a:prstGeom prst="rect">
            <a:avLst/>
          </a:prstGeom>
          <a:solidFill>
            <a:srgbClr val="EEF2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b="0" i="0" u="none" strike="noStrike" baseline="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endParaRPr lang="cs-CZ" sz="80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Contractility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Afterload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043A318C-F76B-9F81-906A-61FDDFB1BB81}"/>
              </a:ext>
            </a:extLst>
          </p:cNvPr>
          <p:cNvSpPr/>
          <p:nvPr/>
        </p:nvSpPr>
        <p:spPr>
          <a:xfrm>
            <a:off x="7233519" y="3972961"/>
            <a:ext cx="2244852" cy="599039"/>
          </a:xfrm>
          <a:prstGeom prst="rect">
            <a:avLst/>
          </a:prstGeom>
          <a:solidFill>
            <a:srgbClr val="96EE9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b="0" i="0" u="none" strike="noStrike" baseline="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endParaRPr lang="cs-CZ" sz="80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Blood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 </a:t>
            </a:r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Volume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, </a:t>
            </a:r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Venous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 </a:t>
            </a:r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Capaticance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, </a:t>
            </a:r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Diastolic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 </a:t>
            </a:r>
            <a:r>
              <a:rPr lang="cs-CZ" sz="1100" dirty="0" err="1">
                <a:solidFill>
                  <a:srgbClr val="03156C"/>
                </a:solidFill>
                <a:latin typeface="Arial" panose="020B0604020202020204" pitchFamily="34" charset="0"/>
              </a:rPr>
              <a:t>C</a:t>
            </a:r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ompliance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F8094C2C-BA4D-0B02-9054-007F2AE7788D}"/>
              </a:ext>
            </a:extLst>
          </p:cNvPr>
          <p:cNvSpPr/>
          <p:nvPr/>
        </p:nvSpPr>
        <p:spPr>
          <a:xfrm>
            <a:off x="7233519" y="2546605"/>
            <a:ext cx="2244852" cy="1046988"/>
          </a:xfrm>
          <a:prstGeom prst="rect">
            <a:avLst/>
          </a:prstGeom>
          <a:solidFill>
            <a:srgbClr val="F4CC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b="0" i="0" u="none" strike="noStrike" baseline="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endParaRPr lang="cs-CZ" sz="80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Hematocrit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, Plasma </a:t>
            </a:r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Proteins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B3B647C5-8737-37D2-8AC8-BEC15C24D44A}"/>
              </a:ext>
            </a:extLst>
          </p:cNvPr>
          <p:cNvSpPr/>
          <p:nvPr/>
        </p:nvSpPr>
        <p:spPr>
          <a:xfrm>
            <a:off x="7226757" y="1499616"/>
            <a:ext cx="2244852" cy="918446"/>
          </a:xfrm>
          <a:prstGeom prst="rect">
            <a:avLst/>
          </a:prstGeom>
          <a:solidFill>
            <a:srgbClr val="9BF2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b="0" i="0" u="none" strike="noStrike" baseline="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endParaRPr lang="cs-CZ" sz="800" dirty="0">
              <a:solidFill>
                <a:srgbClr val="03156C"/>
              </a:solidFill>
              <a:latin typeface="Arial" panose="020B0604020202020204" pitchFamily="34" charset="0"/>
            </a:endParaRPr>
          </a:p>
          <a:p>
            <a:pPr algn="ctr"/>
            <a:r>
              <a:rPr lang="cs-CZ" sz="1100" b="0" i="0" u="none" strike="noStrike" baseline="0" dirty="0" err="1">
                <a:solidFill>
                  <a:srgbClr val="03156C"/>
                </a:solidFill>
                <a:latin typeface="Arial" panose="020B0604020202020204" pitchFamily="34" charset="0"/>
              </a:rPr>
              <a:t>Vasomotor</a:t>
            </a:r>
            <a:r>
              <a:rPr lang="cs-CZ" sz="1100" b="0" i="0" u="none" strike="noStrike" baseline="0" dirty="0">
                <a:solidFill>
                  <a:srgbClr val="03156C"/>
                </a:solidFill>
                <a:latin typeface="Arial" panose="020B0604020202020204" pitchFamily="34" charset="0"/>
              </a:rPr>
              <a:t> tone</a:t>
            </a:r>
          </a:p>
          <a:p>
            <a:pPr algn="ctr"/>
            <a:r>
              <a:rPr lang="cs-CZ" sz="1100" dirty="0" err="1">
                <a:solidFill>
                  <a:srgbClr val="03156C"/>
                </a:solidFill>
                <a:latin typeface="Arial" panose="020B0604020202020204" pitchFamily="34" charset="0"/>
              </a:rPr>
              <a:t>Precapillary</a:t>
            </a:r>
            <a:r>
              <a:rPr lang="cs-CZ" sz="1100" dirty="0">
                <a:solidFill>
                  <a:srgbClr val="03156C"/>
                </a:solidFill>
                <a:latin typeface="Arial" panose="020B0604020202020204" pitchFamily="34" charset="0"/>
              </a:rPr>
              <a:t> </a:t>
            </a:r>
            <a:r>
              <a:rPr lang="cs-CZ" sz="1100" dirty="0" err="1">
                <a:solidFill>
                  <a:srgbClr val="03156C"/>
                </a:solidFill>
                <a:latin typeface="Arial" panose="020B0604020202020204" pitchFamily="34" charset="0"/>
              </a:rPr>
              <a:t>sphincters</a:t>
            </a:r>
            <a:endParaRPr lang="en-US" sz="11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766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A88950-7AE9-75C1-3C5B-54537C4B0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EDDA7357-2E71-E586-A0B7-21B74C3032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239805" cy="6858000"/>
          </a:xfr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9480C8FA-4DD7-BA5A-6247-8A264620D369}"/>
              </a:ext>
            </a:extLst>
          </p:cNvPr>
          <p:cNvSpPr/>
          <p:nvPr/>
        </p:nvSpPr>
        <p:spPr>
          <a:xfrm>
            <a:off x="10849764" y="0"/>
            <a:ext cx="1131105" cy="936702"/>
          </a:xfrm>
          <a:prstGeom prst="rect">
            <a:avLst/>
          </a:prstGeom>
          <a:solidFill>
            <a:srgbClr val="FFF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2154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44C788-5ACE-3BD3-65E5-B4D1FAB01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BD8A50-625D-DECB-A63D-5705CFB5CE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D72310C7-CF49-72BF-3F2D-0BB6633D95B9}"/>
              </a:ext>
            </a:extLst>
          </p:cNvPr>
          <p:cNvGrpSpPr/>
          <p:nvPr/>
        </p:nvGrpSpPr>
        <p:grpSpPr>
          <a:xfrm>
            <a:off x="954544" y="-28230"/>
            <a:ext cx="10160991" cy="6886230"/>
            <a:chOff x="954544" y="-28230"/>
            <a:chExt cx="10160991" cy="688623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E36CA8F1-AF01-120F-EFDE-F655616E85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4544" y="-28230"/>
              <a:ext cx="10160991" cy="6886230"/>
            </a:xfrm>
            <a:prstGeom prst="rect">
              <a:avLst/>
            </a:prstGeom>
          </p:spPr>
        </p:pic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A08BCC3E-B09E-F3B0-9785-18F304AA025F}"/>
                </a:ext>
              </a:extLst>
            </p:cNvPr>
            <p:cNvSpPr/>
            <p:nvPr/>
          </p:nvSpPr>
          <p:spPr>
            <a:xfrm>
              <a:off x="9578525" y="-28230"/>
              <a:ext cx="1131105" cy="936702"/>
            </a:xfrm>
            <a:prstGeom prst="rect">
              <a:avLst/>
            </a:prstGeom>
            <a:solidFill>
              <a:srgbClr val="FFFF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1706428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42FFC1-EF89-318B-8B8B-4BFC93AF2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86ECB7E-D7AD-2FA7-F029-38CEDB994A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B1D44C9-99F4-073C-2D99-38FFB6E25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728" y="191802"/>
            <a:ext cx="9200301" cy="599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359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3BD70E-95AD-6205-F7D8-2E2131839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3FCA5EF-E5BD-B661-6461-70159EC6E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DFE10C5-B446-2EDF-E904-A3C3DA39BB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580" y="75828"/>
            <a:ext cx="9131958" cy="681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3259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BE5BB7-ECBA-345B-3A52-739B570FE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F98E6B3-E890-B23E-6887-32E29B848E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0098844-B4B7-A943-85EF-94D9DB8AF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922" y="98131"/>
            <a:ext cx="11799452" cy="650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4277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FB2099-51FA-1215-62CC-315EEE998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408AFF-D37F-C6BC-CF3A-90B2009417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AB4C416-4BC1-480D-5FA8-5C67E680B9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" y="182880"/>
            <a:ext cx="12219956" cy="6507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5925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858B7B-A342-619C-AA27-393A37E37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0CC018C-E1CC-D4A0-D09F-DFBF4D08F7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1B6DB3A-0FE0-28D0-3FA8-298F69FB9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436" y="365126"/>
            <a:ext cx="10102741" cy="597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8312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8573E6-D8CE-0E01-BC5A-1B61537C7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D7F3A5C-2C3A-1EC8-0C95-5077743595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F340A31-958C-DE7D-F0FB-0177D3EBFB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9" y="312234"/>
            <a:ext cx="12107701" cy="609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66920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46</Words>
  <Application>Microsoft Office PowerPoint</Application>
  <PresentationFormat>Širokoúhlá obrazovka</PresentationFormat>
  <Paragraphs>35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Kofránek</dc:creator>
  <cp:lastModifiedBy>Jiří Kofránek</cp:lastModifiedBy>
  <cp:revision>6</cp:revision>
  <dcterms:created xsi:type="dcterms:W3CDTF">2023-02-27T12:20:26Z</dcterms:created>
  <dcterms:modified xsi:type="dcterms:W3CDTF">2023-04-05T06:52:36Z</dcterms:modified>
</cp:coreProperties>
</file>